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03" r:id="rId2"/>
    <p:sldId id="386" r:id="rId3"/>
    <p:sldId id="387" r:id="rId4"/>
    <p:sldId id="399" r:id="rId5"/>
    <p:sldId id="391" r:id="rId6"/>
    <p:sldId id="427" r:id="rId7"/>
    <p:sldId id="376" r:id="rId8"/>
    <p:sldId id="388" r:id="rId9"/>
    <p:sldId id="377" r:id="rId10"/>
    <p:sldId id="375" r:id="rId11"/>
    <p:sldId id="407" r:id="rId12"/>
    <p:sldId id="418" r:id="rId13"/>
    <p:sldId id="389" r:id="rId14"/>
    <p:sldId id="398" r:id="rId15"/>
    <p:sldId id="416" r:id="rId16"/>
    <p:sldId id="420" r:id="rId17"/>
    <p:sldId id="415" r:id="rId18"/>
    <p:sldId id="371" r:id="rId19"/>
    <p:sldId id="390" r:id="rId20"/>
    <p:sldId id="421" r:id="rId21"/>
    <p:sldId id="422" r:id="rId22"/>
    <p:sldId id="425" r:id="rId23"/>
    <p:sldId id="419" r:id="rId24"/>
    <p:sldId id="417"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EB0"/>
    <a:srgbClr val="2952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varScale="1">
        <p:scale>
          <a:sx n="121" d="100"/>
          <a:sy n="121" d="100"/>
        </p:scale>
        <p:origin x="732" y="102"/>
      </p:cViewPr>
      <p:guideLst>
        <p:guide orient="horz" pos="1621"/>
        <p:guide pos="2880"/>
      </p:guideLst>
    </p:cSldViewPr>
  </p:slideViewPr>
  <p:notesTextViewPr>
    <p:cViewPr>
      <p:scale>
        <a:sx n="100" d="100"/>
        <a:sy n="100" d="100"/>
      </p:scale>
      <p:origin x="0" y="0"/>
    </p:cViewPr>
  </p:notesTextViewPr>
  <p:sorterViewPr>
    <p:cViewPr>
      <p:scale>
        <a:sx n="33" d="100"/>
        <a:sy n="33"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C3FD46-6A8B-42CE-AB66-7B6FA619B835}" type="datetimeFigureOut">
              <a:rPr lang="zh-CN" altLang="en-US" smtClean="0"/>
              <a:t>2018/5/21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8641B-A909-494D-BC41-FA2C69D7D884}" type="slidenum">
              <a:rPr lang="zh-CN" altLang="en-US" smtClean="0"/>
              <a:t>‹#›</a:t>
            </a:fld>
            <a:endParaRPr lang="zh-CN" altLang="en-US"/>
          </a:p>
        </p:txBody>
      </p:sp>
    </p:spTree>
    <p:extLst>
      <p:ext uri="{BB962C8B-B14F-4D97-AF65-F5344CB8AC3E}">
        <p14:creationId xmlns:p14="http://schemas.microsoft.com/office/powerpoint/2010/main" val="1220462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1</a:t>
            </a:fld>
            <a:endParaRPr lang="zh-CN" altLang="en-US"/>
          </a:p>
        </p:txBody>
      </p:sp>
    </p:spTree>
    <p:extLst>
      <p:ext uri="{BB962C8B-B14F-4D97-AF65-F5344CB8AC3E}">
        <p14:creationId xmlns:p14="http://schemas.microsoft.com/office/powerpoint/2010/main" val="1082164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6866"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368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F63A411-F52C-4999-8B00-D426FD7AD071}" type="slidenum">
              <a:rPr lang="zh-CN" altLang="en-US"/>
              <a:t>2</a:t>
            </a:fld>
            <a:endParaRPr lang="zh-CN" altLang="en-US"/>
          </a:p>
        </p:txBody>
      </p:sp>
    </p:spTree>
    <p:extLst>
      <p:ext uri="{BB962C8B-B14F-4D97-AF65-F5344CB8AC3E}">
        <p14:creationId xmlns:p14="http://schemas.microsoft.com/office/powerpoint/2010/main" val="1984374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3</a:t>
            </a:fld>
            <a:endParaRPr lang="zh-CN" altLang="en-US"/>
          </a:p>
        </p:txBody>
      </p:sp>
    </p:spTree>
    <p:extLst>
      <p:ext uri="{BB962C8B-B14F-4D97-AF65-F5344CB8AC3E}">
        <p14:creationId xmlns:p14="http://schemas.microsoft.com/office/powerpoint/2010/main" val="2291050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4</a:t>
            </a:fld>
            <a:endParaRPr lang="zh-CN" altLang="en-US"/>
          </a:p>
        </p:txBody>
      </p:sp>
    </p:spTree>
    <p:extLst>
      <p:ext uri="{BB962C8B-B14F-4D97-AF65-F5344CB8AC3E}">
        <p14:creationId xmlns:p14="http://schemas.microsoft.com/office/powerpoint/2010/main" val="1789050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5</a:t>
            </a:fld>
            <a:endParaRPr lang="zh-CN" altLang="en-US"/>
          </a:p>
        </p:txBody>
      </p:sp>
    </p:spTree>
    <p:extLst>
      <p:ext uri="{BB962C8B-B14F-4D97-AF65-F5344CB8AC3E}">
        <p14:creationId xmlns:p14="http://schemas.microsoft.com/office/powerpoint/2010/main" val="2510306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6</a:t>
            </a:fld>
            <a:endParaRPr lang="zh-CN" altLang="en-US"/>
          </a:p>
        </p:txBody>
      </p:sp>
    </p:spTree>
    <p:extLst>
      <p:ext uri="{BB962C8B-B14F-4D97-AF65-F5344CB8AC3E}">
        <p14:creationId xmlns:p14="http://schemas.microsoft.com/office/powerpoint/2010/main" val="1502876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54381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8</a:t>
            </a:fld>
            <a:endParaRPr lang="zh-CN" altLang="en-US"/>
          </a:p>
        </p:txBody>
      </p:sp>
    </p:spTree>
    <p:extLst>
      <p:ext uri="{BB962C8B-B14F-4D97-AF65-F5344CB8AC3E}">
        <p14:creationId xmlns:p14="http://schemas.microsoft.com/office/powerpoint/2010/main" val="1380401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8749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extLst>
      <p:ext uri="{BB962C8B-B14F-4D97-AF65-F5344CB8AC3E}">
        <p14:creationId xmlns:p14="http://schemas.microsoft.com/office/powerpoint/2010/main" val="2895406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11</a:t>
            </a:fld>
            <a:endParaRPr lang="zh-CN" altLang="en-US"/>
          </a:p>
        </p:txBody>
      </p:sp>
    </p:spTree>
    <p:extLst>
      <p:ext uri="{BB962C8B-B14F-4D97-AF65-F5344CB8AC3E}">
        <p14:creationId xmlns:p14="http://schemas.microsoft.com/office/powerpoint/2010/main" val="3270008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12</a:t>
            </a:fld>
            <a:endParaRPr lang="en-US"/>
          </a:p>
        </p:txBody>
      </p:sp>
    </p:spTree>
    <p:extLst>
      <p:ext uri="{BB962C8B-B14F-4D97-AF65-F5344CB8AC3E}">
        <p14:creationId xmlns:p14="http://schemas.microsoft.com/office/powerpoint/2010/main" val="3361732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13</a:t>
            </a:fld>
            <a:endParaRPr lang="zh-CN" altLang="en-US"/>
          </a:p>
        </p:txBody>
      </p:sp>
    </p:spTree>
    <p:extLst>
      <p:ext uri="{BB962C8B-B14F-4D97-AF65-F5344CB8AC3E}">
        <p14:creationId xmlns:p14="http://schemas.microsoft.com/office/powerpoint/2010/main" val="180637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14</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158003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15</a:t>
            </a:fld>
            <a:endParaRPr lang="zh-CN" altLang="en-US"/>
          </a:p>
        </p:txBody>
      </p:sp>
    </p:spTree>
    <p:extLst>
      <p:ext uri="{BB962C8B-B14F-4D97-AF65-F5344CB8AC3E}">
        <p14:creationId xmlns:p14="http://schemas.microsoft.com/office/powerpoint/2010/main" val="3132214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t>16</a:t>
            </a:fld>
            <a:endParaRPr lang="zh-CN" altLang="en-US"/>
          </a:p>
        </p:txBody>
      </p:sp>
    </p:spTree>
    <p:extLst>
      <p:ext uri="{BB962C8B-B14F-4D97-AF65-F5344CB8AC3E}">
        <p14:creationId xmlns:p14="http://schemas.microsoft.com/office/powerpoint/2010/main" val="1887314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17</a:t>
            </a:fld>
            <a:endParaRPr lang="zh-CN" altLang="en-US"/>
          </a:p>
        </p:txBody>
      </p:sp>
    </p:spTree>
    <p:extLst>
      <p:ext uri="{BB962C8B-B14F-4D97-AF65-F5344CB8AC3E}">
        <p14:creationId xmlns:p14="http://schemas.microsoft.com/office/powerpoint/2010/main" val="2654852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dirty="0"/>
              <a:t>亮亮图文旗舰店</a:t>
            </a:r>
            <a:r>
              <a:rPr lang="en-US" altLang="zh-CN" dirty="0"/>
              <a:t>https://liangliangtuwen.tmall.com/</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51032E3A-7624-4EED-AB1C-551B58DCDEA3}" type="slidenum">
              <a:rPr lang="zh-CN" altLang="en-US" smtClean="0"/>
              <a:t>18</a:t>
            </a:fld>
            <a:endParaRPr lang="zh-CN" altLang="en-US"/>
          </a:p>
        </p:txBody>
      </p:sp>
    </p:spTree>
    <p:extLst>
      <p:ext uri="{BB962C8B-B14F-4D97-AF65-F5344CB8AC3E}">
        <p14:creationId xmlns:p14="http://schemas.microsoft.com/office/powerpoint/2010/main" val="4118553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19</a:t>
            </a:fld>
            <a:endParaRPr lang="zh-CN" altLang="en-US"/>
          </a:p>
        </p:txBody>
      </p:sp>
    </p:spTree>
    <p:extLst>
      <p:ext uri="{BB962C8B-B14F-4D97-AF65-F5344CB8AC3E}">
        <p14:creationId xmlns:p14="http://schemas.microsoft.com/office/powerpoint/2010/main" val="62486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20</a:t>
            </a:fld>
            <a:endParaRPr lang="zh-CN" altLang="en-US"/>
          </a:p>
        </p:txBody>
      </p:sp>
    </p:spTree>
    <p:extLst>
      <p:ext uri="{BB962C8B-B14F-4D97-AF65-F5344CB8AC3E}">
        <p14:creationId xmlns:p14="http://schemas.microsoft.com/office/powerpoint/2010/main" val="637508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t>21</a:t>
            </a:fld>
            <a:endParaRPr lang="zh-CN" altLang="en-US"/>
          </a:p>
        </p:txBody>
      </p:sp>
    </p:spTree>
    <p:extLst>
      <p:ext uri="{BB962C8B-B14F-4D97-AF65-F5344CB8AC3E}">
        <p14:creationId xmlns:p14="http://schemas.microsoft.com/office/powerpoint/2010/main" val="2987797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22</a:t>
            </a:fld>
            <a:endParaRPr lang="zh-CN" altLang="en-US"/>
          </a:p>
        </p:txBody>
      </p:sp>
    </p:spTree>
    <p:extLst>
      <p:ext uri="{BB962C8B-B14F-4D97-AF65-F5344CB8AC3E}">
        <p14:creationId xmlns:p14="http://schemas.microsoft.com/office/powerpoint/2010/main" val="3891907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291770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24</a:t>
            </a:fld>
            <a:endParaRPr lang="zh-CN" altLang="en-US"/>
          </a:p>
        </p:txBody>
      </p:sp>
    </p:spTree>
    <p:extLst>
      <p:ext uri="{BB962C8B-B14F-4D97-AF65-F5344CB8AC3E}">
        <p14:creationId xmlns:p14="http://schemas.microsoft.com/office/powerpoint/2010/main" val="1574256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t>‹#›</a:t>
            </a:fld>
            <a:endParaRPr lang="zh-CN" altLang="en-US"/>
          </a:p>
        </p:txBody>
      </p:sp>
      <p:sp>
        <p:nvSpPr>
          <p:cNvPr id="5" name="文本框 37"/>
          <p:cNvSpPr txBox="1"/>
          <p:nvPr userDrawn="1"/>
        </p:nvSpPr>
        <p:spPr>
          <a:xfrm>
            <a:off x="519605"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anose="020B0503020204020204" pitchFamily="34" charset="-122"/>
                <a:ea typeface="微软雅黑" panose="020B0503020204020204" pitchFamily="34" charset="-122"/>
              </a:rPr>
              <a:t>工作回顾</a:t>
            </a:r>
          </a:p>
        </p:txBody>
      </p:sp>
      <p:sp>
        <p:nvSpPr>
          <p:cNvPr id="10" name="椭圆 9"/>
          <p:cNvSpPr/>
          <p:nvPr userDrawn="1"/>
        </p:nvSpPr>
        <p:spPr>
          <a:xfrm>
            <a:off x="98320" y="160276"/>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t>‹#›</a:t>
            </a:fld>
            <a:endParaRPr lang="zh-CN" altLang="en-US"/>
          </a:p>
        </p:txBody>
      </p:sp>
      <p:sp>
        <p:nvSpPr>
          <p:cNvPr id="5" name="文本框 37"/>
          <p:cNvSpPr txBox="1"/>
          <p:nvPr userDrawn="1"/>
        </p:nvSpPr>
        <p:spPr>
          <a:xfrm>
            <a:off x="492359"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anose="020B0503020204020204" pitchFamily="34" charset="-122"/>
                <a:ea typeface="微软雅黑" panose="020B0503020204020204" pitchFamily="34" charset="-122"/>
              </a:rPr>
              <a:t>自我评价</a:t>
            </a:r>
          </a:p>
        </p:txBody>
      </p:sp>
      <p:sp>
        <p:nvSpPr>
          <p:cNvPr id="6" name="椭圆 5"/>
          <p:cNvSpPr/>
          <p:nvPr userDrawn="1"/>
        </p:nvSpPr>
        <p:spPr>
          <a:xfrm>
            <a:off x="98320" y="160276"/>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t>‹#›</a:t>
            </a:fld>
            <a:endParaRPr lang="zh-CN" altLang="en-US"/>
          </a:p>
        </p:txBody>
      </p:sp>
      <p:sp>
        <p:nvSpPr>
          <p:cNvPr id="5" name="文本框 37"/>
          <p:cNvSpPr txBox="1"/>
          <p:nvPr userDrawn="1"/>
        </p:nvSpPr>
        <p:spPr>
          <a:xfrm>
            <a:off x="539269"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anose="020B0503020204020204" pitchFamily="34" charset="-122"/>
                <a:ea typeface="微软雅黑" panose="020B0503020204020204" pitchFamily="34" charset="-122"/>
              </a:rPr>
              <a:t>工作体会</a:t>
            </a:r>
          </a:p>
        </p:txBody>
      </p:sp>
      <p:sp>
        <p:nvSpPr>
          <p:cNvPr id="6" name="椭圆 5"/>
          <p:cNvSpPr/>
          <p:nvPr userDrawn="1"/>
        </p:nvSpPr>
        <p:spPr>
          <a:xfrm>
            <a:off x="98320" y="160276"/>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t>‹#›</a:t>
            </a:fld>
            <a:endParaRPr lang="zh-CN" altLang="en-US"/>
          </a:p>
        </p:txBody>
      </p:sp>
      <p:sp>
        <p:nvSpPr>
          <p:cNvPr id="5" name="文本框 37"/>
          <p:cNvSpPr txBox="1"/>
          <p:nvPr userDrawn="1"/>
        </p:nvSpPr>
        <p:spPr>
          <a:xfrm>
            <a:off x="510476" y="160276"/>
            <a:ext cx="1810578"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anose="020B0503020204020204" pitchFamily="34" charset="-122"/>
                <a:ea typeface="微软雅黑" panose="020B0503020204020204" pitchFamily="34" charset="-122"/>
              </a:rPr>
              <a:t>工作规划和展望</a:t>
            </a:r>
          </a:p>
        </p:txBody>
      </p:sp>
      <p:sp>
        <p:nvSpPr>
          <p:cNvPr id="6" name="椭圆 5"/>
          <p:cNvSpPr/>
          <p:nvPr userDrawn="1"/>
        </p:nvSpPr>
        <p:spPr>
          <a:xfrm>
            <a:off x="98320" y="160276"/>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8" name="文本框 37"/>
          <p:cNvSpPr txBox="1"/>
          <p:nvPr userDrawn="1"/>
        </p:nvSpPr>
        <p:spPr>
          <a:xfrm>
            <a:off x="810430" y="340296"/>
            <a:ext cx="1369614" cy="315475"/>
          </a:xfrm>
          <a:prstGeom prst="rect">
            <a:avLst/>
          </a:prstGeom>
          <a:noFill/>
        </p:spPr>
        <p:txBody>
          <a:bodyPr wrap="none" lIns="68584" tIns="34292" rIns="68584" bIns="34292" rtlCol="0">
            <a:spAutoFit/>
          </a:bodyPr>
          <a:lstStyle/>
          <a:p>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8" name="文本框 37"/>
          <p:cNvSpPr txBox="1"/>
          <p:nvPr userDrawn="1"/>
        </p:nvSpPr>
        <p:spPr>
          <a:xfrm>
            <a:off x="810430" y="340296"/>
            <a:ext cx="1369614" cy="315475"/>
          </a:xfrm>
          <a:prstGeom prst="rect">
            <a:avLst/>
          </a:prstGeom>
          <a:noFill/>
        </p:spPr>
        <p:txBody>
          <a:bodyPr wrap="none" lIns="68584" tIns="34292" rIns="68584" bIns="34292" rtlCol="0">
            <a:spAutoFit/>
          </a:bodyPr>
          <a:lstStyle/>
          <a:p>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1600" kern="1200" dirty="0">
              <a:solidFill>
                <a:schemeClr val="accent1"/>
              </a:solidFill>
              <a:latin typeface="+mn-lt"/>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8" name="文本框 37"/>
          <p:cNvSpPr txBox="1"/>
          <p:nvPr userDrawn="1"/>
        </p:nvSpPr>
        <p:spPr>
          <a:xfrm>
            <a:off x="810430" y="340296"/>
            <a:ext cx="1369614" cy="315475"/>
          </a:xfrm>
          <a:prstGeom prst="rect">
            <a:avLst/>
          </a:prstGeom>
          <a:noFill/>
        </p:spPr>
        <p:txBody>
          <a:bodyPr wrap="none" lIns="68584" tIns="34292" rIns="68584" bIns="34292" rtlCol="0">
            <a:spAutoFit/>
          </a:bodyPr>
          <a:lstStyle/>
          <a:p>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kern="1200" dirty="0">
              <a:solidFill>
                <a:schemeClr val="accent1"/>
              </a:solidFill>
              <a:latin typeface="+mn-lt"/>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8" name="文本框 37"/>
          <p:cNvSpPr txBox="1"/>
          <p:nvPr userDrawn="1"/>
        </p:nvSpPr>
        <p:spPr>
          <a:xfrm>
            <a:off x="810430" y="340296"/>
            <a:ext cx="1369614" cy="315475"/>
          </a:xfrm>
          <a:prstGeom prst="rect">
            <a:avLst/>
          </a:prstGeom>
          <a:noFill/>
        </p:spPr>
        <p:txBody>
          <a:bodyPr wrap="none" lIns="68584" tIns="34292" rIns="68584" bIns="34292" rtlCol="0">
            <a:spAutoFit/>
          </a:bodyPr>
          <a:lstStyle/>
          <a:p>
            <a:pPr lvl="0"/>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t>2018/5/21</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t>2018/5/21</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t>‹#›</a:t>
            </a:fld>
            <a:endParaRPr lang="zh-CN" altLang="en-US" sz="14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panose="020F0502020204030203"/>
                <a:cs typeface="Lato Light" panose="020F0502020204030203"/>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iPAD mockup layout">
    <p:spTree>
      <p:nvGrpSpPr>
        <p:cNvPr id="1" name=""/>
        <p:cNvGrpSpPr/>
        <p:nvPr/>
      </p:nvGrpSpPr>
      <p:grpSpPr>
        <a:xfrm>
          <a:off x="0" y="0"/>
          <a:ext cx="0" cy="0"/>
          <a:chOff x="0" y="0"/>
          <a:chExt cx="0" cy="0"/>
        </a:xfrm>
      </p:grpSpPr>
      <p:sp>
        <p:nvSpPr>
          <p:cNvPr id="11"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panose="020F0502020204030203"/>
                <a:cs typeface="Lato Light" panose="020F0502020204030203"/>
              </a:defRPr>
            </a:lvl1pPr>
          </a:lstStyle>
          <a:p>
            <a:r>
              <a:rPr lang="en-US" dirty="0"/>
              <a:t>Click to edit Master title style</a:t>
            </a:r>
          </a:p>
        </p:txBody>
      </p:sp>
      <p:sp>
        <p:nvSpPr>
          <p:cNvPr id="12" name="Text Placeholder 17"/>
          <p:cNvSpPr>
            <a:spLocks noGrp="1"/>
          </p:cNvSpPr>
          <p:nvPr>
            <p:ph type="body" sz="quarter" idx="23"/>
          </p:nvPr>
        </p:nvSpPr>
        <p:spPr>
          <a:xfrm>
            <a:off x="2057401" y="876571"/>
            <a:ext cx="5029200" cy="323950"/>
          </a:xfrm>
          <a:ln>
            <a:noFill/>
          </a:ln>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3"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t>‹#›</a:t>
            </a:fld>
            <a:endParaRPr lang="en-US" dirty="0"/>
          </a:p>
        </p:txBody>
      </p:sp>
      <p:pic>
        <p:nvPicPr>
          <p:cNvPr id="18" name="Picture 17" descr="iPad-Retina-Display-Mockup.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00401" y="1295800"/>
            <a:ext cx="2552878" cy="3563450"/>
          </a:xfrm>
          <a:prstGeom prst="rect">
            <a:avLst/>
          </a:prstGeom>
        </p:spPr>
      </p:pic>
      <p:sp>
        <p:nvSpPr>
          <p:cNvPr id="19" name="Picture Placeholder 20"/>
          <p:cNvSpPr>
            <a:spLocks noGrp="1"/>
          </p:cNvSpPr>
          <p:nvPr>
            <p:ph type="pic" sz="quarter" idx="25"/>
          </p:nvPr>
        </p:nvSpPr>
        <p:spPr>
          <a:xfrm>
            <a:off x="3505200" y="1676919"/>
            <a:ext cx="1956816" cy="2420097"/>
          </a:xfrm>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Half Page Image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4572000" cy="5145088"/>
          </a:xfrm>
        </p:spPr>
        <p:txBody>
          <a:bodyPr/>
          <a:lstStyle/>
          <a:p>
            <a:endParaRPr lang="en-US"/>
          </a:p>
        </p:txBody>
      </p:sp>
      <p:sp>
        <p:nvSpPr>
          <p:cNvPr id="18" name="Text Placeholder 17"/>
          <p:cNvSpPr>
            <a:spLocks noGrp="1"/>
          </p:cNvSpPr>
          <p:nvPr>
            <p:ph type="body" sz="quarter" idx="15"/>
          </p:nvPr>
        </p:nvSpPr>
        <p:spPr>
          <a:xfrm>
            <a:off x="5029200" y="2038979"/>
            <a:ext cx="3505200" cy="990906"/>
          </a:xfrm>
        </p:spPr>
        <p:txBody>
          <a:bodyPr>
            <a:noAutofit/>
          </a:bodyPr>
          <a:lstStyle>
            <a:lvl1pPr marL="0" indent="0">
              <a:buFontTx/>
              <a:buNone/>
              <a:defRPr sz="1050">
                <a:solidFill>
                  <a:srgbClr val="7F7F7F"/>
                </a:solidFill>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US" dirty="0"/>
          </a:p>
        </p:txBody>
      </p:sp>
      <p:sp>
        <p:nvSpPr>
          <p:cNvPr id="20" name="Content Placeholder 19"/>
          <p:cNvSpPr>
            <a:spLocks noGrp="1"/>
          </p:cNvSpPr>
          <p:nvPr>
            <p:ph sz="quarter" idx="16"/>
          </p:nvPr>
        </p:nvSpPr>
        <p:spPr>
          <a:xfrm>
            <a:off x="5791201" y="3182335"/>
            <a:ext cx="2438400" cy="308070"/>
          </a:xfrm>
          <a:prstGeom prst="rect">
            <a:avLst/>
          </a:prstGeom>
          <a:noFill/>
        </p:spPr>
        <p:txBody>
          <a:bodyPr>
            <a:noAutofit/>
          </a:bodyPr>
          <a:lstStyle>
            <a:lvl1pPr marL="0" indent="0">
              <a:buFontTx/>
              <a:buNone/>
              <a:defRPr sz="105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21" name="Content Placeholder 19"/>
          <p:cNvSpPr>
            <a:spLocks noGrp="1"/>
          </p:cNvSpPr>
          <p:nvPr>
            <p:ph sz="quarter" idx="17"/>
          </p:nvPr>
        </p:nvSpPr>
        <p:spPr>
          <a:xfrm>
            <a:off x="5791201" y="3707977"/>
            <a:ext cx="2438400" cy="465263"/>
          </a:xfrm>
          <a:prstGeom prst="rect">
            <a:avLst/>
          </a:prstGeom>
          <a:noFill/>
        </p:spPr>
        <p:txBody>
          <a:bodyPr>
            <a:noAutofit/>
          </a:bodyPr>
          <a:lstStyle>
            <a:lvl1pPr marL="0" indent="0">
              <a:buFontTx/>
              <a:buNone/>
              <a:defRPr sz="105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23" name="Text Placeholder 22"/>
          <p:cNvSpPr>
            <a:spLocks noGrp="1"/>
          </p:cNvSpPr>
          <p:nvPr>
            <p:ph type="body" sz="quarter" idx="18"/>
          </p:nvPr>
        </p:nvSpPr>
        <p:spPr>
          <a:xfrm>
            <a:off x="5029200" y="1810312"/>
            <a:ext cx="3505200" cy="357297"/>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sz="1300">
                <a:latin typeface="Open Sans" panose="020B0606030504020204" pitchFamily="34" charset="0"/>
                <a:ea typeface="Open Sans" panose="020B0606030504020204" pitchFamily="34" charset="0"/>
                <a:cs typeface="Open Sans" panose="020B0606030504020204" pitchFamily="34" charset="0"/>
              </a:defRPr>
            </a:lvl2pPr>
            <a:lvl3pPr marL="914400" indent="0">
              <a:buFontTx/>
              <a:buNone/>
              <a:defRPr sz="1300">
                <a:latin typeface="Open Sans" panose="020B0606030504020204" pitchFamily="34" charset="0"/>
                <a:ea typeface="Open Sans" panose="020B0606030504020204" pitchFamily="34" charset="0"/>
                <a:cs typeface="Open Sans" panose="020B0606030504020204" pitchFamily="34" charset="0"/>
              </a:defRPr>
            </a:lvl3pPr>
            <a:lvl4pPr marL="1371600" indent="0">
              <a:buFontTx/>
              <a:buNone/>
              <a:defRPr sz="1300">
                <a:latin typeface="Open Sans" panose="020B0606030504020204" pitchFamily="34" charset="0"/>
                <a:ea typeface="Open Sans" panose="020B0606030504020204" pitchFamily="34" charset="0"/>
                <a:cs typeface="Open Sans" panose="020B0606030504020204" pitchFamily="34" charset="0"/>
              </a:defRPr>
            </a:lvl4pPr>
            <a:lvl5pPr marL="1828800" indent="0">
              <a:buFontTx/>
              <a:buNone/>
              <a:defRPr sz="1300">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11" name="Title 1"/>
          <p:cNvSpPr>
            <a:spLocks noGrp="1"/>
          </p:cNvSpPr>
          <p:nvPr>
            <p:ph type="title"/>
          </p:nvPr>
        </p:nvSpPr>
        <p:spPr>
          <a:xfrm>
            <a:off x="5105400" y="666957"/>
            <a:ext cx="3581400" cy="857515"/>
          </a:xfrm>
        </p:spPr>
        <p:txBody>
          <a:bodyPr>
            <a:normAutofit/>
          </a:bodyPr>
          <a:lstStyle>
            <a:lvl1pPr algn="l">
              <a:defRPr sz="2800">
                <a:solidFill>
                  <a:srgbClr val="48597F"/>
                </a:solidFill>
                <a:latin typeface="Lato Light" panose="020F0502020204030203"/>
                <a:cs typeface="Lato Light" panose="020F0502020204030203"/>
              </a:defRPr>
            </a:lvl1pPr>
          </a:lstStyle>
          <a:p>
            <a:r>
              <a:rPr lang="en-US" dirty="0"/>
              <a:t>Click to edit Master title style</a:t>
            </a:r>
          </a:p>
        </p:txBody>
      </p:sp>
      <p:sp>
        <p:nvSpPr>
          <p:cNvPr id="13" name="Text Placeholder 17"/>
          <p:cNvSpPr>
            <a:spLocks noGrp="1"/>
          </p:cNvSpPr>
          <p:nvPr>
            <p:ph type="body" sz="quarter" idx="23"/>
          </p:nvPr>
        </p:nvSpPr>
        <p:spPr>
          <a:xfrm>
            <a:off x="5105401" y="1257688"/>
            <a:ext cx="2188633" cy="323950"/>
          </a:xfrm>
        </p:spPr>
        <p:txBody>
          <a:bodyPr>
            <a:noAutofit/>
          </a:bodyPr>
          <a:lstStyle>
            <a:lvl1pPr marL="0" indent="0" algn="l">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anose="020B0503020204020204" pitchFamily="34" charset="-122"/>
                <a:ea typeface="微软雅黑" panose="020B0503020204020204" pitchFamily="34" charset="-122"/>
              </a:rPr>
              <a:t>年度工作概述</a:t>
            </a:r>
          </a:p>
        </p:txBody>
      </p:sp>
    </p:spTree>
  </p:cSld>
  <p:clrMapOvr>
    <a:masterClrMapping/>
  </p:clrMapOvr>
  <p:transition spd="med" advClick="0" advTm="0">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56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lank 02">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5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5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5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5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502020204030203" pitchFamily="34" charset="0"/>
              </a:defRPr>
            </a:lvl1pPr>
          </a:lstStyle>
          <a:p>
            <a:fld id="{722F6D6F-DD99-46DF-A9EA-728D63EA6A31}" type="datetimeFigureOut">
              <a:rPr lang="en-AU" smtClean="0"/>
              <a:t>21/05/2018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5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502020204030203" pitchFamily="34" charset="0"/>
              </a:defRPr>
            </a:lvl1pPr>
          </a:lstStyle>
          <a:p>
            <a:fld id="{84AD2E7E-F7BA-4F6B-9D0C-0B2331C2AE06}" type="slidenum">
              <a:rPr lang="en-AU" smtClean="0"/>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502020204030203" pitchFamily="34" charset="0"/>
              </a:defRPr>
            </a:lvl1pPr>
          </a:lstStyle>
          <a:p>
            <a:pPr lvl="0"/>
            <a:endParaRPr lang="en-AU"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0276747B-C934-4A29-B9D2-0B4A2BD73C3B}" type="datetimeFigureOut">
              <a:rPr lang="zh-CN" altLang="en-US" smtClean="0"/>
              <a:t>2018/5/21</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98AC0BC9-B0E5-477C-8980-057E56B69F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Lst>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9.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7.xml"/><Relationship Id="rId5" Type="http://schemas.openxmlformats.org/officeDocument/2006/relationships/tags" Target="../tags/tag6.xml"/><Relationship Id="rId10" Type="http://schemas.openxmlformats.org/officeDocument/2006/relationships/slideLayout" Target="../slideLayouts/slideLayout13.xml"/><Relationship Id="rId4" Type="http://schemas.openxmlformats.org/officeDocument/2006/relationships/tags" Target="../tags/tag5.xml"/><Relationship Id="rId9"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slideLayout" Target="../slideLayouts/slideLayout14.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image" Target="../media/image10.png"/><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openxmlformats.org/officeDocument/2006/relationships/tags" Target="../tags/tag25.xml"/><Relationship Id="rId10" Type="http://schemas.openxmlformats.org/officeDocument/2006/relationships/tags" Target="../tags/tag20.xml"/><Relationship Id="rId19" Type="http://schemas.openxmlformats.org/officeDocument/2006/relationships/notesSlide" Target="../notesSlides/notesSlide9.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microsoft.com/office/2007/relationships/hdphoto" Target="../media/hdphoto2.wdp"/><Relationship Id="rId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bwMode="auto">
          <a:xfrm>
            <a:off x="380821" y="3342082"/>
            <a:ext cx="3060340" cy="507576"/>
          </a:xfrm>
          <a:prstGeom prst="rect">
            <a:avLst/>
          </a:prstGeom>
          <a:noFill/>
          <a:ln>
            <a:noFill/>
          </a:ln>
          <a:effec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XXX     </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2019</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pic>
        <p:nvPicPr>
          <p:cNvPr id="5" name="bambo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28600" y="1132384"/>
            <a:ext cx="609600" cy="609600"/>
          </a:xfrm>
          <a:prstGeom prst="rect">
            <a:avLst/>
          </a:prstGeom>
        </p:spPr>
      </p:pic>
      <p:sp>
        <p:nvSpPr>
          <p:cNvPr id="6" name="Rectangle 20"/>
          <p:cNvSpPr>
            <a:spLocks noChangeArrowheads="1"/>
          </p:cNvSpPr>
          <p:nvPr/>
        </p:nvSpPr>
        <p:spPr bwMode="auto">
          <a:xfrm>
            <a:off x="211625" y="2905299"/>
            <a:ext cx="4031204" cy="446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algn="r" defTabSz="725170"/>
            <a:r>
              <a:rPr lang="zh-CN" altLang="zh-CN" sz="2900" dirty="0">
                <a:solidFill>
                  <a:schemeClr val="tx1">
                    <a:lumMod val="75000"/>
                    <a:lumOff val="25000"/>
                  </a:schemeClr>
                </a:solidFill>
                <a:latin typeface="Agency FB" panose="020B0503020202020204" pitchFamily="34" charset="0"/>
              </a:rPr>
              <a:t>PRESENTATION TEMPELETE TITLE</a:t>
            </a:r>
            <a:endParaRPr lang="zh-CN" altLang="zh-CN" sz="2900" dirty="0">
              <a:solidFill>
                <a:schemeClr val="tx1">
                  <a:lumMod val="75000"/>
                  <a:lumOff val="25000"/>
                </a:schemeClr>
              </a:solidFill>
            </a:endParaRPr>
          </a:p>
        </p:txBody>
      </p:sp>
      <p:sp>
        <p:nvSpPr>
          <p:cNvPr id="7" name="TextBox 5"/>
          <p:cNvSpPr txBox="1"/>
          <p:nvPr/>
        </p:nvSpPr>
        <p:spPr>
          <a:xfrm>
            <a:off x="499431" y="2189954"/>
            <a:ext cx="5065966" cy="688816"/>
          </a:xfrm>
          <a:prstGeom prst="rect">
            <a:avLst/>
          </a:prstGeom>
          <a:noFill/>
        </p:spPr>
        <p:txBody>
          <a:bodyPr wrap="square" lIns="72554" tIns="36277" rIns="72554" bIns="36277" rtlCol="0">
            <a:spAutoFit/>
          </a:bodyPr>
          <a:lstStyle/>
          <a:p>
            <a:r>
              <a:rPr lang="zh-CN" altLang="en-US" sz="4000" dirty="0">
                <a:solidFill>
                  <a:schemeClr val="tx1">
                    <a:lumMod val="75000"/>
                    <a:lumOff val="25000"/>
                  </a:schemeClr>
                </a:solidFill>
                <a:latin typeface="微软雅黑 Light" panose="020B0502040204020203" pitchFamily="34" charset="-122"/>
                <a:ea typeface="微软雅黑 Light" panose="020B0502040204020203" pitchFamily="34" charset="-122"/>
              </a:rPr>
              <a:t>金融财务</a:t>
            </a:r>
            <a:r>
              <a:rPr lang="en-US" altLang="zh-CN" sz="4000" dirty="0">
                <a:solidFill>
                  <a:schemeClr val="tx1">
                    <a:lumMod val="75000"/>
                    <a:lumOff val="25000"/>
                  </a:schemeClr>
                </a:solidFill>
                <a:latin typeface="微软雅黑 Light" panose="020B0502040204020203" pitchFamily="34" charset="-122"/>
                <a:ea typeface="微软雅黑 Light" panose="020B0502040204020203" pitchFamily="34" charset="-122"/>
              </a:rPr>
              <a:t>PPT</a:t>
            </a:r>
            <a:r>
              <a:rPr lang="zh-CN" altLang="en-US" sz="4000" dirty="0">
                <a:solidFill>
                  <a:schemeClr val="tx1">
                    <a:lumMod val="75000"/>
                    <a:lumOff val="25000"/>
                  </a:schemeClr>
                </a:solidFill>
                <a:latin typeface="微软雅黑 Light" panose="020B0502040204020203" pitchFamily="34" charset="-122"/>
                <a:ea typeface="微软雅黑 Light" panose="020B0502040204020203" pitchFamily="34" charset="-122"/>
              </a:rPr>
              <a:t>模板</a:t>
            </a:r>
          </a:p>
        </p:txBody>
      </p:sp>
      <p:sp>
        <p:nvSpPr>
          <p:cNvPr id="8" name="TextBox 5"/>
          <p:cNvSpPr txBox="1"/>
          <p:nvPr/>
        </p:nvSpPr>
        <p:spPr>
          <a:xfrm>
            <a:off x="503555" y="1289685"/>
            <a:ext cx="4932045" cy="902970"/>
          </a:xfrm>
          <a:prstGeom prst="rect">
            <a:avLst/>
          </a:prstGeom>
          <a:noFill/>
        </p:spPr>
        <p:txBody>
          <a:bodyPr wrap="square" lIns="72554" tIns="36277" rIns="72554" bIns="36277" rtlCol="0">
            <a:spAutoFit/>
          </a:bodyPr>
          <a:lstStyle/>
          <a:p>
            <a:r>
              <a:rPr lang="zh-CN" altLang="en-US" sz="5400" dirty="0" smtClean="0">
                <a:solidFill>
                  <a:schemeClr val="tx1">
                    <a:lumMod val="75000"/>
                    <a:lumOff val="25000"/>
                  </a:schemeClr>
                </a:solidFill>
                <a:latin typeface="方正姚体" panose="02010601030101010101" pitchFamily="2" charset="-122"/>
                <a:ea typeface="方正姚体" panose="02010601030101010101" pitchFamily="2" charset="-122"/>
              </a:rPr>
              <a:t>艺术</a:t>
            </a:r>
            <a:r>
              <a:rPr lang="zh-CN" altLang="en-US" sz="5400" dirty="0">
                <a:solidFill>
                  <a:schemeClr val="tx1">
                    <a:lumMod val="75000"/>
                    <a:lumOff val="25000"/>
                  </a:schemeClr>
                </a:solidFill>
                <a:latin typeface="方正姚体" panose="02010601030101010101" pitchFamily="2" charset="-122"/>
                <a:ea typeface="方正姚体" panose="02010601030101010101" pitchFamily="2" charset="-122"/>
              </a:rPr>
              <a:t>简约</a:t>
            </a:r>
          </a:p>
        </p:txBody>
      </p:sp>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4069" y="1059180"/>
            <a:ext cx="4034425" cy="38908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42"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anim calcmode="lin" valueType="num">
                                      <p:cBhvr>
                                        <p:cTn id="10" dur="1000" fill="hold"/>
                                        <p:tgtEl>
                                          <p:spTgt spid="9"/>
                                        </p:tgtEl>
                                        <p:attrNameLst>
                                          <p:attrName>ppt_x</p:attrName>
                                        </p:attrNameLst>
                                      </p:cBhvr>
                                      <p:tavLst>
                                        <p:tav tm="0">
                                          <p:val>
                                            <p:strVal val="#ppt_x"/>
                                          </p:val>
                                        </p:tav>
                                        <p:tav tm="100000">
                                          <p:val>
                                            <p:strVal val="#ppt_x"/>
                                          </p:val>
                                        </p:tav>
                                      </p:tavLst>
                                    </p:anim>
                                    <p:anim calcmode="lin" valueType="num">
                                      <p:cBhvr>
                                        <p:cTn id="11" dur="1000" fill="hold"/>
                                        <p:tgtEl>
                                          <p:spTgt spid="9"/>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53" presetClass="entr" presetSubtype="16" fill="hold" grpId="0" nodeType="afterEffect">
                                  <p:stCondLst>
                                    <p:cond delay="0"/>
                                  </p:stCondLst>
                                  <p:iterate type="wd">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50"/>
                            </p:stCondLst>
                            <p:childTnLst>
                              <p:par>
                                <p:cTn id="19" presetID="53" presetClass="entr" presetSubtype="16" fill="hold" grpId="0" nodeType="afterEffect">
                                  <p:stCondLst>
                                    <p:cond delay="0"/>
                                  </p:stCondLst>
                                  <p:iterate type="wd">
                                    <p:tmPct val="10000"/>
                                  </p:iterate>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2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7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2" repeatCount="indefinite" fill="hold" display="0">
                  <p:stCondLst>
                    <p:cond delay="indefinite"/>
                  </p:stCondLst>
                  <p:endCondLst>
                    <p:cond evt="onStopAudio" delay="0">
                      <p:tgtEl>
                        <p:sldTgt/>
                      </p:tgtEl>
                    </p:cond>
                  </p:endCondLst>
                </p:cTn>
                <p:tgtEl>
                  <p:spTgt spid="5"/>
                </p:tgtEl>
              </p:cMediaNode>
            </p:audio>
          </p:childTnLst>
        </p:cTn>
      </p:par>
    </p:tnLst>
    <p:bldLst>
      <p:bldP spid="4"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167064" y="2680671"/>
            <a:ext cx="3925887" cy="431933"/>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p>
        </p:txBody>
      </p:sp>
      <p:sp>
        <p:nvSpPr>
          <p:cNvPr id="10" name="矩形 9"/>
          <p:cNvSpPr/>
          <p:nvPr/>
        </p:nvSpPr>
        <p:spPr>
          <a:xfrm>
            <a:off x="3167064" y="2068603"/>
            <a:ext cx="3925887" cy="431933"/>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p>
        </p:txBody>
      </p:sp>
      <p:sp>
        <p:nvSpPr>
          <p:cNvPr id="11" name="矩形 10"/>
          <p:cNvSpPr/>
          <p:nvPr/>
        </p:nvSpPr>
        <p:spPr>
          <a:xfrm>
            <a:off x="3167064" y="3256735"/>
            <a:ext cx="3925887" cy="431933"/>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p>
        </p:txBody>
      </p:sp>
      <p:sp>
        <p:nvSpPr>
          <p:cNvPr id="12" name="矩形 11"/>
          <p:cNvSpPr/>
          <p:nvPr/>
        </p:nvSpPr>
        <p:spPr>
          <a:xfrm>
            <a:off x="3146426" y="1492424"/>
            <a:ext cx="3946525" cy="433522"/>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p>
        </p:txBody>
      </p:sp>
      <p:sp>
        <p:nvSpPr>
          <p:cNvPr id="13" name="矩形 5"/>
          <p:cNvSpPr/>
          <p:nvPr/>
        </p:nvSpPr>
        <p:spPr>
          <a:xfrm>
            <a:off x="3146524" y="1492424"/>
            <a:ext cx="120346" cy="658149"/>
          </a:xfrm>
          <a:custGeom>
            <a:avLst/>
            <a:gdLst>
              <a:gd name="connsiteX0" fmla="*/ 0 w 144016"/>
              <a:gd name="connsiteY0" fmla="*/ 0 h 216024"/>
              <a:gd name="connsiteX1" fmla="*/ 144016 w 144016"/>
              <a:gd name="connsiteY1" fmla="*/ 0 h 216024"/>
              <a:gd name="connsiteX2" fmla="*/ 144016 w 144016"/>
              <a:gd name="connsiteY2" fmla="*/ 216024 h 216024"/>
              <a:gd name="connsiteX3" fmla="*/ 0 w 144016"/>
              <a:gd name="connsiteY3" fmla="*/ 216024 h 216024"/>
              <a:gd name="connsiteX4" fmla="*/ 0 w 144016"/>
              <a:gd name="connsiteY4" fmla="*/ 0 h 216024"/>
              <a:gd name="connsiteX0-1" fmla="*/ 0 w 144016"/>
              <a:gd name="connsiteY0-2" fmla="*/ 110169 h 216024"/>
              <a:gd name="connsiteX1-3" fmla="*/ 144016 w 144016"/>
              <a:gd name="connsiteY1-4" fmla="*/ 0 h 216024"/>
              <a:gd name="connsiteX2-5" fmla="*/ 144016 w 144016"/>
              <a:gd name="connsiteY2-6" fmla="*/ 216024 h 216024"/>
              <a:gd name="connsiteX3-7" fmla="*/ 0 w 144016"/>
              <a:gd name="connsiteY3-8" fmla="*/ 216024 h 216024"/>
              <a:gd name="connsiteX4-9" fmla="*/ 0 w 144016"/>
              <a:gd name="connsiteY4-10" fmla="*/ 110169 h 216024"/>
              <a:gd name="connsiteX0-11" fmla="*/ 0 w 144016"/>
              <a:gd name="connsiteY0-12" fmla="*/ 110169 h 364752"/>
              <a:gd name="connsiteX1-13" fmla="*/ 144016 w 144016"/>
              <a:gd name="connsiteY1-14" fmla="*/ 0 h 364752"/>
              <a:gd name="connsiteX2-15" fmla="*/ 144016 w 144016"/>
              <a:gd name="connsiteY2-16" fmla="*/ 216024 h 364752"/>
              <a:gd name="connsiteX3-17" fmla="*/ 11017 w 144016"/>
              <a:gd name="connsiteY3-18" fmla="*/ 364752 h 364752"/>
              <a:gd name="connsiteX4-19" fmla="*/ 0 w 144016"/>
              <a:gd name="connsiteY4-20" fmla="*/ 110169 h 364752"/>
              <a:gd name="connsiteX0-21" fmla="*/ 8263 w 132999"/>
              <a:gd name="connsiteY0-22" fmla="*/ 99152 h 364752"/>
              <a:gd name="connsiteX1-23" fmla="*/ 132999 w 132999"/>
              <a:gd name="connsiteY1-24" fmla="*/ 0 h 364752"/>
              <a:gd name="connsiteX2-25" fmla="*/ 132999 w 132999"/>
              <a:gd name="connsiteY2-26" fmla="*/ 216024 h 364752"/>
              <a:gd name="connsiteX3-27" fmla="*/ 0 w 132999"/>
              <a:gd name="connsiteY3-28" fmla="*/ 364752 h 364752"/>
              <a:gd name="connsiteX4-29" fmla="*/ 8263 w 132999"/>
              <a:gd name="connsiteY4-30" fmla="*/ 99152 h 364752"/>
              <a:gd name="connsiteX0-31" fmla="*/ 0 w 124736"/>
              <a:gd name="connsiteY0-32" fmla="*/ 99152 h 364752"/>
              <a:gd name="connsiteX1-33" fmla="*/ 124736 w 124736"/>
              <a:gd name="connsiteY1-34" fmla="*/ 0 h 364752"/>
              <a:gd name="connsiteX2-35" fmla="*/ 124736 w 124736"/>
              <a:gd name="connsiteY2-36" fmla="*/ 216024 h 364752"/>
              <a:gd name="connsiteX3-37" fmla="*/ 2754 w 124736"/>
              <a:gd name="connsiteY3-38" fmla="*/ 364752 h 364752"/>
              <a:gd name="connsiteX4-39" fmla="*/ 0 w 124736"/>
              <a:gd name="connsiteY4-40" fmla="*/ 99152 h 364752"/>
              <a:gd name="connsiteX0-41" fmla="*/ 0 w 127490"/>
              <a:gd name="connsiteY0-42" fmla="*/ 99152 h 364752"/>
              <a:gd name="connsiteX1-43" fmla="*/ 124736 w 127490"/>
              <a:gd name="connsiteY1-44" fmla="*/ 0 h 364752"/>
              <a:gd name="connsiteX2-45" fmla="*/ 127490 w 127490"/>
              <a:gd name="connsiteY2-46" fmla="*/ 287634 h 364752"/>
              <a:gd name="connsiteX3-47" fmla="*/ 2754 w 127490"/>
              <a:gd name="connsiteY3-48" fmla="*/ 364752 h 364752"/>
              <a:gd name="connsiteX4-49" fmla="*/ 0 w 127490"/>
              <a:gd name="connsiteY4-50" fmla="*/ 99152 h 364752"/>
              <a:gd name="connsiteX0-51" fmla="*/ 0 w 127490"/>
              <a:gd name="connsiteY0-52" fmla="*/ 99152 h 474921"/>
              <a:gd name="connsiteX1-53" fmla="*/ 124736 w 127490"/>
              <a:gd name="connsiteY1-54" fmla="*/ 0 h 474921"/>
              <a:gd name="connsiteX2-55" fmla="*/ 127490 w 127490"/>
              <a:gd name="connsiteY2-56" fmla="*/ 287634 h 474921"/>
              <a:gd name="connsiteX3-57" fmla="*/ 2754 w 127490"/>
              <a:gd name="connsiteY3-58" fmla="*/ 474921 h 474921"/>
              <a:gd name="connsiteX4-59" fmla="*/ 0 w 127490"/>
              <a:gd name="connsiteY4-60" fmla="*/ 99152 h 474921"/>
              <a:gd name="connsiteX0-61" fmla="*/ 0 w 124736"/>
              <a:gd name="connsiteY0-62" fmla="*/ 239617 h 474921"/>
              <a:gd name="connsiteX1-63" fmla="*/ 121982 w 124736"/>
              <a:gd name="connsiteY1-64" fmla="*/ 0 h 474921"/>
              <a:gd name="connsiteX2-65" fmla="*/ 124736 w 124736"/>
              <a:gd name="connsiteY2-66" fmla="*/ 287634 h 474921"/>
              <a:gd name="connsiteX3-67" fmla="*/ 0 w 124736"/>
              <a:gd name="connsiteY3-68" fmla="*/ 474921 h 474921"/>
              <a:gd name="connsiteX4-69" fmla="*/ 0 w 124736"/>
              <a:gd name="connsiteY4-70" fmla="*/ 239617 h 474921"/>
              <a:gd name="connsiteX0-71" fmla="*/ 0 w 127490"/>
              <a:gd name="connsiteY0-72" fmla="*/ 239617 h 474921"/>
              <a:gd name="connsiteX1-73" fmla="*/ 121982 w 127490"/>
              <a:gd name="connsiteY1-74" fmla="*/ 0 h 474921"/>
              <a:gd name="connsiteX2-75" fmla="*/ 127490 w 127490"/>
              <a:gd name="connsiteY2-76" fmla="*/ 284879 h 474921"/>
              <a:gd name="connsiteX3-77" fmla="*/ 0 w 127490"/>
              <a:gd name="connsiteY3-78" fmla="*/ 474921 h 474921"/>
              <a:gd name="connsiteX4-79" fmla="*/ 0 w 127490"/>
              <a:gd name="connsiteY4-80" fmla="*/ 239617 h 474921"/>
              <a:gd name="connsiteX0-81" fmla="*/ 0 w 127490"/>
              <a:gd name="connsiteY0-82" fmla="*/ 239617 h 474921"/>
              <a:gd name="connsiteX1-83" fmla="*/ 121982 w 127490"/>
              <a:gd name="connsiteY1-84" fmla="*/ 0 h 474921"/>
              <a:gd name="connsiteX2-85" fmla="*/ 127490 w 127490"/>
              <a:gd name="connsiteY2-86" fmla="*/ 284879 h 474921"/>
              <a:gd name="connsiteX3-87" fmla="*/ 0 w 127490"/>
              <a:gd name="connsiteY3-88" fmla="*/ 474921 h 474921"/>
              <a:gd name="connsiteX4-89" fmla="*/ 0 w 127490"/>
              <a:gd name="connsiteY4-90" fmla="*/ 239617 h 474921"/>
              <a:gd name="connsiteX0-91" fmla="*/ 0 w 127490"/>
              <a:gd name="connsiteY0-92" fmla="*/ 239617 h 474921"/>
              <a:gd name="connsiteX1-93" fmla="*/ 121982 w 127490"/>
              <a:gd name="connsiteY1-94" fmla="*/ 0 h 474921"/>
              <a:gd name="connsiteX2-95" fmla="*/ 127490 w 127490"/>
              <a:gd name="connsiteY2-96" fmla="*/ 284879 h 474921"/>
              <a:gd name="connsiteX3-97" fmla="*/ 0 w 127490"/>
              <a:gd name="connsiteY3-98" fmla="*/ 474921 h 474921"/>
              <a:gd name="connsiteX4-99" fmla="*/ 0 w 127490"/>
              <a:gd name="connsiteY4-100" fmla="*/ 239617 h 474921"/>
              <a:gd name="connsiteX0-101" fmla="*/ 0 w 129871"/>
              <a:gd name="connsiteY0-102" fmla="*/ 225330 h 474921"/>
              <a:gd name="connsiteX1-103" fmla="*/ 124363 w 129871"/>
              <a:gd name="connsiteY1-104" fmla="*/ 0 h 474921"/>
              <a:gd name="connsiteX2-105" fmla="*/ 129871 w 129871"/>
              <a:gd name="connsiteY2-106" fmla="*/ 284879 h 474921"/>
              <a:gd name="connsiteX3-107" fmla="*/ 2381 w 129871"/>
              <a:gd name="connsiteY3-108" fmla="*/ 474921 h 474921"/>
              <a:gd name="connsiteX4-109" fmla="*/ 0 w 129871"/>
              <a:gd name="connsiteY4-110" fmla="*/ 225330 h 474921"/>
              <a:gd name="connsiteX0-111" fmla="*/ 0 w 129871"/>
              <a:gd name="connsiteY0-112" fmla="*/ 225330 h 493971"/>
              <a:gd name="connsiteX1-113" fmla="*/ 124363 w 129871"/>
              <a:gd name="connsiteY1-114" fmla="*/ 0 h 493971"/>
              <a:gd name="connsiteX2-115" fmla="*/ 129871 w 129871"/>
              <a:gd name="connsiteY2-116" fmla="*/ 284879 h 493971"/>
              <a:gd name="connsiteX3-117" fmla="*/ 9525 w 129871"/>
              <a:gd name="connsiteY3-118" fmla="*/ 493971 h 493971"/>
              <a:gd name="connsiteX4-119" fmla="*/ 0 w 129871"/>
              <a:gd name="connsiteY4-120" fmla="*/ 225330 h 493971"/>
              <a:gd name="connsiteX0-121" fmla="*/ 0 w 125108"/>
              <a:gd name="connsiteY0-122" fmla="*/ 218186 h 493971"/>
              <a:gd name="connsiteX1-123" fmla="*/ 119600 w 125108"/>
              <a:gd name="connsiteY1-124" fmla="*/ 0 h 493971"/>
              <a:gd name="connsiteX2-125" fmla="*/ 125108 w 125108"/>
              <a:gd name="connsiteY2-126" fmla="*/ 284879 h 493971"/>
              <a:gd name="connsiteX3-127" fmla="*/ 4762 w 125108"/>
              <a:gd name="connsiteY3-128" fmla="*/ 493971 h 493971"/>
              <a:gd name="connsiteX4-129" fmla="*/ 0 w 125108"/>
              <a:gd name="connsiteY4-130" fmla="*/ 218186 h 493971"/>
              <a:gd name="connsiteX0-131" fmla="*/ 0 w 122727"/>
              <a:gd name="connsiteY0-132" fmla="*/ 213424 h 493971"/>
              <a:gd name="connsiteX1-133" fmla="*/ 117219 w 122727"/>
              <a:gd name="connsiteY1-134" fmla="*/ 0 h 493971"/>
              <a:gd name="connsiteX2-135" fmla="*/ 122727 w 122727"/>
              <a:gd name="connsiteY2-136" fmla="*/ 284879 h 493971"/>
              <a:gd name="connsiteX3-137" fmla="*/ 2381 w 122727"/>
              <a:gd name="connsiteY3-138" fmla="*/ 493971 h 493971"/>
              <a:gd name="connsiteX4-139" fmla="*/ 0 w 122727"/>
              <a:gd name="connsiteY4-140" fmla="*/ 213424 h 493971"/>
              <a:gd name="connsiteX0-141" fmla="*/ 229 w 122956"/>
              <a:gd name="connsiteY0-142" fmla="*/ 213424 h 491590"/>
              <a:gd name="connsiteX1-143" fmla="*/ 117448 w 122956"/>
              <a:gd name="connsiteY1-144" fmla="*/ 0 h 491590"/>
              <a:gd name="connsiteX2-145" fmla="*/ 122956 w 122956"/>
              <a:gd name="connsiteY2-146" fmla="*/ 284879 h 491590"/>
              <a:gd name="connsiteX3-147" fmla="*/ 229 w 122956"/>
              <a:gd name="connsiteY3-148" fmla="*/ 491590 h 491590"/>
              <a:gd name="connsiteX4-149" fmla="*/ 229 w 122956"/>
              <a:gd name="connsiteY4-150" fmla="*/ 213424 h 491590"/>
              <a:gd name="connsiteX0-151" fmla="*/ 229 w 122956"/>
              <a:gd name="connsiteY0-152" fmla="*/ 215805 h 493971"/>
              <a:gd name="connsiteX1-153" fmla="*/ 117448 w 122956"/>
              <a:gd name="connsiteY1-154" fmla="*/ 0 h 493971"/>
              <a:gd name="connsiteX2-155" fmla="*/ 122956 w 122956"/>
              <a:gd name="connsiteY2-156" fmla="*/ 287260 h 493971"/>
              <a:gd name="connsiteX3-157" fmla="*/ 229 w 122956"/>
              <a:gd name="connsiteY3-158" fmla="*/ 493971 h 493971"/>
              <a:gd name="connsiteX4-159" fmla="*/ 229 w 122956"/>
              <a:gd name="connsiteY4-160" fmla="*/ 215805 h 493971"/>
              <a:gd name="connsiteX0-161" fmla="*/ 229 w 124984"/>
              <a:gd name="connsiteY0-162" fmla="*/ 211043 h 489209"/>
              <a:gd name="connsiteX1-163" fmla="*/ 124592 w 124984"/>
              <a:gd name="connsiteY1-164" fmla="*/ 0 h 489209"/>
              <a:gd name="connsiteX2-165" fmla="*/ 122956 w 124984"/>
              <a:gd name="connsiteY2-166" fmla="*/ 282498 h 489209"/>
              <a:gd name="connsiteX3-167" fmla="*/ 229 w 124984"/>
              <a:gd name="connsiteY3-168" fmla="*/ 489209 h 489209"/>
              <a:gd name="connsiteX4-169" fmla="*/ 229 w 124984"/>
              <a:gd name="connsiteY4-170" fmla="*/ 211043 h 489209"/>
              <a:gd name="connsiteX0-171" fmla="*/ 229 w 122956"/>
              <a:gd name="connsiteY0-172" fmla="*/ 211043 h 489209"/>
              <a:gd name="connsiteX1-173" fmla="*/ 117448 w 122956"/>
              <a:gd name="connsiteY1-174" fmla="*/ 0 h 489209"/>
              <a:gd name="connsiteX2-175" fmla="*/ 122956 w 122956"/>
              <a:gd name="connsiteY2-176" fmla="*/ 282498 h 489209"/>
              <a:gd name="connsiteX3-177" fmla="*/ 229 w 122956"/>
              <a:gd name="connsiteY3-178" fmla="*/ 489209 h 489209"/>
              <a:gd name="connsiteX4-179" fmla="*/ 229 w 122956"/>
              <a:gd name="connsiteY4-180" fmla="*/ 211043 h 489209"/>
              <a:gd name="connsiteX0-181" fmla="*/ 229 w 120575"/>
              <a:gd name="connsiteY0-182" fmla="*/ 211043 h 489209"/>
              <a:gd name="connsiteX1-183" fmla="*/ 117448 w 120575"/>
              <a:gd name="connsiteY1-184" fmla="*/ 0 h 489209"/>
              <a:gd name="connsiteX2-185" fmla="*/ 120575 w 120575"/>
              <a:gd name="connsiteY2-186" fmla="*/ 284879 h 489209"/>
              <a:gd name="connsiteX3-187" fmla="*/ 229 w 120575"/>
              <a:gd name="connsiteY3-188" fmla="*/ 489209 h 489209"/>
              <a:gd name="connsiteX4-189" fmla="*/ 229 w 120575"/>
              <a:gd name="connsiteY4-190" fmla="*/ 211043 h 489209"/>
              <a:gd name="connsiteX0-191" fmla="*/ 229 w 120575"/>
              <a:gd name="connsiteY0-192" fmla="*/ 218187 h 496353"/>
              <a:gd name="connsiteX1-193" fmla="*/ 117448 w 120575"/>
              <a:gd name="connsiteY1-194" fmla="*/ 0 h 496353"/>
              <a:gd name="connsiteX2-195" fmla="*/ 120575 w 120575"/>
              <a:gd name="connsiteY2-196" fmla="*/ 292023 h 496353"/>
              <a:gd name="connsiteX3-197" fmla="*/ 229 w 120575"/>
              <a:gd name="connsiteY3-198" fmla="*/ 496353 h 496353"/>
              <a:gd name="connsiteX4-199" fmla="*/ 229 w 120575"/>
              <a:gd name="connsiteY4-200" fmla="*/ 218187 h 496353"/>
              <a:gd name="connsiteX0-201" fmla="*/ 229 w 120575"/>
              <a:gd name="connsiteY0-202" fmla="*/ 222950 h 501116"/>
              <a:gd name="connsiteX1-203" fmla="*/ 119829 w 120575"/>
              <a:gd name="connsiteY1-204" fmla="*/ 0 h 501116"/>
              <a:gd name="connsiteX2-205" fmla="*/ 120575 w 120575"/>
              <a:gd name="connsiteY2-206" fmla="*/ 296786 h 501116"/>
              <a:gd name="connsiteX3-207" fmla="*/ 229 w 120575"/>
              <a:gd name="connsiteY3-208" fmla="*/ 501116 h 501116"/>
              <a:gd name="connsiteX4-209" fmla="*/ 229 w 120575"/>
              <a:gd name="connsiteY4-210" fmla="*/ 222950 h 501116"/>
              <a:gd name="connsiteX0-211" fmla="*/ 229 w 120575"/>
              <a:gd name="connsiteY0-212" fmla="*/ 222950 h 501116"/>
              <a:gd name="connsiteX1-213" fmla="*/ 119829 w 120575"/>
              <a:gd name="connsiteY1-214" fmla="*/ 0 h 501116"/>
              <a:gd name="connsiteX2-215" fmla="*/ 120575 w 120575"/>
              <a:gd name="connsiteY2-216" fmla="*/ 429693 h 501116"/>
              <a:gd name="connsiteX3-217" fmla="*/ 229 w 120575"/>
              <a:gd name="connsiteY3-218" fmla="*/ 501116 h 501116"/>
              <a:gd name="connsiteX4-219" fmla="*/ 229 w 120575"/>
              <a:gd name="connsiteY4-220" fmla="*/ 222950 h 501116"/>
              <a:gd name="connsiteX0-221" fmla="*/ 0 w 120346"/>
              <a:gd name="connsiteY0-222" fmla="*/ 222950 h 657946"/>
              <a:gd name="connsiteX1-223" fmla="*/ 119600 w 120346"/>
              <a:gd name="connsiteY1-224" fmla="*/ 0 h 657946"/>
              <a:gd name="connsiteX2-225" fmla="*/ 120346 w 120346"/>
              <a:gd name="connsiteY2-226" fmla="*/ 429693 h 657946"/>
              <a:gd name="connsiteX3-227" fmla="*/ 2658 w 120346"/>
              <a:gd name="connsiteY3-228" fmla="*/ 657946 h 657946"/>
              <a:gd name="connsiteX4-229" fmla="*/ 0 w 120346"/>
              <a:gd name="connsiteY4-230" fmla="*/ 222950 h 657946"/>
            </a:gdLst>
            <a:ahLst/>
            <a:cxnLst>
              <a:cxn ang="0">
                <a:pos x="connsiteX0-221" y="connsiteY0-222"/>
              </a:cxn>
              <a:cxn ang="0">
                <a:pos x="connsiteX1-223" y="connsiteY1-224"/>
              </a:cxn>
              <a:cxn ang="0">
                <a:pos x="connsiteX2-225" y="connsiteY2-226"/>
              </a:cxn>
              <a:cxn ang="0">
                <a:pos x="connsiteX3-227" y="connsiteY3-228"/>
              </a:cxn>
              <a:cxn ang="0">
                <a:pos x="connsiteX4-229" y="connsiteY4-230"/>
              </a:cxn>
            </a:cxnLst>
            <a:rect l="l" t="t" r="r" b="b"/>
            <a:pathLst>
              <a:path w="120346" h="657946">
                <a:moveTo>
                  <a:pt x="0" y="222950"/>
                </a:moveTo>
                <a:lnTo>
                  <a:pt x="119600" y="0"/>
                </a:lnTo>
                <a:cubicBezTo>
                  <a:pt x="121436" y="94960"/>
                  <a:pt x="118510" y="339496"/>
                  <a:pt x="120346" y="429693"/>
                </a:cubicBezTo>
                <a:lnTo>
                  <a:pt x="2658" y="657946"/>
                </a:lnTo>
                <a:cubicBezTo>
                  <a:pt x="1864" y="574749"/>
                  <a:pt x="794" y="306147"/>
                  <a:pt x="0" y="222950"/>
                </a:cubicBezTo>
                <a:close/>
              </a:path>
            </a:pathLst>
          </a:custGeom>
          <a:solidFill>
            <a:srgbClr val="434343"/>
          </a:solidFill>
          <a:ln>
            <a:no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p>
        </p:txBody>
      </p:sp>
      <p:sp>
        <p:nvSpPr>
          <p:cNvPr id="15" name="矩形 5"/>
          <p:cNvSpPr/>
          <p:nvPr/>
        </p:nvSpPr>
        <p:spPr>
          <a:xfrm>
            <a:off x="3163144" y="3031240"/>
            <a:ext cx="112712" cy="657428"/>
          </a:xfrm>
          <a:custGeom>
            <a:avLst/>
            <a:gdLst>
              <a:gd name="connsiteX0" fmla="*/ 0 w 144016"/>
              <a:gd name="connsiteY0" fmla="*/ 0 h 216024"/>
              <a:gd name="connsiteX1" fmla="*/ 144016 w 144016"/>
              <a:gd name="connsiteY1" fmla="*/ 0 h 216024"/>
              <a:gd name="connsiteX2" fmla="*/ 144016 w 144016"/>
              <a:gd name="connsiteY2" fmla="*/ 216024 h 216024"/>
              <a:gd name="connsiteX3" fmla="*/ 0 w 144016"/>
              <a:gd name="connsiteY3" fmla="*/ 216024 h 216024"/>
              <a:gd name="connsiteX4" fmla="*/ 0 w 144016"/>
              <a:gd name="connsiteY4" fmla="*/ 0 h 216024"/>
              <a:gd name="connsiteX0-1" fmla="*/ 0 w 144016"/>
              <a:gd name="connsiteY0-2" fmla="*/ 110169 h 216024"/>
              <a:gd name="connsiteX1-3" fmla="*/ 144016 w 144016"/>
              <a:gd name="connsiteY1-4" fmla="*/ 0 h 216024"/>
              <a:gd name="connsiteX2-5" fmla="*/ 144016 w 144016"/>
              <a:gd name="connsiteY2-6" fmla="*/ 216024 h 216024"/>
              <a:gd name="connsiteX3-7" fmla="*/ 0 w 144016"/>
              <a:gd name="connsiteY3-8" fmla="*/ 216024 h 216024"/>
              <a:gd name="connsiteX4-9" fmla="*/ 0 w 144016"/>
              <a:gd name="connsiteY4-10" fmla="*/ 110169 h 216024"/>
              <a:gd name="connsiteX0-11" fmla="*/ 0 w 144016"/>
              <a:gd name="connsiteY0-12" fmla="*/ 110169 h 364752"/>
              <a:gd name="connsiteX1-13" fmla="*/ 144016 w 144016"/>
              <a:gd name="connsiteY1-14" fmla="*/ 0 h 364752"/>
              <a:gd name="connsiteX2-15" fmla="*/ 144016 w 144016"/>
              <a:gd name="connsiteY2-16" fmla="*/ 216024 h 364752"/>
              <a:gd name="connsiteX3-17" fmla="*/ 11017 w 144016"/>
              <a:gd name="connsiteY3-18" fmla="*/ 364752 h 364752"/>
              <a:gd name="connsiteX4-19" fmla="*/ 0 w 144016"/>
              <a:gd name="connsiteY4-20" fmla="*/ 110169 h 364752"/>
              <a:gd name="connsiteX0-21" fmla="*/ 8263 w 132999"/>
              <a:gd name="connsiteY0-22" fmla="*/ 99152 h 364752"/>
              <a:gd name="connsiteX1-23" fmla="*/ 132999 w 132999"/>
              <a:gd name="connsiteY1-24" fmla="*/ 0 h 364752"/>
              <a:gd name="connsiteX2-25" fmla="*/ 132999 w 132999"/>
              <a:gd name="connsiteY2-26" fmla="*/ 216024 h 364752"/>
              <a:gd name="connsiteX3-27" fmla="*/ 0 w 132999"/>
              <a:gd name="connsiteY3-28" fmla="*/ 364752 h 364752"/>
              <a:gd name="connsiteX4-29" fmla="*/ 8263 w 132999"/>
              <a:gd name="connsiteY4-30" fmla="*/ 99152 h 364752"/>
              <a:gd name="connsiteX0-31" fmla="*/ 0 w 124736"/>
              <a:gd name="connsiteY0-32" fmla="*/ 99152 h 364752"/>
              <a:gd name="connsiteX1-33" fmla="*/ 124736 w 124736"/>
              <a:gd name="connsiteY1-34" fmla="*/ 0 h 364752"/>
              <a:gd name="connsiteX2-35" fmla="*/ 124736 w 124736"/>
              <a:gd name="connsiteY2-36" fmla="*/ 216024 h 364752"/>
              <a:gd name="connsiteX3-37" fmla="*/ 2754 w 124736"/>
              <a:gd name="connsiteY3-38" fmla="*/ 364752 h 364752"/>
              <a:gd name="connsiteX4-39" fmla="*/ 0 w 124736"/>
              <a:gd name="connsiteY4-40" fmla="*/ 99152 h 364752"/>
              <a:gd name="connsiteX0-41" fmla="*/ 0 w 127490"/>
              <a:gd name="connsiteY0-42" fmla="*/ 99152 h 364752"/>
              <a:gd name="connsiteX1-43" fmla="*/ 124736 w 127490"/>
              <a:gd name="connsiteY1-44" fmla="*/ 0 h 364752"/>
              <a:gd name="connsiteX2-45" fmla="*/ 127490 w 127490"/>
              <a:gd name="connsiteY2-46" fmla="*/ 287634 h 364752"/>
              <a:gd name="connsiteX3-47" fmla="*/ 2754 w 127490"/>
              <a:gd name="connsiteY3-48" fmla="*/ 364752 h 364752"/>
              <a:gd name="connsiteX4-49" fmla="*/ 0 w 127490"/>
              <a:gd name="connsiteY4-50" fmla="*/ 99152 h 364752"/>
              <a:gd name="connsiteX0-51" fmla="*/ 0 w 127490"/>
              <a:gd name="connsiteY0-52" fmla="*/ 99152 h 474921"/>
              <a:gd name="connsiteX1-53" fmla="*/ 124736 w 127490"/>
              <a:gd name="connsiteY1-54" fmla="*/ 0 h 474921"/>
              <a:gd name="connsiteX2-55" fmla="*/ 127490 w 127490"/>
              <a:gd name="connsiteY2-56" fmla="*/ 287634 h 474921"/>
              <a:gd name="connsiteX3-57" fmla="*/ 2754 w 127490"/>
              <a:gd name="connsiteY3-58" fmla="*/ 474921 h 474921"/>
              <a:gd name="connsiteX4-59" fmla="*/ 0 w 127490"/>
              <a:gd name="connsiteY4-60" fmla="*/ 99152 h 474921"/>
              <a:gd name="connsiteX0-61" fmla="*/ 0 w 124736"/>
              <a:gd name="connsiteY0-62" fmla="*/ 239617 h 474921"/>
              <a:gd name="connsiteX1-63" fmla="*/ 121982 w 124736"/>
              <a:gd name="connsiteY1-64" fmla="*/ 0 h 474921"/>
              <a:gd name="connsiteX2-65" fmla="*/ 124736 w 124736"/>
              <a:gd name="connsiteY2-66" fmla="*/ 287634 h 474921"/>
              <a:gd name="connsiteX3-67" fmla="*/ 0 w 124736"/>
              <a:gd name="connsiteY3-68" fmla="*/ 474921 h 474921"/>
              <a:gd name="connsiteX4-69" fmla="*/ 0 w 124736"/>
              <a:gd name="connsiteY4-70" fmla="*/ 239617 h 474921"/>
              <a:gd name="connsiteX0-71" fmla="*/ 0 w 127490"/>
              <a:gd name="connsiteY0-72" fmla="*/ 239617 h 474921"/>
              <a:gd name="connsiteX1-73" fmla="*/ 121982 w 127490"/>
              <a:gd name="connsiteY1-74" fmla="*/ 0 h 474921"/>
              <a:gd name="connsiteX2-75" fmla="*/ 127490 w 127490"/>
              <a:gd name="connsiteY2-76" fmla="*/ 284879 h 474921"/>
              <a:gd name="connsiteX3-77" fmla="*/ 0 w 127490"/>
              <a:gd name="connsiteY3-78" fmla="*/ 474921 h 474921"/>
              <a:gd name="connsiteX4-79" fmla="*/ 0 w 127490"/>
              <a:gd name="connsiteY4-80" fmla="*/ 239617 h 474921"/>
              <a:gd name="connsiteX0-81" fmla="*/ 0 w 127490"/>
              <a:gd name="connsiteY0-82" fmla="*/ 239617 h 474921"/>
              <a:gd name="connsiteX1-83" fmla="*/ 121982 w 127490"/>
              <a:gd name="connsiteY1-84" fmla="*/ 0 h 474921"/>
              <a:gd name="connsiteX2-85" fmla="*/ 127490 w 127490"/>
              <a:gd name="connsiteY2-86" fmla="*/ 284879 h 474921"/>
              <a:gd name="connsiteX3-87" fmla="*/ 0 w 127490"/>
              <a:gd name="connsiteY3-88" fmla="*/ 474921 h 474921"/>
              <a:gd name="connsiteX4-89" fmla="*/ 0 w 127490"/>
              <a:gd name="connsiteY4-90" fmla="*/ 239617 h 474921"/>
              <a:gd name="connsiteX0-91" fmla="*/ 0 w 127490"/>
              <a:gd name="connsiteY0-92" fmla="*/ 239617 h 474921"/>
              <a:gd name="connsiteX1-93" fmla="*/ 121982 w 127490"/>
              <a:gd name="connsiteY1-94" fmla="*/ 0 h 474921"/>
              <a:gd name="connsiteX2-95" fmla="*/ 127490 w 127490"/>
              <a:gd name="connsiteY2-96" fmla="*/ 284879 h 474921"/>
              <a:gd name="connsiteX3-97" fmla="*/ 0 w 127490"/>
              <a:gd name="connsiteY3-98" fmla="*/ 474921 h 474921"/>
              <a:gd name="connsiteX4-99" fmla="*/ 0 w 127490"/>
              <a:gd name="connsiteY4-100" fmla="*/ 239617 h 474921"/>
              <a:gd name="connsiteX0-101" fmla="*/ 0 w 129871"/>
              <a:gd name="connsiteY0-102" fmla="*/ 225330 h 474921"/>
              <a:gd name="connsiteX1-103" fmla="*/ 124363 w 129871"/>
              <a:gd name="connsiteY1-104" fmla="*/ 0 h 474921"/>
              <a:gd name="connsiteX2-105" fmla="*/ 129871 w 129871"/>
              <a:gd name="connsiteY2-106" fmla="*/ 284879 h 474921"/>
              <a:gd name="connsiteX3-107" fmla="*/ 2381 w 129871"/>
              <a:gd name="connsiteY3-108" fmla="*/ 474921 h 474921"/>
              <a:gd name="connsiteX4-109" fmla="*/ 0 w 129871"/>
              <a:gd name="connsiteY4-110" fmla="*/ 225330 h 474921"/>
              <a:gd name="connsiteX0-111" fmla="*/ 0 w 129871"/>
              <a:gd name="connsiteY0-112" fmla="*/ 225330 h 493971"/>
              <a:gd name="connsiteX1-113" fmla="*/ 124363 w 129871"/>
              <a:gd name="connsiteY1-114" fmla="*/ 0 h 493971"/>
              <a:gd name="connsiteX2-115" fmla="*/ 129871 w 129871"/>
              <a:gd name="connsiteY2-116" fmla="*/ 284879 h 493971"/>
              <a:gd name="connsiteX3-117" fmla="*/ 9525 w 129871"/>
              <a:gd name="connsiteY3-118" fmla="*/ 493971 h 493971"/>
              <a:gd name="connsiteX4-119" fmla="*/ 0 w 129871"/>
              <a:gd name="connsiteY4-120" fmla="*/ 225330 h 493971"/>
              <a:gd name="connsiteX0-121" fmla="*/ 0 w 125108"/>
              <a:gd name="connsiteY0-122" fmla="*/ 218186 h 493971"/>
              <a:gd name="connsiteX1-123" fmla="*/ 119600 w 125108"/>
              <a:gd name="connsiteY1-124" fmla="*/ 0 h 493971"/>
              <a:gd name="connsiteX2-125" fmla="*/ 125108 w 125108"/>
              <a:gd name="connsiteY2-126" fmla="*/ 284879 h 493971"/>
              <a:gd name="connsiteX3-127" fmla="*/ 4762 w 125108"/>
              <a:gd name="connsiteY3-128" fmla="*/ 493971 h 493971"/>
              <a:gd name="connsiteX4-129" fmla="*/ 0 w 125108"/>
              <a:gd name="connsiteY4-130" fmla="*/ 218186 h 493971"/>
              <a:gd name="connsiteX0-131" fmla="*/ 0 w 122727"/>
              <a:gd name="connsiteY0-132" fmla="*/ 213424 h 493971"/>
              <a:gd name="connsiteX1-133" fmla="*/ 117219 w 122727"/>
              <a:gd name="connsiteY1-134" fmla="*/ 0 h 493971"/>
              <a:gd name="connsiteX2-135" fmla="*/ 122727 w 122727"/>
              <a:gd name="connsiteY2-136" fmla="*/ 284879 h 493971"/>
              <a:gd name="connsiteX3-137" fmla="*/ 2381 w 122727"/>
              <a:gd name="connsiteY3-138" fmla="*/ 493971 h 493971"/>
              <a:gd name="connsiteX4-139" fmla="*/ 0 w 122727"/>
              <a:gd name="connsiteY4-140" fmla="*/ 213424 h 493971"/>
              <a:gd name="connsiteX0-141" fmla="*/ 229 w 122956"/>
              <a:gd name="connsiteY0-142" fmla="*/ 213424 h 491590"/>
              <a:gd name="connsiteX1-143" fmla="*/ 117448 w 122956"/>
              <a:gd name="connsiteY1-144" fmla="*/ 0 h 491590"/>
              <a:gd name="connsiteX2-145" fmla="*/ 122956 w 122956"/>
              <a:gd name="connsiteY2-146" fmla="*/ 284879 h 491590"/>
              <a:gd name="connsiteX3-147" fmla="*/ 229 w 122956"/>
              <a:gd name="connsiteY3-148" fmla="*/ 491590 h 491590"/>
              <a:gd name="connsiteX4-149" fmla="*/ 229 w 122956"/>
              <a:gd name="connsiteY4-150" fmla="*/ 213424 h 491590"/>
              <a:gd name="connsiteX0-151" fmla="*/ 229 w 122956"/>
              <a:gd name="connsiteY0-152" fmla="*/ 215805 h 493971"/>
              <a:gd name="connsiteX1-153" fmla="*/ 117448 w 122956"/>
              <a:gd name="connsiteY1-154" fmla="*/ 0 h 493971"/>
              <a:gd name="connsiteX2-155" fmla="*/ 122956 w 122956"/>
              <a:gd name="connsiteY2-156" fmla="*/ 287260 h 493971"/>
              <a:gd name="connsiteX3-157" fmla="*/ 229 w 122956"/>
              <a:gd name="connsiteY3-158" fmla="*/ 493971 h 493971"/>
              <a:gd name="connsiteX4-159" fmla="*/ 229 w 122956"/>
              <a:gd name="connsiteY4-160" fmla="*/ 215805 h 493971"/>
              <a:gd name="connsiteX0-161" fmla="*/ 229 w 124984"/>
              <a:gd name="connsiteY0-162" fmla="*/ 211043 h 489209"/>
              <a:gd name="connsiteX1-163" fmla="*/ 124592 w 124984"/>
              <a:gd name="connsiteY1-164" fmla="*/ 0 h 489209"/>
              <a:gd name="connsiteX2-165" fmla="*/ 122956 w 124984"/>
              <a:gd name="connsiteY2-166" fmla="*/ 282498 h 489209"/>
              <a:gd name="connsiteX3-167" fmla="*/ 229 w 124984"/>
              <a:gd name="connsiteY3-168" fmla="*/ 489209 h 489209"/>
              <a:gd name="connsiteX4-169" fmla="*/ 229 w 124984"/>
              <a:gd name="connsiteY4-170" fmla="*/ 211043 h 489209"/>
              <a:gd name="connsiteX0-171" fmla="*/ 229 w 122956"/>
              <a:gd name="connsiteY0-172" fmla="*/ 211043 h 489209"/>
              <a:gd name="connsiteX1-173" fmla="*/ 117448 w 122956"/>
              <a:gd name="connsiteY1-174" fmla="*/ 0 h 489209"/>
              <a:gd name="connsiteX2-175" fmla="*/ 122956 w 122956"/>
              <a:gd name="connsiteY2-176" fmla="*/ 282498 h 489209"/>
              <a:gd name="connsiteX3-177" fmla="*/ 229 w 122956"/>
              <a:gd name="connsiteY3-178" fmla="*/ 489209 h 489209"/>
              <a:gd name="connsiteX4-179" fmla="*/ 229 w 122956"/>
              <a:gd name="connsiteY4-180" fmla="*/ 211043 h 489209"/>
              <a:gd name="connsiteX0-181" fmla="*/ 229 w 120575"/>
              <a:gd name="connsiteY0-182" fmla="*/ 211043 h 489209"/>
              <a:gd name="connsiteX1-183" fmla="*/ 117448 w 120575"/>
              <a:gd name="connsiteY1-184" fmla="*/ 0 h 489209"/>
              <a:gd name="connsiteX2-185" fmla="*/ 120575 w 120575"/>
              <a:gd name="connsiteY2-186" fmla="*/ 284879 h 489209"/>
              <a:gd name="connsiteX3-187" fmla="*/ 229 w 120575"/>
              <a:gd name="connsiteY3-188" fmla="*/ 489209 h 489209"/>
              <a:gd name="connsiteX4-189" fmla="*/ 229 w 120575"/>
              <a:gd name="connsiteY4-190" fmla="*/ 211043 h 489209"/>
              <a:gd name="connsiteX0-191" fmla="*/ 229 w 120575"/>
              <a:gd name="connsiteY0-192" fmla="*/ 218187 h 496353"/>
              <a:gd name="connsiteX1-193" fmla="*/ 117448 w 120575"/>
              <a:gd name="connsiteY1-194" fmla="*/ 0 h 496353"/>
              <a:gd name="connsiteX2-195" fmla="*/ 120575 w 120575"/>
              <a:gd name="connsiteY2-196" fmla="*/ 292023 h 496353"/>
              <a:gd name="connsiteX3-197" fmla="*/ 229 w 120575"/>
              <a:gd name="connsiteY3-198" fmla="*/ 496353 h 496353"/>
              <a:gd name="connsiteX4-199" fmla="*/ 229 w 120575"/>
              <a:gd name="connsiteY4-200" fmla="*/ 218187 h 496353"/>
              <a:gd name="connsiteX0-201" fmla="*/ 229 w 120575"/>
              <a:gd name="connsiteY0-202" fmla="*/ 222950 h 501116"/>
              <a:gd name="connsiteX1-203" fmla="*/ 119829 w 120575"/>
              <a:gd name="connsiteY1-204" fmla="*/ 0 h 501116"/>
              <a:gd name="connsiteX2-205" fmla="*/ 120575 w 120575"/>
              <a:gd name="connsiteY2-206" fmla="*/ 296786 h 501116"/>
              <a:gd name="connsiteX3-207" fmla="*/ 229 w 120575"/>
              <a:gd name="connsiteY3-208" fmla="*/ 501116 h 501116"/>
              <a:gd name="connsiteX4-209" fmla="*/ 229 w 120575"/>
              <a:gd name="connsiteY4-210" fmla="*/ 222950 h 501116"/>
              <a:gd name="connsiteX0-211" fmla="*/ 229 w 120575"/>
              <a:gd name="connsiteY0-212" fmla="*/ 222950 h 501116"/>
              <a:gd name="connsiteX1-213" fmla="*/ 119829 w 120575"/>
              <a:gd name="connsiteY1-214" fmla="*/ 0 h 501116"/>
              <a:gd name="connsiteX2-215" fmla="*/ 120575 w 120575"/>
              <a:gd name="connsiteY2-216" fmla="*/ 429693 h 501116"/>
              <a:gd name="connsiteX3-217" fmla="*/ 229 w 120575"/>
              <a:gd name="connsiteY3-218" fmla="*/ 501116 h 501116"/>
              <a:gd name="connsiteX4-219" fmla="*/ 229 w 120575"/>
              <a:gd name="connsiteY4-220" fmla="*/ 222950 h 501116"/>
              <a:gd name="connsiteX0-221" fmla="*/ 0 w 120346"/>
              <a:gd name="connsiteY0-222" fmla="*/ 222950 h 657946"/>
              <a:gd name="connsiteX1-223" fmla="*/ 119600 w 120346"/>
              <a:gd name="connsiteY1-224" fmla="*/ 0 h 657946"/>
              <a:gd name="connsiteX2-225" fmla="*/ 120346 w 120346"/>
              <a:gd name="connsiteY2-226" fmla="*/ 429693 h 657946"/>
              <a:gd name="connsiteX3-227" fmla="*/ 2658 w 120346"/>
              <a:gd name="connsiteY3-228" fmla="*/ 657946 h 657946"/>
              <a:gd name="connsiteX4-229" fmla="*/ 0 w 120346"/>
              <a:gd name="connsiteY4-230" fmla="*/ 222950 h 657946"/>
              <a:gd name="connsiteX0-231" fmla="*/ 0 w 120346"/>
              <a:gd name="connsiteY0-232" fmla="*/ 219473 h 654469"/>
              <a:gd name="connsiteX1-233" fmla="*/ 119600 w 120346"/>
              <a:gd name="connsiteY1-234" fmla="*/ 0 h 654469"/>
              <a:gd name="connsiteX2-235" fmla="*/ 120346 w 120346"/>
              <a:gd name="connsiteY2-236" fmla="*/ 426216 h 654469"/>
              <a:gd name="connsiteX3-237" fmla="*/ 2658 w 120346"/>
              <a:gd name="connsiteY3-238" fmla="*/ 654469 h 654469"/>
              <a:gd name="connsiteX4-239" fmla="*/ 0 w 120346"/>
              <a:gd name="connsiteY4-240" fmla="*/ 219473 h 654469"/>
              <a:gd name="connsiteX0-241" fmla="*/ 0 w 120346"/>
              <a:gd name="connsiteY0-242" fmla="*/ 222798 h 657794"/>
              <a:gd name="connsiteX1-243" fmla="*/ 112950 w 120346"/>
              <a:gd name="connsiteY1-244" fmla="*/ 0 h 657794"/>
              <a:gd name="connsiteX2-245" fmla="*/ 120346 w 120346"/>
              <a:gd name="connsiteY2-246" fmla="*/ 429541 h 657794"/>
              <a:gd name="connsiteX3-247" fmla="*/ 2658 w 120346"/>
              <a:gd name="connsiteY3-248" fmla="*/ 657794 h 657794"/>
              <a:gd name="connsiteX4-249" fmla="*/ 0 w 120346"/>
              <a:gd name="connsiteY4-250" fmla="*/ 222798 h 657794"/>
              <a:gd name="connsiteX0-251" fmla="*/ 0 w 113129"/>
              <a:gd name="connsiteY0-252" fmla="*/ 222798 h 657794"/>
              <a:gd name="connsiteX1-253" fmla="*/ 112950 w 113129"/>
              <a:gd name="connsiteY1-254" fmla="*/ 0 h 657794"/>
              <a:gd name="connsiteX2-255" fmla="*/ 103721 w 113129"/>
              <a:gd name="connsiteY2-256" fmla="*/ 422891 h 657794"/>
              <a:gd name="connsiteX3-257" fmla="*/ 2658 w 113129"/>
              <a:gd name="connsiteY3-258" fmla="*/ 657794 h 657794"/>
              <a:gd name="connsiteX4-259" fmla="*/ 0 w 113129"/>
              <a:gd name="connsiteY4-260" fmla="*/ 222798 h 657794"/>
              <a:gd name="connsiteX0-261" fmla="*/ 0 w 113696"/>
              <a:gd name="connsiteY0-262" fmla="*/ 222798 h 657794"/>
              <a:gd name="connsiteX1-263" fmla="*/ 112950 w 113696"/>
              <a:gd name="connsiteY1-264" fmla="*/ 0 h 657794"/>
              <a:gd name="connsiteX2-265" fmla="*/ 113696 w 113696"/>
              <a:gd name="connsiteY2-266" fmla="*/ 419566 h 657794"/>
              <a:gd name="connsiteX3-267" fmla="*/ 2658 w 113696"/>
              <a:gd name="connsiteY3-268" fmla="*/ 657794 h 657794"/>
              <a:gd name="connsiteX4-269" fmla="*/ 0 w 113696"/>
              <a:gd name="connsiteY4-270" fmla="*/ 222798 h 657794"/>
            </a:gdLst>
            <a:ahLst/>
            <a:cxnLst>
              <a:cxn ang="0">
                <a:pos x="connsiteX0-261" y="connsiteY0-262"/>
              </a:cxn>
              <a:cxn ang="0">
                <a:pos x="connsiteX1-263" y="connsiteY1-264"/>
              </a:cxn>
              <a:cxn ang="0">
                <a:pos x="connsiteX2-265" y="connsiteY2-266"/>
              </a:cxn>
              <a:cxn ang="0">
                <a:pos x="connsiteX3-267" y="connsiteY3-268"/>
              </a:cxn>
              <a:cxn ang="0">
                <a:pos x="connsiteX4-269" y="connsiteY4-270"/>
              </a:cxn>
            </a:cxnLst>
            <a:rect l="l" t="t" r="r" b="b"/>
            <a:pathLst>
              <a:path w="113696" h="657794">
                <a:moveTo>
                  <a:pt x="0" y="222798"/>
                </a:moveTo>
                <a:cubicBezTo>
                  <a:pt x="39867" y="148481"/>
                  <a:pt x="73083" y="74317"/>
                  <a:pt x="112950" y="0"/>
                </a:cubicBezTo>
                <a:cubicBezTo>
                  <a:pt x="114786" y="94960"/>
                  <a:pt x="111860" y="329369"/>
                  <a:pt x="113696" y="419566"/>
                </a:cubicBezTo>
                <a:lnTo>
                  <a:pt x="2658" y="657794"/>
                </a:lnTo>
                <a:cubicBezTo>
                  <a:pt x="1864" y="574597"/>
                  <a:pt x="794" y="305995"/>
                  <a:pt x="0" y="222798"/>
                </a:cubicBezTo>
                <a:close/>
              </a:path>
            </a:pathLst>
          </a:custGeom>
          <a:solidFill>
            <a:srgbClr val="4343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p>
        </p:txBody>
      </p:sp>
      <p:sp>
        <p:nvSpPr>
          <p:cNvPr id="21" name="流程图: 手动输入 20"/>
          <p:cNvSpPr/>
          <p:nvPr/>
        </p:nvSpPr>
        <p:spPr>
          <a:xfrm>
            <a:off x="1581335" y="1708448"/>
            <a:ext cx="1694521" cy="1757923"/>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p>
        </p:txBody>
      </p:sp>
      <p:sp>
        <p:nvSpPr>
          <p:cNvPr id="22" name="矩形 21"/>
          <p:cNvSpPr>
            <a:spLocks noChangeArrowheads="1"/>
          </p:cNvSpPr>
          <p:nvPr/>
        </p:nvSpPr>
        <p:spPr bwMode="auto">
          <a:xfrm>
            <a:off x="1878324" y="2092295"/>
            <a:ext cx="64144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3600" dirty="0">
                <a:solidFill>
                  <a:schemeClr val="bg1"/>
                </a:solidFill>
                <a:latin typeface="微软雅黑" panose="020B0503020204020204" pitchFamily="34" charset="-122"/>
                <a:ea typeface="微软雅黑" panose="020B0503020204020204" pitchFamily="34" charset="-122"/>
              </a:rPr>
              <a:t>目录</a:t>
            </a:r>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a:spLocks noChangeArrowheads="1"/>
          </p:cNvSpPr>
          <p:nvPr/>
        </p:nvSpPr>
        <p:spPr bwMode="auto">
          <a:xfrm rot="5400000">
            <a:off x="1903058" y="2495890"/>
            <a:ext cx="1512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dirty="0">
                <a:solidFill>
                  <a:schemeClr val="bg1"/>
                </a:solidFill>
                <a:latin typeface="Britannic Bold" panose="020B0903060703020204" pitchFamily="34" charset="0"/>
              </a:rPr>
              <a:t>CONTENTS</a:t>
            </a:r>
            <a:endParaRPr lang="zh-CN" altLang="en-US" dirty="0">
              <a:solidFill>
                <a:schemeClr val="bg1"/>
              </a:solidFill>
              <a:latin typeface="Britannic Bold" panose="020B0903060703020204" pitchFamily="34" charset="0"/>
            </a:endParaRPr>
          </a:p>
        </p:txBody>
      </p:sp>
      <p:sp>
        <p:nvSpPr>
          <p:cNvPr id="24" name="직사각형 59"/>
          <p:cNvSpPr>
            <a:spLocks noChangeArrowheads="1"/>
          </p:cNvSpPr>
          <p:nvPr/>
        </p:nvSpPr>
        <p:spPr bwMode="auto">
          <a:xfrm>
            <a:off x="3995739" y="1671691"/>
            <a:ext cx="28082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직사각형 59"/>
          <p:cNvSpPr>
            <a:spLocks noChangeArrowheads="1"/>
          </p:cNvSpPr>
          <p:nvPr/>
        </p:nvSpPr>
        <p:spPr bwMode="auto">
          <a:xfrm>
            <a:off x="3995739" y="2189376"/>
            <a:ext cx="28082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직사각형 59"/>
          <p:cNvSpPr>
            <a:spLocks noChangeArrowheads="1"/>
          </p:cNvSpPr>
          <p:nvPr/>
        </p:nvSpPr>
        <p:spPr bwMode="auto">
          <a:xfrm>
            <a:off x="3995739" y="2707061"/>
            <a:ext cx="28082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직사각형 59"/>
          <p:cNvSpPr>
            <a:spLocks noChangeArrowheads="1"/>
          </p:cNvSpPr>
          <p:nvPr/>
        </p:nvSpPr>
        <p:spPr bwMode="auto">
          <a:xfrm>
            <a:off x="3995739" y="3224746"/>
            <a:ext cx="28082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300"/>
                                        <p:tgtEl>
                                          <p:spTgt spid="2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300"/>
                                        <p:tgtEl>
                                          <p:spTgt spid="22"/>
                                        </p:tgtEl>
                                      </p:cBhvr>
                                    </p:animEffect>
                                    <p:anim calcmode="lin" valueType="num">
                                      <p:cBhvr>
                                        <p:cTn id="12" dur="300" fill="hold"/>
                                        <p:tgtEl>
                                          <p:spTgt spid="22"/>
                                        </p:tgtEl>
                                        <p:attrNameLst>
                                          <p:attrName>ppt_x</p:attrName>
                                        </p:attrNameLst>
                                      </p:cBhvr>
                                      <p:tavLst>
                                        <p:tav tm="0">
                                          <p:val>
                                            <p:strVal val="#ppt_x"/>
                                          </p:val>
                                        </p:tav>
                                        <p:tav tm="100000">
                                          <p:val>
                                            <p:strVal val="#ppt_x"/>
                                          </p:val>
                                        </p:tav>
                                      </p:tavLst>
                                    </p:anim>
                                    <p:anim calcmode="lin" valueType="num">
                                      <p:cBhvr>
                                        <p:cTn id="13" dur="300" fill="hold"/>
                                        <p:tgtEl>
                                          <p:spTgt spid="22"/>
                                        </p:tgtEl>
                                        <p:attrNameLst>
                                          <p:attrName>ppt_y</p:attrName>
                                        </p:attrNameLst>
                                      </p:cBhvr>
                                      <p:tavLst>
                                        <p:tav tm="0">
                                          <p:val>
                                            <p:strVal val="#ppt_y+.1"/>
                                          </p:val>
                                        </p:tav>
                                        <p:tav tm="100000">
                                          <p:val>
                                            <p:strVal val="#ppt_y"/>
                                          </p:val>
                                        </p:tav>
                                      </p:tavLst>
                                    </p:anim>
                                  </p:childTnLst>
                                </p:cTn>
                              </p:par>
                              <p:par>
                                <p:cTn id="14" presetID="2" presetClass="entr" presetSubtype="2" fill="hold" grpId="0" nodeType="with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300" fill="hold"/>
                                        <p:tgtEl>
                                          <p:spTgt spid="23"/>
                                        </p:tgtEl>
                                        <p:attrNameLst>
                                          <p:attrName>ppt_x</p:attrName>
                                        </p:attrNameLst>
                                      </p:cBhvr>
                                      <p:tavLst>
                                        <p:tav tm="0">
                                          <p:val>
                                            <p:strVal val="1+#ppt_w/2"/>
                                          </p:val>
                                        </p:tav>
                                        <p:tav tm="100000">
                                          <p:val>
                                            <p:strVal val="#ppt_x"/>
                                          </p:val>
                                        </p:tav>
                                      </p:tavLst>
                                    </p:anim>
                                    <p:anim calcmode="lin" valueType="num">
                                      <p:cBhvr additive="base">
                                        <p:cTn id="17" dur="3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810"/>
                            </p:stCondLst>
                            <p:childTnLst>
                              <p:par>
                                <p:cTn id="19" presetID="22" presetClass="entr" presetSubtype="2"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300"/>
                                        <p:tgtEl>
                                          <p:spTgt spid="13"/>
                                        </p:tgtEl>
                                      </p:cBhvr>
                                    </p:animEffect>
                                  </p:childTnLst>
                                </p:cTn>
                              </p:par>
                            </p:childTnLst>
                          </p:cTn>
                        </p:par>
                        <p:par>
                          <p:cTn id="22" fill="hold">
                            <p:stCondLst>
                              <p:cond delay="131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200"/>
                                        <p:tgtEl>
                                          <p:spTgt spid="12"/>
                                        </p:tgtEl>
                                      </p:cBhvr>
                                    </p:animEffect>
                                  </p:childTnLst>
                                </p:cTn>
                              </p:par>
                            </p:childTnLst>
                          </p:cTn>
                        </p:par>
                        <p:par>
                          <p:cTn id="26" fill="hold">
                            <p:stCondLst>
                              <p:cond delay="181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200"/>
                                        <p:tgtEl>
                                          <p:spTgt spid="10"/>
                                        </p:tgtEl>
                                      </p:cBhvr>
                                    </p:animEffect>
                                  </p:childTnLst>
                                </p:cTn>
                              </p:par>
                            </p:childTnLst>
                          </p:cTn>
                        </p:par>
                        <p:par>
                          <p:cTn id="30" fill="hold">
                            <p:stCondLst>
                              <p:cond delay="231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200"/>
                                        <p:tgtEl>
                                          <p:spTgt spid="9"/>
                                        </p:tgtEl>
                                      </p:cBhvr>
                                    </p:animEffect>
                                  </p:childTnLst>
                                </p:cTn>
                              </p:par>
                            </p:childTnLst>
                          </p:cTn>
                        </p:par>
                        <p:par>
                          <p:cTn id="34" fill="hold">
                            <p:stCondLst>
                              <p:cond delay="281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200"/>
                                        <p:tgtEl>
                                          <p:spTgt spid="11"/>
                                        </p:tgtEl>
                                      </p:cBhvr>
                                    </p:animEffect>
                                  </p:childTnLst>
                                </p:cTn>
                              </p:par>
                            </p:childTnLst>
                          </p:cTn>
                        </p:par>
                        <p:par>
                          <p:cTn id="38" fill="hold">
                            <p:stCondLst>
                              <p:cond delay="3310"/>
                            </p:stCondLst>
                            <p:childTnLst>
                              <p:par>
                                <p:cTn id="39" presetID="22" presetClass="entr" presetSubtype="2"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right)">
                                      <p:cBhvr>
                                        <p:cTn id="41" dur="300"/>
                                        <p:tgtEl>
                                          <p:spTgt spid="15"/>
                                        </p:tgtEl>
                                      </p:cBhvr>
                                    </p:animEffect>
                                  </p:childTnLst>
                                </p:cTn>
                              </p:par>
                            </p:childTnLst>
                          </p:cTn>
                        </p:par>
                        <p:par>
                          <p:cTn id="42" fill="hold">
                            <p:stCondLst>
                              <p:cond delay="3810"/>
                            </p:stCondLst>
                            <p:childTnLst>
                              <p:par>
                                <p:cTn id="43" presetID="31" presetClass="entr" presetSubtype="0" fill="hold" grpId="0" nodeType="afterEffect">
                                  <p:stCondLst>
                                    <p:cond delay="0"/>
                                  </p:stCondLst>
                                  <p:iterate type="wd">
                                    <p:tmPct val="0"/>
                                  </p:iterate>
                                  <p:childTnLst>
                                    <p:set>
                                      <p:cBhvr>
                                        <p:cTn id="44" dur="1" fill="hold">
                                          <p:stCondLst>
                                            <p:cond delay="0"/>
                                          </p:stCondLst>
                                        </p:cTn>
                                        <p:tgtEl>
                                          <p:spTgt spid="24"/>
                                        </p:tgtEl>
                                        <p:attrNameLst>
                                          <p:attrName>style.visibility</p:attrName>
                                        </p:attrNameLst>
                                      </p:cBhvr>
                                      <p:to>
                                        <p:strVal val="visible"/>
                                      </p:to>
                                    </p:set>
                                    <p:anim calcmode="lin" valueType="num">
                                      <p:cBhvr>
                                        <p:cTn id="45" dur="200" fill="hold"/>
                                        <p:tgtEl>
                                          <p:spTgt spid="24"/>
                                        </p:tgtEl>
                                        <p:attrNameLst>
                                          <p:attrName>ppt_w</p:attrName>
                                        </p:attrNameLst>
                                      </p:cBhvr>
                                      <p:tavLst>
                                        <p:tav tm="0">
                                          <p:val>
                                            <p:fltVal val="0"/>
                                          </p:val>
                                        </p:tav>
                                        <p:tav tm="100000">
                                          <p:val>
                                            <p:strVal val="#ppt_w"/>
                                          </p:val>
                                        </p:tav>
                                      </p:tavLst>
                                    </p:anim>
                                    <p:anim calcmode="lin" valueType="num">
                                      <p:cBhvr>
                                        <p:cTn id="46" dur="200" fill="hold"/>
                                        <p:tgtEl>
                                          <p:spTgt spid="24"/>
                                        </p:tgtEl>
                                        <p:attrNameLst>
                                          <p:attrName>ppt_h</p:attrName>
                                        </p:attrNameLst>
                                      </p:cBhvr>
                                      <p:tavLst>
                                        <p:tav tm="0">
                                          <p:val>
                                            <p:fltVal val="0"/>
                                          </p:val>
                                        </p:tav>
                                        <p:tav tm="100000">
                                          <p:val>
                                            <p:strVal val="#ppt_h"/>
                                          </p:val>
                                        </p:tav>
                                      </p:tavLst>
                                    </p:anim>
                                    <p:anim calcmode="lin" valueType="num">
                                      <p:cBhvr>
                                        <p:cTn id="47" dur="200" fill="hold"/>
                                        <p:tgtEl>
                                          <p:spTgt spid="24"/>
                                        </p:tgtEl>
                                        <p:attrNameLst>
                                          <p:attrName>style.rotation</p:attrName>
                                        </p:attrNameLst>
                                      </p:cBhvr>
                                      <p:tavLst>
                                        <p:tav tm="0">
                                          <p:val>
                                            <p:fltVal val="90"/>
                                          </p:val>
                                        </p:tav>
                                        <p:tav tm="100000">
                                          <p:val>
                                            <p:fltVal val="0"/>
                                          </p:val>
                                        </p:tav>
                                      </p:tavLst>
                                    </p:anim>
                                    <p:animEffect transition="in" filter="fade">
                                      <p:cBhvr>
                                        <p:cTn id="48" dur="200"/>
                                        <p:tgtEl>
                                          <p:spTgt spid="24"/>
                                        </p:tgtEl>
                                      </p:cBhvr>
                                    </p:animEffect>
                                  </p:childTnLst>
                                </p:cTn>
                              </p:par>
                            </p:childTnLst>
                          </p:cTn>
                        </p:par>
                        <p:par>
                          <p:cTn id="49" fill="hold">
                            <p:stCondLst>
                              <p:cond delay="2410"/>
                            </p:stCondLst>
                            <p:childTnLst>
                              <p:par>
                                <p:cTn id="50" presetID="34" presetClass="emph" presetSubtype="0" fill="hold" grpId="1" nodeType="afterEffect">
                                  <p:stCondLst>
                                    <p:cond delay="0"/>
                                  </p:stCondLst>
                                  <p:iterate type="wd">
                                    <p:tmPct val="10000"/>
                                  </p:iterate>
                                  <p:childTnLst>
                                    <p:animMotion origin="layout" path="M -1.38889E-6 4.32274E-6 L -1.38889E-6 -0.0722 " pathEditMode="relative" rAng="0" ptsTypes="AA">
                                      <p:cBhvr>
                                        <p:cTn id="51" dur="250" accel="50000" decel="50000" autoRev="1" fill="hold">
                                          <p:stCondLst>
                                            <p:cond delay="0"/>
                                          </p:stCondLst>
                                        </p:cTn>
                                        <p:tgtEl>
                                          <p:spTgt spid="24"/>
                                        </p:tgtEl>
                                        <p:attrNameLst>
                                          <p:attrName>ppt_x</p:attrName>
                                          <p:attrName>ppt_y</p:attrName>
                                        </p:attrNameLst>
                                      </p:cBhvr>
                                      <p:rCtr x="0" y="-3610"/>
                                    </p:animMotion>
                                    <p:animRot by="1500000">
                                      <p:cBhvr>
                                        <p:cTn id="52" dur="125" fill="hold">
                                          <p:stCondLst>
                                            <p:cond delay="0"/>
                                          </p:stCondLst>
                                        </p:cTn>
                                        <p:tgtEl>
                                          <p:spTgt spid="24"/>
                                        </p:tgtEl>
                                        <p:attrNameLst>
                                          <p:attrName>r</p:attrName>
                                        </p:attrNameLst>
                                      </p:cBhvr>
                                    </p:animRot>
                                    <p:animRot by="-1500000">
                                      <p:cBhvr>
                                        <p:cTn id="53" dur="125" fill="hold">
                                          <p:stCondLst>
                                            <p:cond delay="125"/>
                                          </p:stCondLst>
                                        </p:cTn>
                                        <p:tgtEl>
                                          <p:spTgt spid="24"/>
                                        </p:tgtEl>
                                        <p:attrNameLst>
                                          <p:attrName>r</p:attrName>
                                        </p:attrNameLst>
                                      </p:cBhvr>
                                    </p:animRot>
                                    <p:animRot by="-1500000">
                                      <p:cBhvr>
                                        <p:cTn id="54" dur="125" fill="hold">
                                          <p:stCondLst>
                                            <p:cond delay="250"/>
                                          </p:stCondLst>
                                        </p:cTn>
                                        <p:tgtEl>
                                          <p:spTgt spid="24"/>
                                        </p:tgtEl>
                                        <p:attrNameLst>
                                          <p:attrName>r</p:attrName>
                                        </p:attrNameLst>
                                      </p:cBhvr>
                                    </p:animRot>
                                    <p:animRot by="1500000">
                                      <p:cBhvr>
                                        <p:cTn id="55" dur="125" fill="hold">
                                          <p:stCondLst>
                                            <p:cond delay="375"/>
                                          </p:stCondLst>
                                        </p:cTn>
                                        <p:tgtEl>
                                          <p:spTgt spid="24"/>
                                        </p:tgtEl>
                                        <p:attrNameLst>
                                          <p:attrName>r</p:attrName>
                                        </p:attrNameLst>
                                      </p:cBhvr>
                                    </p:animRot>
                                  </p:childTnLst>
                                </p:cTn>
                              </p:par>
                            </p:childTnLst>
                          </p:cTn>
                        </p:par>
                        <p:par>
                          <p:cTn id="56" fill="hold">
                            <p:stCondLst>
                              <p:cond delay="3060"/>
                            </p:stCondLst>
                            <p:childTnLst>
                              <p:par>
                                <p:cTn id="57" presetID="31" presetClass="entr" presetSubtype="0" fill="hold" grpId="0" nodeType="afterEffect">
                                  <p:stCondLst>
                                    <p:cond delay="0"/>
                                  </p:stCondLst>
                                  <p:iterate type="wd">
                                    <p:tmPct val="0"/>
                                  </p:iterate>
                                  <p:childTnLst>
                                    <p:set>
                                      <p:cBhvr>
                                        <p:cTn id="58" dur="1" fill="hold">
                                          <p:stCondLst>
                                            <p:cond delay="0"/>
                                          </p:stCondLst>
                                        </p:cTn>
                                        <p:tgtEl>
                                          <p:spTgt spid="25"/>
                                        </p:tgtEl>
                                        <p:attrNameLst>
                                          <p:attrName>style.visibility</p:attrName>
                                        </p:attrNameLst>
                                      </p:cBhvr>
                                      <p:to>
                                        <p:strVal val="visible"/>
                                      </p:to>
                                    </p:set>
                                    <p:anim calcmode="lin" valueType="num">
                                      <p:cBhvr>
                                        <p:cTn id="59" dur="200" fill="hold"/>
                                        <p:tgtEl>
                                          <p:spTgt spid="25"/>
                                        </p:tgtEl>
                                        <p:attrNameLst>
                                          <p:attrName>ppt_w</p:attrName>
                                        </p:attrNameLst>
                                      </p:cBhvr>
                                      <p:tavLst>
                                        <p:tav tm="0">
                                          <p:val>
                                            <p:fltVal val="0"/>
                                          </p:val>
                                        </p:tav>
                                        <p:tav tm="100000">
                                          <p:val>
                                            <p:strVal val="#ppt_w"/>
                                          </p:val>
                                        </p:tav>
                                      </p:tavLst>
                                    </p:anim>
                                    <p:anim calcmode="lin" valueType="num">
                                      <p:cBhvr>
                                        <p:cTn id="60" dur="200" fill="hold"/>
                                        <p:tgtEl>
                                          <p:spTgt spid="25"/>
                                        </p:tgtEl>
                                        <p:attrNameLst>
                                          <p:attrName>ppt_h</p:attrName>
                                        </p:attrNameLst>
                                      </p:cBhvr>
                                      <p:tavLst>
                                        <p:tav tm="0">
                                          <p:val>
                                            <p:fltVal val="0"/>
                                          </p:val>
                                        </p:tav>
                                        <p:tav tm="100000">
                                          <p:val>
                                            <p:strVal val="#ppt_h"/>
                                          </p:val>
                                        </p:tav>
                                      </p:tavLst>
                                    </p:anim>
                                    <p:anim calcmode="lin" valueType="num">
                                      <p:cBhvr>
                                        <p:cTn id="61" dur="200" fill="hold"/>
                                        <p:tgtEl>
                                          <p:spTgt spid="25"/>
                                        </p:tgtEl>
                                        <p:attrNameLst>
                                          <p:attrName>style.rotation</p:attrName>
                                        </p:attrNameLst>
                                      </p:cBhvr>
                                      <p:tavLst>
                                        <p:tav tm="0">
                                          <p:val>
                                            <p:fltVal val="90"/>
                                          </p:val>
                                        </p:tav>
                                        <p:tav tm="100000">
                                          <p:val>
                                            <p:fltVal val="0"/>
                                          </p:val>
                                        </p:tav>
                                      </p:tavLst>
                                    </p:anim>
                                    <p:animEffect transition="in" filter="fade">
                                      <p:cBhvr>
                                        <p:cTn id="62" dur="200"/>
                                        <p:tgtEl>
                                          <p:spTgt spid="25"/>
                                        </p:tgtEl>
                                      </p:cBhvr>
                                    </p:animEffect>
                                  </p:childTnLst>
                                </p:cTn>
                              </p:par>
                            </p:childTnLst>
                          </p:cTn>
                        </p:par>
                        <p:par>
                          <p:cTn id="63" fill="hold">
                            <p:stCondLst>
                              <p:cond delay="3259"/>
                            </p:stCondLst>
                            <p:childTnLst>
                              <p:par>
                                <p:cTn id="64" presetID="34" presetClass="emph" presetSubtype="0" fill="hold" grpId="1" nodeType="afterEffect">
                                  <p:stCondLst>
                                    <p:cond delay="0"/>
                                  </p:stCondLst>
                                  <p:iterate type="wd">
                                    <p:tmPct val="10000"/>
                                  </p:iterate>
                                  <p:childTnLst>
                                    <p:animMotion origin="layout" path="M -1.38889E-6 -1.91608E-6 L -1.38889E-6 -0.0722 " pathEditMode="relative" rAng="0" ptsTypes="AA">
                                      <p:cBhvr>
                                        <p:cTn id="65" dur="250" accel="50000" decel="50000" autoRev="1" fill="hold">
                                          <p:stCondLst>
                                            <p:cond delay="0"/>
                                          </p:stCondLst>
                                        </p:cTn>
                                        <p:tgtEl>
                                          <p:spTgt spid="25"/>
                                        </p:tgtEl>
                                        <p:attrNameLst>
                                          <p:attrName>ppt_x</p:attrName>
                                          <p:attrName>ppt_y</p:attrName>
                                        </p:attrNameLst>
                                      </p:cBhvr>
                                      <p:rCtr x="0" y="-3610"/>
                                    </p:animMotion>
                                    <p:animRot by="1500000">
                                      <p:cBhvr>
                                        <p:cTn id="66" dur="125" fill="hold">
                                          <p:stCondLst>
                                            <p:cond delay="0"/>
                                          </p:stCondLst>
                                        </p:cTn>
                                        <p:tgtEl>
                                          <p:spTgt spid="25"/>
                                        </p:tgtEl>
                                        <p:attrNameLst>
                                          <p:attrName>r</p:attrName>
                                        </p:attrNameLst>
                                      </p:cBhvr>
                                    </p:animRot>
                                    <p:animRot by="-1500000">
                                      <p:cBhvr>
                                        <p:cTn id="67" dur="125" fill="hold">
                                          <p:stCondLst>
                                            <p:cond delay="125"/>
                                          </p:stCondLst>
                                        </p:cTn>
                                        <p:tgtEl>
                                          <p:spTgt spid="25"/>
                                        </p:tgtEl>
                                        <p:attrNameLst>
                                          <p:attrName>r</p:attrName>
                                        </p:attrNameLst>
                                      </p:cBhvr>
                                    </p:animRot>
                                    <p:animRot by="-1500000">
                                      <p:cBhvr>
                                        <p:cTn id="68" dur="125" fill="hold">
                                          <p:stCondLst>
                                            <p:cond delay="250"/>
                                          </p:stCondLst>
                                        </p:cTn>
                                        <p:tgtEl>
                                          <p:spTgt spid="25"/>
                                        </p:tgtEl>
                                        <p:attrNameLst>
                                          <p:attrName>r</p:attrName>
                                        </p:attrNameLst>
                                      </p:cBhvr>
                                    </p:animRot>
                                    <p:animRot by="1500000">
                                      <p:cBhvr>
                                        <p:cTn id="69" dur="125" fill="hold">
                                          <p:stCondLst>
                                            <p:cond delay="375"/>
                                          </p:stCondLst>
                                        </p:cTn>
                                        <p:tgtEl>
                                          <p:spTgt spid="25"/>
                                        </p:tgtEl>
                                        <p:attrNameLst>
                                          <p:attrName>r</p:attrName>
                                        </p:attrNameLst>
                                      </p:cBhvr>
                                    </p:animRot>
                                  </p:childTnLst>
                                </p:cTn>
                              </p:par>
                            </p:childTnLst>
                          </p:cTn>
                        </p:par>
                        <p:par>
                          <p:cTn id="70" fill="hold">
                            <p:stCondLst>
                              <p:cond delay="3910"/>
                            </p:stCondLst>
                            <p:childTnLst>
                              <p:par>
                                <p:cTn id="71" presetID="31" presetClass="entr" presetSubtype="0" fill="hold" grpId="0" nodeType="afterEffect">
                                  <p:stCondLst>
                                    <p:cond delay="0"/>
                                  </p:stCondLst>
                                  <p:iterate type="wd">
                                    <p:tmPct val="0"/>
                                  </p:iterate>
                                  <p:childTnLst>
                                    <p:set>
                                      <p:cBhvr>
                                        <p:cTn id="72" dur="1" fill="hold">
                                          <p:stCondLst>
                                            <p:cond delay="0"/>
                                          </p:stCondLst>
                                        </p:cTn>
                                        <p:tgtEl>
                                          <p:spTgt spid="26"/>
                                        </p:tgtEl>
                                        <p:attrNameLst>
                                          <p:attrName>style.visibility</p:attrName>
                                        </p:attrNameLst>
                                      </p:cBhvr>
                                      <p:to>
                                        <p:strVal val="visible"/>
                                      </p:to>
                                    </p:set>
                                    <p:anim calcmode="lin" valueType="num">
                                      <p:cBhvr>
                                        <p:cTn id="73" dur="200" fill="hold"/>
                                        <p:tgtEl>
                                          <p:spTgt spid="26"/>
                                        </p:tgtEl>
                                        <p:attrNameLst>
                                          <p:attrName>ppt_w</p:attrName>
                                        </p:attrNameLst>
                                      </p:cBhvr>
                                      <p:tavLst>
                                        <p:tav tm="0">
                                          <p:val>
                                            <p:fltVal val="0"/>
                                          </p:val>
                                        </p:tav>
                                        <p:tav tm="100000">
                                          <p:val>
                                            <p:strVal val="#ppt_w"/>
                                          </p:val>
                                        </p:tav>
                                      </p:tavLst>
                                    </p:anim>
                                    <p:anim calcmode="lin" valueType="num">
                                      <p:cBhvr>
                                        <p:cTn id="74" dur="200" fill="hold"/>
                                        <p:tgtEl>
                                          <p:spTgt spid="26"/>
                                        </p:tgtEl>
                                        <p:attrNameLst>
                                          <p:attrName>ppt_h</p:attrName>
                                        </p:attrNameLst>
                                      </p:cBhvr>
                                      <p:tavLst>
                                        <p:tav tm="0">
                                          <p:val>
                                            <p:fltVal val="0"/>
                                          </p:val>
                                        </p:tav>
                                        <p:tav tm="100000">
                                          <p:val>
                                            <p:strVal val="#ppt_h"/>
                                          </p:val>
                                        </p:tav>
                                      </p:tavLst>
                                    </p:anim>
                                    <p:anim calcmode="lin" valueType="num">
                                      <p:cBhvr>
                                        <p:cTn id="75" dur="200" fill="hold"/>
                                        <p:tgtEl>
                                          <p:spTgt spid="26"/>
                                        </p:tgtEl>
                                        <p:attrNameLst>
                                          <p:attrName>style.rotation</p:attrName>
                                        </p:attrNameLst>
                                      </p:cBhvr>
                                      <p:tavLst>
                                        <p:tav tm="0">
                                          <p:val>
                                            <p:fltVal val="90"/>
                                          </p:val>
                                        </p:tav>
                                        <p:tav tm="100000">
                                          <p:val>
                                            <p:fltVal val="0"/>
                                          </p:val>
                                        </p:tav>
                                      </p:tavLst>
                                    </p:anim>
                                    <p:animEffect transition="in" filter="fade">
                                      <p:cBhvr>
                                        <p:cTn id="76" dur="200"/>
                                        <p:tgtEl>
                                          <p:spTgt spid="26"/>
                                        </p:tgtEl>
                                      </p:cBhvr>
                                    </p:animEffect>
                                  </p:childTnLst>
                                </p:cTn>
                              </p:par>
                            </p:childTnLst>
                          </p:cTn>
                        </p:par>
                        <p:par>
                          <p:cTn id="77" fill="hold">
                            <p:stCondLst>
                              <p:cond delay="4110"/>
                            </p:stCondLst>
                            <p:childTnLst>
                              <p:par>
                                <p:cTn id="78" presetID="34" presetClass="emph" presetSubtype="0" fill="hold" grpId="1" nodeType="afterEffect">
                                  <p:stCondLst>
                                    <p:cond delay="0"/>
                                  </p:stCondLst>
                                  <p:iterate type="wd">
                                    <p:tmPct val="10000"/>
                                  </p:iterate>
                                  <p:childTnLst>
                                    <p:animMotion origin="layout" path="M -1.38889E-6 1.84511E-6 L -1.38889E-6 -0.0722 " pathEditMode="relative" rAng="0" ptsTypes="AA">
                                      <p:cBhvr>
                                        <p:cTn id="79" dur="250" accel="50000" decel="50000" autoRev="1" fill="hold">
                                          <p:stCondLst>
                                            <p:cond delay="0"/>
                                          </p:stCondLst>
                                        </p:cTn>
                                        <p:tgtEl>
                                          <p:spTgt spid="26"/>
                                        </p:tgtEl>
                                        <p:attrNameLst>
                                          <p:attrName>ppt_x</p:attrName>
                                          <p:attrName>ppt_y</p:attrName>
                                        </p:attrNameLst>
                                      </p:cBhvr>
                                      <p:rCtr x="0" y="-3610"/>
                                    </p:animMotion>
                                    <p:animRot by="1500000">
                                      <p:cBhvr>
                                        <p:cTn id="80" dur="125" fill="hold">
                                          <p:stCondLst>
                                            <p:cond delay="0"/>
                                          </p:stCondLst>
                                        </p:cTn>
                                        <p:tgtEl>
                                          <p:spTgt spid="26"/>
                                        </p:tgtEl>
                                        <p:attrNameLst>
                                          <p:attrName>r</p:attrName>
                                        </p:attrNameLst>
                                      </p:cBhvr>
                                    </p:animRot>
                                    <p:animRot by="-1500000">
                                      <p:cBhvr>
                                        <p:cTn id="81" dur="125" fill="hold">
                                          <p:stCondLst>
                                            <p:cond delay="125"/>
                                          </p:stCondLst>
                                        </p:cTn>
                                        <p:tgtEl>
                                          <p:spTgt spid="26"/>
                                        </p:tgtEl>
                                        <p:attrNameLst>
                                          <p:attrName>r</p:attrName>
                                        </p:attrNameLst>
                                      </p:cBhvr>
                                    </p:animRot>
                                    <p:animRot by="-1500000">
                                      <p:cBhvr>
                                        <p:cTn id="82" dur="125" fill="hold">
                                          <p:stCondLst>
                                            <p:cond delay="250"/>
                                          </p:stCondLst>
                                        </p:cTn>
                                        <p:tgtEl>
                                          <p:spTgt spid="26"/>
                                        </p:tgtEl>
                                        <p:attrNameLst>
                                          <p:attrName>r</p:attrName>
                                        </p:attrNameLst>
                                      </p:cBhvr>
                                    </p:animRot>
                                    <p:animRot by="1500000">
                                      <p:cBhvr>
                                        <p:cTn id="83" dur="125" fill="hold">
                                          <p:stCondLst>
                                            <p:cond delay="375"/>
                                          </p:stCondLst>
                                        </p:cTn>
                                        <p:tgtEl>
                                          <p:spTgt spid="26"/>
                                        </p:tgtEl>
                                        <p:attrNameLst>
                                          <p:attrName>r</p:attrName>
                                        </p:attrNameLst>
                                      </p:cBhvr>
                                    </p:animRot>
                                  </p:childTnLst>
                                </p:cTn>
                              </p:par>
                            </p:childTnLst>
                          </p:cTn>
                        </p:par>
                        <p:par>
                          <p:cTn id="84" fill="hold">
                            <p:stCondLst>
                              <p:cond delay="4760"/>
                            </p:stCondLst>
                            <p:childTnLst>
                              <p:par>
                                <p:cTn id="85" presetID="31" presetClass="entr" presetSubtype="0" fill="hold" grpId="0" nodeType="afterEffect">
                                  <p:stCondLst>
                                    <p:cond delay="0"/>
                                  </p:stCondLst>
                                  <p:iterate type="wd">
                                    <p:tmPct val="0"/>
                                  </p:iterate>
                                  <p:childTnLst>
                                    <p:set>
                                      <p:cBhvr>
                                        <p:cTn id="86" dur="1" fill="hold">
                                          <p:stCondLst>
                                            <p:cond delay="0"/>
                                          </p:stCondLst>
                                        </p:cTn>
                                        <p:tgtEl>
                                          <p:spTgt spid="27"/>
                                        </p:tgtEl>
                                        <p:attrNameLst>
                                          <p:attrName>style.visibility</p:attrName>
                                        </p:attrNameLst>
                                      </p:cBhvr>
                                      <p:to>
                                        <p:strVal val="visible"/>
                                      </p:to>
                                    </p:set>
                                    <p:anim calcmode="lin" valueType="num">
                                      <p:cBhvr>
                                        <p:cTn id="87" dur="200" fill="hold"/>
                                        <p:tgtEl>
                                          <p:spTgt spid="27"/>
                                        </p:tgtEl>
                                        <p:attrNameLst>
                                          <p:attrName>ppt_w</p:attrName>
                                        </p:attrNameLst>
                                      </p:cBhvr>
                                      <p:tavLst>
                                        <p:tav tm="0">
                                          <p:val>
                                            <p:fltVal val="0"/>
                                          </p:val>
                                        </p:tav>
                                        <p:tav tm="100000">
                                          <p:val>
                                            <p:strVal val="#ppt_w"/>
                                          </p:val>
                                        </p:tav>
                                      </p:tavLst>
                                    </p:anim>
                                    <p:anim calcmode="lin" valueType="num">
                                      <p:cBhvr>
                                        <p:cTn id="88" dur="200" fill="hold"/>
                                        <p:tgtEl>
                                          <p:spTgt spid="27"/>
                                        </p:tgtEl>
                                        <p:attrNameLst>
                                          <p:attrName>ppt_h</p:attrName>
                                        </p:attrNameLst>
                                      </p:cBhvr>
                                      <p:tavLst>
                                        <p:tav tm="0">
                                          <p:val>
                                            <p:fltVal val="0"/>
                                          </p:val>
                                        </p:tav>
                                        <p:tav tm="100000">
                                          <p:val>
                                            <p:strVal val="#ppt_h"/>
                                          </p:val>
                                        </p:tav>
                                      </p:tavLst>
                                    </p:anim>
                                    <p:anim calcmode="lin" valueType="num">
                                      <p:cBhvr>
                                        <p:cTn id="89" dur="200" fill="hold"/>
                                        <p:tgtEl>
                                          <p:spTgt spid="27"/>
                                        </p:tgtEl>
                                        <p:attrNameLst>
                                          <p:attrName>style.rotation</p:attrName>
                                        </p:attrNameLst>
                                      </p:cBhvr>
                                      <p:tavLst>
                                        <p:tav tm="0">
                                          <p:val>
                                            <p:fltVal val="90"/>
                                          </p:val>
                                        </p:tav>
                                        <p:tav tm="100000">
                                          <p:val>
                                            <p:fltVal val="0"/>
                                          </p:val>
                                        </p:tav>
                                      </p:tavLst>
                                    </p:anim>
                                    <p:animEffect transition="in" filter="fade">
                                      <p:cBhvr>
                                        <p:cTn id="90" dur="200"/>
                                        <p:tgtEl>
                                          <p:spTgt spid="27"/>
                                        </p:tgtEl>
                                      </p:cBhvr>
                                    </p:animEffect>
                                  </p:childTnLst>
                                </p:cTn>
                              </p:par>
                            </p:childTnLst>
                          </p:cTn>
                        </p:par>
                        <p:par>
                          <p:cTn id="91" fill="hold">
                            <p:stCondLst>
                              <p:cond delay="4960"/>
                            </p:stCondLst>
                            <p:childTnLst>
                              <p:par>
                                <p:cTn id="92" presetID="34" presetClass="emph" presetSubtype="0" fill="hold" grpId="1" nodeType="afterEffect">
                                  <p:stCondLst>
                                    <p:cond delay="0"/>
                                  </p:stCondLst>
                                  <p:iterate type="wd">
                                    <p:tmPct val="10000"/>
                                  </p:iterate>
                                  <p:childTnLst>
                                    <p:animMotion origin="layout" path="M -1.38889E-6 -2.94045E-6 L -1.38889E-6 -0.0722 " pathEditMode="relative" rAng="0" ptsTypes="AA">
                                      <p:cBhvr>
                                        <p:cTn id="93" dur="250" accel="50000" decel="50000" autoRev="1" fill="hold">
                                          <p:stCondLst>
                                            <p:cond delay="0"/>
                                          </p:stCondLst>
                                        </p:cTn>
                                        <p:tgtEl>
                                          <p:spTgt spid="27"/>
                                        </p:tgtEl>
                                        <p:attrNameLst>
                                          <p:attrName>ppt_x</p:attrName>
                                          <p:attrName>ppt_y</p:attrName>
                                        </p:attrNameLst>
                                      </p:cBhvr>
                                      <p:rCtr x="0" y="-3610"/>
                                    </p:animMotion>
                                    <p:animRot by="1500000">
                                      <p:cBhvr>
                                        <p:cTn id="94" dur="125" fill="hold">
                                          <p:stCondLst>
                                            <p:cond delay="0"/>
                                          </p:stCondLst>
                                        </p:cTn>
                                        <p:tgtEl>
                                          <p:spTgt spid="27"/>
                                        </p:tgtEl>
                                        <p:attrNameLst>
                                          <p:attrName>r</p:attrName>
                                        </p:attrNameLst>
                                      </p:cBhvr>
                                    </p:animRot>
                                    <p:animRot by="-1500000">
                                      <p:cBhvr>
                                        <p:cTn id="95" dur="125" fill="hold">
                                          <p:stCondLst>
                                            <p:cond delay="125"/>
                                          </p:stCondLst>
                                        </p:cTn>
                                        <p:tgtEl>
                                          <p:spTgt spid="27"/>
                                        </p:tgtEl>
                                        <p:attrNameLst>
                                          <p:attrName>r</p:attrName>
                                        </p:attrNameLst>
                                      </p:cBhvr>
                                    </p:animRot>
                                    <p:animRot by="-1500000">
                                      <p:cBhvr>
                                        <p:cTn id="96" dur="125" fill="hold">
                                          <p:stCondLst>
                                            <p:cond delay="250"/>
                                          </p:stCondLst>
                                        </p:cTn>
                                        <p:tgtEl>
                                          <p:spTgt spid="27"/>
                                        </p:tgtEl>
                                        <p:attrNameLst>
                                          <p:attrName>r</p:attrName>
                                        </p:attrNameLst>
                                      </p:cBhvr>
                                    </p:animRot>
                                    <p:animRot by="1500000">
                                      <p:cBhvr>
                                        <p:cTn id="97" dur="125" fill="hold">
                                          <p:stCondLst>
                                            <p:cond delay="375"/>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1" grpId="0" animBg="1"/>
      <p:bldP spid="22" grpId="0"/>
      <p:bldP spid="23" grpId="0"/>
      <p:bldP spid="24" grpId="0"/>
      <p:bldP spid="24" grpId="1"/>
      <p:bldP spid="25" grpId="0"/>
      <p:bldP spid="25" grpId="1"/>
      <p:bldP spid="26" grpId="0"/>
      <p:bldP spid="26" grpId="1"/>
      <p:bldP spid="27" grpId="0"/>
      <p:bldP spid="2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椭圆 9"/>
          <p:cNvSpPr>
            <a:spLocks noChangeArrowheads="1"/>
          </p:cNvSpPr>
          <p:nvPr/>
        </p:nvSpPr>
        <p:spPr bwMode="auto">
          <a:xfrm>
            <a:off x="1683283" y="2053915"/>
            <a:ext cx="891779" cy="892053"/>
          </a:xfrm>
          <a:prstGeom prst="ellipse">
            <a:avLst/>
          </a:prstGeom>
          <a:solidFill>
            <a:schemeClr val="accent1"/>
          </a:solidFill>
          <a:ln w="9525">
            <a:noFill/>
            <a:round/>
          </a:ln>
        </p:spPr>
        <p:txBody>
          <a:bodyPr lIns="68580" tIns="34290" rIns="68580" bIns="34290" anchor="ctr"/>
          <a:lstStyle/>
          <a:p>
            <a:pPr algn="ctr" eaLnBrk="1" hangingPunct="1">
              <a:buFont typeface="Arial" panose="020B0604020202020204" pitchFamily="34" charset="0"/>
              <a:buNone/>
            </a:pPr>
            <a:endParaRPr lang="zh-CN" altLang="en-US">
              <a:solidFill>
                <a:srgbClr val="FFFFFF"/>
              </a:solidFill>
            </a:endParaRPr>
          </a:p>
        </p:txBody>
      </p:sp>
      <p:sp>
        <p:nvSpPr>
          <p:cNvPr id="4101" name="矩形 4"/>
          <p:cNvSpPr>
            <a:spLocks noChangeArrowheads="1"/>
          </p:cNvSpPr>
          <p:nvPr/>
        </p:nvSpPr>
        <p:spPr bwMode="auto">
          <a:xfrm>
            <a:off x="1895214" y="2089644"/>
            <a:ext cx="596504" cy="831313"/>
          </a:xfrm>
          <a:prstGeom prst="rect">
            <a:avLst/>
          </a:prstGeom>
          <a:noFill/>
          <a:ln w="9525">
            <a:noFill/>
            <a:miter lim="800000"/>
          </a:ln>
        </p:spPr>
        <p:txBody>
          <a:bodyPr lIns="68580" tIns="34290" rIns="68580" bIns="34290">
            <a:spAutoFit/>
          </a:bodyPr>
          <a:lstStyle/>
          <a:p>
            <a:pPr eaLnBrk="1" hangingPunct="1">
              <a:buFont typeface="Arial" panose="020B0604020202020204" pitchFamily="34" charset="0"/>
              <a:buNone/>
            </a:pPr>
            <a:r>
              <a:rPr lang="en-US" altLang="zh-CN" sz="5000" b="1" dirty="0">
                <a:solidFill>
                  <a:schemeClr val="bg1"/>
                </a:solidFill>
                <a:latin typeface="微软雅黑" panose="020B0503020204020204" pitchFamily="34" charset="-122"/>
                <a:ea typeface="微软雅黑" panose="020B0503020204020204" pitchFamily="34" charset="-122"/>
              </a:rPr>
              <a:t>1</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4102" name="矩形 15"/>
          <p:cNvSpPr>
            <a:spLocks noChangeArrowheads="1"/>
          </p:cNvSpPr>
          <p:nvPr/>
        </p:nvSpPr>
        <p:spPr bwMode="auto">
          <a:xfrm>
            <a:off x="2735796" y="2104492"/>
            <a:ext cx="1574790" cy="500137"/>
          </a:xfrm>
          <a:prstGeom prst="rect">
            <a:avLst/>
          </a:prstGeom>
          <a:noFill/>
          <a:ln w="9525">
            <a:noFill/>
            <a:miter lim="800000"/>
          </a:ln>
        </p:spPr>
        <p:txBody>
          <a:bodyPr wrap="none" lIns="68580" tIns="34290" rIns="68580" bIns="3429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03" name="矩形 18"/>
          <p:cNvSpPr>
            <a:spLocks noChangeArrowheads="1"/>
          </p:cNvSpPr>
          <p:nvPr/>
        </p:nvSpPr>
        <p:spPr bwMode="auto">
          <a:xfrm>
            <a:off x="2814377" y="2716560"/>
            <a:ext cx="3341799" cy="332399"/>
          </a:xfrm>
          <a:prstGeom prst="rect">
            <a:avLst/>
          </a:prstGeom>
          <a:noFill/>
          <a:ln w="9525">
            <a:noFill/>
            <a:miter lim="800000"/>
          </a:ln>
        </p:spPr>
        <p:txBody>
          <a:bodyPr wrap="square" lIns="0" tIns="0" rIns="0" bIns="0">
            <a:spAutoFit/>
          </a:bodyPr>
          <a:lstStyle/>
          <a:p>
            <a:pPr defTabSz="911860">
              <a:lnSpc>
                <a:spcPct val="120000"/>
              </a:lnSpc>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104" name="直接连接符 18"/>
          <p:cNvCxnSpPr>
            <a:cxnSpLocks noChangeShapeType="1"/>
          </p:cNvCxnSpPr>
          <p:nvPr/>
        </p:nvCxnSpPr>
        <p:spPr bwMode="auto">
          <a:xfrm>
            <a:off x="2757227" y="2644552"/>
            <a:ext cx="2822885" cy="0"/>
          </a:xfrm>
          <a:prstGeom prst="line">
            <a:avLst/>
          </a:prstGeom>
          <a:noFill/>
          <a:ln w="6350">
            <a:solidFill>
              <a:srgbClr val="0D0D0D"/>
            </a:solidFill>
            <a:round/>
          </a:ln>
        </p:spPr>
      </p:cxn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208" y="2434828"/>
            <a:ext cx="2810290" cy="27102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1000" fill="hold"/>
                                        <p:tgtEl>
                                          <p:spTgt spid="4100"/>
                                        </p:tgtEl>
                                        <p:attrNameLst>
                                          <p:attrName>ppt_w</p:attrName>
                                        </p:attrNameLst>
                                      </p:cBhvr>
                                      <p:tavLst>
                                        <p:tav tm="0">
                                          <p:val>
                                            <p:fltVal val="0"/>
                                          </p:val>
                                        </p:tav>
                                        <p:tav tm="100000">
                                          <p:val>
                                            <p:strVal val="#ppt_w"/>
                                          </p:val>
                                        </p:tav>
                                      </p:tavLst>
                                    </p:anim>
                                    <p:anim calcmode="lin" valueType="num">
                                      <p:cBhvr>
                                        <p:cTn id="14" dur="1000" fill="hold"/>
                                        <p:tgtEl>
                                          <p:spTgt spid="4100"/>
                                        </p:tgtEl>
                                        <p:attrNameLst>
                                          <p:attrName>ppt_h</p:attrName>
                                        </p:attrNameLst>
                                      </p:cBhvr>
                                      <p:tavLst>
                                        <p:tav tm="0">
                                          <p:val>
                                            <p:fltVal val="0"/>
                                          </p:val>
                                        </p:tav>
                                        <p:tav tm="100000">
                                          <p:val>
                                            <p:strVal val="#ppt_h"/>
                                          </p:val>
                                        </p:tav>
                                      </p:tavLst>
                                    </p:anim>
                                    <p:anim calcmode="lin" valueType="num">
                                      <p:cBhvr>
                                        <p:cTn id="15" dur="1000" fill="hold"/>
                                        <p:tgtEl>
                                          <p:spTgt spid="410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100"/>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4101"/>
                                        </p:tgtEl>
                                        <p:attrNameLst>
                                          <p:attrName>style.visibility</p:attrName>
                                        </p:attrNameLst>
                                      </p:cBhvr>
                                      <p:to>
                                        <p:strVal val="visible"/>
                                      </p:to>
                                    </p:set>
                                    <p:animEffect transition="in" filter="slide(fromBottom)">
                                      <p:cBhvr>
                                        <p:cTn id="20" dur="500"/>
                                        <p:tgtEl>
                                          <p:spTgt spid="4101"/>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4102"/>
                                        </p:tgtEl>
                                        <p:attrNameLst>
                                          <p:attrName>style.visibility</p:attrName>
                                        </p:attrNameLst>
                                      </p:cBhvr>
                                      <p:to>
                                        <p:strVal val="visible"/>
                                      </p:to>
                                    </p:set>
                                    <p:anim calcmode="lin" valueType="num">
                                      <p:cBhvr additive="base">
                                        <p:cTn id="24" dur="500" fill="hold"/>
                                        <p:tgtEl>
                                          <p:spTgt spid="4102"/>
                                        </p:tgtEl>
                                        <p:attrNameLst>
                                          <p:attrName>ppt_x</p:attrName>
                                        </p:attrNameLst>
                                      </p:cBhvr>
                                      <p:tavLst>
                                        <p:tav tm="0">
                                          <p:val>
                                            <p:strVal val="0-#ppt_w/2"/>
                                          </p:val>
                                        </p:tav>
                                        <p:tav tm="100000">
                                          <p:val>
                                            <p:strVal val="#ppt_x"/>
                                          </p:val>
                                        </p:tav>
                                      </p:tavLst>
                                    </p:anim>
                                    <p:anim calcmode="lin" valueType="num">
                                      <p:cBhvr additive="base">
                                        <p:cTn id="25" dur="500" fill="hold"/>
                                        <p:tgtEl>
                                          <p:spTgt spid="4102"/>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17" presetClass="entr" presetSubtype="8" fill="hold" nodeType="afterEffect">
                                  <p:stCondLst>
                                    <p:cond delay="0"/>
                                  </p:stCondLst>
                                  <p:childTnLst>
                                    <p:set>
                                      <p:cBhvr>
                                        <p:cTn id="28" dur="1" fill="hold">
                                          <p:stCondLst>
                                            <p:cond delay="0"/>
                                          </p:stCondLst>
                                        </p:cTn>
                                        <p:tgtEl>
                                          <p:spTgt spid="4104"/>
                                        </p:tgtEl>
                                        <p:attrNameLst>
                                          <p:attrName>style.visibility</p:attrName>
                                        </p:attrNameLst>
                                      </p:cBhvr>
                                      <p:to>
                                        <p:strVal val="visible"/>
                                      </p:to>
                                    </p:set>
                                    <p:anim calcmode="lin" valueType="num">
                                      <p:cBhvr>
                                        <p:cTn id="29" dur="500" fill="hold"/>
                                        <p:tgtEl>
                                          <p:spTgt spid="4104"/>
                                        </p:tgtEl>
                                        <p:attrNameLst>
                                          <p:attrName>ppt_x</p:attrName>
                                        </p:attrNameLst>
                                      </p:cBhvr>
                                      <p:tavLst>
                                        <p:tav tm="0">
                                          <p:val>
                                            <p:strVal val="#ppt_x-#ppt_w/2"/>
                                          </p:val>
                                        </p:tav>
                                        <p:tav tm="100000">
                                          <p:val>
                                            <p:strVal val="#ppt_x"/>
                                          </p:val>
                                        </p:tav>
                                      </p:tavLst>
                                    </p:anim>
                                    <p:anim calcmode="lin" valueType="num">
                                      <p:cBhvr>
                                        <p:cTn id="30" dur="500" fill="hold"/>
                                        <p:tgtEl>
                                          <p:spTgt spid="4104"/>
                                        </p:tgtEl>
                                        <p:attrNameLst>
                                          <p:attrName>ppt_y</p:attrName>
                                        </p:attrNameLst>
                                      </p:cBhvr>
                                      <p:tavLst>
                                        <p:tav tm="0">
                                          <p:val>
                                            <p:strVal val="#ppt_y"/>
                                          </p:val>
                                        </p:tav>
                                        <p:tav tm="100000">
                                          <p:val>
                                            <p:strVal val="#ppt_y"/>
                                          </p:val>
                                        </p:tav>
                                      </p:tavLst>
                                    </p:anim>
                                    <p:anim calcmode="lin" valueType="num">
                                      <p:cBhvr>
                                        <p:cTn id="31" dur="500" fill="hold"/>
                                        <p:tgtEl>
                                          <p:spTgt spid="4104"/>
                                        </p:tgtEl>
                                        <p:attrNameLst>
                                          <p:attrName>ppt_w</p:attrName>
                                        </p:attrNameLst>
                                      </p:cBhvr>
                                      <p:tavLst>
                                        <p:tav tm="0">
                                          <p:val>
                                            <p:fltVal val="0"/>
                                          </p:val>
                                        </p:tav>
                                        <p:tav tm="100000">
                                          <p:val>
                                            <p:strVal val="#ppt_w"/>
                                          </p:val>
                                        </p:tav>
                                      </p:tavLst>
                                    </p:anim>
                                    <p:anim calcmode="lin" valueType="num">
                                      <p:cBhvr>
                                        <p:cTn id="32" dur="500" fill="hold"/>
                                        <p:tgtEl>
                                          <p:spTgt spid="4104"/>
                                        </p:tgtEl>
                                        <p:attrNameLst>
                                          <p:attrName>ppt_h</p:attrName>
                                        </p:attrNameLst>
                                      </p:cBhvr>
                                      <p:tavLst>
                                        <p:tav tm="0">
                                          <p:val>
                                            <p:strVal val="#ppt_h"/>
                                          </p:val>
                                        </p:tav>
                                        <p:tav tm="100000">
                                          <p:val>
                                            <p:strVal val="#ppt_h"/>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4103"/>
                                        </p:tgtEl>
                                        <p:attrNameLst>
                                          <p:attrName>style.visibility</p:attrName>
                                        </p:attrNameLst>
                                      </p:cBhvr>
                                      <p:to>
                                        <p:strVal val="visible"/>
                                      </p:to>
                                    </p:set>
                                    <p:animEffect transition="in" filter="fade">
                                      <p:cBhvr>
                                        <p:cTn id="36" dur="1000"/>
                                        <p:tgtEl>
                                          <p:spTgt spid="4103"/>
                                        </p:tgtEl>
                                      </p:cBhvr>
                                    </p:animEffect>
                                    <p:anim calcmode="lin" valueType="num">
                                      <p:cBhvr>
                                        <p:cTn id="37" dur="1000" fill="hold"/>
                                        <p:tgtEl>
                                          <p:spTgt spid="4103"/>
                                        </p:tgtEl>
                                        <p:attrNameLst>
                                          <p:attrName>ppt_x</p:attrName>
                                        </p:attrNameLst>
                                      </p:cBhvr>
                                      <p:tavLst>
                                        <p:tav tm="0">
                                          <p:val>
                                            <p:strVal val="#ppt_x"/>
                                          </p:val>
                                        </p:tav>
                                        <p:tav tm="100000">
                                          <p:val>
                                            <p:strVal val="#ppt_x"/>
                                          </p:val>
                                        </p:tav>
                                      </p:tavLst>
                                    </p:anim>
                                    <p:anim calcmode="lin" valueType="num">
                                      <p:cBhvr>
                                        <p:cTn id="38" dur="1000" fill="hold"/>
                                        <p:tgtEl>
                                          <p:spTgt spid="4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1" grpId="0"/>
      <p:bldP spid="4102" grpId="0"/>
      <p:bldP spid="410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t>4</a:t>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Oval 4"/>
          <p:cNvSpPr>
            <a:spLocks noChangeAspect="1"/>
          </p:cNvSpPr>
          <p:nvPr/>
        </p:nvSpPr>
        <p:spPr>
          <a:xfrm>
            <a:off x="3956994" y="2262338"/>
            <a:ext cx="1331996" cy="1331996"/>
          </a:xfrm>
          <a:prstGeom prst="ellipse">
            <a:avLst/>
          </a:prstGeom>
          <a:solidFill>
            <a:schemeClr val="bg1"/>
          </a:solidFill>
          <a:ln w="10160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Arc 5"/>
          <p:cNvSpPr>
            <a:spLocks noChangeAspect="1"/>
          </p:cNvSpPr>
          <p:nvPr/>
        </p:nvSpPr>
        <p:spPr>
          <a:xfrm>
            <a:off x="3845366" y="2150710"/>
            <a:ext cx="1555255" cy="1555255"/>
          </a:xfrm>
          <a:prstGeom prst="arc">
            <a:avLst>
              <a:gd name="adj1" fmla="val 16200000"/>
              <a:gd name="adj2" fmla="val 2820158"/>
            </a:avLst>
          </a:prstGeom>
          <a:ln w="101600" cmpd="sng">
            <a:solidFill>
              <a:srgbClr val="D9D9D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dirty="0">
              <a:ln w="57150" cmpd="sng">
                <a:solidFill>
                  <a:srgbClr val="000000"/>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Arc 6"/>
          <p:cNvSpPr>
            <a:spLocks noChangeAspect="1"/>
          </p:cNvSpPr>
          <p:nvPr/>
        </p:nvSpPr>
        <p:spPr>
          <a:xfrm>
            <a:off x="3704535" y="2009879"/>
            <a:ext cx="1836914" cy="1836914"/>
          </a:xfrm>
          <a:prstGeom prst="arc">
            <a:avLst>
              <a:gd name="adj1" fmla="val 16200000"/>
              <a:gd name="adj2" fmla="val 6830857"/>
            </a:avLst>
          </a:prstGeom>
          <a:ln w="10160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n w="57150" cmpd="sng">
                <a:solidFill>
                  <a:srgbClr val="000000"/>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Arc 7"/>
          <p:cNvSpPr>
            <a:spLocks noChangeAspect="1"/>
          </p:cNvSpPr>
          <p:nvPr/>
        </p:nvSpPr>
        <p:spPr>
          <a:xfrm>
            <a:off x="3566770" y="1872114"/>
            <a:ext cx="2112447" cy="2112447"/>
          </a:xfrm>
          <a:prstGeom prst="arc">
            <a:avLst>
              <a:gd name="adj1" fmla="val 16200000"/>
              <a:gd name="adj2" fmla="val 12336368"/>
            </a:avLst>
          </a:prstGeom>
          <a:noFill/>
          <a:ln w="10160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n w="57150" cmpd="sng">
                <a:solidFill>
                  <a:srgbClr val="000000"/>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Arc 8"/>
          <p:cNvSpPr>
            <a:spLocks noChangeAspect="1"/>
          </p:cNvSpPr>
          <p:nvPr/>
        </p:nvSpPr>
        <p:spPr>
          <a:xfrm>
            <a:off x="3429000" y="1734344"/>
            <a:ext cx="2387984" cy="2387984"/>
          </a:xfrm>
          <a:prstGeom prst="arc">
            <a:avLst>
              <a:gd name="adj1" fmla="val 16200000"/>
              <a:gd name="adj2" fmla="val 10495990"/>
            </a:avLst>
          </a:prstGeom>
          <a:ln w="101600"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n w="57150" cmpd="sng">
                <a:solidFill>
                  <a:srgbClr val="000000"/>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4"/>
          <p:cNvSpPr txBox="1"/>
          <p:nvPr/>
        </p:nvSpPr>
        <p:spPr>
          <a:xfrm>
            <a:off x="3942568" y="2733929"/>
            <a:ext cx="1360848" cy="60061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380"/>
              </a:lnSpc>
              <a:buNone/>
            </a:pPr>
            <a:r>
              <a:rPr lang="zh-CN" altLang="en-US" sz="1400" dirty="0">
                <a:solidFill>
                  <a:schemeClr val="bg1">
                    <a:lumMod val="75000"/>
                  </a:schemeClr>
                </a:solidFill>
                <a:latin typeface="微软雅黑" panose="020B0503020204020204" pitchFamily="34" charset="-122"/>
                <a:ea typeface="微软雅黑" panose="020B0503020204020204" pitchFamily="34" charset="-122"/>
                <a:cs typeface="Lato Light" panose="020F0502020204030203"/>
                <a:sym typeface="微软雅黑" panose="020B0503020204020204" pitchFamily="34" charset="-122"/>
              </a:rPr>
              <a:t>年收入</a:t>
            </a:r>
            <a:endParaRPr lang="en-US" sz="1400" dirty="0">
              <a:solidFill>
                <a:schemeClr val="bg1">
                  <a:lumMod val="75000"/>
                </a:schemeClr>
              </a:solidFill>
              <a:latin typeface="微软雅黑" panose="020B0503020204020204" pitchFamily="34" charset="-122"/>
              <a:ea typeface="微软雅黑" panose="020B0503020204020204" pitchFamily="34" charset="-122"/>
              <a:cs typeface="Lato Light" panose="020F0502020204030203"/>
              <a:sym typeface="微软雅黑" panose="020B0503020204020204" pitchFamily="34" charset="-122"/>
            </a:endParaRPr>
          </a:p>
          <a:p>
            <a:pPr marL="0" indent="0" algn="ctr">
              <a:lnSpc>
                <a:spcPts val="1380"/>
              </a:lnSpc>
              <a:buNone/>
            </a:pPr>
            <a:r>
              <a:rPr lang="zh-CN" altLang="en-US" sz="1400" dirty="0">
                <a:solidFill>
                  <a:schemeClr val="bg1">
                    <a:lumMod val="75000"/>
                  </a:schemeClr>
                </a:solidFill>
                <a:latin typeface="微软雅黑" panose="020B0503020204020204" pitchFamily="34" charset="-122"/>
                <a:ea typeface="微软雅黑" panose="020B0503020204020204" pitchFamily="34" charset="-122"/>
                <a:cs typeface="Lato Light" panose="020F0502020204030203"/>
                <a:sym typeface="微软雅黑" panose="020B0503020204020204" pitchFamily="34" charset="-122"/>
              </a:rPr>
              <a:t>数据回顾</a:t>
            </a:r>
            <a:endParaRPr lang="en-US" sz="1400" dirty="0">
              <a:solidFill>
                <a:schemeClr val="bg1">
                  <a:lumMod val="75000"/>
                </a:schemeClr>
              </a:solidFill>
              <a:latin typeface="微软雅黑" panose="020B0503020204020204" pitchFamily="34" charset="-122"/>
              <a:ea typeface="微软雅黑" panose="020B0503020204020204" pitchFamily="34" charset="-122"/>
              <a:cs typeface="Lato Light" panose="020F0502020204030203"/>
              <a:sym typeface="微软雅黑" panose="020B0503020204020204" pitchFamily="34" charset="-122"/>
            </a:endParaRPr>
          </a:p>
        </p:txBody>
      </p:sp>
      <p:cxnSp>
        <p:nvCxnSpPr>
          <p:cNvPr id="11" name="Straight Connector 10"/>
          <p:cNvCxnSpPr/>
          <p:nvPr/>
        </p:nvCxnSpPr>
        <p:spPr>
          <a:xfrm flipH="1">
            <a:off x="5943600" y="2875327"/>
            <a:ext cx="990600" cy="10374"/>
          </a:xfrm>
          <a:prstGeom prst="line">
            <a:avLst/>
          </a:prstGeom>
          <a:ln w="9525"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5715000" y="2267744"/>
            <a:ext cx="990600" cy="0"/>
          </a:xfrm>
          <a:prstGeom prst="line">
            <a:avLst/>
          </a:prstGeom>
          <a:ln w="9525"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616119" y="2928337"/>
            <a:ext cx="13746" cy="1"/>
          </a:xfrm>
          <a:prstGeom prst="line">
            <a:avLst/>
          </a:prstGeom>
          <a:ln w="12700" cmpd="sng">
            <a:solidFill>
              <a:srgbClr val="CFD6DC"/>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flipV="1">
            <a:off x="5773788" y="3360328"/>
            <a:ext cx="1603048" cy="12306"/>
          </a:xfrm>
          <a:prstGeom prst="line">
            <a:avLst/>
          </a:prstGeom>
          <a:ln w="12700" cmpd="sng">
            <a:solidFill>
              <a:srgbClr val="CFD6DC"/>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7376836" y="3220235"/>
            <a:ext cx="1338828" cy="276999"/>
          </a:xfrm>
          <a:prstGeom prst="rect">
            <a:avLst/>
          </a:prstGeom>
        </p:spPr>
        <p:txBody>
          <a:bodyPr wrap="none">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C: </a:t>
            </a:r>
            <a:r>
              <a:rPr lang="zh-CN" altLang="en-US" sz="1200" dirty="0">
                <a:solidFill>
                  <a:schemeClr val="bg1">
                    <a:lumMod val="6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图表标题</a:t>
            </a:r>
            <a:r>
              <a:rPr lang="en-US" sz="1200" dirty="0">
                <a:solidFill>
                  <a:schemeClr val="bg1">
                    <a:lumMod val="6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 48%</a:t>
            </a:r>
          </a:p>
        </p:txBody>
      </p:sp>
      <p:sp>
        <p:nvSpPr>
          <p:cNvPr id="16" name="Rectangle 15"/>
          <p:cNvSpPr/>
          <p:nvPr/>
        </p:nvSpPr>
        <p:spPr>
          <a:xfrm>
            <a:off x="6754749" y="2115345"/>
            <a:ext cx="1338828" cy="276999"/>
          </a:xfrm>
          <a:prstGeom prst="rect">
            <a:avLst/>
          </a:prstGeom>
        </p:spPr>
        <p:txBody>
          <a:bodyPr wrap="none">
            <a:spAutoFit/>
          </a:bodyPr>
          <a:lstStyle/>
          <a:p>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A: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图表标题</a:t>
            </a: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 63%</a:t>
            </a:r>
          </a:p>
        </p:txBody>
      </p:sp>
      <p:sp>
        <p:nvSpPr>
          <p:cNvPr id="17" name="Rectangle 16"/>
          <p:cNvSpPr/>
          <p:nvPr/>
        </p:nvSpPr>
        <p:spPr>
          <a:xfrm>
            <a:off x="6459588" y="3600597"/>
            <a:ext cx="1359668" cy="276999"/>
          </a:xfrm>
          <a:prstGeom prst="rect">
            <a:avLst/>
          </a:prstGeom>
        </p:spPr>
        <p:txBody>
          <a:bodyPr wrap="none">
            <a:spAutoFit/>
          </a:bodyPr>
          <a:lstStyle/>
          <a:p>
            <a:r>
              <a:rPr lang="en-US" sz="1200" dirty="0">
                <a:solidFill>
                  <a:schemeClr val="bg1">
                    <a:lumMod val="7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D: </a:t>
            </a:r>
            <a:r>
              <a:rPr lang="zh-CN" altLang="en-US" sz="1200" dirty="0">
                <a:solidFill>
                  <a:schemeClr val="bg1">
                    <a:lumMod val="7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图表标题</a:t>
            </a:r>
            <a:r>
              <a:rPr lang="en-US" sz="1200" dirty="0">
                <a:solidFill>
                  <a:schemeClr val="bg1">
                    <a:lumMod val="7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 83%</a:t>
            </a:r>
          </a:p>
        </p:txBody>
      </p:sp>
      <p:sp>
        <p:nvSpPr>
          <p:cNvPr id="18" name="Rectangle 17"/>
          <p:cNvSpPr/>
          <p:nvPr/>
        </p:nvSpPr>
        <p:spPr>
          <a:xfrm>
            <a:off x="7086600" y="2724945"/>
            <a:ext cx="1336656" cy="276999"/>
          </a:xfrm>
          <a:prstGeom prst="rect">
            <a:avLst/>
          </a:prstGeom>
        </p:spPr>
        <p:txBody>
          <a:bodyPr wrap="none">
            <a:spAutoFit/>
          </a:bodyPr>
          <a:lstStyle/>
          <a:p>
            <a:r>
              <a:rPr lang="en-US" sz="1200" dirty="0">
                <a:solidFill>
                  <a:srgbClr val="52658D"/>
                </a:solidFill>
                <a:latin typeface="微软雅黑" panose="020B0503020204020204" pitchFamily="34" charset="-122"/>
                <a:ea typeface="微软雅黑" panose="020B0503020204020204" pitchFamily="34" charset="-122"/>
                <a:cs typeface="Glegoo"/>
                <a:sym typeface="微软雅黑" panose="020B0503020204020204" pitchFamily="34" charset="-122"/>
              </a:rPr>
              <a:t>B: </a:t>
            </a:r>
            <a:r>
              <a:rPr lang="zh-CN" altLang="en-US" sz="1200" dirty="0">
                <a:solidFill>
                  <a:srgbClr val="52658D"/>
                </a:solidFill>
                <a:latin typeface="微软雅黑" panose="020B0503020204020204" pitchFamily="34" charset="-122"/>
                <a:ea typeface="微软雅黑" panose="020B0503020204020204" pitchFamily="34" charset="-122"/>
                <a:cs typeface="Glegoo"/>
                <a:sym typeface="微软雅黑" panose="020B0503020204020204" pitchFamily="34" charset="-122"/>
              </a:rPr>
              <a:t>图表标题</a:t>
            </a:r>
            <a:r>
              <a:rPr lang="en-US" sz="1200" dirty="0">
                <a:solidFill>
                  <a:srgbClr val="52658D"/>
                </a:solidFill>
                <a:latin typeface="微软雅黑" panose="020B0503020204020204" pitchFamily="34" charset="-122"/>
                <a:ea typeface="微软雅黑" panose="020B0503020204020204" pitchFamily="34" charset="-122"/>
                <a:cs typeface="Glegoo"/>
                <a:sym typeface="微软雅黑" panose="020B0503020204020204" pitchFamily="34" charset="-122"/>
              </a:rPr>
              <a:t> 54%</a:t>
            </a:r>
          </a:p>
        </p:txBody>
      </p:sp>
      <p:cxnSp>
        <p:nvCxnSpPr>
          <p:cNvPr id="19" name="Straight Connector 18"/>
          <p:cNvCxnSpPr/>
          <p:nvPr/>
        </p:nvCxnSpPr>
        <p:spPr>
          <a:xfrm>
            <a:off x="718952" y="3410744"/>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5"/>
          <p:cNvSpPr txBox="1"/>
          <p:nvPr/>
        </p:nvSpPr>
        <p:spPr>
          <a:xfrm>
            <a:off x="609601" y="2789529"/>
            <a:ext cx="2514600" cy="5334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21" name="TextBox 20"/>
          <p:cNvSpPr txBox="1"/>
          <p:nvPr/>
        </p:nvSpPr>
        <p:spPr>
          <a:xfrm>
            <a:off x="609600" y="2634897"/>
            <a:ext cx="990600"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添加标题</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2" name="Straight Connector 21"/>
          <p:cNvCxnSpPr/>
          <p:nvPr/>
        </p:nvCxnSpPr>
        <p:spPr>
          <a:xfrm>
            <a:off x="685800" y="3410744"/>
            <a:ext cx="304800" cy="0"/>
          </a:xfrm>
          <a:prstGeom prst="line">
            <a:avLst/>
          </a:prstGeom>
          <a:ln w="12700" cmpd="sng">
            <a:solidFill>
              <a:srgbClr val="1399EE"/>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18952" y="2510191"/>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 Placeholder 5"/>
          <p:cNvSpPr txBox="1"/>
          <p:nvPr/>
        </p:nvSpPr>
        <p:spPr>
          <a:xfrm>
            <a:off x="609601" y="1965176"/>
            <a:ext cx="2514600" cy="5334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25" name="TextBox 24"/>
          <p:cNvSpPr txBox="1"/>
          <p:nvPr/>
        </p:nvSpPr>
        <p:spPr>
          <a:xfrm>
            <a:off x="609600" y="1810544"/>
            <a:ext cx="990600"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添加标题</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6" name="Straight Connector 25"/>
          <p:cNvCxnSpPr/>
          <p:nvPr/>
        </p:nvCxnSpPr>
        <p:spPr>
          <a:xfrm>
            <a:off x="685800" y="2510191"/>
            <a:ext cx="304800" cy="0"/>
          </a:xfrm>
          <a:prstGeom prst="line">
            <a:avLst/>
          </a:prstGeom>
          <a:ln w="12700" cmpd="sng">
            <a:solidFill>
              <a:srgbClr val="1399EE"/>
            </a:solidFill>
          </a:ln>
          <a:effectLst/>
        </p:spPr>
        <p:style>
          <a:lnRef idx="2">
            <a:schemeClr val="accent1"/>
          </a:lnRef>
          <a:fillRef idx="0">
            <a:schemeClr val="accent1"/>
          </a:fillRef>
          <a:effectRef idx="1">
            <a:schemeClr val="accent1"/>
          </a:effectRef>
          <a:fontRef idx="minor">
            <a:schemeClr val="tx1"/>
          </a:fontRef>
        </p:style>
      </p:cxnSp>
      <p:sp>
        <p:nvSpPr>
          <p:cNvPr id="27" name="Text Placeholder 5"/>
          <p:cNvSpPr txBox="1"/>
          <p:nvPr/>
        </p:nvSpPr>
        <p:spPr>
          <a:xfrm>
            <a:off x="609601" y="3715544"/>
            <a:ext cx="2514600" cy="5334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28" name="TextBox 27"/>
          <p:cNvSpPr txBox="1"/>
          <p:nvPr/>
        </p:nvSpPr>
        <p:spPr>
          <a:xfrm>
            <a:off x="609600" y="3560913"/>
            <a:ext cx="990600"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添加标题</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9" name="Straight Connector 28"/>
          <p:cNvCxnSpPr/>
          <p:nvPr/>
        </p:nvCxnSpPr>
        <p:spPr>
          <a:xfrm flipH="1">
            <a:off x="5486400" y="3715544"/>
            <a:ext cx="990600" cy="0"/>
          </a:xfrm>
          <a:prstGeom prst="line">
            <a:avLst/>
          </a:prstGeom>
          <a:ln w="9525"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4894342" y="3410745"/>
            <a:ext cx="287258" cy="261610"/>
          </a:xfrm>
          <a:prstGeom prst="rect">
            <a:avLst/>
          </a:prstGeom>
          <a:noFill/>
        </p:spPr>
        <p:txBody>
          <a:bodyPr wrap="none">
            <a:spAutoFit/>
          </a:bodyPr>
          <a:lstStyle/>
          <a:p>
            <a:r>
              <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A</a:t>
            </a:r>
          </a:p>
        </p:txBody>
      </p:sp>
      <p:sp>
        <p:nvSpPr>
          <p:cNvPr id="31" name="Rectangle 30"/>
          <p:cNvSpPr/>
          <p:nvPr/>
        </p:nvSpPr>
        <p:spPr>
          <a:xfrm>
            <a:off x="4038600" y="3486945"/>
            <a:ext cx="274434" cy="261610"/>
          </a:xfrm>
          <a:prstGeom prst="rect">
            <a:avLst/>
          </a:prstGeom>
          <a:noFill/>
        </p:spPr>
        <p:txBody>
          <a:bodyPr wrap="none">
            <a:spAutoFit/>
          </a:bodyPr>
          <a:lstStyle/>
          <a:p>
            <a:r>
              <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B</a:t>
            </a:r>
          </a:p>
        </p:txBody>
      </p:sp>
      <p:sp>
        <p:nvSpPr>
          <p:cNvPr id="32" name="Rectangle 31"/>
          <p:cNvSpPr/>
          <p:nvPr/>
        </p:nvSpPr>
        <p:spPr>
          <a:xfrm>
            <a:off x="3581400" y="2191544"/>
            <a:ext cx="274434" cy="261610"/>
          </a:xfrm>
          <a:prstGeom prst="rect">
            <a:avLst/>
          </a:prstGeom>
          <a:noFill/>
        </p:spPr>
        <p:txBody>
          <a:bodyPr wrap="none">
            <a:spAutoFit/>
          </a:bodyPr>
          <a:lstStyle/>
          <a:p>
            <a:r>
              <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C</a:t>
            </a:r>
          </a:p>
        </p:txBody>
      </p:sp>
      <p:sp>
        <p:nvSpPr>
          <p:cNvPr id="33" name="Rectangle 32"/>
          <p:cNvSpPr/>
          <p:nvPr/>
        </p:nvSpPr>
        <p:spPr>
          <a:xfrm>
            <a:off x="3290861" y="2676545"/>
            <a:ext cx="287258" cy="253916"/>
          </a:xfrm>
          <a:prstGeom prst="rect">
            <a:avLst/>
          </a:prstGeom>
          <a:noFill/>
        </p:spPr>
        <p:txBody>
          <a:bodyPr wrap="none">
            <a:spAutoFit/>
          </a:bodyPr>
          <a:lstStyle/>
          <a:p>
            <a:r>
              <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D</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00" fill="hold"/>
                                        <p:tgtEl>
                                          <p:spTgt spid="19"/>
                                        </p:tgtEl>
                                        <p:attrNameLst>
                                          <p:attrName>ppt_x</p:attrName>
                                        </p:attrNameLst>
                                      </p:cBhvr>
                                      <p:tavLst>
                                        <p:tav tm="0">
                                          <p:val>
                                            <p:strVal val="0-#ppt_w/2"/>
                                          </p:val>
                                        </p:tav>
                                        <p:tav tm="100000">
                                          <p:val>
                                            <p:strVal val="#ppt_x"/>
                                          </p:val>
                                        </p:tav>
                                      </p:tavLst>
                                    </p:anim>
                                    <p:anim calcmode="lin" valueType="num">
                                      <p:cBhvr additive="base">
                                        <p:cTn id="8" dur="7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00" fill="hold"/>
                                        <p:tgtEl>
                                          <p:spTgt spid="20"/>
                                        </p:tgtEl>
                                        <p:attrNameLst>
                                          <p:attrName>ppt_x</p:attrName>
                                        </p:attrNameLst>
                                      </p:cBhvr>
                                      <p:tavLst>
                                        <p:tav tm="0">
                                          <p:val>
                                            <p:strVal val="0-#ppt_w/2"/>
                                          </p:val>
                                        </p:tav>
                                        <p:tav tm="100000">
                                          <p:val>
                                            <p:strVal val="#ppt_x"/>
                                          </p:val>
                                        </p:tav>
                                      </p:tavLst>
                                    </p:anim>
                                    <p:anim calcmode="lin" valueType="num">
                                      <p:cBhvr additive="base">
                                        <p:cTn id="12" dur="7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700" fill="hold"/>
                                        <p:tgtEl>
                                          <p:spTgt spid="21"/>
                                        </p:tgtEl>
                                        <p:attrNameLst>
                                          <p:attrName>ppt_x</p:attrName>
                                        </p:attrNameLst>
                                      </p:cBhvr>
                                      <p:tavLst>
                                        <p:tav tm="0">
                                          <p:val>
                                            <p:strVal val="0-#ppt_w/2"/>
                                          </p:val>
                                        </p:tav>
                                        <p:tav tm="100000">
                                          <p:val>
                                            <p:strVal val="#ppt_x"/>
                                          </p:val>
                                        </p:tav>
                                      </p:tavLst>
                                    </p:anim>
                                    <p:anim calcmode="lin" valueType="num">
                                      <p:cBhvr additive="base">
                                        <p:cTn id="16" dur="7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00" fill="hold"/>
                                        <p:tgtEl>
                                          <p:spTgt spid="22"/>
                                        </p:tgtEl>
                                        <p:attrNameLst>
                                          <p:attrName>ppt_x</p:attrName>
                                        </p:attrNameLst>
                                      </p:cBhvr>
                                      <p:tavLst>
                                        <p:tav tm="0">
                                          <p:val>
                                            <p:strVal val="0-#ppt_w/2"/>
                                          </p:val>
                                        </p:tav>
                                        <p:tav tm="100000">
                                          <p:val>
                                            <p:strVal val="#ppt_x"/>
                                          </p:val>
                                        </p:tav>
                                      </p:tavLst>
                                    </p:anim>
                                    <p:anim calcmode="lin" valueType="num">
                                      <p:cBhvr additive="base">
                                        <p:cTn id="20" dur="7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00" fill="hold"/>
                                        <p:tgtEl>
                                          <p:spTgt spid="23"/>
                                        </p:tgtEl>
                                        <p:attrNameLst>
                                          <p:attrName>ppt_x</p:attrName>
                                        </p:attrNameLst>
                                      </p:cBhvr>
                                      <p:tavLst>
                                        <p:tav tm="0">
                                          <p:val>
                                            <p:strVal val="0-#ppt_w/2"/>
                                          </p:val>
                                        </p:tav>
                                        <p:tav tm="100000">
                                          <p:val>
                                            <p:strVal val="#ppt_x"/>
                                          </p:val>
                                        </p:tav>
                                      </p:tavLst>
                                    </p:anim>
                                    <p:anim calcmode="lin" valueType="num">
                                      <p:cBhvr additive="base">
                                        <p:cTn id="24" dur="7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700" fill="hold"/>
                                        <p:tgtEl>
                                          <p:spTgt spid="24"/>
                                        </p:tgtEl>
                                        <p:attrNameLst>
                                          <p:attrName>ppt_x</p:attrName>
                                        </p:attrNameLst>
                                      </p:cBhvr>
                                      <p:tavLst>
                                        <p:tav tm="0">
                                          <p:val>
                                            <p:strVal val="0-#ppt_w/2"/>
                                          </p:val>
                                        </p:tav>
                                        <p:tav tm="100000">
                                          <p:val>
                                            <p:strVal val="#ppt_x"/>
                                          </p:val>
                                        </p:tav>
                                      </p:tavLst>
                                    </p:anim>
                                    <p:anim calcmode="lin" valueType="num">
                                      <p:cBhvr additive="base">
                                        <p:cTn id="28" dur="7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700" fill="hold"/>
                                        <p:tgtEl>
                                          <p:spTgt spid="25"/>
                                        </p:tgtEl>
                                        <p:attrNameLst>
                                          <p:attrName>ppt_x</p:attrName>
                                        </p:attrNameLst>
                                      </p:cBhvr>
                                      <p:tavLst>
                                        <p:tav tm="0">
                                          <p:val>
                                            <p:strVal val="0-#ppt_w/2"/>
                                          </p:val>
                                        </p:tav>
                                        <p:tav tm="100000">
                                          <p:val>
                                            <p:strVal val="#ppt_x"/>
                                          </p:val>
                                        </p:tav>
                                      </p:tavLst>
                                    </p:anim>
                                    <p:anim calcmode="lin" valueType="num">
                                      <p:cBhvr additive="base">
                                        <p:cTn id="32" dur="7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700" fill="hold"/>
                                        <p:tgtEl>
                                          <p:spTgt spid="26"/>
                                        </p:tgtEl>
                                        <p:attrNameLst>
                                          <p:attrName>ppt_x</p:attrName>
                                        </p:attrNameLst>
                                      </p:cBhvr>
                                      <p:tavLst>
                                        <p:tav tm="0">
                                          <p:val>
                                            <p:strVal val="0-#ppt_w/2"/>
                                          </p:val>
                                        </p:tav>
                                        <p:tav tm="100000">
                                          <p:val>
                                            <p:strVal val="#ppt_x"/>
                                          </p:val>
                                        </p:tav>
                                      </p:tavLst>
                                    </p:anim>
                                    <p:anim calcmode="lin" valueType="num">
                                      <p:cBhvr additive="base">
                                        <p:cTn id="36" dur="700" fill="hold"/>
                                        <p:tgtEl>
                                          <p:spTgt spid="2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700" fill="hold"/>
                                        <p:tgtEl>
                                          <p:spTgt spid="27"/>
                                        </p:tgtEl>
                                        <p:attrNameLst>
                                          <p:attrName>ppt_x</p:attrName>
                                        </p:attrNameLst>
                                      </p:cBhvr>
                                      <p:tavLst>
                                        <p:tav tm="0">
                                          <p:val>
                                            <p:strVal val="0-#ppt_w/2"/>
                                          </p:val>
                                        </p:tav>
                                        <p:tav tm="100000">
                                          <p:val>
                                            <p:strVal val="#ppt_x"/>
                                          </p:val>
                                        </p:tav>
                                      </p:tavLst>
                                    </p:anim>
                                    <p:anim calcmode="lin" valueType="num">
                                      <p:cBhvr additive="base">
                                        <p:cTn id="40" dur="700" fill="hold"/>
                                        <p:tgtEl>
                                          <p:spTgt spid="2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700" fill="hold"/>
                                        <p:tgtEl>
                                          <p:spTgt spid="28"/>
                                        </p:tgtEl>
                                        <p:attrNameLst>
                                          <p:attrName>ppt_x</p:attrName>
                                        </p:attrNameLst>
                                      </p:cBhvr>
                                      <p:tavLst>
                                        <p:tav tm="0">
                                          <p:val>
                                            <p:strVal val="0-#ppt_w/2"/>
                                          </p:val>
                                        </p:tav>
                                        <p:tav tm="100000">
                                          <p:val>
                                            <p:strVal val="#ppt_x"/>
                                          </p:val>
                                        </p:tav>
                                      </p:tavLst>
                                    </p:anim>
                                    <p:anim calcmode="lin" valueType="num">
                                      <p:cBhvr additive="base">
                                        <p:cTn id="44" dur="700" fill="hold"/>
                                        <p:tgtEl>
                                          <p:spTgt spid="28"/>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21" presetClass="entr" presetSubtype="1"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heel(1)">
                                      <p:cBhvr>
                                        <p:cTn id="48" dur="2000"/>
                                        <p:tgtEl>
                                          <p:spTgt spid="10"/>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heel(1)">
                                      <p:cBhvr>
                                        <p:cTn id="51" dur="2000"/>
                                        <p:tgtEl>
                                          <p:spTgt spid="5"/>
                                        </p:tgtEl>
                                      </p:cBhvr>
                                    </p:animEffect>
                                  </p:childTnLst>
                                </p:cTn>
                              </p:par>
                            </p:childTnLst>
                          </p:cTn>
                        </p:par>
                        <p:par>
                          <p:cTn id="52" fill="hold">
                            <p:stCondLst>
                              <p:cond delay="3000"/>
                            </p:stCondLst>
                            <p:childTnLst>
                              <p:par>
                                <p:cTn id="53" presetID="21" presetClass="entr" presetSubtype="1"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heel(1)">
                                      <p:cBhvr>
                                        <p:cTn id="55" dur="2000"/>
                                        <p:tgtEl>
                                          <p:spTgt spid="9"/>
                                        </p:tgtEl>
                                      </p:cBhvr>
                                    </p:animEffect>
                                  </p:childTnLst>
                                </p:cTn>
                              </p:par>
                              <p:par>
                                <p:cTn id="56" presetID="21" presetClass="entr" presetSubtype="1"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heel(1)">
                                      <p:cBhvr>
                                        <p:cTn id="58" dur="2000"/>
                                        <p:tgtEl>
                                          <p:spTgt spid="12"/>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heel(1)">
                                      <p:cBhvr>
                                        <p:cTn id="61" dur="2000"/>
                                        <p:tgtEl>
                                          <p:spTgt spid="16"/>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heel(1)">
                                      <p:cBhvr>
                                        <p:cTn id="64" dur="2000"/>
                                        <p:tgtEl>
                                          <p:spTgt spid="33"/>
                                        </p:tgtEl>
                                      </p:cBhvr>
                                    </p:animEffect>
                                  </p:childTnLst>
                                </p:cTn>
                              </p:par>
                            </p:childTnLst>
                          </p:cTn>
                        </p:par>
                        <p:par>
                          <p:cTn id="65" fill="hold">
                            <p:stCondLst>
                              <p:cond delay="5000"/>
                            </p:stCondLst>
                            <p:childTnLst>
                              <p:par>
                                <p:cTn id="66" presetID="21" presetClass="entr" presetSubtype="1" fill="hold" grpId="0"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heel(1)">
                                      <p:cBhvr>
                                        <p:cTn id="68" dur="2000"/>
                                        <p:tgtEl>
                                          <p:spTgt spid="8"/>
                                        </p:tgtEl>
                                      </p:cBhvr>
                                    </p:animEffect>
                                  </p:childTnLst>
                                </p:cTn>
                              </p:par>
                              <p:par>
                                <p:cTn id="69" presetID="21" presetClass="entr" presetSubtype="1" fill="hold"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heel(1)">
                                      <p:cBhvr>
                                        <p:cTn id="71" dur="2000"/>
                                        <p:tgtEl>
                                          <p:spTgt spid="11"/>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heel(1)">
                                      <p:cBhvr>
                                        <p:cTn id="74" dur="2000"/>
                                        <p:tgtEl>
                                          <p:spTgt spid="18"/>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heel(1)">
                                      <p:cBhvr>
                                        <p:cTn id="77" dur="2000"/>
                                        <p:tgtEl>
                                          <p:spTgt spid="32"/>
                                        </p:tgtEl>
                                      </p:cBhvr>
                                    </p:animEffect>
                                  </p:childTnLst>
                                </p:cTn>
                              </p:par>
                            </p:childTnLst>
                          </p:cTn>
                        </p:par>
                        <p:par>
                          <p:cTn id="78" fill="hold">
                            <p:stCondLst>
                              <p:cond delay="7000"/>
                            </p:stCondLst>
                            <p:childTnLst>
                              <p:par>
                                <p:cTn id="79" presetID="21" presetClass="entr" presetSubtype="1"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heel(1)">
                                      <p:cBhvr>
                                        <p:cTn id="81" dur="2000"/>
                                        <p:tgtEl>
                                          <p:spTgt spid="7"/>
                                        </p:tgtEl>
                                      </p:cBhvr>
                                    </p:animEffect>
                                  </p:childTnLst>
                                </p:cTn>
                              </p:par>
                              <p:par>
                                <p:cTn id="82" presetID="21" presetClass="entr" presetSubtype="1" fill="hold" nodeType="with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heel(1)">
                                      <p:cBhvr>
                                        <p:cTn id="84" dur="2000"/>
                                        <p:tgtEl>
                                          <p:spTgt spid="14"/>
                                        </p:tgtEl>
                                      </p:cBhvr>
                                    </p:animEffect>
                                  </p:childTnLst>
                                </p:cTn>
                              </p:par>
                              <p:par>
                                <p:cTn id="85" presetID="21" presetClass="entr" presetSubtype="1"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heel(1)">
                                      <p:cBhvr>
                                        <p:cTn id="87" dur="2000"/>
                                        <p:tgtEl>
                                          <p:spTgt spid="15"/>
                                        </p:tgtEl>
                                      </p:cBhvr>
                                    </p:animEffect>
                                  </p:childTnLst>
                                </p:cTn>
                              </p:par>
                              <p:par>
                                <p:cTn id="88" presetID="21" presetClass="entr" presetSubtype="1"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heel(1)">
                                      <p:cBhvr>
                                        <p:cTn id="90" dur="2000"/>
                                        <p:tgtEl>
                                          <p:spTgt spid="31"/>
                                        </p:tgtEl>
                                      </p:cBhvr>
                                    </p:animEffect>
                                  </p:childTnLst>
                                </p:cTn>
                              </p:par>
                            </p:childTnLst>
                          </p:cTn>
                        </p:par>
                        <p:par>
                          <p:cTn id="91" fill="hold">
                            <p:stCondLst>
                              <p:cond delay="9000"/>
                            </p:stCondLst>
                            <p:childTnLst>
                              <p:par>
                                <p:cTn id="92" presetID="21" presetClass="entr" presetSubtype="1" fill="hold" grpId="0" nodeType="afterEffect">
                                  <p:stCondLst>
                                    <p:cond delay="0"/>
                                  </p:stCondLst>
                                  <p:childTnLst>
                                    <p:set>
                                      <p:cBhvr>
                                        <p:cTn id="93" dur="1" fill="hold">
                                          <p:stCondLst>
                                            <p:cond delay="0"/>
                                          </p:stCondLst>
                                        </p:cTn>
                                        <p:tgtEl>
                                          <p:spTgt spid="6"/>
                                        </p:tgtEl>
                                        <p:attrNameLst>
                                          <p:attrName>style.visibility</p:attrName>
                                        </p:attrNameLst>
                                      </p:cBhvr>
                                      <p:to>
                                        <p:strVal val="visible"/>
                                      </p:to>
                                    </p:set>
                                    <p:animEffect transition="in" filter="wheel(1)">
                                      <p:cBhvr>
                                        <p:cTn id="94" dur="2000"/>
                                        <p:tgtEl>
                                          <p:spTgt spid="6"/>
                                        </p:tgtEl>
                                      </p:cBhvr>
                                    </p:animEffect>
                                  </p:childTnLst>
                                </p:cTn>
                              </p:par>
                              <p:par>
                                <p:cTn id="95" presetID="21" presetClass="entr" presetSubtype="1" fill="hold"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heel(1)">
                                      <p:cBhvr>
                                        <p:cTn id="97" dur="2000"/>
                                        <p:tgtEl>
                                          <p:spTgt spid="29"/>
                                        </p:tgtEl>
                                      </p:cBhvr>
                                    </p:animEffect>
                                  </p:childTnLst>
                                </p:cTn>
                              </p:par>
                              <p:par>
                                <p:cTn id="98" presetID="21" presetClass="entr" presetSubtype="1" fill="hold" grpId="0" nodeType="with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heel(1)">
                                      <p:cBhvr>
                                        <p:cTn id="100" dur="2000"/>
                                        <p:tgtEl>
                                          <p:spTgt spid="17"/>
                                        </p:tgtEl>
                                      </p:cBhvr>
                                    </p:animEffect>
                                  </p:childTnLst>
                                </p:cTn>
                              </p:par>
                              <p:par>
                                <p:cTn id="101" presetID="21" presetClass="entr" presetSubtype="1"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5" grpId="0"/>
      <p:bldP spid="16" grpId="0"/>
      <p:bldP spid="17" grpId="0"/>
      <p:bldP spid="18" grpId="0"/>
      <p:bldP spid="20" grpId="0"/>
      <p:bldP spid="21" grpId="0"/>
      <p:bldP spid="24" grpId="0"/>
      <p:bldP spid="25" grpId="0"/>
      <p:bldP spid="27" grpId="0"/>
      <p:bldP spid="28" grpId="0"/>
      <p:bldP spid="30"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915529" y="1395016"/>
            <a:ext cx="2332905" cy="1204913"/>
          </a:xfrm>
          <a:prstGeom prst="parallelogram">
            <a:avLst>
              <a:gd name="adj" fmla="val 35443"/>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14" tIns="18608" rIns="37214" bIns="18608"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28" name="平行四边形 27"/>
          <p:cNvSpPr/>
          <p:nvPr/>
        </p:nvSpPr>
        <p:spPr>
          <a:xfrm>
            <a:off x="3490057" y="1395016"/>
            <a:ext cx="2332905" cy="1204913"/>
          </a:xfrm>
          <a:prstGeom prst="parallelogram">
            <a:avLst>
              <a:gd name="adj" fmla="val 35443"/>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14" tIns="18608" rIns="37214" bIns="18608"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29" name="平行四边形 28"/>
          <p:cNvSpPr/>
          <p:nvPr/>
        </p:nvSpPr>
        <p:spPr>
          <a:xfrm>
            <a:off x="6089579" y="1395016"/>
            <a:ext cx="2332905" cy="1204913"/>
          </a:xfrm>
          <a:prstGeom prst="parallelogram">
            <a:avLst>
              <a:gd name="adj" fmla="val 35443"/>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14" tIns="18608" rIns="37214" bIns="18608"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30" name="平行四边形 29"/>
          <p:cNvSpPr/>
          <p:nvPr/>
        </p:nvSpPr>
        <p:spPr>
          <a:xfrm>
            <a:off x="2522377" y="1234283"/>
            <a:ext cx="1053379" cy="322660"/>
          </a:xfrm>
          <a:prstGeom prst="parallelogram">
            <a:avLst>
              <a:gd name="adj" fmla="val 354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651" tIns="18608" rIns="14651" bIns="18608" anchor="ctr"/>
          <a:lstStyle/>
          <a:p>
            <a:pPr algn="ctr"/>
            <a:r>
              <a:rPr lang="zh-CN" altLang="en-US" sz="1300" dirty="0">
                <a:solidFill>
                  <a:schemeClr val="bg1"/>
                </a:solidFill>
                <a:latin typeface="思源黑体 CN Medium" pitchFamily="34" charset="-122"/>
                <a:ea typeface="思源黑体 CN Medium" pitchFamily="34" charset="-122"/>
              </a:rPr>
              <a:t>添加内容</a:t>
            </a:r>
          </a:p>
        </p:txBody>
      </p:sp>
      <p:sp>
        <p:nvSpPr>
          <p:cNvPr id="31" name="平行四边形 30"/>
          <p:cNvSpPr/>
          <p:nvPr/>
        </p:nvSpPr>
        <p:spPr>
          <a:xfrm>
            <a:off x="5094524" y="1234283"/>
            <a:ext cx="1053378" cy="322660"/>
          </a:xfrm>
          <a:prstGeom prst="parallelogram">
            <a:avLst>
              <a:gd name="adj" fmla="val 354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651" tIns="18608" rIns="14651" bIns="18608" anchor="ctr"/>
          <a:lstStyle/>
          <a:p>
            <a:pPr algn="ctr"/>
            <a:r>
              <a:rPr lang="zh-CN" altLang="en-US" sz="1300" dirty="0">
                <a:solidFill>
                  <a:schemeClr val="bg1"/>
                </a:solidFill>
                <a:latin typeface="思源黑体 CN Medium" pitchFamily="34" charset="-122"/>
                <a:ea typeface="思源黑体 CN Medium" pitchFamily="34" charset="-122"/>
              </a:rPr>
              <a:t>添加内容</a:t>
            </a:r>
          </a:p>
        </p:txBody>
      </p:sp>
      <p:sp>
        <p:nvSpPr>
          <p:cNvPr id="32" name="平行四边形 31"/>
          <p:cNvSpPr/>
          <p:nvPr/>
        </p:nvSpPr>
        <p:spPr>
          <a:xfrm>
            <a:off x="7701189" y="1234283"/>
            <a:ext cx="1053378" cy="322660"/>
          </a:xfrm>
          <a:prstGeom prst="parallelogram">
            <a:avLst>
              <a:gd name="adj" fmla="val 3544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651" tIns="18608" rIns="14651" bIns="18608" anchor="ctr"/>
          <a:lstStyle/>
          <a:p>
            <a:pPr algn="ctr"/>
            <a:r>
              <a:rPr lang="zh-CN" altLang="en-US" sz="1100" dirty="0">
                <a:solidFill>
                  <a:schemeClr val="bg1"/>
                </a:solidFill>
                <a:latin typeface="思源黑体 CN Medium" pitchFamily="34" charset="-122"/>
                <a:ea typeface="思源黑体 CN Medium" pitchFamily="34" charset="-122"/>
              </a:rPr>
              <a:t>添加内容</a:t>
            </a:r>
          </a:p>
        </p:txBody>
      </p:sp>
      <p:sp>
        <p:nvSpPr>
          <p:cNvPr id="33" name="TextBox 32"/>
          <p:cNvSpPr txBox="1">
            <a:spLocks noChangeArrowheads="1"/>
          </p:cNvSpPr>
          <p:nvPr/>
        </p:nvSpPr>
        <p:spPr bwMode="auto">
          <a:xfrm>
            <a:off x="831021" y="2838055"/>
            <a:ext cx="2042483" cy="677755"/>
          </a:xfrm>
          <a:prstGeom prst="rect">
            <a:avLst/>
          </a:prstGeom>
          <a:noFill/>
          <a:ln w="9525">
            <a:noFill/>
            <a:miter lim="800000"/>
          </a:ln>
        </p:spPr>
        <p:txBody>
          <a:bodyPr lIns="37214" tIns="18608" rIns="37214" bIns="18608">
            <a:spAutoFit/>
          </a:bodyPr>
          <a:lstStyle/>
          <a:p>
            <a:pPr algn="just">
              <a:lnSpc>
                <a:spcPct val="13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26" name="TextBox 33"/>
          <p:cNvSpPr txBox="1">
            <a:spLocks noChangeArrowheads="1"/>
          </p:cNvSpPr>
          <p:nvPr/>
        </p:nvSpPr>
        <p:spPr bwMode="auto">
          <a:xfrm>
            <a:off x="3478156" y="2838054"/>
            <a:ext cx="1934168" cy="517711"/>
          </a:xfrm>
          <a:prstGeom prst="rect">
            <a:avLst/>
          </a:prstGeom>
          <a:noFill/>
          <a:ln w="9525">
            <a:noFill/>
            <a:miter lim="800000"/>
          </a:ln>
        </p:spPr>
        <p:txBody>
          <a:bodyPr lIns="37214" tIns="18608" rIns="37214" bIns="18608">
            <a:spAutoFit/>
          </a:bodyPr>
          <a:lstStyle/>
          <a:p>
            <a:pPr algn="just">
              <a:lnSpc>
                <a:spcPct val="13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0" name="TextBox 34"/>
          <p:cNvSpPr txBox="1">
            <a:spLocks noChangeArrowheads="1"/>
          </p:cNvSpPr>
          <p:nvPr/>
        </p:nvSpPr>
        <p:spPr bwMode="auto">
          <a:xfrm>
            <a:off x="6089580" y="2838054"/>
            <a:ext cx="1922266" cy="517711"/>
          </a:xfrm>
          <a:prstGeom prst="rect">
            <a:avLst/>
          </a:prstGeom>
          <a:noFill/>
          <a:ln w="9525">
            <a:noFill/>
            <a:miter lim="800000"/>
          </a:ln>
        </p:spPr>
        <p:txBody>
          <a:bodyPr lIns="37214" tIns="18608" rIns="37214" bIns="18608">
            <a:spAutoFit/>
          </a:bodyPr>
          <a:lstStyle/>
          <a:p>
            <a:pPr algn="just">
              <a:lnSpc>
                <a:spcPct val="13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1" name="矩形 30"/>
          <p:cNvSpPr>
            <a:spLocks noChangeArrowheads="1"/>
          </p:cNvSpPr>
          <p:nvPr/>
        </p:nvSpPr>
        <p:spPr bwMode="auto">
          <a:xfrm>
            <a:off x="2192676" y="4098927"/>
            <a:ext cx="4952662" cy="442403"/>
          </a:xfrm>
          <a:prstGeom prst="rect">
            <a:avLst/>
          </a:prstGeom>
          <a:noFill/>
          <a:ln w="9525">
            <a:noFill/>
            <a:miter lim="800000"/>
          </a:ln>
        </p:spPr>
        <p:txBody>
          <a:bodyPr lIns="41884" tIns="20942" rIns="41884" bIns="20942">
            <a:spAutoFit/>
          </a:bodyPr>
          <a:lstStyle/>
          <a:p>
            <a:pPr algn="ctr">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42" name="丁字箭头 41"/>
          <p:cNvSpPr/>
          <p:nvPr/>
        </p:nvSpPr>
        <p:spPr>
          <a:xfrm flipV="1">
            <a:off x="915529" y="3739358"/>
            <a:ext cx="7096316" cy="265510"/>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7214" tIns="18608" rIns="37214" bIns="18608" anchor="ctr"/>
          <a:lstStyle/>
          <a:p>
            <a:pPr algn="ctr" fontAlgn="auto"/>
            <a:endParaRPr lang="zh-CN" altLang="en-US" sz="1800" noProof="1"/>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anim calcmode="lin" valueType="num">
                                      <p:cBhvr>
                                        <p:cTn id="20" dur="500" fill="hold"/>
                                        <p:tgtEl>
                                          <p:spTgt spid="29"/>
                                        </p:tgtEl>
                                        <p:attrNameLst>
                                          <p:attrName>ppt_x</p:attrName>
                                        </p:attrNameLst>
                                      </p:cBhvr>
                                      <p:tavLst>
                                        <p:tav tm="0">
                                          <p:val>
                                            <p:strVal val="#ppt_x"/>
                                          </p:val>
                                        </p:tav>
                                        <p:tav tm="100000">
                                          <p:val>
                                            <p:strVal val="#ppt_x"/>
                                          </p:val>
                                        </p:tav>
                                      </p:tavLst>
                                    </p:anim>
                                    <p:anim calcmode="lin" valueType="num">
                                      <p:cBhvr>
                                        <p:cTn id="21" dur="5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ppt_x</p:attrName>
                                        </p:attrNameLst>
                                      </p:cBhvr>
                                      <p:tavLst>
                                        <p:tav tm="0">
                                          <p:val>
                                            <p:strVal val="1+#ppt_w/2"/>
                                          </p:val>
                                        </p:tav>
                                        <p:tav tm="100000">
                                          <p:val>
                                            <p:strVal val="#ppt_x"/>
                                          </p:val>
                                        </p:tav>
                                      </p:tavLst>
                                    </p:anim>
                                    <p:anim calcmode="lin" valueType="num">
                                      <p:cBhvr>
                                        <p:cTn id="26" dur="500" fill="hold"/>
                                        <p:tgtEl>
                                          <p:spTgt spid="3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ppt_x</p:attrName>
                                        </p:attrNameLst>
                                      </p:cBhvr>
                                      <p:tavLst>
                                        <p:tav tm="0">
                                          <p:val>
                                            <p:strVal val="1+#ppt_w/2"/>
                                          </p:val>
                                        </p:tav>
                                        <p:tav tm="100000">
                                          <p:val>
                                            <p:strVal val="#ppt_x"/>
                                          </p:val>
                                        </p:tav>
                                      </p:tavLst>
                                    </p:anim>
                                    <p:anim calcmode="lin" valueType="num">
                                      <p:cBhvr>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p:cTn id="33" dur="500" fill="hold"/>
                                        <p:tgtEl>
                                          <p:spTgt spid="32"/>
                                        </p:tgtEl>
                                        <p:attrNameLst>
                                          <p:attrName>ppt_x</p:attrName>
                                        </p:attrNameLst>
                                      </p:cBhvr>
                                      <p:tavLst>
                                        <p:tav tm="0">
                                          <p:val>
                                            <p:strVal val="1+#ppt_w/2"/>
                                          </p:val>
                                        </p:tav>
                                        <p:tav tm="100000">
                                          <p:val>
                                            <p:strVal val="#ppt_x"/>
                                          </p:val>
                                        </p:tav>
                                      </p:tavLst>
                                    </p:anim>
                                    <p:anim calcmode="lin" valueType="num">
                                      <p:cBhvr>
                                        <p:cTn id="34" dur="500" fill="hold"/>
                                        <p:tgtEl>
                                          <p:spTgt spid="3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randombar(horizontal)">
                                      <p:cBhvr>
                                        <p:cTn id="38" dur="500"/>
                                        <p:tgtEl>
                                          <p:spTgt spid="33"/>
                                        </p:tgtEl>
                                      </p:cBhvr>
                                    </p:animEffect>
                                  </p:childTnLst>
                                </p:cTn>
                              </p:par>
                            </p:childTnLst>
                          </p:cTn>
                        </p:par>
                        <p:par>
                          <p:cTn id="39" fill="hold">
                            <p:stCondLst>
                              <p:cond delay="2500"/>
                            </p:stCondLst>
                            <p:childTnLst>
                              <p:par>
                                <p:cTn id="40" presetID="14" presetClass="entr" presetSubtype="1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randombar(horizontal)">
                                      <p:cBhvr>
                                        <p:cTn id="42" dur="500"/>
                                        <p:tgtEl>
                                          <p:spTgt spid="26"/>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randombar(horizontal)">
                                      <p:cBhvr>
                                        <p:cTn id="46" dur="500"/>
                                        <p:tgtEl>
                                          <p:spTgt spid="40"/>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up)">
                                      <p:cBhvr>
                                        <p:cTn id="50" dur="500"/>
                                        <p:tgtEl>
                                          <p:spTgt spid="42"/>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bldLvl="0" animBg="1"/>
      <p:bldP spid="30" grpId="0" bldLvl="0" animBg="1"/>
      <p:bldP spid="31" grpId="0" bldLvl="0" animBg="1"/>
      <p:bldP spid="32" grpId="0" bldLvl="0" animBg="1"/>
      <p:bldP spid="33" grpId="0"/>
      <p:bldP spid="26" grpId="0"/>
      <p:bldP spid="40" grpId="0"/>
      <p:bldP spid="41" grpId="0"/>
      <p:bldP spid="4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579614" y="1071401"/>
            <a:ext cx="1986434" cy="3310635"/>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accent2"/>
          </a:solidFill>
          <a:ln>
            <a:noFill/>
          </a:ln>
        </p:spPr>
        <p:txBody>
          <a:bodyPr lIns="68580" tIns="34290" rIns="68580" bIns="34290"/>
          <a:lstStyle/>
          <a:p>
            <a:endParaRPr lang="zh-CN" altLang="en-US" dirty="0"/>
          </a:p>
        </p:txBody>
      </p:sp>
      <p:sp>
        <p:nvSpPr>
          <p:cNvPr id="5" name="TextBox 8"/>
          <p:cNvSpPr txBox="1"/>
          <p:nvPr/>
        </p:nvSpPr>
        <p:spPr>
          <a:xfrm>
            <a:off x="4013340" y="1688924"/>
            <a:ext cx="1061829"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 name="TextBox 9"/>
          <p:cNvSpPr txBox="1"/>
          <p:nvPr/>
        </p:nvSpPr>
        <p:spPr>
          <a:xfrm>
            <a:off x="3884912" y="1919300"/>
            <a:ext cx="1414889" cy="460254"/>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8F8F8"/>
                </a:solidFill>
                <a:latin typeface="微软雅黑" panose="020B0503020204020204" pitchFamily="34" charset="-122"/>
                <a:ea typeface="微软雅黑" panose="020B0503020204020204" pitchFamily="34" charset="-122"/>
              </a:rPr>
              <a:t>这里输入您的文字这里输入您的文字</a:t>
            </a:r>
          </a:p>
        </p:txBody>
      </p:sp>
      <p:sp>
        <p:nvSpPr>
          <p:cNvPr id="7" name="Freeform 17"/>
          <p:cNvSpPr>
            <a:spLocks noEditPoints="1"/>
          </p:cNvSpPr>
          <p:nvPr/>
        </p:nvSpPr>
        <p:spPr bwMode="auto">
          <a:xfrm>
            <a:off x="4371564" y="3167375"/>
            <a:ext cx="428839" cy="412681"/>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lIns="68580" tIns="34290" rIns="68580" bIns="34290"/>
          <a:lstStyle/>
          <a:p>
            <a:endParaRPr lang="zh-CN" altLang="en-US"/>
          </a:p>
        </p:txBody>
      </p:sp>
      <p:sp>
        <p:nvSpPr>
          <p:cNvPr id="25" name="Freeform 6"/>
          <p:cNvSpPr/>
          <p:nvPr/>
        </p:nvSpPr>
        <p:spPr bwMode="auto">
          <a:xfrm>
            <a:off x="5965984" y="1406324"/>
            <a:ext cx="1672114" cy="278692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accent3"/>
          </a:solidFill>
          <a:ln>
            <a:noFill/>
          </a:ln>
        </p:spPr>
        <p:txBody>
          <a:bodyPr lIns="68580" tIns="34290" rIns="68580" bIns="34290"/>
          <a:lstStyle/>
          <a:p>
            <a:endParaRPr lang="zh-CN" altLang="en-US"/>
          </a:p>
        </p:txBody>
      </p:sp>
      <p:sp>
        <p:nvSpPr>
          <p:cNvPr id="32" name="TextBox 10"/>
          <p:cNvSpPr txBox="1"/>
          <p:nvPr/>
        </p:nvSpPr>
        <p:spPr>
          <a:xfrm>
            <a:off x="6278318" y="2020867"/>
            <a:ext cx="1061829"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3" name="TextBox 11"/>
          <p:cNvSpPr txBox="1"/>
          <p:nvPr/>
        </p:nvSpPr>
        <p:spPr>
          <a:xfrm>
            <a:off x="6123772" y="2209976"/>
            <a:ext cx="1414889" cy="460254"/>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8F8F8"/>
                </a:solidFill>
                <a:latin typeface="微软雅黑" panose="020B0503020204020204" pitchFamily="34" charset="-122"/>
                <a:ea typeface="微软雅黑" panose="020B0503020204020204" pitchFamily="34" charset="-122"/>
              </a:rPr>
              <a:t>这里输入您的文字这里输入您的文字</a:t>
            </a:r>
          </a:p>
        </p:txBody>
      </p:sp>
      <p:grpSp>
        <p:nvGrpSpPr>
          <p:cNvPr id="2" name="组合 33"/>
          <p:cNvGrpSpPr/>
          <p:nvPr/>
        </p:nvGrpSpPr>
        <p:grpSpPr>
          <a:xfrm>
            <a:off x="6576073" y="3205764"/>
            <a:ext cx="465440" cy="374292"/>
            <a:chOff x="976313" y="4519613"/>
            <a:chExt cx="485775" cy="390525"/>
          </a:xfrm>
          <a:solidFill>
            <a:srgbClr val="F8F8F8"/>
          </a:solidFill>
        </p:grpSpPr>
        <p:sp>
          <p:nvSpPr>
            <p:cNvPr id="35"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sp>
          <p:nvSpPr>
            <p:cNvPr id="36"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grpSp>
      <p:sp>
        <p:nvSpPr>
          <p:cNvPr id="37" name="Freeform 6"/>
          <p:cNvSpPr/>
          <p:nvPr/>
        </p:nvSpPr>
        <p:spPr bwMode="auto">
          <a:xfrm>
            <a:off x="1550670" y="1452058"/>
            <a:ext cx="1672114" cy="278692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accent1"/>
          </a:solidFill>
          <a:ln>
            <a:noFill/>
          </a:ln>
        </p:spPr>
        <p:txBody>
          <a:bodyPr lIns="68580" tIns="34290" rIns="68580" bIns="34290"/>
          <a:lstStyle/>
          <a:p>
            <a:endParaRPr lang="zh-CN" altLang="en-US"/>
          </a:p>
        </p:txBody>
      </p:sp>
      <p:sp>
        <p:nvSpPr>
          <p:cNvPr id="38" name="TextBox 10"/>
          <p:cNvSpPr txBox="1"/>
          <p:nvPr/>
        </p:nvSpPr>
        <p:spPr>
          <a:xfrm>
            <a:off x="1863005" y="2066600"/>
            <a:ext cx="1061829"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9" name="TextBox 11"/>
          <p:cNvSpPr txBox="1"/>
          <p:nvPr/>
        </p:nvSpPr>
        <p:spPr>
          <a:xfrm>
            <a:off x="1708458" y="2255710"/>
            <a:ext cx="1414889" cy="460254"/>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8F8F8"/>
                </a:solidFill>
                <a:latin typeface="微软雅黑" panose="020B0503020204020204" pitchFamily="34" charset="-122"/>
                <a:ea typeface="微软雅黑" panose="020B0503020204020204" pitchFamily="34" charset="-122"/>
              </a:rPr>
              <a:t>这里输入您的文字这里输入您的文字</a:t>
            </a:r>
          </a:p>
        </p:txBody>
      </p:sp>
      <p:grpSp>
        <p:nvGrpSpPr>
          <p:cNvPr id="3" name="组合 39"/>
          <p:cNvGrpSpPr/>
          <p:nvPr/>
        </p:nvGrpSpPr>
        <p:grpSpPr>
          <a:xfrm>
            <a:off x="2160760" y="3205764"/>
            <a:ext cx="465440" cy="374292"/>
            <a:chOff x="976313" y="4519613"/>
            <a:chExt cx="485775" cy="390525"/>
          </a:xfrm>
          <a:solidFill>
            <a:srgbClr val="F8F8F8"/>
          </a:solidFill>
        </p:grpSpPr>
        <p:sp>
          <p:nvSpPr>
            <p:cNvPr id="41"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sp>
          <p:nvSpPr>
            <p:cNvPr id="42"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dirty="0">
                <a:latin typeface="+mn-lt"/>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31"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 calcmode="lin" valueType="num">
                                      <p:cBhvr>
                                        <p:cTn id="14" dur="500" fill="hold"/>
                                        <p:tgtEl>
                                          <p:spTgt spid="5"/>
                                        </p:tgtEl>
                                        <p:attrNameLst>
                                          <p:attrName>style.rotation</p:attrName>
                                        </p:attrNameLst>
                                      </p:cBhvr>
                                      <p:tavLst>
                                        <p:tav tm="0">
                                          <p:val>
                                            <p:fltVal val="90"/>
                                          </p:val>
                                        </p:tav>
                                        <p:tav tm="100000">
                                          <p:val>
                                            <p:fltVal val="0"/>
                                          </p:val>
                                        </p:tav>
                                      </p:tavLst>
                                    </p:anim>
                                    <p:animEffect transition="in" filter="fade">
                                      <p:cBhvr>
                                        <p:cTn id="15" dur="500"/>
                                        <p:tgtEl>
                                          <p:spTgt spid="5"/>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 calcmode="lin" valueType="num">
                                      <p:cBhvr>
                                        <p:cTn id="20" dur="500" fill="hold"/>
                                        <p:tgtEl>
                                          <p:spTgt spid="6"/>
                                        </p:tgtEl>
                                        <p:attrNameLst>
                                          <p:attrName>style.rotation</p:attrName>
                                        </p:attrNameLst>
                                      </p:cBhvr>
                                      <p:tavLst>
                                        <p:tav tm="0">
                                          <p:val>
                                            <p:fltVal val="90"/>
                                          </p:val>
                                        </p:tav>
                                        <p:tav tm="100000">
                                          <p:val>
                                            <p:fltVal val="0"/>
                                          </p:val>
                                        </p:tav>
                                      </p:tavLst>
                                    </p:anim>
                                    <p:animEffect transition="in" filter="fade">
                                      <p:cBhvr>
                                        <p:cTn id="21" dur="500"/>
                                        <p:tgtEl>
                                          <p:spTgt spid="6"/>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90"/>
                                          </p:val>
                                        </p:tav>
                                        <p:tav tm="100000">
                                          <p:val>
                                            <p:fltVal val="0"/>
                                          </p:val>
                                        </p:tav>
                                      </p:tavLst>
                                    </p:anim>
                                    <p:animEffect transition="in" filter="fade">
                                      <p:cBhvr>
                                        <p:cTn id="27" dur="500"/>
                                        <p:tgtEl>
                                          <p:spTgt spid="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childTnLst>
                          </p:cTn>
                        </p:par>
                        <p:par>
                          <p:cTn id="33" fill="hold">
                            <p:stCondLst>
                              <p:cond delay="500"/>
                            </p:stCondLst>
                            <p:childTnLst>
                              <p:par>
                                <p:cTn id="34" presetID="31"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 calcmode="lin" valueType="num">
                                      <p:cBhvr>
                                        <p:cTn id="38" dur="500" fill="hold"/>
                                        <p:tgtEl>
                                          <p:spTgt spid="2"/>
                                        </p:tgtEl>
                                        <p:attrNameLst>
                                          <p:attrName>style.rotation</p:attrName>
                                        </p:attrNameLst>
                                      </p:cBhvr>
                                      <p:tavLst>
                                        <p:tav tm="0">
                                          <p:val>
                                            <p:fltVal val="90"/>
                                          </p:val>
                                        </p:tav>
                                        <p:tav tm="100000">
                                          <p:val>
                                            <p:fltVal val="0"/>
                                          </p:val>
                                        </p:tav>
                                      </p:tavLst>
                                    </p:anim>
                                    <p:animEffect transition="in" filter="fade">
                                      <p:cBhvr>
                                        <p:cTn id="39" dur="500"/>
                                        <p:tgtEl>
                                          <p:spTgt spid="2"/>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 calcmode="lin" valueType="num">
                                      <p:cBhvr>
                                        <p:cTn id="44" dur="500" fill="hold"/>
                                        <p:tgtEl>
                                          <p:spTgt spid="32"/>
                                        </p:tgtEl>
                                        <p:attrNameLst>
                                          <p:attrName>style.rotation</p:attrName>
                                        </p:attrNameLst>
                                      </p:cBhvr>
                                      <p:tavLst>
                                        <p:tav tm="0">
                                          <p:val>
                                            <p:fltVal val="90"/>
                                          </p:val>
                                        </p:tav>
                                        <p:tav tm="100000">
                                          <p:val>
                                            <p:fltVal val="0"/>
                                          </p:val>
                                        </p:tav>
                                      </p:tavLst>
                                    </p:anim>
                                    <p:animEffect transition="in" filter="fade">
                                      <p:cBhvr>
                                        <p:cTn id="45" dur="500"/>
                                        <p:tgtEl>
                                          <p:spTgt spid="32"/>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 calcmode="lin" valueType="num">
                                      <p:cBhvr>
                                        <p:cTn id="50" dur="500" fill="hold"/>
                                        <p:tgtEl>
                                          <p:spTgt spid="33"/>
                                        </p:tgtEl>
                                        <p:attrNameLst>
                                          <p:attrName>style.rotation</p:attrName>
                                        </p:attrNameLst>
                                      </p:cBhvr>
                                      <p:tavLst>
                                        <p:tav tm="0">
                                          <p:val>
                                            <p:fltVal val="90"/>
                                          </p:val>
                                        </p:tav>
                                        <p:tav tm="100000">
                                          <p:val>
                                            <p:fltVal val="0"/>
                                          </p:val>
                                        </p:tav>
                                      </p:tavLst>
                                    </p:anim>
                                    <p:animEffect transition="in" filter="fade">
                                      <p:cBhvr>
                                        <p:cTn id="51" dur="500"/>
                                        <p:tgtEl>
                                          <p:spTgt spid="3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1000"/>
                            </p:stCondLst>
                            <p:childTnLst>
                              <p:par>
                                <p:cTn id="58" presetID="31" presetClass="entr" presetSubtype="0" fill="hold" nodeType="after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p:cTn id="60" dur="500" fill="hold"/>
                                        <p:tgtEl>
                                          <p:spTgt spid="3"/>
                                        </p:tgtEl>
                                        <p:attrNameLst>
                                          <p:attrName>ppt_w</p:attrName>
                                        </p:attrNameLst>
                                      </p:cBhvr>
                                      <p:tavLst>
                                        <p:tav tm="0">
                                          <p:val>
                                            <p:fltVal val="0"/>
                                          </p:val>
                                        </p:tav>
                                        <p:tav tm="100000">
                                          <p:val>
                                            <p:strVal val="#ppt_w"/>
                                          </p:val>
                                        </p:tav>
                                      </p:tavLst>
                                    </p:anim>
                                    <p:anim calcmode="lin" valueType="num">
                                      <p:cBhvr>
                                        <p:cTn id="61" dur="500" fill="hold"/>
                                        <p:tgtEl>
                                          <p:spTgt spid="3"/>
                                        </p:tgtEl>
                                        <p:attrNameLst>
                                          <p:attrName>ppt_h</p:attrName>
                                        </p:attrNameLst>
                                      </p:cBhvr>
                                      <p:tavLst>
                                        <p:tav tm="0">
                                          <p:val>
                                            <p:fltVal val="0"/>
                                          </p:val>
                                        </p:tav>
                                        <p:tav tm="100000">
                                          <p:val>
                                            <p:strVal val="#ppt_h"/>
                                          </p:val>
                                        </p:tav>
                                      </p:tavLst>
                                    </p:anim>
                                    <p:anim calcmode="lin" valueType="num">
                                      <p:cBhvr>
                                        <p:cTn id="62" dur="500" fill="hold"/>
                                        <p:tgtEl>
                                          <p:spTgt spid="3"/>
                                        </p:tgtEl>
                                        <p:attrNameLst>
                                          <p:attrName>style.rotation</p:attrName>
                                        </p:attrNameLst>
                                      </p:cBhvr>
                                      <p:tavLst>
                                        <p:tav tm="0">
                                          <p:val>
                                            <p:fltVal val="90"/>
                                          </p:val>
                                        </p:tav>
                                        <p:tav tm="100000">
                                          <p:val>
                                            <p:fltVal val="0"/>
                                          </p:val>
                                        </p:tav>
                                      </p:tavLst>
                                    </p:anim>
                                    <p:animEffect transition="in" filter="fade">
                                      <p:cBhvr>
                                        <p:cTn id="63" dur="500"/>
                                        <p:tgtEl>
                                          <p:spTgt spid="3"/>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p:cTn id="66" dur="500" fill="hold"/>
                                        <p:tgtEl>
                                          <p:spTgt spid="38"/>
                                        </p:tgtEl>
                                        <p:attrNameLst>
                                          <p:attrName>ppt_w</p:attrName>
                                        </p:attrNameLst>
                                      </p:cBhvr>
                                      <p:tavLst>
                                        <p:tav tm="0">
                                          <p:val>
                                            <p:fltVal val="0"/>
                                          </p:val>
                                        </p:tav>
                                        <p:tav tm="100000">
                                          <p:val>
                                            <p:strVal val="#ppt_w"/>
                                          </p:val>
                                        </p:tav>
                                      </p:tavLst>
                                    </p:anim>
                                    <p:anim calcmode="lin" valueType="num">
                                      <p:cBhvr>
                                        <p:cTn id="67" dur="500" fill="hold"/>
                                        <p:tgtEl>
                                          <p:spTgt spid="38"/>
                                        </p:tgtEl>
                                        <p:attrNameLst>
                                          <p:attrName>ppt_h</p:attrName>
                                        </p:attrNameLst>
                                      </p:cBhvr>
                                      <p:tavLst>
                                        <p:tav tm="0">
                                          <p:val>
                                            <p:fltVal val="0"/>
                                          </p:val>
                                        </p:tav>
                                        <p:tav tm="100000">
                                          <p:val>
                                            <p:strVal val="#ppt_h"/>
                                          </p:val>
                                        </p:tav>
                                      </p:tavLst>
                                    </p:anim>
                                    <p:anim calcmode="lin" valueType="num">
                                      <p:cBhvr>
                                        <p:cTn id="68" dur="500" fill="hold"/>
                                        <p:tgtEl>
                                          <p:spTgt spid="38"/>
                                        </p:tgtEl>
                                        <p:attrNameLst>
                                          <p:attrName>style.rotation</p:attrName>
                                        </p:attrNameLst>
                                      </p:cBhvr>
                                      <p:tavLst>
                                        <p:tav tm="0">
                                          <p:val>
                                            <p:fltVal val="90"/>
                                          </p:val>
                                        </p:tav>
                                        <p:tav tm="100000">
                                          <p:val>
                                            <p:fltVal val="0"/>
                                          </p:val>
                                        </p:tav>
                                      </p:tavLst>
                                    </p:anim>
                                    <p:animEffect transition="in" filter="fade">
                                      <p:cBhvr>
                                        <p:cTn id="69" dur="500"/>
                                        <p:tgtEl>
                                          <p:spTgt spid="38"/>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p:cTn id="72" dur="500" fill="hold"/>
                                        <p:tgtEl>
                                          <p:spTgt spid="39"/>
                                        </p:tgtEl>
                                        <p:attrNameLst>
                                          <p:attrName>ppt_w</p:attrName>
                                        </p:attrNameLst>
                                      </p:cBhvr>
                                      <p:tavLst>
                                        <p:tav tm="0">
                                          <p:val>
                                            <p:fltVal val="0"/>
                                          </p:val>
                                        </p:tav>
                                        <p:tav tm="100000">
                                          <p:val>
                                            <p:strVal val="#ppt_w"/>
                                          </p:val>
                                        </p:tav>
                                      </p:tavLst>
                                    </p:anim>
                                    <p:anim calcmode="lin" valueType="num">
                                      <p:cBhvr>
                                        <p:cTn id="73" dur="500" fill="hold"/>
                                        <p:tgtEl>
                                          <p:spTgt spid="39"/>
                                        </p:tgtEl>
                                        <p:attrNameLst>
                                          <p:attrName>ppt_h</p:attrName>
                                        </p:attrNameLst>
                                      </p:cBhvr>
                                      <p:tavLst>
                                        <p:tav tm="0">
                                          <p:val>
                                            <p:fltVal val="0"/>
                                          </p:val>
                                        </p:tav>
                                        <p:tav tm="100000">
                                          <p:val>
                                            <p:strVal val="#ppt_h"/>
                                          </p:val>
                                        </p:tav>
                                      </p:tavLst>
                                    </p:anim>
                                    <p:anim calcmode="lin" valueType="num">
                                      <p:cBhvr>
                                        <p:cTn id="74" dur="500" fill="hold"/>
                                        <p:tgtEl>
                                          <p:spTgt spid="39"/>
                                        </p:tgtEl>
                                        <p:attrNameLst>
                                          <p:attrName>style.rotation</p:attrName>
                                        </p:attrNameLst>
                                      </p:cBhvr>
                                      <p:tavLst>
                                        <p:tav tm="0">
                                          <p:val>
                                            <p:fltVal val="90"/>
                                          </p:val>
                                        </p:tav>
                                        <p:tav tm="100000">
                                          <p:val>
                                            <p:fltVal val="0"/>
                                          </p:val>
                                        </p:tav>
                                      </p:tavLst>
                                    </p:anim>
                                    <p:animEffect transition="in" filter="fade">
                                      <p:cBhvr>
                                        <p:cTn id="7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6" grpId="0"/>
      <p:bldP spid="7" grpId="0" bldLvl="0" animBg="1"/>
      <p:bldP spid="25" grpId="0" bldLvl="0" animBg="1"/>
      <p:bldP spid="32" grpId="0"/>
      <p:bldP spid="33" grpId="0"/>
      <p:bldP spid="37" grpId="0" bldLvl="0" animBg="1"/>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淘宝店chenying0907 1"/>
          <p:cNvPicPr>
            <a:picLocks noChangeAspect="1"/>
          </p:cNvPicPr>
          <p:nvPr>
            <p:custDataLst>
              <p:tags r:id="rId1"/>
            </p:custDataLst>
          </p:nvPr>
        </p:nvPicPr>
        <p:blipFill>
          <a:blip r:embed="rId12" cstate="print">
            <a:extLst>
              <a:ext uri="{28A0092B-C50C-407E-A947-70E740481C1C}">
                <a14:useLocalDpi xmlns:a14="http://schemas.microsoft.com/office/drawing/2010/main" val="0"/>
              </a:ext>
            </a:extLst>
          </a:blip>
          <a:stretch>
            <a:fillRect/>
          </a:stretch>
        </p:blipFill>
        <p:spPr>
          <a:xfrm>
            <a:off x="3108961" y="1539244"/>
            <a:ext cx="2926078" cy="1949958"/>
          </a:xfrm>
          <a:prstGeom prst="rect">
            <a:avLst/>
          </a:prstGeom>
        </p:spPr>
      </p:pic>
      <p:sp>
        <p:nvSpPr>
          <p:cNvPr id="13" name="PA_淘宝店chenying0907 12"/>
          <p:cNvSpPr/>
          <p:nvPr>
            <p:custDataLst>
              <p:tags r:id="rId2"/>
            </p:custDataLst>
          </p:nvPr>
        </p:nvSpPr>
        <p:spPr>
          <a:xfrm>
            <a:off x="472871" y="1539244"/>
            <a:ext cx="2636090" cy="1949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PA_淘宝店chenying0907 13"/>
          <p:cNvSpPr/>
          <p:nvPr>
            <p:custDataLst>
              <p:tags r:id="rId3"/>
            </p:custDataLst>
          </p:nvPr>
        </p:nvSpPr>
        <p:spPr>
          <a:xfrm>
            <a:off x="6035040" y="1539244"/>
            <a:ext cx="2636090" cy="19499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PA_淘宝店chenying0907 15"/>
          <p:cNvSpPr/>
          <p:nvPr>
            <p:custDataLst>
              <p:tags r:id="rId4"/>
            </p:custDataLst>
          </p:nvPr>
        </p:nvSpPr>
        <p:spPr>
          <a:xfrm>
            <a:off x="582176" y="2099957"/>
            <a:ext cx="2335634" cy="468590"/>
          </a:xfrm>
          <a:prstGeom prst="rect">
            <a:avLst/>
          </a:prstGeom>
        </p:spPr>
        <p:txBody>
          <a:bodyPr wrap="square">
            <a:spAutoFit/>
          </a:bodyPr>
          <a:lstStyle/>
          <a:p>
            <a:pPr>
              <a:lnSpc>
                <a:spcPct val="120000"/>
              </a:lnSpc>
            </a:pPr>
            <a:r>
              <a:rPr lang="en-US" altLang="zh-CN" sz="700" dirty="0">
                <a:solidFill>
                  <a:schemeClr val="bg1"/>
                </a:solidFill>
                <a:latin typeface="华文细黑" panose="02010600040101010101" pitchFamily="2" charset="-122"/>
                <a:ea typeface="华文细黑" panose="02010600040101010101" pitchFamily="2" charset="-122"/>
              </a:rPr>
              <a:t>Failure is like a thief Failure is probably the fortification in your pole. thief Failure is probably the</a:t>
            </a:r>
            <a:endParaRPr lang="zh-CN" altLang="en-US" sz="700" dirty="0">
              <a:solidFill>
                <a:schemeClr val="bg1"/>
              </a:solidFill>
              <a:latin typeface="华文细黑" panose="02010600040101010101" pitchFamily="2" charset="-122"/>
              <a:ea typeface="华文细黑" panose="02010600040101010101" pitchFamily="2" charset="-122"/>
            </a:endParaRPr>
          </a:p>
        </p:txBody>
      </p:sp>
      <p:sp>
        <p:nvSpPr>
          <p:cNvPr id="17" name="PA_淘宝店chenying0907 16"/>
          <p:cNvSpPr/>
          <p:nvPr>
            <p:custDataLst>
              <p:tags r:id="rId5"/>
            </p:custDataLst>
          </p:nvPr>
        </p:nvSpPr>
        <p:spPr>
          <a:xfrm>
            <a:off x="582175" y="1773649"/>
            <a:ext cx="1862765" cy="276999"/>
          </a:xfrm>
          <a:prstGeom prst="rect">
            <a:avLst/>
          </a:prstGeom>
        </p:spPr>
        <p:txBody>
          <a:bodyPr wrap="square">
            <a:spAutoFit/>
          </a:bodyPr>
          <a:lstStyle/>
          <a:p>
            <a:pPr algn="just"/>
            <a:r>
              <a:rPr lang="en-US" altLang="zh-CN" sz="1200" dirty="0">
                <a:solidFill>
                  <a:schemeClr val="bg1"/>
                </a:solidFill>
                <a:latin typeface="华文细黑" panose="02010600040101010101" pitchFamily="2" charset="-122"/>
                <a:ea typeface="华文细黑" panose="02010600040101010101" pitchFamily="2" charset="-122"/>
                <a:cs typeface="Arial" panose="020B0604020202020204" pitchFamily="34" charset="0"/>
              </a:rPr>
              <a:t>ADD YOUR TITLE</a:t>
            </a:r>
          </a:p>
        </p:txBody>
      </p:sp>
      <p:sp>
        <p:nvSpPr>
          <p:cNvPr id="18" name="PA_淘宝店chenying0907 17"/>
          <p:cNvSpPr/>
          <p:nvPr>
            <p:custDataLst>
              <p:tags r:id="rId6"/>
            </p:custDataLst>
          </p:nvPr>
        </p:nvSpPr>
        <p:spPr>
          <a:xfrm>
            <a:off x="582176" y="2614786"/>
            <a:ext cx="2335634" cy="468590"/>
          </a:xfrm>
          <a:prstGeom prst="rect">
            <a:avLst/>
          </a:prstGeom>
        </p:spPr>
        <p:txBody>
          <a:bodyPr wrap="square">
            <a:spAutoFit/>
          </a:bodyPr>
          <a:lstStyle/>
          <a:p>
            <a:pPr>
              <a:lnSpc>
                <a:spcPct val="120000"/>
              </a:lnSpc>
            </a:pPr>
            <a:r>
              <a:rPr lang="en-US" altLang="zh-CN" sz="700" i="1" dirty="0">
                <a:solidFill>
                  <a:schemeClr val="bg1"/>
                </a:solidFill>
                <a:latin typeface="华文细黑" panose="02010600040101010101" pitchFamily="2" charset="-122"/>
                <a:ea typeface="华文细黑" panose="02010600040101010101" pitchFamily="2" charset="-122"/>
              </a:rPr>
              <a:t>Failure is like a thief Failure is probably the fortification in your pole. thief Failure is probably the</a:t>
            </a:r>
            <a:endParaRPr lang="zh-CN" altLang="en-US" sz="700" i="1" dirty="0">
              <a:solidFill>
                <a:schemeClr val="bg1"/>
              </a:solidFill>
              <a:latin typeface="华文细黑" panose="02010600040101010101" pitchFamily="2" charset="-122"/>
              <a:ea typeface="华文细黑" panose="02010600040101010101" pitchFamily="2" charset="-122"/>
            </a:endParaRPr>
          </a:p>
        </p:txBody>
      </p:sp>
      <p:sp>
        <p:nvSpPr>
          <p:cNvPr id="22" name="PA_淘宝店chenying0907 21"/>
          <p:cNvSpPr/>
          <p:nvPr>
            <p:custDataLst>
              <p:tags r:id="rId7"/>
            </p:custDataLst>
          </p:nvPr>
        </p:nvSpPr>
        <p:spPr>
          <a:xfrm>
            <a:off x="6185268" y="2101410"/>
            <a:ext cx="2335634" cy="468590"/>
          </a:xfrm>
          <a:prstGeom prst="rect">
            <a:avLst/>
          </a:prstGeom>
        </p:spPr>
        <p:txBody>
          <a:bodyPr wrap="square">
            <a:spAutoFit/>
          </a:bodyPr>
          <a:lstStyle/>
          <a:p>
            <a:pPr>
              <a:lnSpc>
                <a:spcPct val="120000"/>
              </a:lnSpc>
            </a:pPr>
            <a:r>
              <a:rPr lang="en-US" altLang="zh-CN" sz="700" dirty="0">
                <a:solidFill>
                  <a:schemeClr val="bg1"/>
                </a:solidFill>
                <a:latin typeface="华文细黑" panose="02010600040101010101" pitchFamily="2" charset="-122"/>
                <a:ea typeface="华文细黑" panose="02010600040101010101" pitchFamily="2" charset="-122"/>
              </a:rPr>
              <a:t>Failure is like a thief Failure is probably the fortification in your pole. thief Failure is probably the</a:t>
            </a:r>
            <a:endParaRPr lang="zh-CN" altLang="en-US" sz="700" dirty="0">
              <a:solidFill>
                <a:schemeClr val="bg1"/>
              </a:solidFill>
              <a:latin typeface="华文细黑" panose="02010600040101010101" pitchFamily="2" charset="-122"/>
              <a:ea typeface="华文细黑" panose="02010600040101010101" pitchFamily="2" charset="-122"/>
            </a:endParaRPr>
          </a:p>
        </p:txBody>
      </p:sp>
      <p:sp>
        <p:nvSpPr>
          <p:cNvPr id="23" name="PA_淘宝店chenying0907 22"/>
          <p:cNvSpPr/>
          <p:nvPr>
            <p:custDataLst>
              <p:tags r:id="rId8"/>
            </p:custDataLst>
          </p:nvPr>
        </p:nvSpPr>
        <p:spPr>
          <a:xfrm>
            <a:off x="6185267" y="1775101"/>
            <a:ext cx="1862765" cy="276999"/>
          </a:xfrm>
          <a:prstGeom prst="rect">
            <a:avLst/>
          </a:prstGeom>
        </p:spPr>
        <p:txBody>
          <a:bodyPr wrap="square">
            <a:spAutoFit/>
          </a:bodyPr>
          <a:lstStyle/>
          <a:p>
            <a:pPr algn="just"/>
            <a:r>
              <a:rPr lang="en-US" altLang="zh-CN" sz="1200" dirty="0">
                <a:solidFill>
                  <a:schemeClr val="bg1"/>
                </a:solidFill>
                <a:latin typeface="华文细黑" panose="02010600040101010101" pitchFamily="2" charset="-122"/>
                <a:ea typeface="华文细黑" panose="02010600040101010101" pitchFamily="2" charset="-122"/>
                <a:cs typeface="Arial" panose="020B0604020202020204" pitchFamily="34" charset="0"/>
              </a:rPr>
              <a:t>ADD YOUR TITLE</a:t>
            </a:r>
          </a:p>
        </p:txBody>
      </p:sp>
      <p:sp>
        <p:nvSpPr>
          <p:cNvPr id="24" name="PA_淘宝店chenying0907 23"/>
          <p:cNvSpPr/>
          <p:nvPr>
            <p:custDataLst>
              <p:tags r:id="rId9"/>
            </p:custDataLst>
          </p:nvPr>
        </p:nvSpPr>
        <p:spPr>
          <a:xfrm>
            <a:off x="6185268" y="2616238"/>
            <a:ext cx="2335634" cy="468590"/>
          </a:xfrm>
          <a:prstGeom prst="rect">
            <a:avLst/>
          </a:prstGeom>
        </p:spPr>
        <p:txBody>
          <a:bodyPr wrap="square">
            <a:spAutoFit/>
          </a:bodyPr>
          <a:lstStyle/>
          <a:p>
            <a:pPr>
              <a:lnSpc>
                <a:spcPct val="120000"/>
              </a:lnSpc>
            </a:pPr>
            <a:r>
              <a:rPr lang="en-US" altLang="zh-CN" sz="700" i="1" dirty="0">
                <a:solidFill>
                  <a:schemeClr val="bg1"/>
                </a:solidFill>
                <a:latin typeface="华文细黑" panose="02010600040101010101" pitchFamily="2" charset="-122"/>
                <a:ea typeface="华文细黑" panose="02010600040101010101" pitchFamily="2" charset="-122"/>
              </a:rPr>
              <a:t>Failure is like a thief Failure is probably the fortification in your pole. thief Failure is probably the</a:t>
            </a:r>
            <a:endParaRPr lang="zh-CN" altLang="en-US" sz="700" i="1"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24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9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autoUpdateAnimBg="0"/>
      <p:bldP spid="17" grpId="0"/>
      <p:bldP spid="18" grpId="0" animBg="1" autoUpdateAnimBg="0"/>
      <p:bldP spid="22" grpId="0" animBg="1" autoUpdateAnimBg="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椭圆 9"/>
          <p:cNvSpPr>
            <a:spLocks noChangeArrowheads="1"/>
          </p:cNvSpPr>
          <p:nvPr/>
        </p:nvSpPr>
        <p:spPr bwMode="auto">
          <a:xfrm>
            <a:off x="1647279" y="2125923"/>
            <a:ext cx="891779" cy="892053"/>
          </a:xfrm>
          <a:prstGeom prst="ellipse">
            <a:avLst/>
          </a:prstGeom>
          <a:solidFill>
            <a:schemeClr val="accent1"/>
          </a:solidFill>
          <a:ln w="9525">
            <a:noFill/>
            <a:round/>
          </a:ln>
        </p:spPr>
        <p:txBody>
          <a:bodyPr lIns="68580" tIns="34290" rIns="68580" bIns="34290" anchor="ctr"/>
          <a:lstStyle/>
          <a:p>
            <a:pPr algn="ctr" eaLnBrk="1" hangingPunct="1">
              <a:buFont typeface="Arial" panose="020B0604020202020204" pitchFamily="34" charset="0"/>
              <a:buNone/>
            </a:pPr>
            <a:endParaRPr lang="zh-CN" altLang="en-US">
              <a:solidFill>
                <a:srgbClr val="FFFFFF"/>
              </a:solidFill>
            </a:endParaRPr>
          </a:p>
        </p:txBody>
      </p:sp>
      <p:sp>
        <p:nvSpPr>
          <p:cNvPr id="4101" name="矩形 4"/>
          <p:cNvSpPr>
            <a:spLocks noChangeArrowheads="1"/>
          </p:cNvSpPr>
          <p:nvPr/>
        </p:nvSpPr>
        <p:spPr bwMode="auto">
          <a:xfrm>
            <a:off x="1859210" y="2161652"/>
            <a:ext cx="596504" cy="831313"/>
          </a:xfrm>
          <a:prstGeom prst="rect">
            <a:avLst/>
          </a:prstGeom>
          <a:noFill/>
          <a:ln w="9525">
            <a:noFill/>
            <a:miter lim="800000"/>
          </a:ln>
        </p:spPr>
        <p:txBody>
          <a:bodyPr lIns="68580" tIns="34290" rIns="68580" bIns="34290">
            <a:spAutoFit/>
          </a:bodyPr>
          <a:lstStyle/>
          <a:p>
            <a:pPr eaLnBrk="1" hangingPunct="1">
              <a:buFont typeface="Arial" panose="020B0604020202020204" pitchFamily="34" charset="0"/>
              <a:buNone/>
            </a:pPr>
            <a:r>
              <a:rPr lang="en-US" altLang="zh-CN" sz="5000" b="1" dirty="0">
                <a:solidFill>
                  <a:schemeClr val="bg1"/>
                </a:solidFill>
                <a:latin typeface="微软雅黑" panose="020B0503020204020204" pitchFamily="34" charset="-122"/>
                <a:ea typeface="微软雅黑" panose="020B0503020204020204" pitchFamily="34" charset="-122"/>
              </a:rPr>
              <a:t>2</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4102" name="矩形 15"/>
          <p:cNvSpPr>
            <a:spLocks noChangeArrowheads="1"/>
          </p:cNvSpPr>
          <p:nvPr/>
        </p:nvSpPr>
        <p:spPr bwMode="auto">
          <a:xfrm>
            <a:off x="2699792" y="2176500"/>
            <a:ext cx="1574790" cy="500137"/>
          </a:xfrm>
          <a:prstGeom prst="rect">
            <a:avLst/>
          </a:prstGeom>
          <a:noFill/>
          <a:ln w="9525">
            <a:noFill/>
            <a:miter lim="800000"/>
          </a:ln>
        </p:spPr>
        <p:txBody>
          <a:bodyPr wrap="none" lIns="68580" tIns="34290" rIns="68580" bIns="3429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03" name="矩形 18"/>
          <p:cNvSpPr>
            <a:spLocks noChangeArrowheads="1"/>
          </p:cNvSpPr>
          <p:nvPr/>
        </p:nvSpPr>
        <p:spPr bwMode="auto">
          <a:xfrm>
            <a:off x="2778373" y="2788568"/>
            <a:ext cx="3489722" cy="318292"/>
          </a:xfrm>
          <a:prstGeom prst="rect">
            <a:avLst/>
          </a:prstGeom>
          <a:noFill/>
          <a:ln w="9525">
            <a:noFill/>
            <a:miter lim="800000"/>
          </a:ln>
        </p:spPr>
        <p:txBody>
          <a:bodyPr lIns="0" tIns="0" rIns="0" bIns="0">
            <a:spAutoFit/>
          </a:bodyPr>
          <a:lstStyle/>
          <a:p>
            <a:pPr defTabSz="911860">
              <a:lnSpc>
                <a:spcPct val="120000"/>
              </a:lnSpc>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104" name="直接连接符 18"/>
          <p:cNvCxnSpPr>
            <a:cxnSpLocks noChangeShapeType="1"/>
          </p:cNvCxnSpPr>
          <p:nvPr/>
        </p:nvCxnSpPr>
        <p:spPr bwMode="auto">
          <a:xfrm>
            <a:off x="2721223" y="2716560"/>
            <a:ext cx="3514725" cy="0"/>
          </a:xfrm>
          <a:prstGeom prst="line">
            <a:avLst/>
          </a:prstGeom>
          <a:noFill/>
          <a:ln w="6350">
            <a:solidFill>
              <a:srgbClr val="0D0D0D"/>
            </a:solidFill>
            <a:round/>
          </a:ln>
        </p:spPr>
      </p:cxn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208" y="2434828"/>
            <a:ext cx="2810290" cy="27102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1000" fill="hold"/>
                                        <p:tgtEl>
                                          <p:spTgt spid="4100"/>
                                        </p:tgtEl>
                                        <p:attrNameLst>
                                          <p:attrName>ppt_w</p:attrName>
                                        </p:attrNameLst>
                                      </p:cBhvr>
                                      <p:tavLst>
                                        <p:tav tm="0">
                                          <p:val>
                                            <p:fltVal val="0"/>
                                          </p:val>
                                        </p:tav>
                                        <p:tav tm="100000">
                                          <p:val>
                                            <p:strVal val="#ppt_w"/>
                                          </p:val>
                                        </p:tav>
                                      </p:tavLst>
                                    </p:anim>
                                    <p:anim calcmode="lin" valueType="num">
                                      <p:cBhvr>
                                        <p:cTn id="14" dur="1000" fill="hold"/>
                                        <p:tgtEl>
                                          <p:spTgt spid="4100"/>
                                        </p:tgtEl>
                                        <p:attrNameLst>
                                          <p:attrName>ppt_h</p:attrName>
                                        </p:attrNameLst>
                                      </p:cBhvr>
                                      <p:tavLst>
                                        <p:tav tm="0">
                                          <p:val>
                                            <p:fltVal val="0"/>
                                          </p:val>
                                        </p:tav>
                                        <p:tav tm="100000">
                                          <p:val>
                                            <p:strVal val="#ppt_h"/>
                                          </p:val>
                                        </p:tav>
                                      </p:tavLst>
                                    </p:anim>
                                    <p:anim calcmode="lin" valueType="num">
                                      <p:cBhvr>
                                        <p:cTn id="15" dur="1000" fill="hold"/>
                                        <p:tgtEl>
                                          <p:spTgt spid="410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100"/>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4101"/>
                                        </p:tgtEl>
                                        <p:attrNameLst>
                                          <p:attrName>style.visibility</p:attrName>
                                        </p:attrNameLst>
                                      </p:cBhvr>
                                      <p:to>
                                        <p:strVal val="visible"/>
                                      </p:to>
                                    </p:set>
                                    <p:animEffect transition="in" filter="slide(fromBottom)">
                                      <p:cBhvr>
                                        <p:cTn id="20" dur="500"/>
                                        <p:tgtEl>
                                          <p:spTgt spid="4101"/>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4102"/>
                                        </p:tgtEl>
                                        <p:attrNameLst>
                                          <p:attrName>style.visibility</p:attrName>
                                        </p:attrNameLst>
                                      </p:cBhvr>
                                      <p:to>
                                        <p:strVal val="visible"/>
                                      </p:to>
                                    </p:set>
                                    <p:anim calcmode="lin" valueType="num">
                                      <p:cBhvr additive="base">
                                        <p:cTn id="24" dur="500" fill="hold"/>
                                        <p:tgtEl>
                                          <p:spTgt spid="4102"/>
                                        </p:tgtEl>
                                        <p:attrNameLst>
                                          <p:attrName>ppt_x</p:attrName>
                                        </p:attrNameLst>
                                      </p:cBhvr>
                                      <p:tavLst>
                                        <p:tav tm="0">
                                          <p:val>
                                            <p:strVal val="0-#ppt_w/2"/>
                                          </p:val>
                                        </p:tav>
                                        <p:tav tm="100000">
                                          <p:val>
                                            <p:strVal val="#ppt_x"/>
                                          </p:val>
                                        </p:tav>
                                      </p:tavLst>
                                    </p:anim>
                                    <p:anim calcmode="lin" valueType="num">
                                      <p:cBhvr additive="base">
                                        <p:cTn id="25" dur="500" fill="hold"/>
                                        <p:tgtEl>
                                          <p:spTgt spid="4102"/>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17" presetClass="entr" presetSubtype="8" fill="hold" nodeType="afterEffect">
                                  <p:stCondLst>
                                    <p:cond delay="0"/>
                                  </p:stCondLst>
                                  <p:childTnLst>
                                    <p:set>
                                      <p:cBhvr>
                                        <p:cTn id="28" dur="1" fill="hold">
                                          <p:stCondLst>
                                            <p:cond delay="0"/>
                                          </p:stCondLst>
                                        </p:cTn>
                                        <p:tgtEl>
                                          <p:spTgt spid="4104"/>
                                        </p:tgtEl>
                                        <p:attrNameLst>
                                          <p:attrName>style.visibility</p:attrName>
                                        </p:attrNameLst>
                                      </p:cBhvr>
                                      <p:to>
                                        <p:strVal val="visible"/>
                                      </p:to>
                                    </p:set>
                                    <p:anim calcmode="lin" valueType="num">
                                      <p:cBhvr>
                                        <p:cTn id="29" dur="500" fill="hold"/>
                                        <p:tgtEl>
                                          <p:spTgt spid="4104"/>
                                        </p:tgtEl>
                                        <p:attrNameLst>
                                          <p:attrName>ppt_x</p:attrName>
                                        </p:attrNameLst>
                                      </p:cBhvr>
                                      <p:tavLst>
                                        <p:tav tm="0">
                                          <p:val>
                                            <p:strVal val="#ppt_x-#ppt_w/2"/>
                                          </p:val>
                                        </p:tav>
                                        <p:tav tm="100000">
                                          <p:val>
                                            <p:strVal val="#ppt_x"/>
                                          </p:val>
                                        </p:tav>
                                      </p:tavLst>
                                    </p:anim>
                                    <p:anim calcmode="lin" valueType="num">
                                      <p:cBhvr>
                                        <p:cTn id="30" dur="500" fill="hold"/>
                                        <p:tgtEl>
                                          <p:spTgt spid="4104"/>
                                        </p:tgtEl>
                                        <p:attrNameLst>
                                          <p:attrName>ppt_y</p:attrName>
                                        </p:attrNameLst>
                                      </p:cBhvr>
                                      <p:tavLst>
                                        <p:tav tm="0">
                                          <p:val>
                                            <p:strVal val="#ppt_y"/>
                                          </p:val>
                                        </p:tav>
                                        <p:tav tm="100000">
                                          <p:val>
                                            <p:strVal val="#ppt_y"/>
                                          </p:val>
                                        </p:tav>
                                      </p:tavLst>
                                    </p:anim>
                                    <p:anim calcmode="lin" valueType="num">
                                      <p:cBhvr>
                                        <p:cTn id="31" dur="500" fill="hold"/>
                                        <p:tgtEl>
                                          <p:spTgt spid="4104"/>
                                        </p:tgtEl>
                                        <p:attrNameLst>
                                          <p:attrName>ppt_w</p:attrName>
                                        </p:attrNameLst>
                                      </p:cBhvr>
                                      <p:tavLst>
                                        <p:tav tm="0">
                                          <p:val>
                                            <p:fltVal val="0"/>
                                          </p:val>
                                        </p:tav>
                                        <p:tav tm="100000">
                                          <p:val>
                                            <p:strVal val="#ppt_w"/>
                                          </p:val>
                                        </p:tav>
                                      </p:tavLst>
                                    </p:anim>
                                    <p:anim calcmode="lin" valueType="num">
                                      <p:cBhvr>
                                        <p:cTn id="32" dur="500" fill="hold"/>
                                        <p:tgtEl>
                                          <p:spTgt spid="4104"/>
                                        </p:tgtEl>
                                        <p:attrNameLst>
                                          <p:attrName>ppt_h</p:attrName>
                                        </p:attrNameLst>
                                      </p:cBhvr>
                                      <p:tavLst>
                                        <p:tav tm="0">
                                          <p:val>
                                            <p:strVal val="#ppt_h"/>
                                          </p:val>
                                        </p:tav>
                                        <p:tav tm="100000">
                                          <p:val>
                                            <p:strVal val="#ppt_h"/>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4103"/>
                                        </p:tgtEl>
                                        <p:attrNameLst>
                                          <p:attrName>style.visibility</p:attrName>
                                        </p:attrNameLst>
                                      </p:cBhvr>
                                      <p:to>
                                        <p:strVal val="visible"/>
                                      </p:to>
                                    </p:set>
                                    <p:animEffect transition="in" filter="fade">
                                      <p:cBhvr>
                                        <p:cTn id="36" dur="1000"/>
                                        <p:tgtEl>
                                          <p:spTgt spid="4103"/>
                                        </p:tgtEl>
                                      </p:cBhvr>
                                    </p:animEffect>
                                    <p:anim calcmode="lin" valueType="num">
                                      <p:cBhvr>
                                        <p:cTn id="37" dur="1000" fill="hold"/>
                                        <p:tgtEl>
                                          <p:spTgt spid="4103"/>
                                        </p:tgtEl>
                                        <p:attrNameLst>
                                          <p:attrName>ppt_x</p:attrName>
                                        </p:attrNameLst>
                                      </p:cBhvr>
                                      <p:tavLst>
                                        <p:tav tm="0">
                                          <p:val>
                                            <p:strVal val="#ppt_x"/>
                                          </p:val>
                                        </p:tav>
                                        <p:tav tm="100000">
                                          <p:val>
                                            <p:strVal val="#ppt_x"/>
                                          </p:val>
                                        </p:tav>
                                      </p:tavLst>
                                    </p:anim>
                                    <p:anim calcmode="lin" valueType="num">
                                      <p:cBhvr>
                                        <p:cTn id="38" dur="1000" fill="hold"/>
                                        <p:tgtEl>
                                          <p:spTgt spid="4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1" grpId="0"/>
      <p:bldP spid="4102" grpId="0"/>
      <p:bldP spid="410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淘宝店chenying0907 13"/>
          <p:cNvSpPr>
            <a:spLocks noChangeArrowheads="1"/>
          </p:cNvSpPr>
          <p:nvPr>
            <p:custDataLst>
              <p:tags r:id="rId1"/>
            </p:custDataLst>
          </p:nvPr>
        </p:nvSpPr>
        <p:spPr bwMode="auto">
          <a:xfrm>
            <a:off x="3112294" y="1415257"/>
            <a:ext cx="1620441" cy="1620441"/>
          </a:xfrm>
          <a:prstGeom prst="ellipse">
            <a:avLst/>
          </a:prstGeom>
          <a:solidFill>
            <a:schemeClr val="accent2"/>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50">
              <a:solidFill>
                <a:schemeClr val="bg1"/>
              </a:solidFill>
            </a:endParaRPr>
          </a:p>
        </p:txBody>
      </p:sp>
      <p:sp>
        <p:nvSpPr>
          <p:cNvPr id="14" name="PA_淘宝店chenying0907 14"/>
          <p:cNvSpPr>
            <a:spLocks noChangeArrowheads="1"/>
          </p:cNvSpPr>
          <p:nvPr>
            <p:custDataLst>
              <p:tags r:id="rId2"/>
            </p:custDataLst>
          </p:nvPr>
        </p:nvSpPr>
        <p:spPr bwMode="auto">
          <a:xfrm>
            <a:off x="4281488" y="1415257"/>
            <a:ext cx="1620441" cy="1620441"/>
          </a:xfrm>
          <a:prstGeom prst="ellipse">
            <a:avLst/>
          </a:prstGeom>
          <a:solidFill>
            <a:schemeClr val="accent1"/>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50">
              <a:solidFill>
                <a:schemeClr val="bg1"/>
              </a:solidFill>
            </a:endParaRPr>
          </a:p>
        </p:txBody>
      </p:sp>
      <p:sp>
        <p:nvSpPr>
          <p:cNvPr id="15" name="PA_淘宝店chenying0907 15"/>
          <p:cNvSpPr>
            <a:spLocks noChangeArrowheads="1"/>
          </p:cNvSpPr>
          <p:nvPr>
            <p:custDataLst>
              <p:tags r:id="rId3"/>
            </p:custDataLst>
          </p:nvPr>
        </p:nvSpPr>
        <p:spPr bwMode="auto">
          <a:xfrm>
            <a:off x="3112294" y="2553494"/>
            <a:ext cx="1620441" cy="1620441"/>
          </a:xfrm>
          <a:prstGeom prst="ellipse">
            <a:avLst/>
          </a:prstGeom>
          <a:solidFill>
            <a:schemeClr val="accent1"/>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50">
              <a:solidFill>
                <a:schemeClr val="bg1"/>
              </a:solidFill>
            </a:endParaRPr>
          </a:p>
        </p:txBody>
      </p:sp>
      <p:sp>
        <p:nvSpPr>
          <p:cNvPr id="16" name="PA_淘宝店chenying0907 16"/>
          <p:cNvSpPr>
            <a:spLocks noChangeArrowheads="1"/>
          </p:cNvSpPr>
          <p:nvPr>
            <p:custDataLst>
              <p:tags r:id="rId4"/>
            </p:custDataLst>
          </p:nvPr>
        </p:nvSpPr>
        <p:spPr bwMode="auto">
          <a:xfrm>
            <a:off x="4281488" y="2553494"/>
            <a:ext cx="1620441" cy="1620441"/>
          </a:xfrm>
          <a:prstGeom prst="ellipse">
            <a:avLst/>
          </a:prstGeom>
          <a:solidFill>
            <a:schemeClr val="accent2"/>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50">
              <a:solidFill>
                <a:schemeClr val="bg1"/>
              </a:solidFill>
            </a:endParaRPr>
          </a:p>
        </p:txBody>
      </p:sp>
      <p:pic>
        <p:nvPicPr>
          <p:cNvPr id="23" name="PA_淘宝店chenying0907 19"/>
          <p:cNvPicPr>
            <a:picLocks noChangeArrowheads="1"/>
          </p:cNvPicPr>
          <p:nvPr>
            <p:custDataLst>
              <p:tags r:id="rId5"/>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3342085" y="1660525"/>
            <a:ext cx="2322909" cy="225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PA_淘宝店chenying0907 23"/>
          <p:cNvSpPr txBox="1"/>
          <p:nvPr>
            <p:custDataLst>
              <p:tags r:id="rId6"/>
            </p:custDataLst>
          </p:nvPr>
        </p:nvSpPr>
        <p:spPr>
          <a:xfrm>
            <a:off x="4929073" y="1865234"/>
            <a:ext cx="553064" cy="507831"/>
          </a:xfrm>
          <a:prstGeom prst="rect">
            <a:avLst/>
          </a:prstGeom>
          <a:noFill/>
        </p:spPr>
        <p:txBody>
          <a:bodyPr wrap="square" rtlCol="0">
            <a:spAutoFit/>
          </a:bodyPr>
          <a:lstStyle/>
          <a:p>
            <a:r>
              <a:rPr lang="en-US" altLang="zh-CN" sz="2700" dirty="0">
                <a:solidFill>
                  <a:schemeClr val="bg1"/>
                </a:solidFill>
                <a:latin typeface="Impact" panose="020B0806030902050204" pitchFamily="34" charset="0"/>
              </a:rPr>
              <a:t>01</a:t>
            </a:r>
            <a:endParaRPr lang="zh-CN" altLang="en-US" sz="2700" dirty="0">
              <a:solidFill>
                <a:schemeClr val="bg1"/>
              </a:solidFill>
              <a:latin typeface="Impact" panose="020B0806030902050204" pitchFamily="34" charset="0"/>
            </a:endParaRPr>
          </a:p>
        </p:txBody>
      </p:sp>
      <p:sp>
        <p:nvSpPr>
          <p:cNvPr id="25" name="PA_淘宝店chenying0907 24"/>
          <p:cNvSpPr txBox="1"/>
          <p:nvPr>
            <p:custDataLst>
              <p:tags r:id="rId7"/>
            </p:custDataLst>
          </p:nvPr>
        </p:nvSpPr>
        <p:spPr>
          <a:xfrm>
            <a:off x="4918442" y="3245845"/>
            <a:ext cx="553064" cy="507831"/>
          </a:xfrm>
          <a:prstGeom prst="rect">
            <a:avLst/>
          </a:prstGeom>
          <a:noFill/>
        </p:spPr>
        <p:txBody>
          <a:bodyPr wrap="square" rtlCol="0">
            <a:spAutoFit/>
          </a:bodyPr>
          <a:lstStyle/>
          <a:p>
            <a:r>
              <a:rPr lang="en-US" altLang="zh-CN" sz="2700" dirty="0">
                <a:solidFill>
                  <a:schemeClr val="bg1"/>
                </a:solidFill>
                <a:latin typeface="Impact" panose="020B0806030902050204" pitchFamily="34" charset="0"/>
              </a:rPr>
              <a:t>02</a:t>
            </a:r>
            <a:endParaRPr lang="zh-CN" altLang="en-US" sz="2700" dirty="0">
              <a:solidFill>
                <a:schemeClr val="bg1"/>
              </a:solidFill>
              <a:latin typeface="Impact" panose="020B0806030902050204" pitchFamily="34" charset="0"/>
            </a:endParaRPr>
          </a:p>
        </p:txBody>
      </p:sp>
      <p:sp>
        <p:nvSpPr>
          <p:cNvPr id="26" name="PA_淘宝店chenying0907 25"/>
          <p:cNvSpPr txBox="1"/>
          <p:nvPr>
            <p:custDataLst>
              <p:tags r:id="rId8"/>
            </p:custDataLst>
          </p:nvPr>
        </p:nvSpPr>
        <p:spPr>
          <a:xfrm>
            <a:off x="3535255" y="1916724"/>
            <a:ext cx="553064" cy="507831"/>
          </a:xfrm>
          <a:prstGeom prst="rect">
            <a:avLst/>
          </a:prstGeom>
          <a:noFill/>
        </p:spPr>
        <p:txBody>
          <a:bodyPr wrap="square" rtlCol="0">
            <a:spAutoFit/>
          </a:bodyPr>
          <a:lstStyle/>
          <a:p>
            <a:r>
              <a:rPr lang="en-US" altLang="zh-CN" sz="2700" dirty="0">
                <a:solidFill>
                  <a:schemeClr val="bg1"/>
                </a:solidFill>
                <a:latin typeface="Impact" panose="020B0806030902050204" pitchFamily="34" charset="0"/>
              </a:rPr>
              <a:t>04</a:t>
            </a:r>
            <a:endParaRPr lang="zh-CN" altLang="en-US" sz="2700" dirty="0">
              <a:solidFill>
                <a:schemeClr val="bg1"/>
              </a:solidFill>
              <a:latin typeface="Impact" panose="020B0806030902050204" pitchFamily="34" charset="0"/>
            </a:endParaRPr>
          </a:p>
        </p:txBody>
      </p:sp>
      <p:sp>
        <p:nvSpPr>
          <p:cNvPr id="27" name="PA_淘宝店chenying0907 26"/>
          <p:cNvSpPr txBox="1"/>
          <p:nvPr>
            <p:custDataLst>
              <p:tags r:id="rId9"/>
            </p:custDataLst>
          </p:nvPr>
        </p:nvSpPr>
        <p:spPr>
          <a:xfrm>
            <a:off x="3542717" y="3266603"/>
            <a:ext cx="553064" cy="507831"/>
          </a:xfrm>
          <a:prstGeom prst="rect">
            <a:avLst/>
          </a:prstGeom>
          <a:noFill/>
        </p:spPr>
        <p:txBody>
          <a:bodyPr wrap="square" rtlCol="0">
            <a:spAutoFit/>
          </a:bodyPr>
          <a:lstStyle/>
          <a:p>
            <a:r>
              <a:rPr lang="en-US" altLang="zh-CN" sz="2700" dirty="0">
                <a:solidFill>
                  <a:schemeClr val="bg1"/>
                </a:solidFill>
                <a:latin typeface="Impact" panose="020B0806030902050204" pitchFamily="34" charset="0"/>
              </a:rPr>
              <a:t>03</a:t>
            </a:r>
            <a:endParaRPr lang="zh-CN" altLang="en-US" sz="2700" dirty="0">
              <a:solidFill>
                <a:schemeClr val="bg1"/>
              </a:solidFill>
              <a:latin typeface="Impact" panose="020B0806030902050204" pitchFamily="34" charset="0"/>
            </a:endParaRPr>
          </a:p>
        </p:txBody>
      </p:sp>
      <p:sp>
        <p:nvSpPr>
          <p:cNvPr id="28" name="PA_淘宝店chenying0907 27"/>
          <p:cNvSpPr/>
          <p:nvPr>
            <p:custDataLst>
              <p:tags r:id="rId10"/>
            </p:custDataLst>
          </p:nvPr>
        </p:nvSpPr>
        <p:spPr>
          <a:xfrm>
            <a:off x="5943630" y="2056829"/>
            <a:ext cx="2741401" cy="387798"/>
          </a:xfrm>
          <a:prstGeom prst="rect">
            <a:avLst/>
          </a:prstGeom>
        </p:spPr>
        <p:txBody>
          <a:bodyPr wrap="square">
            <a:spAutoFit/>
          </a:bodyPr>
          <a:lstStyle/>
          <a:p>
            <a:pPr>
              <a:lnSpc>
                <a:spcPct val="120000"/>
              </a:lnSpc>
            </a:pPr>
            <a:r>
              <a:rPr lang="en-US" altLang="zh-CN" sz="800" dirty="0">
                <a:solidFill>
                  <a:schemeClr val="tx1">
                    <a:lumMod val="65000"/>
                    <a:lumOff val="35000"/>
                  </a:schemeClr>
                </a:solidFill>
                <a:latin typeface="华文细黑" panose="02010600040101010101" pitchFamily="2" charset="-122"/>
                <a:ea typeface="华文细黑" panose="02010600040101010101" pitchFamily="2" charset="-122"/>
              </a:rPr>
              <a:t>Failure is like a thief Failure is probably the fortification in your pole. thief Failure is</a:t>
            </a:r>
            <a:endParaRPr lang="zh-CN" altLang="en-US" sz="8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29" name="PA_淘宝店chenying0907 28"/>
          <p:cNvSpPr/>
          <p:nvPr>
            <p:custDataLst>
              <p:tags r:id="rId11"/>
            </p:custDataLst>
          </p:nvPr>
        </p:nvSpPr>
        <p:spPr>
          <a:xfrm>
            <a:off x="5943630" y="1793469"/>
            <a:ext cx="1862765" cy="276999"/>
          </a:xfrm>
          <a:prstGeom prst="rect">
            <a:avLst/>
          </a:prstGeom>
        </p:spPr>
        <p:txBody>
          <a:bodyPr wrap="square">
            <a:spAutoFit/>
          </a:bodyPr>
          <a:lstStyle/>
          <a:p>
            <a:pPr algn="just"/>
            <a:r>
              <a:rPr lang="en-US" altLang="zh-CN" sz="120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rPr>
              <a:t>ADD YOUR TITLE</a:t>
            </a:r>
          </a:p>
        </p:txBody>
      </p:sp>
      <p:sp>
        <p:nvSpPr>
          <p:cNvPr id="30" name="PA_淘宝店chenying0907 29"/>
          <p:cNvSpPr/>
          <p:nvPr>
            <p:custDataLst>
              <p:tags r:id="rId12"/>
            </p:custDataLst>
          </p:nvPr>
        </p:nvSpPr>
        <p:spPr>
          <a:xfrm>
            <a:off x="5943630" y="3623048"/>
            <a:ext cx="2741401" cy="387798"/>
          </a:xfrm>
          <a:prstGeom prst="rect">
            <a:avLst/>
          </a:prstGeom>
        </p:spPr>
        <p:txBody>
          <a:bodyPr wrap="square">
            <a:spAutoFit/>
          </a:bodyPr>
          <a:lstStyle/>
          <a:p>
            <a:pPr>
              <a:lnSpc>
                <a:spcPct val="120000"/>
              </a:lnSpc>
            </a:pPr>
            <a:r>
              <a:rPr lang="en-US" altLang="zh-CN" sz="800" dirty="0">
                <a:solidFill>
                  <a:schemeClr val="tx1">
                    <a:lumMod val="65000"/>
                    <a:lumOff val="35000"/>
                  </a:schemeClr>
                </a:solidFill>
                <a:latin typeface="华文细黑" panose="02010600040101010101" pitchFamily="2" charset="-122"/>
                <a:ea typeface="华文细黑" panose="02010600040101010101" pitchFamily="2" charset="-122"/>
              </a:rPr>
              <a:t>Failure is like a thief Failure is probably the fortification in your pole. thief Failure is</a:t>
            </a:r>
            <a:endParaRPr lang="zh-CN" altLang="en-US" sz="8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31" name="PA_淘宝店chenying0907 30"/>
          <p:cNvSpPr/>
          <p:nvPr>
            <p:custDataLst>
              <p:tags r:id="rId13"/>
            </p:custDataLst>
          </p:nvPr>
        </p:nvSpPr>
        <p:spPr>
          <a:xfrm>
            <a:off x="5943630" y="3359688"/>
            <a:ext cx="1862765" cy="276999"/>
          </a:xfrm>
          <a:prstGeom prst="rect">
            <a:avLst/>
          </a:prstGeom>
        </p:spPr>
        <p:txBody>
          <a:bodyPr wrap="square">
            <a:spAutoFit/>
          </a:bodyPr>
          <a:lstStyle/>
          <a:p>
            <a:pPr algn="just"/>
            <a:r>
              <a:rPr lang="en-US" altLang="zh-CN" sz="120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rPr>
              <a:t>ADD YOUR TITLE</a:t>
            </a:r>
          </a:p>
        </p:txBody>
      </p:sp>
      <p:sp>
        <p:nvSpPr>
          <p:cNvPr id="39" name="PA_淘宝店chenying0907 38"/>
          <p:cNvSpPr/>
          <p:nvPr>
            <p:custDataLst>
              <p:tags r:id="rId14"/>
            </p:custDataLst>
          </p:nvPr>
        </p:nvSpPr>
        <p:spPr>
          <a:xfrm>
            <a:off x="269484" y="2060985"/>
            <a:ext cx="2741401" cy="387798"/>
          </a:xfrm>
          <a:prstGeom prst="rect">
            <a:avLst/>
          </a:prstGeom>
        </p:spPr>
        <p:txBody>
          <a:bodyPr wrap="square">
            <a:spAutoFit/>
          </a:bodyPr>
          <a:lstStyle/>
          <a:p>
            <a:pPr algn="r">
              <a:lnSpc>
                <a:spcPct val="120000"/>
              </a:lnSpc>
            </a:pPr>
            <a:r>
              <a:rPr lang="en-US" altLang="zh-CN" sz="800" dirty="0">
                <a:solidFill>
                  <a:schemeClr val="tx1">
                    <a:lumMod val="65000"/>
                    <a:lumOff val="35000"/>
                  </a:schemeClr>
                </a:solidFill>
                <a:latin typeface="华文细黑" panose="02010600040101010101" pitchFamily="2" charset="-122"/>
                <a:ea typeface="华文细黑" panose="02010600040101010101" pitchFamily="2" charset="-122"/>
              </a:rPr>
              <a:t>Failure is like a thief Failure is probably the fortification in your pole. thief Failure is</a:t>
            </a:r>
            <a:endParaRPr lang="zh-CN" altLang="en-US" sz="8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40" name="PA_淘宝店chenying0907 39"/>
          <p:cNvSpPr/>
          <p:nvPr>
            <p:custDataLst>
              <p:tags r:id="rId15"/>
            </p:custDataLst>
          </p:nvPr>
        </p:nvSpPr>
        <p:spPr>
          <a:xfrm>
            <a:off x="1148119" y="1797625"/>
            <a:ext cx="1862765" cy="276999"/>
          </a:xfrm>
          <a:prstGeom prst="rect">
            <a:avLst/>
          </a:prstGeom>
        </p:spPr>
        <p:txBody>
          <a:bodyPr wrap="square">
            <a:spAutoFit/>
          </a:bodyPr>
          <a:lstStyle/>
          <a:p>
            <a:pPr algn="r"/>
            <a:r>
              <a:rPr lang="en-US" altLang="zh-CN" sz="120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rPr>
              <a:t>ADD YOUR TITLE</a:t>
            </a:r>
          </a:p>
        </p:txBody>
      </p:sp>
      <p:sp>
        <p:nvSpPr>
          <p:cNvPr id="41" name="PA_淘宝店chenying0907 40"/>
          <p:cNvSpPr/>
          <p:nvPr>
            <p:custDataLst>
              <p:tags r:id="rId16"/>
            </p:custDataLst>
          </p:nvPr>
        </p:nvSpPr>
        <p:spPr>
          <a:xfrm>
            <a:off x="242511" y="3627204"/>
            <a:ext cx="2741401" cy="387798"/>
          </a:xfrm>
          <a:prstGeom prst="rect">
            <a:avLst/>
          </a:prstGeom>
        </p:spPr>
        <p:txBody>
          <a:bodyPr wrap="square">
            <a:spAutoFit/>
          </a:bodyPr>
          <a:lstStyle/>
          <a:p>
            <a:pPr algn="r">
              <a:lnSpc>
                <a:spcPct val="120000"/>
              </a:lnSpc>
            </a:pPr>
            <a:r>
              <a:rPr lang="en-US" altLang="zh-CN" sz="800" dirty="0">
                <a:solidFill>
                  <a:schemeClr val="tx1">
                    <a:lumMod val="65000"/>
                    <a:lumOff val="35000"/>
                  </a:schemeClr>
                </a:solidFill>
                <a:latin typeface="华文细黑" panose="02010600040101010101" pitchFamily="2" charset="-122"/>
                <a:ea typeface="华文细黑" panose="02010600040101010101" pitchFamily="2" charset="-122"/>
              </a:rPr>
              <a:t>Failure is like a thief Failure is probably the fortification in your pole. thief Failure is</a:t>
            </a:r>
            <a:endParaRPr lang="zh-CN" altLang="en-US" sz="8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42" name="PA_淘宝店chenying0907 41"/>
          <p:cNvSpPr/>
          <p:nvPr>
            <p:custDataLst>
              <p:tags r:id="rId17"/>
            </p:custDataLst>
          </p:nvPr>
        </p:nvSpPr>
        <p:spPr>
          <a:xfrm>
            <a:off x="1121147" y="3363844"/>
            <a:ext cx="1862765" cy="276999"/>
          </a:xfrm>
          <a:prstGeom prst="rect">
            <a:avLst/>
          </a:prstGeom>
        </p:spPr>
        <p:txBody>
          <a:bodyPr wrap="square">
            <a:spAutoFit/>
          </a:bodyPr>
          <a:lstStyle/>
          <a:p>
            <a:pPr algn="r"/>
            <a:r>
              <a:rPr lang="en-US" altLang="zh-CN" sz="120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rPr>
              <a:t>ADD YOUR TITLE</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24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30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90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ntr" presetSubtype="0" fill="hold" grpId="0" nodeType="withEffect">
                                  <p:stCondLst>
                                    <p:cond delay="180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par>
                                <p:cTn id="37" presetID="10" presetClass="entr" presetSubtype="0" fill="hold" grpId="0" nodeType="withEffect">
                                  <p:stCondLst>
                                    <p:cond delay="210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grpId="0" nodeType="withEffect">
                                  <p:stCondLst>
                                    <p:cond delay="240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par>
                                <p:cTn id="48" presetID="10" presetClass="entr" presetSubtype="0" fill="hold" grpId="0" nodeType="withEffect">
                                  <p:stCondLst>
                                    <p:cond delay="30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500"/>
                                        <p:tgtEl>
                                          <p:spTgt spid="39"/>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autoUpdateAnimBg="0"/>
      <p:bldP spid="24" grpId="0" animBg="1" autoUpdateAnimBg="0"/>
      <p:bldP spid="25" grpId="0" animBg="1" autoUpdateAnimBg="0"/>
      <p:bldP spid="26" grpId="0"/>
      <p:bldP spid="27" grpId="0"/>
      <p:bldP spid="28" grpId="0"/>
      <p:bldP spid="29" grpId="0"/>
      <p:bldP spid="30" grpId="0"/>
      <p:bldP spid="31" grpId="0" animBg="1" autoUpdateAnimBg="0"/>
      <p:bldP spid="39" grpId="0"/>
      <p:bldP spid="40" grpId="0" animBg="1" autoUpdateAnimBg="0"/>
      <p:bldP spid="41" grpId="0" animBg="1" autoUpdateAnimBg="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683294"/>
            <a:ext cx="9144000" cy="14617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ea typeface="微软雅黑" panose="020B0503020204020204" pitchFamily="34" charset="-122"/>
            </a:endParaRPr>
          </a:p>
        </p:txBody>
      </p:sp>
      <p:sp>
        <p:nvSpPr>
          <p:cNvPr id="18" name="任意多边形 17"/>
          <p:cNvSpPr/>
          <p:nvPr/>
        </p:nvSpPr>
        <p:spPr bwMode="auto">
          <a:xfrm>
            <a:off x="1079612" y="1240396"/>
            <a:ext cx="6615317" cy="2934746"/>
          </a:xfrm>
          <a:custGeom>
            <a:avLst/>
            <a:gdLst>
              <a:gd name="connsiteX0" fmla="*/ 3252148 w 12896850"/>
              <a:gd name="connsiteY0" fmla="*/ 1 h 5186234"/>
              <a:gd name="connsiteX1" fmla="*/ 5369626 w 12896850"/>
              <a:gd name="connsiteY1" fmla="*/ 1 h 5186234"/>
              <a:gd name="connsiteX2" fmla="*/ 5532949 w 12896850"/>
              <a:gd name="connsiteY2" fmla="*/ 14288 h 5186234"/>
              <a:gd name="connsiteX3" fmla="*/ 5690542 w 12896850"/>
              <a:gd name="connsiteY3" fmla="*/ 48577 h 5186234"/>
              <a:gd name="connsiteX4" fmla="*/ 5839540 w 12896850"/>
              <a:gd name="connsiteY4" fmla="*/ 114298 h 5186234"/>
              <a:gd name="connsiteX5" fmla="*/ 5977075 w 12896850"/>
              <a:gd name="connsiteY5" fmla="*/ 194306 h 5186234"/>
              <a:gd name="connsiteX6" fmla="*/ 6097419 w 12896850"/>
              <a:gd name="connsiteY6" fmla="*/ 300031 h 5186234"/>
              <a:gd name="connsiteX7" fmla="*/ 6197706 w 12896850"/>
              <a:gd name="connsiteY7" fmla="*/ 420043 h 5186234"/>
              <a:gd name="connsiteX8" fmla="*/ 6283666 w 12896850"/>
              <a:gd name="connsiteY8" fmla="*/ 557200 h 5186234"/>
              <a:gd name="connsiteX9" fmla="*/ 6343838 w 12896850"/>
              <a:gd name="connsiteY9" fmla="*/ 700071 h 5186234"/>
              <a:gd name="connsiteX10" fmla="*/ 6383952 w 12896850"/>
              <a:gd name="connsiteY10" fmla="*/ 857230 h 5186234"/>
              <a:gd name="connsiteX11" fmla="*/ 6392548 w 12896850"/>
              <a:gd name="connsiteY11" fmla="*/ 1025818 h 5186234"/>
              <a:gd name="connsiteX12" fmla="*/ 6392548 w 12896850"/>
              <a:gd name="connsiteY12" fmla="*/ 5186234 h 5186234"/>
              <a:gd name="connsiteX13" fmla="*/ 4283666 w 12896850"/>
              <a:gd name="connsiteY13" fmla="*/ 5186234 h 5186234"/>
              <a:gd name="connsiteX14" fmla="*/ 4111746 w 12896850"/>
              <a:gd name="connsiteY14" fmla="*/ 5171947 h 5186234"/>
              <a:gd name="connsiteX15" fmla="*/ 3957019 w 12896850"/>
              <a:gd name="connsiteY15" fmla="*/ 5131943 h 5186234"/>
              <a:gd name="connsiteX16" fmla="*/ 3810887 w 12896850"/>
              <a:gd name="connsiteY16" fmla="*/ 5071937 h 5186234"/>
              <a:gd name="connsiteX17" fmla="*/ 3676216 w 12896850"/>
              <a:gd name="connsiteY17" fmla="*/ 4986214 h 5186234"/>
              <a:gd name="connsiteX18" fmla="*/ 3553007 w 12896850"/>
              <a:gd name="connsiteY18" fmla="*/ 4886204 h 5186234"/>
              <a:gd name="connsiteX19" fmla="*/ 3452720 w 12896850"/>
              <a:gd name="connsiteY19" fmla="*/ 4766192 h 5186234"/>
              <a:gd name="connsiteX20" fmla="*/ 3369626 w 12896850"/>
              <a:gd name="connsiteY20" fmla="*/ 4629036 h 5186234"/>
              <a:gd name="connsiteX21" fmla="*/ 3303724 w 12896850"/>
              <a:gd name="connsiteY21" fmla="*/ 4486164 h 5186234"/>
              <a:gd name="connsiteX22" fmla="*/ 3266474 w 12896850"/>
              <a:gd name="connsiteY22" fmla="*/ 4329006 h 5186234"/>
              <a:gd name="connsiteX23" fmla="*/ 3252148 w 12896850"/>
              <a:gd name="connsiteY23" fmla="*/ 4160417 h 5186234"/>
              <a:gd name="connsiteX24" fmla="*/ 7530086 w 12896850"/>
              <a:gd name="connsiteY24" fmla="*/ 1 h 5186234"/>
              <a:gd name="connsiteX25" fmla="*/ 9644699 w 12896850"/>
              <a:gd name="connsiteY25" fmla="*/ 1 h 5186234"/>
              <a:gd name="connsiteX26" fmla="*/ 9644699 w 12896850"/>
              <a:gd name="connsiteY26" fmla="*/ 4160417 h 5186234"/>
              <a:gd name="connsiteX27" fmla="*/ 9630372 w 12896850"/>
              <a:gd name="connsiteY27" fmla="*/ 4329006 h 5186234"/>
              <a:gd name="connsiteX28" fmla="*/ 9595988 w 12896850"/>
              <a:gd name="connsiteY28" fmla="*/ 4486164 h 5186234"/>
              <a:gd name="connsiteX29" fmla="*/ 9530086 w 12896850"/>
              <a:gd name="connsiteY29" fmla="*/ 4629036 h 5186234"/>
              <a:gd name="connsiteX30" fmla="*/ 9449856 w 12896850"/>
              <a:gd name="connsiteY30" fmla="*/ 4766192 h 5186234"/>
              <a:gd name="connsiteX31" fmla="*/ 9343840 w 12896850"/>
              <a:gd name="connsiteY31" fmla="*/ 4886204 h 5186234"/>
              <a:gd name="connsiteX32" fmla="*/ 9223496 w 12896850"/>
              <a:gd name="connsiteY32" fmla="*/ 4986214 h 5186234"/>
              <a:gd name="connsiteX33" fmla="*/ 9091690 w 12896850"/>
              <a:gd name="connsiteY33" fmla="*/ 5071937 h 5186234"/>
              <a:gd name="connsiteX34" fmla="*/ 8942693 w 12896850"/>
              <a:gd name="connsiteY34" fmla="*/ 5131943 h 5186234"/>
              <a:gd name="connsiteX35" fmla="*/ 8785100 w 12896850"/>
              <a:gd name="connsiteY35" fmla="*/ 5171947 h 5186234"/>
              <a:gd name="connsiteX36" fmla="*/ 8618911 w 12896850"/>
              <a:gd name="connsiteY36" fmla="*/ 5186234 h 5186234"/>
              <a:gd name="connsiteX37" fmla="*/ 6504298 w 12896850"/>
              <a:gd name="connsiteY37" fmla="*/ 5186234 h 5186234"/>
              <a:gd name="connsiteX38" fmla="*/ 6504298 w 12896850"/>
              <a:gd name="connsiteY38" fmla="*/ 1025818 h 5186234"/>
              <a:gd name="connsiteX39" fmla="*/ 6512894 w 12896850"/>
              <a:gd name="connsiteY39" fmla="*/ 857230 h 5186234"/>
              <a:gd name="connsiteX40" fmla="*/ 6553009 w 12896850"/>
              <a:gd name="connsiteY40" fmla="*/ 700071 h 5186234"/>
              <a:gd name="connsiteX41" fmla="*/ 6618911 w 12896850"/>
              <a:gd name="connsiteY41" fmla="*/ 557200 h 5186234"/>
              <a:gd name="connsiteX42" fmla="*/ 6699141 w 12896850"/>
              <a:gd name="connsiteY42" fmla="*/ 420043 h 5186234"/>
              <a:gd name="connsiteX43" fmla="*/ 6805158 w 12896850"/>
              <a:gd name="connsiteY43" fmla="*/ 300031 h 5186234"/>
              <a:gd name="connsiteX44" fmla="*/ 6925502 w 12896850"/>
              <a:gd name="connsiteY44" fmla="*/ 194306 h 5186234"/>
              <a:gd name="connsiteX45" fmla="*/ 7057307 w 12896850"/>
              <a:gd name="connsiteY45" fmla="*/ 114298 h 5186234"/>
              <a:gd name="connsiteX46" fmla="*/ 7206304 w 12896850"/>
              <a:gd name="connsiteY46" fmla="*/ 48577 h 5186234"/>
              <a:gd name="connsiteX47" fmla="*/ 7363897 w 12896850"/>
              <a:gd name="connsiteY47" fmla="*/ 14288 h 5186234"/>
              <a:gd name="connsiteX48" fmla="*/ 9750718 w 12896850"/>
              <a:gd name="connsiteY48" fmla="*/ 1 h 5186234"/>
              <a:gd name="connsiteX49" fmla="*/ 11865331 w 12896850"/>
              <a:gd name="connsiteY49" fmla="*/ 1 h 5186234"/>
              <a:gd name="connsiteX50" fmla="*/ 12031520 w 12896850"/>
              <a:gd name="connsiteY50" fmla="*/ 14288 h 5186234"/>
              <a:gd name="connsiteX51" fmla="*/ 12191979 w 12896850"/>
              <a:gd name="connsiteY51" fmla="*/ 48577 h 5186234"/>
              <a:gd name="connsiteX52" fmla="*/ 12338111 w 12896850"/>
              <a:gd name="connsiteY52" fmla="*/ 114298 h 5186234"/>
              <a:gd name="connsiteX53" fmla="*/ 12475646 w 12896850"/>
              <a:gd name="connsiteY53" fmla="*/ 194306 h 5186234"/>
              <a:gd name="connsiteX54" fmla="*/ 12595990 w 12896850"/>
              <a:gd name="connsiteY54" fmla="*/ 300031 h 5186234"/>
              <a:gd name="connsiteX55" fmla="*/ 12696277 w 12896850"/>
              <a:gd name="connsiteY55" fmla="*/ 420043 h 5186234"/>
              <a:gd name="connsiteX56" fmla="*/ 12782237 w 12896850"/>
              <a:gd name="connsiteY56" fmla="*/ 551485 h 5186234"/>
              <a:gd name="connsiteX57" fmla="*/ 12842409 w 12896850"/>
              <a:gd name="connsiteY57" fmla="*/ 700071 h 5186234"/>
              <a:gd name="connsiteX58" fmla="*/ 12882523 w 12896850"/>
              <a:gd name="connsiteY58" fmla="*/ 857230 h 5186234"/>
              <a:gd name="connsiteX59" fmla="*/ 12896850 w 12896850"/>
              <a:gd name="connsiteY59" fmla="*/ 1022961 h 5186234"/>
              <a:gd name="connsiteX60" fmla="*/ 12896850 w 12896850"/>
              <a:gd name="connsiteY60" fmla="*/ 5186234 h 5186234"/>
              <a:gd name="connsiteX61" fmla="*/ 10779371 w 12896850"/>
              <a:gd name="connsiteY61" fmla="*/ 5186234 h 5186234"/>
              <a:gd name="connsiteX62" fmla="*/ 10616048 w 12896850"/>
              <a:gd name="connsiteY62" fmla="*/ 5171947 h 5186234"/>
              <a:gd name="connsiteX63" fmla="*/ 10452724 w 12896850"/>
              <a:gd name="connsiteY63" fmla="*/ 5131943 h 5186234"/>
              <a:gd name="connsiteX64" fmla="*/ 10309457 w 12896850"/>
              <a:gd name="connsiteY64" fmla="*/ 5071937 h 5186234"/>
              <a:gd name="connsiteX65" fmla="*/ 10171921 w 12896850"/>
              <a:gd name="connsiteY65" fmla="*/ 4986214 h 5186234"/>
              <a:gd name="connsiteX66" fmla="*/ 10051578 w 12896850"/>
              <a:gd name="connsiteY66" fmla="*/ 4886204 h 5186234"/>
              <a:gd name="connsiteX67" fmla="*/ 9951291 w 12896850"/>
              <a:gd name="connsiteY67" fmla="*/ 4766192 h 5186234"/>
              <a:gd name="connsiteX68" fmla="*/ 9865331 w 12896850"/>
              <a:gd name="connsiteY68" fmla="*/ 4629036 h 5186234"/>
              <a:gd name="connsiteX69" fmla="*/ 9805159 w 12896850"/>
              <a:gd name="connsiteY69" fmla="*/ 4486164 h 5186234"/>
              <a:gd name="connsiteX70" fmla="*/ 9765045 w 12896850"/>
              <a:gd name="connsiteY70" fmla="*/ 4329006 h 5186234"/>
              <a:gd name="connsiteX71" fmla="*/ 9750718 w 12896850"/>
              <a:gd name="connsiteY71" fmla="*/ 4160417 h 5186234"/>
              <a:gd name="connsiteX72" fmla="*/ 1031519 w 12896850"/>
              <a:gd name="connsiteY72" fmla="*/ 0 h 5186234"/>
              <a:gd name="connsiteX73" fmla="*/ 3146133 w 12896850"/>
              <a:gd name="connsiteY73" fmla="*/ 0 h 5186234"/>
              <a:gd name="connsiteX74" fmla="*/ 3146133 w 12896850"/>
              <a:gd name="connsiteY74" fmla="*/ 4160417 h 5186234"/>
              <a:gd name="connsiteX75" fmla="*/ 3131806 w 12896850"/>
              <a:gd name="connsiteY75" fmla="*/ 4329005 h 5186234"/>
              <a:gd name="connsiteX76" fmla="*/ 3097422 w 12896850"/>
              <a:gd name="connsiteY76" fmla="*/ 4486164 h 5186234"/>
              <a:gd name="connsiteX77" fmla="*/ 3031519 w 12896850"/>
              <a:gd name="connsiteY77" fmla="*/ 4629036 h 5186234"/>
              <a:gd name="connsiteX78" fmla="*/ 2945560 w 12896850"/>
              <a:gd name="connsiteY78" fmla="*/ 4766192 h 5186234"/>
              <a:gd name="connsiteX79" fmla="*/ 2845273 w 12896850"/>
              <a:gd name="connsiteY79" fmla="*/ 4886204 h 5186234"/>
              <a:gd name="connsiteX80" fmla="*/ 2724929 w 12896850"/>
              <a:gd name="connsiteY80" fmla="*/ 4986214 h 5186234"/>
              <a:gd name="connsiteX81" fmla="*/ 2590259 w 12896850"/>
              <a:gd name="connsiteY81" fmla="*/ 5071937 h 5186234"/>
              <a:gd name="connsiteX82" fmla="*/ 2444127 w 12896850"/>
              <a:gd name="connsiteY82" fmla="*/ 5131943 h 5186234"/>
              <a:gd name="connsiteX83" fmla="*/ 2286533 w 12896850"/>
              <a:gd name="connsiteY83" fmla="*/ 5171947 h 5186234"/>
              <a:gd name="connsiteX84" fmla="*/ 2117479 w 12896850"/>
              <a:gd name="connsiteY84" fmla="*/ 5186234 h 5186234"/>
              <a:gd name="connsiteX85" fmla="*/ 0 w 12896850"/>
              <a:gd name="connsiteY85" fmla="*/ 5186234 h 5186234"/>
              <a:gd name="connsiteX86" fmla="*/ 0 w 12896850"/>
              <a:gd name="connsiteY86" fmla="*/ 1025817 h 5186234"/>
              <a:gd name="connsiteX87" fmla="*/ 17192 w 12896850"/>
              <a:gd name="connsiteY87" fmla="*/ 857229 h 5186234"/>
              <a:gd name="connsiteX88" fmla="*/ 57307 w 12896850"/>
              <a:gd name="connsiteY88" fmla="*/ 700070 h 5186234"/>
              <a:gd name="connsiteX89" fmla="*/ 117479 w 12896850"/>
              <a:gd name="connsiteY89" fmla="*/ 557199 h 5186234"/>
              <a:gd name="connsiteX90" fmla="*/ 203439 w 12896850"/>
              <a:gd name="connsiteY90" fmla="*/ 420042 h 5186234"/>
              <a:gd name="connsiteX91" fmla="*/ 303725 w 12896850"/>
              <a:gd name="connsiteY91" fmla="*/ 300030 h 5186234"/>
              <a:gd name="connsiteX92" fmla="*/ 424069 w 12896850"/>
              <a:gd name="connsiteY92" fmla="*/ 194305 h 5186234"/>
              <a:gd name="connsiteX93" fmla="*/ 558740 w 12896850"/>
              <a:gd name="connsiteY93" fmla="*/ 114297 h 5186234"/>
              <a:gd name="connsiteX94" fmla="*/ 710602 w 12896850"/>
              <a:gd name="connsiteY94" fmla="*/ 48577 h 5186234"/>
              <a:gd name="connsiteX95" fmla="*/ 865330 w 12896850"/>
              <a:gd name="connsiteY95" fmla="*/ 14287 h 518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2896850" h="5186234">
                <a:moveTo>
                  <a:pt x="3252148" y="1"/>
                </a:moveTo>
                <a:lnTo>
                  <a:pt x="5369626" y="1"/>
                </a:lnTo>
                <a:lnTo>
                  <a:pt x="5532949" y="14288"/>
                </a:lnTo>
                <a:lnTo>
                  <a:pt x="5690542" y="48577"/>
                </a:lnTo>
                <a:lnTo>
                  <a:pt x="5839540" y="114298"/>
                </a:lnTo>
                <a:lnTo>
                  <a:pt x="5977075" y="194306"/>
                </a:lnTo>
                <a:lnTo>
                  <a:pt x="6097419" y="300031"/>
                </a:lnTo>
                <a:lnTo>
                  <a:pt x="6197706" y="420043"/>
                </a:lnTo>
                <a:lnTo>
                  <a:pt x="6283666" y="557200"/>
                </a:lnTo>
                <a:lnTo>
                  <a:pt x="6343838" y="700071"/>
                </a:lnTo>
                <a:lnTo>
                  <a:pt x="6383952" y="857230"/>
                </a:lnTo>
                <a:lnTo>
                  <a:pt x="6392548" y="1025818"/>
                </a:lnTo>
                <a:lnTo>
                  <a:pt x="6392548" y="5186234"/>
                </a:lnTo>
                <a:lnTo>
                  <a:pt x="4283666" y="5186234"/>
                </a:lnTo>
                <a:lnTo>
                  <a:pt x="4111746" y="5171947"/>
                </a:lnTo>
                <a:lnTo>
                  <a:pt x="3957019" y="5131943"/>
                </a:lnTo>
                <a:lnTo>
                  <a:pt x="3810887" y="5071937"/>
                </a:lnTo>
                <a:lnTo>
                  <a:pt x="3676216" y="4986214"/>
                </a:lnTo>
                <a:lnTo>
                  <a:pt x="3553007" y="4886204"/>
                </a:lnTo>
                <a:lnTo>
                  <a:pt x="3452720" y="4766192"/>
                </a:lnTo>
                <a:lnTo>
                  <a:pt x="3369626" y="4629036"/>
                </a:lnTo>
                <a:lnTo>
                  <a:pt x="3303724" y="4486164"/>
                </a:lnTo>
                <a:lnTo>
                  <a:pt x="3266474" y="4329006"/>
                </a:lnTo>
                <a:lnTo>
                  <a:pt x="3252148" y="4160417"/>
                </a:lnTo>
                <a:close/>
                <a:moveTo>
                  <a:pt x="7530086" y="1"/>
                </a:moveTo>
                <a:lnTo>
                  <a:pt x="9644699" y="1"/>
                </a:lnTo>
                <a:lnTo>
                  <a:pt x="9644699" y="4160417"/>
                </a:lnTo>
                <a:lnTo>
                  <a:pt x="9630372" y="4329006"/>
                </a:lnTo>
                <a:lnTo>
                  <a:pt x="9595988" y="4486164"/>
                </a:lnTo>
                <a:lnTo>
                  <a:pt x="9530086" y="4629036"/>
                </a:lnTo>
                <a:lnTo>
                  <a:pt x="9449856" y="4766192"/>
                </a:lnTo>
                <a:lnTo>
                  <a:pt x="9343840" y="4886204"/>
                </a:lnTo>
                <a:lnTo>
                  <a:pt x="9223496" y="4986214"/>
                </a:lnTo>
                <a:lnTo>
                  <a:pt x="9091690" y="5071937"/>
                </a:lnTo>
                <a:lnTo>
                  <a:pt x="8942693" y="5131943"/>
                </a:lnTo>
                <a:lnTo>
                  <a:pt x="8785100" y="5171947"/>
                </a:lnTo>
                <a:lnTo>
                  <a:pt x="8618911" y="5186234"/>
                </a:lnTo>
                <a:lnTo>
                  <a:pt x="6504298" y="5186234"/>
                </a:lnTo>
                <a:lnTo>
                  <a:pt x="6504298" y="1025818"/>
                </a:lnTo>
                <a:lnTo>
                  <a:pt x="6512894" y="857230"/>
                </a:lnTo>
                <a:lnTo>
                  <a:pt x="6553009" y="700071"/>
                </a:lnTo>
                <a:lnTo>
                  <a:pt x="6618911" y="557200"/>
                </a:lnTo>
                <a:lnTo>
                  <a:pt x="6699141" y="420043"/>
                </a:lnTo>
                <a:lnTo>
                  <a:pt x="6805158" y="300031"/>
                </a:lnTo>
                <a:lnTo>
                  <a:pt x="6925502" y="194306"/>
                </a:lnTo>
                <a:lnTo>
                  <a:pt x="7057307" y="114298"/>
                </a:lnTo>
                <a:lnTo>
                  <a:pt x="7206304" y="48577"/>
                </a:lnTo>
                <a:lnTo>
                  <a:pt x="7363897" y="14288"/>
                </a:lnTo>
                <a:close/>
                <a:moveTo>
                  <a:pt x="9750718" y="1"/>
                </a:moveTo>
                <a:lnTo>
                  <a:pt x="11865331" y="1"/>
                </a:lnTo>
                <a:lnTo>
                  <a:pt x="12031520" y="14288"/>
                </a:lnTo>
                <a:lnTo>
                  <a:pt x="12191979" y="48577"/>
                </a:lnTo>
                <a:lnTo>
                  <a:pt x="12338111" y="114298"/>
                </a:lnTo>
                <a:lnTo>
                  <a:pt x="12475646" y="194306"/>
                </a:lnTo>
                <a:lnTo>
                  <a:pt x="12595990" y="300031"/>
                </a:lnTo>
                <a:lnTo>
                  <a:pt x="12696277" y="420043"/>
                </a:lnTo>
                <a:lnTo>
                  <a:pt x="12782237" y="551485"/>
                </a:lnTo>
                <a:lnTo>
                  <a:pt x="12842409" y="700071"/>
                </a:lnTo>
                <a:lnTo>
                  <a:pt x="12882523" y="857230"/>
                </a:lnTo>
                <a:lnTo>
                  <a:pt x="12896850" y="1022961"/>
                </a:lnTo>
                <a:lnTo>
                  <a:pt x="12896850" y="5186234"/>
                </a:lnTo>
                <a:lnTo>
                  <a:pt x="10779371" y="5186234"/>
                </a:lnTo>
                <a:lnTo>
                  <a:pt x="10616048" y="5171947"/>
                </a:lnTo>
                <a:lnTo>
                  <a:pt x="10452724" y="5131943"/>
                </a:lnTo>
                <a:lnTo>
                  <a:pt x="10309457" y="5071937"/>
                </a:lnTo>
                <a:lnTo>
                  <a:pt x="10171921" y="4986214"/>
                </a:lnTo>
                <a:lnTo>
                  <a:pt x="10051578" y="4886204"/>
                </a:lnTo>
                <a:lnTo>
                  <a:pt x="9951291" y="4766192"/>
                </a:lnTo>
                <a:lnTo>
                  <a:pt x="9865331" y="4629036"/>
                </a:lnTo>
                <a:lnTo>
                  <a:pt x="9805159" y="4486164"/>
                </a:lnTo>
                <a:lnTo>
                  <a:pt x="9765045" y="4329006"/>
                </a:lnTo>
                <a:lnTo>
                  <a:pt x="9750718" y="4160417"/>
                </a:lnTo>
                <a:close/>
                <a:moveTo>
                  <a:pt x="1031519" y="0"/>
                </a:moveTo>
                <a:lnTo>
                  <a:pt x="3146133" y="0"/>
                </a:lnTo>
                <a:lnTo>
                  <a:pt x="3146133" y="4160417"/>
                </a:lnTo>
                <a:lnTo>
                  <a:pt x="3131806" y="4329005"/>
                </a:lnTo>
                <a:lnTo>
                  <a:pt x="3097422" y="4486164"/>
                </a:lnTo>
                <a:lnTo>
                  <a:pt x="3031519" y="4629036"/>
                </a:lnTo>
                <a:lnTo>
                  <a:pt x="2945560" y="4766192"/>
                </a:lnTo>
                <a:lnTo>
                  <a:pt x="2845273" y="4886204"/>
                </a:lnTo>
                <a:lnTo>
                  <a:pt x="2724929" y="4986214"/>
                </a:lnTo>
                <a:lnTo>
                  <a:pt x="2590259" y="5071937"/>
                </a:lnTo>
                <a:lnTo>
                  <a:pt x="2444127" y="5131943"/>
                </a:lnTo>
                <a:lnTo>
                  <a:pt x="2286533" y="5171947"/>
                </a:lnTo>
                <a:lnTo>
                  <a:pt x="2117479" y="5186234"/>
                </a:lnTo>
                <a:lnTo>
                  <a:pt x="0" y="5186234"/>
                </a:lnTo>
                <a:lnTo>
                  <a:pt x="0" y="1025817"/>
                </a:lnTo>
                <a:lnTo>
                  <a:pt x="17192" y="857229"/>
                </a:lnTo>
                <a:lnTo>
                  <a:pt x="57307" y="700070"/>
                </a:lnTo>
                <a:lnTo>
                  <a:pt x="117479" y="557199"/>
                </a:lnTo>
                <a:lnTo>
                  <a:pt x="203439" y="420042"/>
                </a:lnTo>
                <a:lnTo>
                  <a:pt x="303725" y="300030"/>
                </a:lnTo>
                <a:lnTo>
                  <a:pt x="424069" y="194305"/>
                </a:lnTo>
                <a:lnTo>
                  <a:pt x="558740" y="114297"/>
                </a:lnTo>
                <a:lnTo>
                  <a:pt x="710602" y="48577"/>
                </a:lnTo>
                <a:lnTo>
                  <a:pt x="865330" y="14287"/>
                </a:lnTo>
                <a:close/>
              </a:path>
            </a:pathLst>
          </a:custGeom>
          <a:blipFill dpi="0" rotWithShape="1">
            <a:blip r:embed="rId3" cstate="print"/>
            <a:srcRect/>
            <a:stretch>
              <a:fillRect/>
            </a:stretch>
          </a:blipFill>
          <a:ln w="0">
            <a:noFill/>
            <a:prstDash val="solid"/>
            <a:round/>
          </a:ln>
        </p:spPr>
        <p:txBody>
          <a:bodyPr vert="horz" wrap="square" lIns="91446" tIns="45723" rIns="91446" bIns="45723" numCol="1" anchor="t" anchorCtr="0" compatLnSpc="1">
            <a:noAutofit/>
          </a:bodyPr>
          <a:lstStyle/>
          <a:p>
            <a:endParaRPr lang="zh-CN" altLang="en-US">
              <a:ea typeface="微软雅黑" panose="020B0503020204020204" pitchFamily="34" charset="-122"/>
            </a:endParaRPr>
          </a:p>
        </p:txBody>
      </p:sp>
      <p:sp>
        <p:nvSpPr>
          <p:cNvPr id="5" name="文本框 4"/>
          <p:cNvSpPr txBox="1">
            <a:spLocks noChangeArrowheads="1"/>
          </p:cNvSpPr>
          <p:nvPr/>
        </p:nvSpPr>
        <p:spPr bwMode="auto">
          <a:xfrm>
            <a:off x="577991" y="4443347"/>
            <a:ext cx="7988018" cy="342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00" dirty="0">
                <a:solidFill>
                  <a:srgbClr val="FFFFFF"/>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6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 name="TextBox 32"/>
          <p:cNvSpPr txBox="1"/>
          <p:nvPr/>
        </p:nvSpPr>
        <p:spPr>
          <a:xfrm>
            <a:off x="572612" y="4175142"/>
            <a:ext cx="1592721" cy="296500"/>
          </a:xfrm>
          <a:prstGeom prst="rect">
            <a:avLst/>
          </a:prstGeom>
          <a:noFill/>
        </p:spPr>
        <p:txBody>
          <a:bodyPr wrap="square" lIns="65032" tIns="32516" rIns="65032" bIns="32516" rtlCol="0">
            <a:spAutoFit/>
          </a:bodyPr>
          <a:lstStyle/>
          <a:p>
            <a:pPr>
              <a:lnSpc>
                <a:spcPct val="150000"/>
              </a:lnSpc>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0-#ppt_w/2"/>
                                          </p:val>
                                        </p:tav>
                                        <p:tav tm="100000">
                                          <p:val>
                                            <p:strVal val="#ppt_x"/>
                                          </p:val>
                                        </p:tav>
                                      </p:tavLst>
                                    </p:anim>
                                    <p:anim calcmode="lin" valueType="num">
                                      <p:cBhvr additive="base">
                                        <p:cTn id="19" dur="2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4577663" y="1104755"/>
            <a:ext cx="0" cy="3828341"/>
          </a:xfrm>
          <a:prstGeom prst="line">
            <a:avLst/>
          </a:pr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2" name="组合 30"/>
          <p:cNvGrpSpPr/>
          <p:nvPr/>
        </p:nvGrpSpPr>
        <p:grpSpPr>
          <a:xfrm>
            <a:off x="1766404" y="1415366"/>
            <a:ext cx="3253856" cy="512320"/>
            <a:chOff x="5879462" y="287200"/>
            <a:chExt cx="3545784" cy="558112"/>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307485" y="296365"/>
              <a:ext cx="2680840" cy="388557"/>
            </a:xfrm>
            <a:prstGeom prst="rect">
              <a:avLst/>
            </a:prstGeom>
            <a:noFill/>
          </p:spPr>
        </p:pic>
        <p:grpSp>
          <p:nvGrpSpPr>
            <p:cNvPr id="3" name="组合 32"/>
            <p:cNvGrpSpPr/>
            <p:nvPr/>
          </p:nvGrpSpPr>
          <p:grpSpPr>
            <a:xfrm flipH="1">
              <a:off x="5879462" y="287200"/>
              <a:ext cx="3545784" cy="558112"/>
              <a:chOff x="7995986" y="760883"/>
              <a:chExt cx="3436053" cy="540840"/>
            </a:xfrm>
          </p:grpSpPr>
          <p:sp>
            <p:nvSpPr>
              <p:cNvPr id="34"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7" name="文本框 36"/>
          <p:cNvSpPr txBox="1"/>
          <p:nvPr/>
        </p:nvSpPr>
        <p:spPr>
          <a:xfrm>
            <a:off x="4039671" y="1491631"/>
            <a:ext cx="962347" cy="284693"/>
          </a:xfrm>
          <a:prstGeom prst="rect">
            <a:avLst/>
          </a:prstGeom>
          <a:noFill/>
        </p:spPr>
        <p:txBody>
          <a:bodyPr wrap="square" lIns="68580" tIns="34290" rIns="68580" bIns="34290"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rPr>
              <a:t>2015.09</a:t>
            </a:r>
            <a:endParaRPr lang="zh-CN" altLang="en-US" sz="1400" dirty="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4" name="组合 37"/>
          <p:cNvGrpSpPr/>
          <p:nvPr/>
        </p:nvGrpSpPr>
        <p:grpSpPr>
          <a:xfrm>
            <a:off x="1769945" y="3579831"/>
            <a:ext cx="3253856" cy="512320"/>
            <a:chOff x="5879462" y="287200"/>
            <a:chExt cx="3545784" cy="558112"/>
          </a:xfrm>
        </p:grpSpPr>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307485" y="296365"/>
              <a:ext cx="2680840" cy="501621"/>
            </a:xfrm>
            <a:prstGeom prst="rect">
              <a:avLst/>
            </a:prstGeom>
          </p:spPr>
        </p:pic>
        <p:grpSp>
          <p:nvGrpSpPr>
            <p:cNvPr id="5" name="组合 39"/>
            <p:cNvGrpSpPr/>
            <p:nvPr/>
          </p:nvGrpSpPr>
          <p:grpSpPr>
            <a:xfrm flipH="1">
              <a:off x="5879462" y="287200"/>
              <a:ext cx="3545784" cy="558112"/>
              <a:chOff x="7995986" y="760883"/>
              <a:chExt cx="3436053" cy="540840"/>
            </a:xfrm>
          </p:grpSpPr>
          <p:sp>
            <p:nvSpPr>
              <p:cNvPr id="41"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4" name="文本框 43"/>
          <p:cNvSpPr txBox="1"/>
          <p:nvPr/>
        </p:nvSpPr>
        <p:spPr>
          <a:xfrm>
            <a:off x="4039671" y="3637507"/>
            <a:ext cx="962347" cy="284693"/>
          </a:xfrm>
          <a:prstGeom prst="rect">
            <a:avLst/>
          </a:prstGeom>
          <a:noFill/>
        </p:spPr>
        <p:txBody>
          <a:bodyPr wrap="square" lIns="68580" tIns="34290" rIns="68580" bIns="34290"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rPr>
              <a:t>2017.09</a:t>
            </a:r>
            <a:endParaRPr lang="zh-CN" altLang="en-US" sz="1400" dirty="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6" name="组合 44"/>
          <p:cNvGrpSpPr/>
          <p:nvPr/>
        </p:nvGrpSpPr>
        <p:grpSpPr>
          <a:xfrm flipH="1">
            <a:off x="4132197" y="2514196"/>
            <a:ext cx="3253856" cy="512320"/>
            <a:chOff x="5879462" y="287200"/>
            <a:chExt cx="3545784" cy="558112"/>
          </a:xfrm>
        </p:grpSpPr>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307485" y="296365"/>
              <a:ext cx="2680840" cy="368175"/>
            </a:xfrm>
            <a:prstGeom prst="rect">
              <a:avLst/>
            </a:prstGeom>
          </p:spPr>
        </p:pic>
        <p:grpSp>
          <p:nvGrpSpPr>
            <p:cNvPr id="7" name="组合 46"/>
            <p:cNvGrpSpPr/>
            <p:nvPr/>
          </p:nvGrpSpPr>
          <p:grpSpPr>
            <a:xfrm flipH="1">
              <a:off x="5879462" y="287200"/>
              <a:ext cx="3545784" cy="558112"/>
              <a:chOff x="7995986" y="760883"/>
              <a:chExt cx="3436053" cy="540840"/>
            </a:xfrm>
          </p:grpSpPr>
          <p:sp>
            <p:nvSpPr>
              <p:cNvPr id="48"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51" name="文本框 50"/>
          <p:cNvSpPr txBox="1"/>
          <p:nvPr/>
        </p:nvSpPr>
        <p:spPr>
          <a:xfrm>
            <a:off x="4141330" y="2582553"/>
            <a:ext cx="962347" cy="284693"/>
          </a:xfrm>
          <a:prstGeom prst="rect">
            <a:avLst/>
          </a:prstGeom>
          <a:noFill/>
        </p:spPr>
        <p:txBody>
          <a:bodyPr wrap="square" lIns="68580" tIns="34290" rIns="68580" bIns="34290" rtlCol="0">
            <a:spAutoFit/>
          </a:bodyPr>
          <a:lstStyle/>
          <a:p>
            <a:pPr algn="ct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2016.09</a:t>
            </a:r>
            <a:endPar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52" name="文本框 51"/>
          <p:cNvSpPr txBox="1"/>
          <p:nvPr/>
        </p:nvSpPr>
        <p:spPr>
          <a:xfrm>
            <a:off x="2045132" y="1463048"/>
            <a:ext cx="1484562"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2063165" y="3641380"/>
            <a:ext cx="1440431"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5279282" y="2586426"/>
            <a:ext cx="1440431"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1766404" y="1983906"/>
            <a:ext cx="2265536" cy="484748"/>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
        <p:nvSpPr>
          <p:cNvPr id="56" name="文本框 55"/>
          <p:cNvSpPr txBox="1"/>
          <p:nvPr/>
        </p:nvSpPr>
        <p:spPr>
          <a:xfrm>
            <a:off x="5095990" y="3039473"/>
            <a:ext cx="2284322" cy="484748"/>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
        <p:nvSpPr>
          <p:cNvPr id="57" name="文本框 56"/>
          <p:cNvSpPr txBox="1"/>
          <p:nvPr/>
        </p:nvSpPr>
        <p:spPr>
          <a:xfrm>
            <a:off x="1766404" y="4078651"/>
            <a:ext cx="2265537" cy="484748"/>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750"/>
                                        <p:tgtEl>
                                          <p:spTgt spid="30"/>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500"/>
                            </p:stCondLst>
                            <p:childTnLst>
                              <p:par>
                                <p:cTn id="13" presetID="9" presetClass="entr" presetSubtype="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dissolve">
                                      <p:cBhvr>
                                        <p:cTn id="15" dur="500"/>
                                        <p:tgtEl>
                                          <p:spTgt spid="3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dissolve">
                                      <p:cBhvr>
                                        <p:cTn id="18" dur="500"/>
                                        <p:tgtEl>
                                          <p:spTgt spid="52"/>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000"/>
                            </p:stCondLst>
                            <p:childTnLst>
                              <p:par>
                                <p:cTn id="28" presetID="9"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dissolve">
                                      <p:cBhvr>
                                        <p:cTn id="30" dur="500"/>
                                        <p:tgtEl>
                                          <p:spTgt spid="5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dissolve">
                                      <p:cBhvr>
                                        <p:cTn id="33" dur="500"/>
                                        <p:tgtEl>
                                          <p:spTgt spid="54"/>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up)">
                                      <p:cBhvr>
                                        <p:cTn id="37" dur="500"/>
                                        <p:tgtEl>
                                          <p:spTgt spid="56"/>
                                        </p:tgtEl>
                                      </p:cBhvr>
                                    </p:animEffect>
                                  </p:childTnLst>
                                </p:cTn>
                              </p:par>
                            </p:childTnLst>
                          </p:cTn>
                        </p:par>
                        <p:par>
                          <p:cTn id="38" fill="hold">
                            <p:stCondLst>
                              <p:cond delay="4000"/>
                            </p:stCondLst>
                            <p:childTnLst>
                              <p:par>
                                <p:cTn id="39" presetID="22" presetClass="entr" presetSubtype="2"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right)">
                                      <p:cBhvr>
                                        <p:cTn id="41" dur="500"/>
                                        <p:tgtEl>
                                          <p:spTgt spid="4"/>
                                        </p:tgtEl>
                                      </p:cBhvr>
                                    </p:animEffect>
                                  </p:childTnLst>
                                </p:cTn>
                              </p:par>
                            </p:childTnLst>
                          </p:cTn>
                        </p:par>
                        <p:par>
                          <p:cTn id="42" fill="hold">
                            <p:stCondLst>
                              <p:cond delay="4500"/>
                            </p:stCondLst>
                            <p:childTnLst>
                              <p:par>
                                <p:cTn id="43" presetID="9" presetClass="entr" presetSubtype="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dissolve">
                                      <p:cBhvr>
                                        <p:cTn id="45" dur="500"/>
                                        <p:tgtEl>
                                          <p:spTgt spid="4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dissolve">
                                      <p:cBhvr>
                                        <p:cTn id="48" dur="500"/>
                                        <p:tgtEl>
                                          <p:spTgt spid="53"/>
                                        </p:tgtEl>
                                      </p:cBhvr>
                                    </p:animEffect>
                                  </p:childTnLst>
                                </p:cTn>
                              </p:par>
                            </p:childTnLst>
                          </p:cTn>
                        </p:par>
                        <p:par>
                          <p:cTn id="49" fill="hold">
                            <p:stCondLst>
                              <p:cond delay="5000"/>
                            </p:stCondLst>
                            <p:childTnLst>
                              <p:par>
                                <p:cTn id="50" presetID="22" presetClass="entr" presetSubtype="1"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up)">
                                      <p:cBhvr>
                                        <p:cTn id="5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4" grpId="0"/>
      <p:bldP spid="51" grpId="0"/>
      <p:bldP spid="52" grpId="0"/>
      <p:bldP spid="53" grpId="0"/>
      <p:bldP spid="54" grpId="0"/>
      <p:bldP spid="55" grpId="0"/>
      <p:bldP spid="56" grpId="0"/>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39"/>
          <p:cNvSpPr/>
          <p:nvPr/>
        </p:nvSpPr>
        <p:spPr>
          <a:xfrm>
            <a:off x="2661313" y="1579979"/>
            <a:ext cx="607946" cy="607946"/>
          </a:xfrm>
          <a:prstGeom prst="ellipse">
            <a:avLst/>
          </a:prstGeom>
          <a:solidFill>
            <a:schemeClr val="bg1"/>
          </a:solid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40"/>
          <p:cNvSpPr/>
          <p:nvPr/>
        </p:nvSpPr>
        <p:spPr>
          <a:xfrm>
            <a:off x="5024858" y="1857070"/>
            <a:ext cx="607946" cy="607946"/>
          </a:xfrm>
          <a:prstGeom prst="ellipse">
            <a:avLst/>
          </a:prstGeom>
          <a:solidFill>
            <a:schemeClr val="bg1"/>
          </a:solid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Oval 41"/>
          <p:cNvSpPr/>
          <p:nvPr/>
        </p:nvSpPr>
        <p:spPr>
          <a:xfrm>
            <a:off x="3926567" y="3011580"/>
            <a:ext cx="607946" cy="607946"/>
          </a:xfrm>
          <a:prstGeom prst="ellipse">
            <a:avLst/>
          </a:prstGeom>
          <a:solidFill>
            <a:schemeClr val="bg1"/>
          </a:solidFill>
          <a:ln w="139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Oval 42"/>
          <p:cNvSpPr/>
          <p:nvPr/>
        </p:nvSpPr>
        <p:spPr>
          <a:xfrm>
            <a:off x="6145701" y="2740693"/>
            <a:ext cx="607946" cy="607946"/>
          </a:xfrm>
          <a:prstGeom prst="ellipse">
            <a:avLst/>
          </a:prstGeom>
          <a:solidFill>
            <a:schemeClr val="bg1"/>
          </a:solidFill>
          <a:ln w="139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4" name="Straight Connector 43"/>
          <p:cNvCxnSpPr>
            <a:stCxn id="40" idx="4"/>
          </p:cNvCxnSpPr>
          <p:nvPr/>
        </p:nvCxnSpPr>
        <p:spPr>
          <a:xfrm flipH="1">
            <a:off x="0" y="2187925"/>
            <a:ext cx="2965286"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2" y="2465016"/>
            <a:ext cx="5328831" cy="0"/>
          </a:xfrm>
          <a:prstGeom prst="line">
            <a:avLst/>
          </a:prstGeom>
          <a:ln w="139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1" y="2740693"/>
            <a:ext cx="6411901" cy="0"/>
          </a:xfrm>
          <a:prstGeom prst="line">
            <a:avLst/>
          </a:prstGeom>
          <a:ln w="139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42" idx="0"/>
          </p:cNvCxnSpPr>
          <p:nvPr/>
        </p:nvCxnSpPr>
        <p:spPr>
          <a:xfrm flipH="1">
            <a:off x="0" y="3011580"/>
            <a:ext cx="4230540" cy="0"/>
          </a:xfrm>
          <a:prstGeom prst="line">
            <a:avLst/>
          </a:prstGeom>
          <a:ln w="139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7" name="Text Placeholder 32"/>
          <p:cNvSpPr txBox="1"/>
          <p:nvPr/>
        </p:nvSpPr>
        <p:spPr>
          <a:xfrm>
            <a:off x="3457648" y="1848562"/>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33"/>
          <p:cNvSpPr txBox="1"/>
          <p:nvPr/>
        </p:nvSpPr>
        <p:spPr>
          <a:xfrm>
            <a:off x="3457650" y="1662531"/>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 Placeholder 32"/>
          <p:cNvSpPr txBox="1"/>
          <p:nvPr/>
        </p:nvSpPr>
        <p:spPr>
          <a:xfrm>
            <a:off x="5821193" y="2098846"/>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 Placeholder 33"/>
          <p:cNvSpPr txBox="1"/>
          <p:nvPr/>
        </p:nvSpPr>
        <p:spPr>
          <a:xfrm>
            <a:off x="5821194" y="1912815"/>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 Placeholder 32"/>
          <p:cNvSpPr txBox="1"/>
          <p:nvPr/>
        </p:nvSpPr>
        <p:spPr>
          <a:xfrm>
            <a:off x="4719247" y="3261791"/>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 Placeholder 33"/>
          <p:cNvSpPr txBox="1"/>
          <p:nvPr/>
        </p:nvSpPr>
        <p:spPr>
          <a:xfrm>
            <a:off x="4719248" y="3075760"/>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 Placeholder 32"/>
          <p:cNvSpPr txBox="1"/>
          <p:nvPr/>
        </p:nvSpPr>
        <p:spPr>
          <a:xfrm>
            <a:off x="6962089" y="2987256"/>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3"/>
          <p:cNvSpPr txBox="1"/>
          <p:nvPr/>
        </p:nvSpPr>
        <p:spPr>
          <a:xfrm>
            <a:off x="6962089" y="2801225"/>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Oval 74"/>
          <p:cNvSpPr/>
          <p:nvPr/>
        </p:nvSpPr>
        <p:spPr>
          <a:xfrm>
            <a:off x="1700700" y="3276135"/>
            <a:ext cx="607946" cy="607946"/>
          </a:xfrm>
          <a:prstGeom prst="ellipse">
            <a:avLst/>
          </a:prstGeom>
          <a:solidFill>
            <a:schemeClr val="bg1"/>
          </a:solidFill>
          <a:ln w="139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6" name="Straight Connector 75"/>
          <p:cNvCxnSpPr>
            <a:stCxn id="75" idx="0"/>
          </p:cNvCxnSpPr>
          <p:nvPr/>
        </p:nvCxnSpPr>
        <p:spPr>
          <a:xfrm flipH="1">
            <a:off x="1" y="3276135"/>
            <a:ext cx="2004673" cy="0"/>
          </a:xfrm>
          <a:prstGeom prst="line">
            <a:avLst/>
          </a:prstGeom>
          <a:ln w="139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77" name="Text Placeholder 32"/>
          <p:cNvSpPr txBox="1"/>
          <p:nvPr/>
        </p:nvSpPr>
        <p:spPr>
          <a:xfrm>
            <a:off x="2493380" y="3526346"/>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3"/>
          <p:cNvSpPr txBox="1"/>
          <p:nvPr/>
        </p:nvSpPr>
        <p:spPr>
          <a:xfrm>
            <a:off x="2493382" y="3340315"/>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500"/>
                                        <p:tgtEl>
                                          <p:spTgt spid="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500"/>
                                        <p:tgtEl>
                                          <p:spTgt spid="6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left)">
                                      <p:cBhvr>
                                        <p:cTn id="79" dur="500"/>
                                        <p:tgtEl>
                                          <p:spTgt spid="7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500"/>
                                        <p:tgtEl>
                                          <p:spTgt spid="7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500"/>
                                        <p:tgtEl>
                                          <p:spTgt spid="7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fade">
                                      <p:cBhvr>
                                        <p:cTn id="9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67" grpId="0"/>
      <p:bldP spid="68" grpId="0"/>
      <p:bldP spid="69" grpId="0"/>
      <p:bldP spid="70" grpId="0"/>
      <p:bldP spid="71" grpId="0"/>
      <p:bldP spid="72" grpId="0"/>
      <p:bldP spid="73" grpId="0"/>
      <p:bldP spid="74" grpId="0"/>
      <p:bldP spid="75" grpId="0" animBg="1"/>
      <p:bldP spid="77" grpId="0"/>
      <p:bldP spid="7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椭圆 9"/>
          <p:cNvSpPr>
            <a:spLocks noChangeArrowheads="1"/>
          </p:cNvSpPr>
          <p:nvPr/>
        </p:nvSpPr>
        <p:spPr bwMode="auto">
          <a:xfrm>
            <a:off x="1359247" y="2017911"/>
            <a:ext cx="891779" cy="892053"/>
          </a:xfrm>
          <a:prstGeom prst="ellipse">
            <a:avLst/>
          </a:prstGeom>
          <a:solidFill>
            <a:schemeClr val="accent1"/>
          </a:solidFill>
          <a:ln w="9525">
            <a:noFill/>
            <a:round/>
          </a:ln>
        </p:spPr>
        <p:txBody>
          <a:bodyPr lIns="68580" tIns="34290" rIns="68580" bIns="34290" anchor="ctr"/>
          <a:lstStyle/>
          <a:p>
            <a:pPr algn="ctr" eaLnBrk="1" hangingPunct="1">
              <a:buFont typeface="Arial" panose="020B0604020202020204" pitchFamily="34" charset="0"/>
              <a:buNone/>
            </a:pPr>
            <a:endParaRPr lang="zh-CN" altLang="en-US">
              <a:solidFill>
                <a:srgbClr val="FFFFFF"/>
              </a:solidFill>
            </a:endParaRPr>
          </a:p>
        </p:txBody>
      </p:sp>
      <p:sp>
        <p:nvSpPr>
          <p:cNvPr id="4101" name="矩形 4"/>
          <p:cNvSpPr>
            <a:spLocks noChangeArrowheads="1"/>
          </p:cNvSpPr>
          <p:nvPr/>
        </p:nvSpPr>
        <p:spPr bwMode="auto">
          <a:xfrm>
            <a:off x="1571178" y="2053640"/>
            <a:ext cx="596504" cy="831313"/>
          </a:xfrm>
          <a:prstGeom prst="rect">
            <a:avLst/>
          </a:prstGeom>
          <a:noFill/>
          <a:ln w="9525">
            <a:noFill/>
            <a:miter lim="800000"/>
          </a:ln>
        </p:spPr>
        <p:txBody>
          <a:bodyPr lIns="68580" tIns="34290" rIns="68580" bIns="34290">
            <a:spAutoFit/>
          </a:bodyPr>
          <a:lstStyle/>
          <a:p>
            <a:pPr eaLnBrk="1" hangingPunct="1">
              <a:buFont typeface="Arial" panose="020B0604020202020204" pitchFamily="34" charset="0"/>
              <a:buNone/>
            </a:pPr>
            <a:r>
              <a:rPr lang="en-US" altLang="zh-CN" sz="5000" b="1" dirty="0">
                <a:solidFill>
                  <a:schemeClr val="bg1"/>
                </a:solidFill>
                <a:latin typeface="微软雅黑" panose="020B0503020204020204" pitchFamily="34" charset="-122"/>
                <a:ea typeface="微软雅黑" panose="020B0503020204020204" pitchFamily="34" charset="-122"/>
              </a:rPr>
              <a:t>3</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4102" name="矩形 15"/>
          <p:cNvSpPr>
            <a:spLocks noChangeArrowheads="1"/>
          </p:cNvSpPr>
          <p:nvPr/>
        </p:nvSpPr>
        <p:spPr bwMode="auto">
          <a:xfrm>
            <a:off x="2411760" y="2068488"/>
            <a:ext cx="1574790" cy="500137"/>
          </a:xfrm>
          <a:prstGeom prst="rect">
            <a:avLst/>
          </a:prstGeom>
          <a:noFill/>
          <a:ln w="9525">
            <a:noFill/>
            <a:miter lim="800000"/>
          </a:ln>
        </p:spPr>
        <p:txBody>
          <a:bodyPr wrap="none" lIns="68580" tIns="34290" rIns="68580" bIns="3429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03" name="矩形 18"/>
          <p:cNvSpPr>
            <a:spLocks noChangeArrowheads="1"/>
          </p:cNvSpPr>
          <p:nvPr/>
        </p:nvSpPr>
        <p:spPr bwMode="auto">
          <a:xfrm>
            <a:off x="2490341" y="2680556"/>
            <a:ext cx="3489722" cy="318292"/>
          </a:xfrm>
          <a:prstGeom prst="rect">
            <a:avLst/>
          </a:prstGeom>
          <a:noFill/>
          <a:ln w="9525">
            <a:noFill/>
            <a:miter lim="800000"/>
          </a:ln>
        </p:spPr>
        <p:txBody>
          <a:bodyPr lIns="0" tIns="0" rIns="0" bIns="0">
            <a:spAutoFit/>
          </a:bodyPr>
          <a:lstStyle/>
          <a:p>
            <a:pPr defTabSz="911860">
              <a:lnSpc>
                <a:spcPct val="120000"/>
              </a:lnSpc>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104" name="直接连接符 18"/>
          <p:cNvCxnSpPr>
            <a:cxnSpLocks noChangeShapeType="1"/>
          </p:cNvCxnSpPr>
          <p:nvPr/>
        </p:nvCxnSpPr>
        <p:spPr bwMode="auto">
          <a:xfrm>
            <a:off x="2433191" y="2608548"/>
            <a:ext cx="3514725" cy="0"/>
          </a:xfrm>
          <a:prstGeom prst="line">
            <a:avLst/>
          </a:prstGeom>
          <a:noFill/>
          <a:ln w="6350">
            <a:solidFill>
              <a:srgbClr val="0D0D0D"/>
            </a:solidFill>
            <a:round/>
          </a:ln>
        </p:spPr>
      </p:cxn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208" y="2434828"/>
            <a:ext cx="2810290" cy="27102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1000" fill="hold"/>
                                        <p:tgtEl>
                                          <p:spTgt spid="4100"/>
                                        </p:tgtEl>
                                        <p:attrNameLst>
                                          <p:attrName>ppt_w</p:attrName>
                                        </p:attrNameLst>
                                      </p:cBhvr>
                                      <p:tavLst>
                                        <p:tav tm="0">
                                          <p:val>
                                            <p:fltVal val="0"/>
                                          </p:val>
                                        </p:tav>
                                        <p:tav tm="100000">
                                          <p:val>
                                            <p:strVal val="#ppt_w"/>
                                          </p:val>
                                        </p:tav>
                                      </p:tavLst>
                                    </p:anim>
                                    <p:anim calcmode="lin" valueType="num">
                                      <p:cBhvr>
                                        <p:cTn id="14" dur="1000" fill="hold"/>
                                        <p:tgtEl>
                                          <p:spTgt spid="4100"/>
                                        </p:tgtEl>
                                        <p:attrNameLst>
                                          <p:attrName>ppt_h</p:attrName>
                                        </p:attrNameLst>
                                      </p:cBhvr>
                                      <p:tavLst>
                                        <p:tav tm="0">
                                          <p:val>
                                            <p:fltVal val="0"/>
                                          </p:val>
                                        </p:tav>
                                        <p:tav tm="100000">
                                          <p:val>
                                            <p:strVal val="#ppt_h"/>
                                          </p:val>
                                        </p:tav>
                                      </p:tavLst>
                                    </p:anim>
                                    <p:anim calcmode="lin" valueType="num">
                                      <p:cBhvr>
                                        <p:cTn id="15" dur="1000" fill="hold"/>
                                        <p:tgtEl>
                                          <p:spTgt spid="410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100"/>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4101"/>
                                        </p:tgtEl>
                                        <p:attrNameLst>
                                          <p:attrName>style.visibility</p:attrName>
                                        </p:attrNameLst>
                                      </p:cBhvr>
                                      <p:to>
                                        <p:strVal val="visible"/>
                                      </p:to>
                                    </p:set>
                                    <p:animEffect transition="in" filter="slide(fromBottom)">
                                      <p:cBhvr>
                                        <p:cTn id="20" dur="500"/>
                                        <p:tgtEl>
                                          <p:spTgt spid="4101"/>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4102"/>
                                        </p:tgtEl>
                                        <p:attrNameLst>
                                          <p:attrName>style.visibility</p:attrName>
                                        </p:attrNameLst>
                                      </p:cBhvr>
                                      <p:to>
                                        <p:strVal val="visible"/>
                                      </p:to>
                                    </p:set>
                                    <p:anim calcmode="lin" valueType="num">
                                      <p:cBhvr additive="base">
                                        <p:cTn id="24" dur="500" fill="hold"/>
                                        <p:tgtEl>
                                          <p:spTgt spid="4102"/>
                                        </p:tgtEl>
                                        <p:attrNameLst>
                                          <p:attrName>ppt_x</p:attrName>
                                        </p:attrNameLst>
                                      </p:cBhvr>
                                      <p:tavLst>
                                        <p:tav tm="0">
                                          <p:val>
                                            <p:strVal val="0-#ppt_w/2"/>
                                          </p:val>
                                        </p:tav>
                                        <p:tav tm="100000">
                                          <p:val>
                                            <p:strVal val="#ppt_x"/>
                                          </p:val>
                                        </p:tav>
                                      </p:tavLst>
                                    </p:anim>
                                    <p:anim calcmode="lin" valueType="num">
                                      <p:cBhvr additive="base">
                                        <p:cTn id="25" dur="500" fill="hold"/>
                                        <p:tgtEl>
                                          <p:spTgt spid="4102"/>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17" presetClass="entr" presetSubtype="8" fill="hold" nodeType="afterEffect">
                                  <p:stCondLst>
                                    <p:cond delay="0"/>
                                  </p:stCondLst>
                                  <p:childTnLst>
                                    <p:set>
                                      <p:cBhvr>
                                        <p:cTn id="28" dur="1" fill="hold">
                                          <p:stCondLst>
                                            <p:cond delay="0"/>
                                          </p:stCondLst>
                                        </p:cTn>
                                        <p:tgtEl>
                                          <p:spTgt spid="4104"/>
                                        </p:tgtEl>
                                        <p:attrNameLst>
                                          <p:attrName>style.visibility</p:attrName>
                                        </p:attrNameLst>
                                      </p:cBhvr>
                                      <p:to>
                                        <p:strVal val="visible"/>
                                      </p:to>
                                    </p:set>
                                    <p:anim calcmode="lin" valueType="num">
                                      <p:cBhvr>
                                        <p:cTn id="29" dur="500" fill="hold"/>
                                        <p:tgtEl>
                                          <p:spTgt spid="4104"/>
                                        </p:tgtEl>
                                        <p:attrNameLst>
                                          <p:attrName>ppt_x</p:attrName>
                                        </p:attrNameLst>
                                      </p:cBhvr>
                                      <p:tavLst>
                                        <p:tav tm="0">
                                          <p:val>
                                            <p:strVal val="#ppt_x-#ppt_w/2"/>
                                          </p:val>
                                        </p:tav>
                                        <p:tav tm="100000">
                                          <p:val>
                                            <p:strVal val="#ppt_x"/>
                                          </p:val>
                                        </p:tav>
                                      </p:tavLst>
                                    </p:anim>
                                    <p:anim calcmode="lin" valueType="num">
                                      <p:cBhvr>
                                        <p:cTn id="30" dur="500" fill="hold"/>
                                        <p:tgtEl>
                                          <p:spTgt spid="4104"/>
                                        </p:tgtEl>
                                        <p:attrNameLst>
                                          <p:attrName>ppt_y</p:attrName>
                                        </p:attrNameLst>
                                      </p:cBhvr>
                                      <p:tavLst>
                                        <p:tav tm="0">
                                          <p:val>
                                            <p:strVal val="#ppt_y"/>
                                          </p:val>
                                        </p:tav>
                                        <p:tav tm="100000">
                                          <p:val>
                                            <p:strVal val="#ppt_y"/>
                                          </p:val>
                                        </p:tav>
                                      </p:tavLst>
                                    </p:anim>
                                    <p:anim calcmode="lin" valueType="num">
                                      <p:cBhvr>
                                        <p:cTn id="31" dur="500" fill="hold"/>
                                        <p:tgtEl>
                                          <p:spTgt spid="4104"/>
                                        </p:tgtEl>
                                        <p:attrNameLst>
                                          <p:attrName>ppt_w</p:attrName>
                                        </p:attrNameLst>
                                      </p:cBhvr>
                                      <p:tavLst>
                                        <p:tav tm="0">
                                          <p:val>
                                            <p:fltVal val="0"/>
                                          </p:val>
                                        </p:tav>
                                        <p:tav tm="100000">
                                          <p:val>
                                            <p:strVal val="#ppt_w"/>
                                          </p:val>
                                        </p:tav>
                                      </p:tavLst>
                                    </p:anim>
                                    <p:anim calcmode="lin" valueType="num">
                                      <p:cBhvr>
                                        <p:cTn id="32" dur="500" fill="hold"/>
                                        <p:tgtEl>
                                          <p:spTgt spid="4104"/>
                                        </p:tgtEl>
                                        <p:attrNameLst>
                                          <p:attrName>ppt_h</p:attrName>
                                        </p:attrNameLst>
                                      </p:cBhvr>
                                      <p:tavLst>
                                        <p:tav tm="0">
                                          <p:val>
                                            <p:strVal val="#ppt_h"/>
                                          </p:val>
                                        </p:tav>
                                        <p:tav tm="100000">
                                          <p:val>
                                            <p:strVal val="#ppt_h"/>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4103"/>
                                        </p:tgtEl>
                                        <p:attrNameLst>
                                          <p:attrName>style.visibility</p:attrName>
                                        </p:attrNameLst>
                                      </p:cBhvr>
                                      <p:to>
                                        <p:strVal val="visible"/>
                                      </p:to>
                                    </p:set>
                                    <p:animEffect transition="in" filter="fade">
                                      <p:cBhvr>
                                        <p:cTn id="36" dur="1000"/>
                                        <p:tgtEl>
                                          <p:spTgt spid="4103"/>
                                        </p:tgtEl>
                                      </p:cBhvr>
                                    </p:animEffect>
                                    <p:anim calcmode="lin" valueType="num">
                                      <p:cBhvr>
                                        <p:cTn id="37" dur="1000" fill="hold"/>
                                        <p:tgtEl>
                                          <p:spTgt spid="4103"/>
                                        </p:tgtEl>
                                        <p:attrNameLst>
                                          <p:attrName>ppt_x</p:attrName>
                                        </p:attrNameLst>
                                      </p:cBhvr>
                                      <p:tavLst>
                                        <p:tav tm="0">
                                          <p:val>
                                            <p:strVal val="#ppt_x"/>
                                          </p:val>
                                        </p:tav>
                                        <p:tav tm="100000">
                                          <p:val>
                                            <p:strVal val="#ppt_x"/>
                                          </p:val>
                                        </p:tav>
                                      </p:tavLst>
                                    </p:anim>
                                    <p:anim calcmode="lin" valueType="num">
                                      <p:cBhvr>
                                        <p:cTn id="38" dur="1000" fill="hold"/>
                                        <p:tgtEl>
                                          <p:spTgt spid="4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1" grpId="0"/>
      <p:bldP spid="4102" grpId="0"/>
      <p:bldP spid="410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3160395" y="2707042"/>
            <a:ext cx="2823210" cy="297092"/>
          </a:xfrm>
          <a:prstGeom prst="roundRect">
            <a:avLst>
              <a:gd name="adj" fmla="val 50000"/>
            </a:avLst>
          </a:prstGeom>
          <a:solidFill>
            <a:schemeClr val="accent2"/>
          </a:solidFill>
          <a:ln w="12700" cap="flat" cmpd="sng" algn="ctr">
            <a:noFill/>
            <a:prstDash val="solid"/>
            <a:miter lim="800000"/>
          </a:ln>
          <a:effectLst/>
        </p:spPr>
        <p:txBody>
          <a:bodyPr lIns="68580" tIns="34290" rIns="68580" bIns="34290"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0" name="圆角矩形 29"/>
          <p:cNvSpPr/>
          <p:nvPr/>
        </p:nvSpPr>
        <p:spPr>
          <a:xfrm>
            <a:off x="1781176" y="2097352"/>
            <a:ext cx="1859756" cy="297092"/>
          </a:xfrm>
          <a:prstGeom prst="roundRect">
            <a:avLst>
              <a:gd name="adj" fmla="val 50000"/>
            </a:avLst>
          </a:prstGeom>
          <a:solidFill>
            <a:schemeClr val="accent1"/>
          </a:solidFill>
          <a:ln w="12700" cap="flat" cmpd="sng" algn="ctr">
            <a:noFill/>
            <a:prstDash val="solid"/>
            <a:miter lim="800000"/>
          </a:ln>
          <a:effectLst/>
        </p:spPr>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1" name="圆角矩形 30"/>
          <p:cNvSpPr/>
          <p:nvPr/>
        </p:nvSpPr>
        <p:spPr>
          <a:xfrm>
            <a:off x="5503069" y="3316732"/>
            <a:ext cx="1859756" cy="297092"/>
          </a:xfrm>
          <a:prstGeom prst="roundRect">
            <a:avLst>
              <a:gd name="adj" fmla="val 50000"/>
            </a:avLst>
          </a:prstGeom>
          <a:solidFill>
            <a:schemeClr val="accent3"/>
          </a:solidFill>
          <a:ln w="12700" cap="flat" cmpd="sng" algn="ctr">
            <a:noFill/>
            <a:prstDash val="solid"/>
            <a:miter lim="800000"/>
          </a:ln>
          <a:effectLst/>
        </p:spPr>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2" name="圆角矩形 31"/>
          <p:cNvSpPr/>
          <p:nvPr/>
        </p:nvSpPr>
        <p:spPr>
          <a:xfrm>
            <a:off x="1781176" y="3316732"/>
            <a:ext cx="1859756" cy="297092"/>
          </a:xfrm>
          <a:prstGeom prst="roundRect">
            <a:avLst>
              <a:gd name="adj" fmla="val 50000"/>
            </a:avLst>
          </a:prstGeom>
          <a:solidFill>
            <a:schemeClr val="accent3"/>
          </a:solidFill>
          <a:ln w="12700" cap="flat" cmpd="sng" algn="ctr">
            <a:noFill/>
            <a:prstDash val="solid"/>
            <a:miter lim="800000"/>
          </a:ln>
          <a:effectLst/>
        </p:spPr>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3" name="圆角矩形 32"/>
          <p:cNvSpPr/>
          <p:nvPr/>
        </p:nvSpPr>
        <p:spPr>
          <a:xfrm>
            <a:off x="5503069" y="2097352"/>
            <a:ext cx="1859756" cy="297092"/>
          </a:xfrm>
          <a:prstGeom prst="roundRect">
            <a:avLst>
              <a:gd name="adj" fmla="val 50000"/>
            </a:avLst>
          </a:prstGeom>
          <a:solidFill>
            <a:schemeClr val="accent1"/>
          </a:solidFill>
          <a:ln w="12700" cap="flat" cmpd="sng" algn="ctr">
            <a:noFill/>
            <a:prstDash val="solid"/>
            <a:miter lim="800000"/>
          </a:ln>
          <a:effectLst/>
        </p:spPr>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4" name="圆角矩形 33"/>
          <p:cNvSpPr/>
          <p:nvPr/>
        </p:nvSpPr>
        <p:spPr>
          <a:xfrm>
            <a:off x="6568678" y="148766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5" name="圆角矩形 34"/>
          <p:cNvSpPr/>
          <p:nvPr/>
        </p:nvSpPr>
        <p:spPr>
          <a:xfrm>
            <a:off x="4863703" y="148766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6" name="圆角矩形 35"/>
          <p:cNvSpPr/>
          <p:nvPr/>
        </p:nvSpPr>
        <p:spPr>
          <a:xfrm>
            <a:off x="2846784" y="148766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7" name="圆角矩形 36"/>
          <p:cNvSpPr/>
          <p:nvPr/>
        </p:nvSpPr>
        <p:spPr>
          <a:xfrm>
            <a:off x="1141810" y="148766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8" name="圆角矩形 37"/>
          <p:cNvSpPr/>
          <p:nvPr/>
        </p:nvSpPr>
        <p:spPr>
          <a:xfrm>
            <a:off x="6568678" y="392642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39" name="圆角矩形 38"/>
          <p:cNvSpPr/>
          <p:nvPr/>
        </p:nvSpPr>
        <p:spPr>
          <a:xfrm>
            <a:off x="4863703" y="392642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40" name="圆角矩形 39"/>
          <p:cNvSpPr/>
          <p:nvPr/>
        </p:nvSpPr>
        <p:spPr>
          <a:xfrm>
            <a:off x="2846784" y="392642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sp>
        <p:nvSpPr>
          <p:cNvPr id="41" name="圆角矩形 40"/>
          <p:cNvSpPr/>
          <p:nvPr/>
        </p:nvSpPr>
        <p:spPr>
          <a:xfrm>
            <a:off x="1141810" y="3926422"/>
            <a:ext cx="1433513" cy="297092"/>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r>
              <a:rPr lang="en-US" altLang="zh-CN" sz="1100" kern="0" dirty="0">
                <a:solidFill>
                  <a:schemeClr val="tx1">
                    <a:lumMod val="65000"/>
                    <a:lumOff val="35000"/>
                  </a:schemeClr>
                </a:solidFill>
                <a:cs typeface="+mn-ea"/>
                <a:sym typeface="+mn-lt"/>
              </a:rPr>
              <a:t>Insert title</a:t>
            </a:r>
            <a:endParaRPr lang="zh-CN" altLang="en-US" sz="1100" kern="0" dirty="0">
              <a:solidFill>
                <a:schemeClr val="tx1">
                  <a:lumMod val="65000"/>
                  <a:lumOff val="35000"/>
                </a:schemeClr>
              </a:solidFill>
              <a:cs typeface="+mn-ea"/>
              <a:sym typeface="+mn-lt"/>
            </a:endParaRPr>
          </a:p>
        </p:txBody>
      </p:sp>
      <p:grpSp>
        <p:nvGrpSpPr>
          <p:cNvPr id="2" name="组合 41"/>
          <p:cNvGrpSpPr/>
          <p:nvPr/>
        </p:nvGrpSpPr>
        <p:grpSpPr>
          <a:xfrm>
            <a:off x="5747147" y="2169956"/>
            <a:ext cx="685800" cy="1371264"/>
            <a:chOff x="7396163" y="2619647"/>
            <a:chExt cx="914400" cy="1827788"/>
          </a:xfrm>
        </p:grpSpPr>
        <p:sp>
          <p:nvSpPr>
            <p:cNvPr id="43" name="弧形 42"/>
            <p:cNvSpPr/>
            <p:nvPr/>
          </p:nvSpPr>
          <p:spPr>
            <a:xfrm>
              <a:off x="7396163" y="3533035"/>
              <a:ext cx="914400" cy="914400"/>
            </a:xfrm>
            <a:prstGeom prst="arc">
              <a:avLst/>
            </a:prstGeom>
            <a:noFill/>
            <a:ln w="12700" cap="flat" cmpd="sng" algn="ctr">
              <a:solidFill>
                <a:srgbClr val="5A6478">
                  <a:lumMod val="40000"/>
                  <a:lumOff val="60000"/>
                </a:srgbClr>
              </a:solidFill>
              <a:prstDash val="solid"/>
              <a:miter lim="800000"/>
              <a:headEnd type="none"/>
              <a:tailEnd type="arrow"/>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44" name="弧形 43"/>
            <p:cNvSpPr/>
            <p:nvPr/>
          </p:nvSpPr>
          <p:spPr>
            <a:xfrm rot="5400000">
              <a:off x="7396163" y="2619647"/>
              <a:ext cx="914400" cy="914400"/>
            </a:xfrm>
            <a:prstGeom prst="arc">
              <a:avLst/>
            </a:prstGeom>
            <a:noFill/>
            <a:ln w="12700" cap="flat" cmpd="sng" algn="ctr">
              <a:solidFill>
                <a:srgbClr val="5A6478">
                  <a:lumMod val="40000"/>
                  <a:lumOff val="60000"/>
                </a:srgbClr>
              </a:solidFill>
              <a:prstDash val="solid"/>
              <a:miter lim="800000"/>
              <a:headEnd type="arrow"/>
              <a:tailEnd type="oval"/>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grpSp>
      <p:grpSp>
        <p:nvGrpSpPr>
          <p:cNvPr id="3" name="组合 44"/>
          <p:cNvGrpSpPr/>
          <p:nvPr/>
        </p:nvGrpSpPr>
        <p:grpSpPr>
          <a:xfrm flipH="1">
            <a:off x="2711053" y="2169956"/>
            <a:ext cx="685800" cy="1371264"/>
            <a:chOff x="7396163" y="2619647"/>
            <a:chExt cx="914400" cy="1827788"/>
          </a:xfrm>
        </p:grpSpPr>
        <p:sp>
          <p:nvSpPr>
            <p:cNvPr id="46" name="弧形 45"/>
            <p:cNvSpPr/>
            <p:nvPr/>
          </p:nvSpPr>
          <p:spPr>
            <a:xfrm>
              <a:off x="7396163" y="3533035"/>
              <a:ext cx="914400" cy="914400"/>
            </a:xfrm>
            <a:prstGeom prst="arc">
              <a:avLst/>
            </a:prstGeom>
            <a:noFill/>
            <a:ln w="12700" cap="flat" cmpd="sng" algn="ctr">
              <a:solidFill>
                <a:srgbClr val="5A6478">
                  <a:lumMod val="40000"/>
                  <a:lumOff val="60000"/>
                </a:srgbClr>
              </a:solidFill>
              <a:prstDash val="solid"/>
              <a:miter lim="800000"/>
              <a:headEnd type="none"/>
              <a:tailEnd type="arrow"/>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47" name="弧形 46"/>
            <p:cNvSpPr/>
            <p:nvPr/>
          </p:nvSpPr>
          <p:spPr>
            <a:xfrm rot="5400000">
              <a:off x="7396163" y="2619647"/>
              <a:ext cx="914400" cy="914400"/>
            </a:xfrm>
            <a:prstGeom prst="arc">
              <a:avLst/>
            </a:prstGeom>
            <a:noFill/>
            <a:ln w="12700" cap="flat" cmpd="sng" algn="ctr">
              <a:solidFill>
                <a:srgbClr val="5A6478">
                  <a:lumMod val="40000"/>
                  <a:lumOff val="60000"/>
                </a:srgbClr>
              </a:solidFill>
              <a:prstDash val="solid"/>
              <a:miter lim="800000"/>
              <a:headEnd type="arrow"/>
              <a:tailEnd type="oval"/>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grpSp>
      <p:sp>
        <p:nvSpPr>
          <p:cNvPr id="48" name="左大括号 47"/>
          <p:cNvSpPr/>
          <p:nvPr/>
        </p:nvSpPr>
        <p:spPr>
          <a:xfrm rot="16200000">
            <a:off x="6343115" y="1037368"/>
            <a:ext cx="179665" cy="1807368"/>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49" name="左大括号 48"/>
          <p:cNvSpPr/>
          <p:nvPr/>
        </p:nvSpPr>
        <p:spPr>
          <a:xfrm rot="16200000">
            <a:off x="2621220" y="1037368"/>
            <a:ext cx="179665" cy="1807368"/>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50" name="左大括号 49"/>
          <p:cNvSpPr/>
          <p:nvPr/>
        </p:nvSpPr>
        <p:spPr>
          <a:xfrm rot="5400000" flipV="1">
            <a:off x="6343115" y="2868500"/>
            <a:ext cx="179665" cy="1807368"/>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51" name="左大括号 50"/>
          <p:cNvSpPr/>
          <p:nvPr/>
        </p:nvSpPr>
        <p:spPr>
          <a:xfrm rot="5400000" flipV="1">
            <a:off x="2621220" y="2868500"/>
            <a:ext cx="179665" cy="1807368"/>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cs typeface="+mn-ea"/>
              <a:sym typeface="+mn-lt"/>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22" presetClass="entr" presetSubtype="8"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down)">
                                      <p:cBhvr>
                                        <p:cTn id="41" dur="500"/>
                                        <p:tgtEl>
                                          <p:spTgt spid="49"/>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down)">
                                      <p:cBhvr>
                                        <p:cTn id="44" dur="500"/>
                                        <p:tgtEl>
                                          <p:spTgt spid="48"/>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up)">
                                      <p:cBhvr>
                                        <p:cTn id="50" dur="500"/>
                                        <p:tgtEl>
                                          <p:spTgt spid="51"/>
                                        </p:tgtEl>
                                      </p:cBhvr>
                                    </p:animEffect>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750"/>
                                        <p:tgtEl>
                                          <p:spTgt spid="3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750"/>
                                        <p:tgtEl>
                                          <p:spTgt spid="3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750"/>
                                        <p:tgtEl>
                                          <p:spTgt spid="3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750"/>
                                        <p:tgtEl>
                                          <p:spTgt spid="3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750"/>
                                        <p:tgtEl>
                                          <p:spTgt spid="3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75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75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8" grpId="0" animBg="1"/>
      <p:bldP spid="49" grpId="0" animBg="1"/>
      <p:bldP spid="50" grpId="0" animBg="1"/>
      <p:bldP spid="5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a:off x="881309" y="1254407"/>
            <a:ext cx="1619902" cy="1620402"/>
            <a:chOff x="881309" y="1254020"/>
            <a:chExt cx="1619902" cy="1619902"/>
          </a:xfrm>
          <a:solidFill>
            <a:schemeClr val="accent1"/>
          </a:solidFill>
        </p:grpSpPr>
        <p:sp>
          <p:nvSpPr>
            <p:cNvPr id="26" name="泪滴形 25"/>
            <p:cNvSpPr/>
            <p:nvPr/>
          </p:nvSpPr>
          <p:spPr>
            <a:xfrm flipH="1">
              <a:off x="881309" y="1254020"/>
              <a:ext cx="1619902" cy="1619902"/>
            </a:xfrm>
            <a:prstGeom prst="teardrop">
              <a:avLst/>
            </a:prstGeom>
            <a:grp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solidFill>
                  <a:schemeClr val="bg1"/>
                </a:solidFill>
                <a:latin typeface="微软雅黑" panose="020B0503020204020204" pitchFamily="34" charset="-122"/>
                <a:ea typeface="微软雅黑" panose="020B0503020204020204" pitchFamily="34" charset="-122"/>
              </a:endParaRPr>
            </a:p>
          </p:txBody>
        </p:sp>
        <p:grpSp>
          <p:nvGrpSpPr>
            <p:cNvPr id="3" name="组合 33"/>
            <p:cNvGrpSpPr/>
            <p:nvPr/>
          </p:nvGrpSpPr>
          <p:grpSpPr>
            <a:xfrm>
              <a:off x="989888" y="1350323"/>
              <a:ext cx="1107996" cy="1074094"/>
              <a:chOff x="3826584" y="1675861"/>
              <a:chExt cx="1477328" cy="1432124"/>
            </a:xfrm>
            <a:grpFill/>
          </p:grpSpPr>
          <p:sp>
            <p:nvSpPr>
              <p:cNvPr id="30" name="文本框 29"/>
              <p:cNvSpPr txBox="1"/>
              <p:nvPr/>
            </p:nvSpPr>
            <p:spPr>
              <a:xfrm>
                <a:off x="3826585" y="1675861"/>
                <a:ext cx="566821" cy="451265"/>
              </a:xfrm>
              <a:prstGeom prst="rect">
                <a:avLst/>
              </a:prstGeom>
              <a:grpFill/>
            </p:spPr>
            <p:txBody>
              <a:bodyPr wrap="non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04</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3826585" y="2156563"/>
                <a:ext cx="1066959" cy="369218"/>
              </a:xfrm>
              <a:prstGeom prst="rect">
                <a:avLst/>
              </a:prstGeom>
              <a:grp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3826584" y="2578783"/>
                <a:ext cx="1477328" cy="307681"/>
              </a:xfrm>
              <a:prstGeom prst="rect">
                <a:avLst/>
              </a:prstGeom>
              <a:grp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a:t>
                </a:r>
              </a:p>
            </p:txBody>
          </p:sp>
          <p:sp>
            <p:nvSpPr>
              <p:cNvPr id="33" name="文本框 32"/>
              <p:cNvSpPr txBox="1"/>
              <p:nvPr/>
            </p:nvSpPr>
            <p:spPr>
              <a:xfrm>
                <a:off x="3826584" y="2800304"/>
                <a:ext cx="1477328" cy="307681"/>
              </a:xfrm>
              <a:prstGeom prst="rect">
                <a:avLst/>
              </a:prstGeom>
              <a:grp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a:t>
                </a:r>
              </a:p>
            </p:txBody>
          </p:sp>
        </p:grpSp>
      </p:grpSp>
      <p:grpSp>
        <p:nvGrpSpPr>
          <p:cNvPr id="6" name="组合 9"/>
          <p:cNvGrpSpPr/>
          <p:nvPr/>
        </p:nvGrpSpPr>
        <p:grpSpPr>
          <a:xfrm>
            <a:off x="2721032" y="1254407"/>
            <a:ext cx="1619902" cy="1620402"/>
            <a:chOff x="2721032" y="1254020"/>
            <a:chExt cx="1619902" cy="1619902"/>
          </a:xfrm>
        </p:grpSpPr>
        <p:sp>
          <p:nvSpPr>
            <p:cNvPr id="25" name="泪滴形 24"/>
            <p:cNvSpPr/>
            <p:nvPr/>
          </p:nvSpPr>
          <p:spPr>
            <a:xfrm>
              <a:off x="2721032" y="1254020"/>
              <a:ext cx="1619902" cy="1619902"/>
            </a:xfrm>
            <a:prstGeom prst="teardrop">
              <a:avLst/>
            </a:prstGeom>
            <a:solidFill>
              <a:schemeClr val="accent2"/>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solidFill>
                  <a:schemeClr val="bg1"/>
                </a:solidFill>
                <a:latin typeface="微软雅黑" panose="020B0503020204020204" pitchFamily="34" charset="-122"/>
                <a:ea typeface="微软雅黑" panose="020B0503020204020204" pitchFamily="34" charset="-122"/>
              </a:endParaRPr>
            </a:p>
          </p:txBody>
        </p:sp>
        <p:grpSp>
          <p:nvGrpSpPr>
            <p:cNvPr id="7" name="组合 34"/>
            <p:cNvGrpSpPr/>
            <p:nvPr/>
          </p:nvGrpSpPr>
          <p:grpSpPr>
            <a:xfrm>
              <a:off x="2922844" y="1340954"/>
              <a:ext cx="1107996" cy="1112194"/>
              <a:chOff x="3826584" y="1675861"/>
              <a:chExt cx="1477328" cy="1482924"/>
            </a:xfrm>
          </p:grpSpPr>
          <p:sp>
            <p:nvSpPr>
              <p:cNvPr id="36" name="文本框 35"/>
              <p:cNvSpPr txBox="1"/>
              <p:nvPr/>
            </p:nvSpPr>
            <p:spPr>
              <a:xfrm>
                <a:off x="4153251" y="1675861"/>
                <a:ext cx="566821" cy="451266"/>
              </a:xfrm>
              <a:prstGeom prst="rect">
                <a:avLst/>
              </a:prstGeom>
              <a:noFill/>
            </p:spPr>
            <p:txBody>
              <a:bodyPr wrap="non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01</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826585" y="2156563"/>
                <a:ext cx="1066959"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3826584" y="2578784"/>
                <a:ext cx="1477328" cy="30768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a:t>
                </a:r>
              </a:p>
            </p:txBody>
          </p:sp>
          <p:sp>
            <p:nvSpPr>
              <p:cNvPr id="39" name="文本框 38"/>
              <p:cNvSpPr txBox="1"/>
              <p:nvPr/>
            </p:nvSpPr>
            <p:spPr>
              <a:xfrm>
                <a:off x="3826584" y="2851104"/>
                <a:ext cx="1477328" cy="30768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a:t>
                </a:r>
              </a:p>
            </p:txBody>
          </p:sp>
        </p:grpSp>
      </p:grpSp>
      <p:grpSp>
        <p:nvGrpSpPr>
          <p:cNvPr id="8" name="组合 10"/>
          <p:cNvGrpSpPr/>
          <p:nvPr/>
        </p:nvGrpSpPr>
        <p:grpSpPr>
          <a:xfrm>
            <a:off x="881309" y="3078848"/>
            <a:ext cx="1619902" cy="1620402"/>
            <a:chOff x="881309" y="3077898"/>
            <a:chExt cx="1619902" cy="1619902"/>
          </a:xfrm>
        </p:grpSpPr>
        <p:sp>
          <p:nvSpPr>
            <p:cNvPr id="28" name="泪滴形 27"/>
            <p:cNvSpPr/>
            <p:nvPr/>
          </p:nvSpPr>
          <p:spPr>
            <a:xfrm flipH="1" flipV="1">
              <a:off x="881309" y="3077898"/>
              <a:ext cx="1619902" cy="1619902"/>
            </a:xfrm>
            <a:prstGeom prst="teardrop">
              <a:avLst/>
            </a:prstGeom>
            <a:solidFill>
              <a:schemeClr val="accent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solidFill>
                  <a:schemeClr val="bg1"/>
                </a:solidFill>
                <a:latin typeface="微软雅黑" panose="020B0503020204020204" pitchFamily="34" charset="-122"/>
                <a:ea typeface="微软雅黑" panose="020B0503020204020204" pitchFamily="34" charset="-122"/>
              </a:endParaRPr>
            </a:p>
          </p:txBody>
        </p:sp>
        <p:grpSp>
          <p:nvGrpSpPr>
            <p:cNvPr id="9" name="组合 39"/>
            <p:cNvGrpSpPr/>
            <p:nvPr/>
          </p:nvGrpSpPr>
          <p:grpSpPr>
            <a:xfrm>
              <a:off x="1028818" y="3354647"/>
              <a:ext cx="1107996" cy="1112194"/>
              <a:chOff x="3826584" y="1675860"/>
              <a:chExt cx="1477328" cy="1482925"/>
            </a:xfrm>
          </p:grpSpPr>
          <p:sp>
            <p:nvSpPr>
              <p:cNvPr id="41" name="文本框 40"/>
              <p:cNvSpPr txBox="1"/>
              <p:nvPr/>
            </p:nvSpPr>
            <p:spPr>
              <a:xfrm>
                <a:off x="3826585" y="1675860"/>
                <a:ext cx="566821" cy="451266"/>
              </a:xfrm>
              <a:prstGeom prst="rect">
                <a:avLst/>
              </a:prstGeom>
              <a:noFill/>
            </p:spPr>
            <p:txBody>
              <a:bodyPr wrap="non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03</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3826585" y="2156562"/>
                <a:ext cx="1066959"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3826584" y="2578784"/>
                <a:ext cx="1477328" cy="30768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a:t>
                </a:r>
              </a:p>
            </p:txBody>
          </p:sp>
          <p:sp>
            <p:nvSpPr>
              <p:cNvPr id="44" name="文本框 43"/>
              <p:cNvSpPr txBox="1"/>
              <p:nvPr/>
            </p:nvSpPr>
            <p:spPr>
              <a:xfrm>
                <a:off x="3826584" y="2851104"/>
                <a:ext cx="1477328" cy="30768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a:t>
                </a:r>
              </a:p>
            </p:txBody>
          </p:sp>
        </p:grpSp>
      </p:grpSp>
      <p:grpSp>
        <p:nvGrpSpPr>
          <p:cNvPr id="10" name="组合 11"/>
          <p:cNvGrpSpPr/>
          <p:nvPr/>
        </p:nvGrpSpPr>
        <p:grpSpPr>
          <a:xfrm>
            <a:off x="2721032" y="3078848"/>
            <a:ext cx="1619902" cy="1620402"/>
            <a:chOff x="2721032" y="3077898"/>
            <a:chExt cx="1619902" cy="1619902"/>
          </a:xfrm>
        </p:grpSpPr>
        <p:sp>
          <p:nvSpPr>
            <p:cNvPr id="27" name="泪滴形 26"/>
            <p:cNvSpPr/>
            <p:nvPr/>
          </p:nvSpPr>
          <p:spPr>
            <a:xfrm flipV="1">
              <a:off x="2721032" y="3077898"/>
              <a:ext cx="1619902" cy="1619902"/>
            </a:xfrm>
            <a:prstGeom prst="teardrop">
              <a:avLst/>
            </a:prstGeom>
            <a:solidFill>
              <a:schemeClr val="accent3"/>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solidFill>
                  <a:schemeClr val="bg1"/>
                </a:solidFill>
                <a:latin typeface="微软雅黑" panose="020B0503020204020204" pitchFamily="34" charset="-122"/>
                <a:ea typeface="微软雅黑" panose="020B0503020204020204" pitchFamily="34" charset="-122"/>
              </a:endParaRPr>
            </a:p>
          </p:txBody>
        </p:sp>
        <p:grpSp>
          <p:nvGrpSpPr>
            <p:cNvPr id="11" name="组合 44"/>
            <p:cNvGrpSpPr/>
            <p:nvPr/>
          </p:nvGrpSpPr>
          <p:grpSpPr>
            <a:xfrm>
              <a:off x="2959195" y="3345279"/>
              <a:ext cx="1107996" cy="1112194"/>
              <a:chOff x="3826584" y="1675861"/>
              <a:chExt cx="1477328" cy="1482924"/>
            </a:xfrm>
          </p:grpSpPr>
          <p:sp>
            <p:nvSpPr>
              <p:cNvPr id="46" name="文本框 45"/>
              <p:cNvSpPr txBox="1"/>
              <p:nvPr/>
            </p:nvSpPr>
            <p:spPr>
              <a:xfrm>
                <a:off x="3826585" y="1675861"/>
                <a:ext cx="566821" cy="451266"/>
              </a:xfrm>
              <a:prstGeom prst="rect">
                <a:avLst/>
              </a:prstGeom>
              <a:noFill/>
            </p:spPr>
            <p:txBody>
              <a:bodyPr wrap="non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02</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3826585" y="2156563"/>
                <a:ext cx="1066959"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3826584" y="2578784"/>
                <a:ext cx="1477328" cy="30768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a:t>
                </a:r>
              </a:p>
            </p:txBody>
          </p:sp>
          <p:sp>
            <p:nvSpPr>
              <p:cNvPr id="49" name="文本框 48"/>
              <p:cNvSpPr txBox="1"/>
              <p:nvPr/>
            </p:nvSpPr>
            <p:spPr>
              <a:xfrm>
                <a:off x="3826584" y="2851104"/>
                <a:ext cx="1477328" cy="30768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a:t>
                </a:r>
              </a:p>
            </p:txBody>
          </p:sp>
        </p:grpSp>
      </p:grpSp>
      <p:grpSp>
        <p:nvGrpSpPr>
          <p:cNvPr id="13" name="组合 12"/>
          <p:cNvGrpSpPr/>
          <p:nvPr/>
        </p:nvGrpSpPr>
        <p:grpSpPr>
          <a:xfrm>
            <a:off x="4919045" y="1924471"/>
            <a:ext cx="2904872" cy="2155637"/>
            <a:chOff x="4919045" y="1923878"/>
            <a:chExt cx="2904872" cy="2154972"/>
          </a:xfrm>
        </p:grpSpPr>
        <p:cxnSp>
          <p:nvCxnSpPr>
            <p:cNvPr id="4" name="直接连接符 3"/>
            <p:cNvCxnSpPr/>
            <p:nvPr/>
          </p:nvCxnSpPr>
          <p:spPr>
            <a:xfrm>
              <a:off x="4964807" y="2271075"/>
              <a:ext cx="285911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组合 49"/>
            <p:cNvGrpSpPr/>
            <p:nvPr/>
          </p:nvGrpSpPr>
          <p:grpSpPr>
            <a:xfrm>
              <a:off x="4975753" y="1923878"/>
              <a:ext cx="1210580" cy="276913"/>
              <a:chOff x="607024" y="231014"/>
              <a:chExt cx="1614103" cy="369217"/>
            </a:xfrm>
          </p:grpSpPr>
          <p:sp>
            <p:nvSpPr>
              <p:cNvPr id="51" name="文本框 50"/>
              <p:cNvSpPr txBox="1"/>
              <p:nvPr/>
            </p:nvSpPr>
            <p:spPr>
              <a:xfrm>
                <a:off x="743802" y="231014"/>
                <a:ext cx="1477325" cy="369217"/>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标题文字内容</a:t>
                </a:r>
              </a:p>
            </p:txBody>
          </p:sp>
          <p:sp>
            <p:nvSpPr>
              <p:cNvPr id="52" name="等腰三角形 51"/>
              <p:cNvSpPr/>
              <p:nvPr/>
            </p:nvSpPr>
            <p:spPr>
              <a:xfrm rot="16200000" flipH="1" flipV="1">
                <a:off x="550306" y="326600"/>
                <a:ext cx="227305" cy="113870"/>
              </a:xfrm>
              <a:prstGeom prst="triangl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5" name="矩形 4"/>
            <p:cNvSpPr/>
            <p:nvPr/>
          </p:nvSpPr>
          <p:spPr>
            <a:xfrm>
              <a:off x="4919045" y="2347607"/>
              <a:ext cx="2904872" cy="1731243"/>
            </a:xfrm>
            <a:prstGeom prst="rect">
              <a:avLst/>
            </a:prstGeom>
          </p:spPr>
          <p:txBody>
            <a:bodyPr wrap="square" lIns="68580" tIns="34290" rIns="68580" bIns="34290">
              <a:spAutoFit/>
            </a:bodyPr>
            <a:lstStyle/>
            <a:p>
              <a:pPr>
                <a:lnSpc>
                  <a:spcPct val="15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64163" y="3904630"/>
            <a:ext cx="1242300" cy="233613"/>
          </a:xfrm>
          <a:prstGeom prst="rect">
            <a:avLst/>
          </a:prstGeom>
          <a:ln>
            <a:solidFill>
              <a:schemeClr val="bg1"/>
            </a:solidFill>
          </a:ln>
        </p:spPr>
        <p:txBody>
          <a:bodyPr vert="horz" lIns="68580" tIns="34290" rIns="68580" bIns="3429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矩形 9"/>
          <p:cNvSpPr/>
          <p:nvPr/>
        </p:nvSpPr>
        <p:spPr>
          <a:xfrm>
            <a:off x="791088" y="1652415"/>
            <a:ext cx="1746051" cy="1091224"/>
          </a:xfrm>
          <a:prstGeom prst="rect">
            <a:avLst/>
          </a:prstGeom>
          <a:blipFill dpi="0"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grpSp>
        <p:nvGrpSpPr>
          <p:cNvPr id="2" name="组合 10"/>
          <p:cNvGrpSpPr/>
          <p:nvPr/>
        </p:nvGrpSpPr>
        <p:grpSpPr>
          <a:xfrm>
            <a:off x="791088" y="2741844"/>
            <a:ext cx="1746051" cy="1667045"/>
            <a:chOff x="683568" y="2437091"/>
            <a:chExt cx="1800200" cy="1718835"/>
          </a:xfrm>
        </p:grpSpPr>
        <p:sp>
          <p:nvSpPr>
            <p:cNvPr id="12" name="矩形 11"/>
            <p:cNvSpPr/>
            <p:nvPr/>
          </p:nvSpPr>
          <p:spPr>
            <a:xfrm>
              <a:off x="683568" y="2437091"/>
              <a:ext cx="1800200" cy="17188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latin typeface="微软雅黑" panose="020B0503020204020204" pitchFamily="34" charset="-122"/>
                  <a:ea typeface="微软雅黑" panose="020B0503020204020204" pitchFamily="34" charset="-122"/>
                </a:rPr>
                <a:t> </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846288" y="2620236"/>
              <a:ext cx="1474763" cy="1020772"/>
            </a:xfrm>
            <a:prstGeom prst="rect">
              <a:avLst/>
            </a:prstGeom>
            <a:noFill/>
          </p:spPr>
          <p:txBody>
            <a:bodyPr wrap="square" rtlCol="0">
              <a:spAutoFit/>
            </a:bodyPr>
            <a:lstStyle/>
            <a:p>
              <a:pPr algn="just">
                <a:lnSpc>
                  <a:spcPts val="975"/>
                </a:lnSpc>
              </a:pPr>
              <a:r>
                <a:rPr lang="zh-CN" altLang="en-US" sz="800" dirty="0">
                  <a:solidFill>
                    <a:schemeClr val="bg1"/>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ts val="975"/>
                </a:lnSpc>
              </a:pP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ts val="975"/>
                </a:lnSpc>
              </a:pPr>
              <a:r>
                <a:rPr lang="zh-CN" altLang="en-US" sz="800" dirty="0">
                  <a:solidFill>
                    <a:schemeClr val="bg1"/>
                  </a:solidFill>
                  <a:latin typeface="微软雅黑" panose="020B0503020204020204" pitchFamily="34" charset="-122"/>
                  <a:ea typeface="微软雅黑" panose="020B0503020204020204" pitchFamily="34" charset="-122"/>
                </a:rPr>
                <a:t>       点击输入简要文字内容，文字需概括精炼。</a:t>
              </a:r>
            </a:p>
          </p:txBody>
        </p:sp>
      </p:grpSp>
      <p:grpSp>
        <p:nvGrpSpPr>
          <p:cNvPr id="3" name="组合 13"/>
          <p:cNvGrpSpPr/>
          <p:nvPr/>
        </p:nvGrpSpPr>
        <p:grpSpPr>
          <a:xfrm>
            <a:off x="791088" y="1333542"/>
            <a:ext cx="1746051" cy="393522"/>
            <a:chOff x="683568" y="985036"/>
            <a:chExt cx="1800200" cy="405747"/>
          </a:xfrm>
          <a:solidFill>
            <a:srgbClr val="0070C0"/>
          </a:solidFill>
        </p:grpSpPr>
        <p:sp>
          <p:nvSpPr>
            <p:cNvPr id="15" name="矩形 25"/>
            <p:cNvSpPr/>
            <p:nvPr/>
          </p:nvSpPr>
          <p:spPr>
            <a:xfrm>
              <a:off x="683568"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6" name="TextBox 15"/>
            <p:cNvSpPr txBox="1"/>
            <p:nvPr/>
          </p:nvSpPr>
          <p:spPr>
            <a:xfrm>
              <a:off x="1012489" y="993557"/>
              <a:ext cx="1142357" cy="285604"/>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
        <p:nvSpPr>
          <p:cNvPr id="17" name="矩形 16"/>
          <p:cNvSpPr/>
          <p:nvPr/>
        </p:nvSpPr>
        <p:spPr>
          <a:xfrm>
            <a:off x="2723384" y="1652415"/>
            <a:ext cx="1746051" cy="1091224"/>
          </a:xfrm>
          <a:prstGeom prst="rect">
            <a:avLst/>
          </a:prstGeom>
          <a:blipFill dpi="0"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grpSp>
        <p:nvGrpSpPr>
          <p:cNvPr id="11" name="组合 17"/>
          <p:cNvGrpSpPr/>
          <p:nvPr/>
        </p:nvGrpSpPr>
        <p:grpSpPr>
          <a:xfrm>
            <a:off x="2723384" y="2741844"/>
            <a:ext cx="1746051" cy="1667045"/>
            <a:chOff x="2675789" y="2437091"/>
            <a:chExt cx="1800200" cy="1718835"/>
          </a:xfrm>
        </p:grpSpPr>
        <p:sp>
          <p:nvSpPr>
            <p:cNvPr id="19" name="矩形 18"/>
            <p:cNvSpPr/>
            <p:nvPr/>
          </p:nvSpPr>
          <p:spPr>
            <a:xfrm>
              <a:off x="2675789" y="2437091"/>
              <a:ext cx="1800200" cy="17188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solidFill>
                  <a:latin typeface="微软雅黑" panose="020B0503020204020204" pitchFamily="34" charset="-122"/>
                  <a:ea typeface="微软雅黑" panose="020B0503020204020204" pitchFamily="34" charset="-122"/>
                </a:rPr>
                <a:t> </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838509" y="2620236"/>
              <a:ext cx="1474763" cy="1152996"/>
            </a:xfrm>
            <a:prstGeom prst="rect">
              <a:avLst/>
            </a:prstGeom>
            <a:noFill/>
          </p:spPr>
          <p:txBody>
            <a:bodyPr wrap="square" rtlCol="0">
              <a:spAutoFit/>
            </a:bodyPr>
            <a:lstStyle/>
            <a:p>
              <a:pPr algn="just">
                <a:lnSpc>
                  <a:spcPts val="975"/>
                </a:lnSpc>
              </a:pPr>
              <a:r>
                <a:rPr lang="zh-CN" altLang="en-US" sz="900" dirty="0">
                  <a:solidFill>
                    <a:schemeClr val="bg1"/>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solidFill>
                  <a:latin typeface="微软雅黑" panose="020B0503020204020204" pitchFamily="34" charset="-122"/>
                  <a:ea typeface="微软雅黑" panose="020B0503020204020204" pitchFamily="34" charset="-122"/>
                </a:rPr>
                <a:t>       点击输入简要文字内容，文字需概括精炼。</a:t>
              </a:r>
            </a:p>
          </p:txBody>
        </p:sp>
      </p:grpSp>
      <p:grpSp>
        <p:nvGrpSpPr>
          <p:cNvPr id="14" name="组合 20"/>
          <p:cNvGrpSpPr/>
          <p:nvPr/>
        </p:nvGrpSpPr>
        <p:grpSpPr>
          <a:xfrm>
            <a:off x="2723384" y="1333542"/>
            <a:ext cx="1746051" cy="393522"/>
            <a:chOff x="2675789" y="985036"/>
            <a:chExt cx="1800200" cy="405747"/>
          </a:xfrm>
          <a:solidFill>
            <a:srgbClr val="0070C0"/>
          </a:solidFill>
        </p:grpSpPr>
        <p:sp>
          <p:nvSpPr>
            <p:cNvPr id="22" name="矩形 25"/>
            <p:cNvSpPr/>
            <p:nvPr/>
          </p:nvSpPr>
          <p:spPr>
            <a:xfrm>
              <a:off x="2675789"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3" name="TextBox 22"/>
            <p:cNvSpPr txBox="1"/>
            <p:nvPr/>
          </p:nvSpPr>
          <p:spPr>
            <a:xfrm>
              <a:off x="3052801" y="993557"/>
              <a:ext cx="1142357" cy="285604"/>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
        <p:nvSpPr>
          <p:cNvPr id="24" name="矩形 23"/>
          <p:cNvSpPr/>
          <p:nvPr/>
        </p:nvSpPr>
        <p:spPr>
          <a:xfrm>
            <a:off x="4655680" y="1652415"/>
            <a:ext cx="1746051" cy="1091224"/>
          </a:xfrm>
          <a:prstGeom prst="rect">
            <a:avLst/>
          </a:prstGeom>
          <a:blipFill dpi="0"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grpSp>
        <p:nvGrpSpPr>
          <p:cNvPr id="18" name="组合 24"/>
          <p:cNvGrpSpPr/>
          <p:nvPr/>
        </p:nvGrpSpPr>
        <p:grpSpPr>
          <a:xfrm>
            <a:off x="4655680" y="2741844"/>
            <a:ext cx="1746051" cy="1667045"/>
            <a:chOff x="4668010" y="2437091"/>
            <a:chExt cx="1800200" cy="1718835"/>
          </a:xfrm>
        </p:grpSpPr>
        <p:sp>
          <p:nvSpPr>
            <p:cNvPr id="26" name="矩形 25"/>
            <p:cNvSpPr/>
            <p:nvPr/>
          </p:nvSpPr>
          <p:spPr>
            <a:xfrm>
              <a:off x="4668010" y="2437091"/>
              <a:ext cx="1800200" cy="17188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solidFill>
                  <a:latin typeface="微软雅黑" panose="020B0503020204020204" pitchFamily="34" charset="-122"/>
                  <a:ea typeface="微软雅黑" panose="020B0503020204020204" pitchFamily="34" charset="-122"/>
                </a:rPr>
                <a:t> </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830730" y="2620236"/>
              <a:ext cx="1474763" cy="1152996"/>
            </a:xfrm>
            <a:prstGeom prst="rect">
              <a:avLst/>
            </a:prstGeom>
            <a:noFill/>
          </p:spPr>
          <p:txBody>
            <a:bodyPr wrap="square" rtlCol="0">
              <a:spAutoFit/>
            </a:bodyPr>
            <a:lstStyle/>
            <a:p>
              <a:pPr algn="just">
                <a:lnSpc>
                  <a:spcPts val="975"/>
                </a:lnSpc>
              </a:pPr>
              <a:r>
                <a:rPr lang="zh-CN" altLang="en-US" sz="900" dirty="0">
                  <a:solidFill>
                    <a:schemeClr val="bg1"/>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solidFill>
                  <a:latin typeface="微软雅黑" panose="020B0503020204020204" pitchFamily="34" charset="-122"/>
                  <a:ea typeface="微软雅黑" panose="020B0503020204020204" pitchFamily="34" charset="-122"/>
                </a:rPr>
                <a:t>       点击输入简要文字内容，文字需概括精炼。</a:t>
              </a:r>
            </a:p>
          </p:txBody>
        </p:sp>
      </p:grpSp>
      <p:grpSp>
        <p:nvGrpSpPr>
          <p:cNvPr id="21" name="组合 27"/>
          <p:cNvGrpSpPr/>
          <p:nvPr/>
        </p:nvGrpSpPr>
        <p:grpSpPr>
          <a:xfrm>
            <a:off x="4655680" y="1333542"/>
            <a:ext cx="1746051" cy="393522"/>
            <a:chOff x="4668010" y="985036"/>
            <a:chExt cx="1800200" cy="405747"/>
          </a:xfrm>
          <a:solidFill>
            <a:srgbClr val="0070C0"/>
          </a:solidFill>
        </p:grpSpPr>
        <p:sp>
          <p:nvSpPr>
            <p:cNvPr id="29" name="矩形 25"/>
            <p:cNvSpPr/>
            <p:nvPr/>
          </p:nvSpPr>
          <p:spPr>
            <a:xfrm>
              <a:off x="4668010"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0" name="TextBox 29"/>
            <p:cNvSpPr txBox="1"/>
            <p:nvPr/>
          </p:nvSpPr>
          <p:spPr>
            <a:xfrm>
              <a:off x="5045022" y="993557"/>
              <a:ext cx="1142357" cy="285604"/>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
        <p:nvSpPr>
          <p:cNvPr id="31" name="矩形 30"/>
          <p:cNvSpPr/>
          <p:nvPr/>
        </p:nvSpPr>
        <p:spPr>
          <a:xfrm>
            <a:off x="6587977" y="1652415"/>
            <a:ext cx="1746051" cy="1091224"/>
          </a:xfrm>
          <a:prstGeom prst="rect">
            <a:avLst/>
          </a:prstGeom>
          <a:blipFill dpi="0" rotWithShape="1">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t="-30000" b="-3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grpSp>
        <p:nvGrpSpPr>
          <p:cNvPr id="25" name="组合 31"/>
          <p:cNvGrpSpPr/>
          <p:nvPr/>
        </p:nvGrpSpPr>
        <p:grpSpPr>
          <a:xfrm>
            <a:off x="6587977" y="2741845"/>
            <a:ext cx="1746051" cy="1667045"/>
            <a:chOff x="6660232" y="2437091"/>
            <a:chExt cx="1800200" cy="1718835"/>
          </a:xfrm>
        </p:grpSpPr>
        <p:sp>
          <p:nvSpPr>
            <p:cNvPr id="33" name="矩形 32"/>
            <p:cNvSpPr/>
            <p:nvPr/>
          </p:nvSpPr>
          <p:spPr>
            <a:xfrm>
              <a:off x="6660232" y="2437091"/>
              <a:ext cx="1800200" cy="171883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solidFill>
                  <a:latin typeface="微软雅黑" panose="020B0503020204020204" pitchFamily="34" charset="-122"/>
                  <a:ea typeface="微软雅黑" panose="020B0503020204020204" pitchFamily="34" charset="-122"/>
                </a:rPr>
                <a:t> </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822952" y="2620236"/>
              <a:ext cx="1392428" cy="1152996"/>
            </a:xfrm>
            <a:prstGeom prst="rect">
              <a:avLst/>
            </a:prstGeom>
            <a:noFill/>
          </p:spPr>
          <p:txBody>
            <a:bodyPr wrap="square" rtlCol="0">
              <a:spAutoFit/>
            </a:bodyPr>
            <a:lstStyle/>
            <a:p>
              <a:pPr algn="just">
                <a:lnSpc>
                  <a:spcPts val="975"/>
                </a:lnSpc>
              </a:pPr>
              <a:r>
                <a:rPr lang="zh-CN" altLang="en-US" sz="900" dirty="0">
                  <a:solidFill>
                    <a:schemeClr val="bg1"/>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solidFill>
                  <a:latin typeface="微软雅黑" panose="020B0503020204020204" pitchFamily="34" charset="-122"/>
                  <a:ea typeface="微软雅黑" panose="020B0503020204020204" pitchFamily="34" charset="-122"/>
                </a:rPr>
                <a:t>       点击输入简要文字内容，文字需概括精炼。</a:t>
              </a:r>
            </a:p>
          </p:txBody>
        </p:sp>
      </p:grpSp>
      <p:grpSp>
        <p:nvGrpSpPr>
          <p:cNvPr id="28" name="组合 34"/>
          <p:cNvGrpSpPr/>
          <p:nvPr/>
        </p:nvGrpSpPr>
        <p:grpSpPr>
          <a:xfrm>
            <a:off x="6587977" y="1333542"/>
            <a:ext cx="1746051" cy="393522"/>
            <a:chOff x="6660232" y="985036"/>
            <a:chExt cx="1800200" cy="405747"/>
          </a:xfrm>
          <a:solidFill>
            <a:srgbClr val="0070C0"/>
          </a:solidFill>
        </p:grpSpPr>
        <p:sp>
          <p:nvSpPr>
            <p:cNvPr id="36" name="矩形 25"/>
            <p:cNvSpPr/>
            <p:nvPr/>
          </p:nvSpPr>
          <p:spPr>
            <a:xfrm>
              <a:off x="6660232"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7" name="TextBox 36"/>
            <p:cNvSpPr txBox="1"/>
            <p:nvPr/>
          </p:nvSpPr>
          <p:spPr>
            <a:xfrm>
              <a:off x="7037244" y="993557"/>
              <a:ext cx="1142357" cy="285604"/>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47"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5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5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1000"/>
                                        <p:tgtEl>
                                          <p:spTgt spid="31"/>
                                        </p:tgtEl>
                                      </p:cBhvr>
                                    </p:animEffect>
                                    <p:anim calcmode="lin" valueType="num">
                                      <p:cBhvr>
                                        <p:cTn id="46" dur="1000" fill="hold"/>
                                        <p:tgtEl>
                                          <p:spTgt spid="31"/>
                                        </p:tgtEl>
                                        <p:attrNameLst>
                                          <p:attrName>ppt_x</p:attrName>
                                        </p:attrNameLst>
                                      </p:cBhvr>
                                      <p:tavLst>
                                        <p:tav tm="0">
                                          <p:val>
                                            <p:strVal val="#ppt_x"/>
                                          </p:val>
                                        </p:tav>
                                        <p:tav tm="100000">
                                          <p:val>
                                            <p:strVal val="#ppt_x"/>
                                          </p:val>
                                        </p:tav>
                                      </p:tavLst>
                                    </p:anim>
                                    <p:anim calcmode="lin" valueType="num">
                                      <p:cBhvr>
                                        <p:cTn id="47" dur="1000" fill="hold"/>
                                        <p:tgtEl>
                                          <p:spTgt spid="3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00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1000"/>
                                        <p:tgtEl>
                                          <p:spTgt spid="2"/>
                                        </p:tgtEl>
                                      </p:cBhvr>
                                    </p:animEffect>
                                    <p:anim calcmode="lin" valueType="num">
                                      <p:cBhvr>
                                        <p:cTn id="51" dur="1000" fill="hold"/>
                                        <p:tgtEl>
                                          <p:spTgt spid="2"/>
                                        </p:tgtEl>
                                        <p:attrNameLst>
                                          <p:attrName>ppt_x</p:attrName>
                                        </p:attrNameLst>
                                      </p:cBhvr>
                                      <p:tavLst>
                                        <p:tav tm="0">
                                          <p:val>
                                            <p:strVal val="#ppt_x"/>
                                          </p:val>
                                        </p:tav>
                                        <p:tav tm="100000">
                                          <p:val>
                                            <p:strVal val="#ppt_x"/>
                                          </p:val>
                                        </p:tav>
                                      </p:tavLst>
                                    </p:anim>
                                    <p:anim calcmode="lin" valueType="num">
                                      <p:cBhvr>
                                        <p:cTn id="52" dur="1000" fill="hold"/>
                                        <p:tgtEl>
                                          <p:spTgt spid="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00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0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1000"/>
                                        <p:tgtEl>
                                          <p:spTgt spid="25"/>
                                        </p:tgtEl>
                                      </p:cBhvr>
                                    </p:animEffect>
                                    <p:anim calcmode="lin" valueType="num">
                                      <p:cBhvr>
                                        <p:cTn id="66" dur="1000" fill="hold"/>
                                        <p:tgtEl>
                                          <p:spTgt spid="25"/>
                                        </p:tgtEl>
                                        <p:attrNameLst>
                                          <p:attrName>ppt_x</p:attrName>
                                        </p:attrNameLst>
                                      </p:cBhvr>
                                      <p:tavLst>
                                        <p:tav tm="0">
                                          <p:val>
                                            <p:strVal val="#ppt_x"/>
                                          </p:val>
                                        </p:tav>
                                        <p:tav tm="100000">
                                          <p:val>
                                            <p:strVal val="#ppt_x"/>
                                          </p:val>
                                        </p:tav>
                                      </p:tavLst>
                                    </p:anim>
                                    <p:anim calcmode="lin" valueType="num">
                                      <p:cBhvr>
                                        <p:cTn id="6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7" grpId="0" animBg="1"/>
      <p:bldP spid="24"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413147" y="1717340"/>
            <a:ext cx="2108597" cy="2171868"/>
            <a:chOff x="550289" y="2132744"/>
            <a:chExt cx="2811934" cy="2894335"/>
          </a:xfrm>
        </p:grpSpPr>
        <p:sp>
          <p:nvSpPr>
            <p:cNvPr id="4" name="Freeform 50"/>
            <p:cNvSpPr/>
            <p:nvPr/>
          </p:nvSpPr>
          <p:spPr>
            <a:xfrm>
              <a:off x="1064725" y="2132744"/>
              <a:ext cx="2073623" cy="1814139"/>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584836" tIns="290000" rIns="580548" bIns="290000" spcCol="1270"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171450" lvl="1" indent="-171450" defTabSz="799465">
                <a:lnSpc>
                  <a:spcPct val="90000"/>
                </a:lnSpc>
                <a:spcAft>
                  <a:spcPct val="15000"/>
                </a:spcAft>
                <a:defRPr/>
              </a:pPr>
              <a:r>
                <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 </a:t>
              </a:r>
            </a:p>
          </p:txBody>
        </p:sp>
        <p:sp>
          <p:nvSpPr>
            <p:cNvPr id="5" name="Oval 32"/>
            <p:cNvSpPr>
              <a:spLocks noChangeAspect="1"/>
            </p:cNvSpPr>
            <p:nvPr/>
          </p:nvSpPr>
          <p:spPr>
            <a:xfrm>
              <a:off x="550289" y="2524775"/>
              <a:ext cx="1027284" cy="1028489"/>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1240">
                <a:defRPr/>
              </a:pPr>
              <a:endParaRPr lang="en-US" sz="9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 name="Oval 33"/>
            <p:cNvSpPr>
              <a:spLocks noChangeAspect="1"/>
            </p:cNvSpPr>
            <p:nvPr/>
          </p:nvSpPr>
          <p:spPr>
            <a:xfrm>
              <a:off x="669371" y="2643814"/>
              <a:ext cx="789120" cy="791999"/>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1240">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01</a:t>
              </a:r>
            </a:p>
          </p:txBody>
        </p:sp>
        <p:sp>
          <p:nvSpPr>
            <p:cNvPr id="16" name="TextBox 13"/>
            <p:cNvSpPr txBox="1"/>
            <p:nvPr/>
          </p:nvSpPr>
          <p:spPr>
            <a:xfrm>
              <a:off x="1710946" y="2872367"/>
              <a:ext cx="854218" cy="24609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mn-ea"/>
                  <a:sym typeface="Arial" panose="020B0604020202020204" pitchFamily="34" charset="0"/>
                </a:rPr>
                <a:t>关键词</a:t>
              </a:r>
              <a:endParaRPr lang="en-US" sz="1200" dirty="0">
                <a:solidFill>
                  <a:schemeClr val="bg1">
                    <a:lumMod val="9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TextBox 13"/>
            <p:cNvSpPr txBox="1"/>
            <p:nvPr/>
          </p:nvSpPr>
          <p:spPr>
            <a:xfrm>
              <a:off x="1064725" y="4248446"/>
              <a:ext cx="2297498" cy="24609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TextBox 13"/>
            <p:cNvSpPr txBox="1"/>
            <p:nvPr/>
          </p:nvSpPr>
          <p:spPr>
            <a:xfrm>
              <a:off x="1064725" y="4657937"/>
              <a:ext cx="2113317" cy="369142"/>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 name="组合 2"/>
          <p:cNvGrpSpPr/>
          <p:nvPr/>
        </p:nvGrpSpPr>
        <p:grpSpPr bwMode="auto">
          <a:xfrm>
            <a:off x="2537223" y="1717339"/>
            <a:ext cx="2068115" cy="2187353"/>
            <a:chOff x="3383713" y="2132744"/>
            <a:chExt cx="2756392" cy="2914858"/>
          </a:xfrm>
        </p:grpSpPr>
        <p:sp>
          <p:nvSpPr>
            <p:cNvPr id="7" name="Freeform 50"/>
            <p:cNvSpPr/>
            <p:nvPr/>
          </p:nvSpPr>
          <p:spPr>
            <a:xfrm>
              <a:off x="3897859" y="2132744"/>
              <a:ext cx="2074038" cy="1814069"/>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2"/>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584836" tIns="290000" rIns="580548" bIns="290000" spcCol="1270"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171450" lvl="1" indent="-171450" defTabSz="799465">
                <a:lnSpc>
                  <a:spcPct val="90000"/>
                </a:lnSpc>
                <a:spcAft>
                  <a:spcPct val="15000"/>
                </a:spcAft>
                <a:defRPr/>
              </a:pPr>
              <a:r>
                <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 </a:t>
              </a:r>
            </a:p>
          </p:txBody>
        </p:sp>
        <p:sp>
          <p:nvSpPr>
            <p:cNvPr id="8" name="Oval 32"/>
            <p:cNvSpPr>
              <a:spLocks noChangeAspect="1"/>
            </p:cNvSpPr>
            <p:nvPr/>
          </p:nvSpPr>
          <p:spPr>
            <a:xfrm>
              <a:off x="3383713" y="2524760"/>
              <a:ext cx="1026704" cy="1028449"/>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1240">
                <a:defRPr/>
              </a:pPr>
              <a:endParaRPr lang="en-US" sz="9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Oval 33"/>
            <p:cNvSpPr>
              <a:spLocks noChangeAspect="1"/>
            </p:cNvSpPr>
            <p:nvPr/>
          </p:nvSpPr>
          <p:spPr>
            <a:xfrm>
              <a:off x="3502728" y="2643794"/>
              <a:ext cx="790261" cy="791969"/>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1240">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02</a:t>
              </a:r>
            </a:p>
          </p:txBody>
        </p:sp>
        <p:sp>
          <p:nvSpPr>
            <p:cNvPr id="19" name="TextBox 13"/>
            <p:cNvSpPr txBox="1"/>
            <p:nvPr/>
          </p:nvSpPr>
          <p:spPr>
            <a:xfrm>
              <a:off x="3842318" y="4248366"/>
              <a:ext cx="2297787" cy="24608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TextBox 13"/>
            <p:cNvSpPr txBox="1"/>
            <p:nvPr/>
          </p:nvSpPr>
          <p:spPr>
            <a:xfrm>
              <a:off x="3840732" y="4678474"/>
              <a:ext cx="2115297" cy="36912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13"/>
            <p:cNvSpPr txBox="1"/>
            <p:nvPr/>
          </p:nvSpPr>
          <p:spPr>
            <a:xfrm>
              <a:off x="4583386" y="2872337"/>
              <a:ext cx="855322" cy="24608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mn-ea"/>
                  <a:sym typeface="Arial" panose="020B0604020202020204" pitchFamily="34" charset="0"/>
                </a:rPr>
                <a:t>关键词</a:t>
              </a:r>
              <a:endParaRPr lang="en-US" sz="1200" dirty="0">
                <a:solidFill>
                  <a:schemeClr val="bg1">
                    <a:lumMod val="9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8" name="组合 27"/>
          <p:cNvGrpSpPr/>
          <p:nvPr/>
        </p:nvGrpSpPr>
        <p:grpSpPr bwMode="auto">
          <a:xfrm>
            <a:off x="4708922" y="1717340"/>
            <a:ext cx="2108597" cy="2171868"/>
            <a:chOff x="6277804" y="2132744"/>
            <a:chExt cx="2811933" cy="2894335"/>
          </a:xfrm>
        </p:grpSpPr>
        <p:sp>
          <p:nvSpPr>
            <p:cNvPr id="10" name="Freeform 50"/>
            <p:cNvSpPr/>
            <p:nvPr/>
          </p:nvSpPr>
          <p:spPr>
            <a:xfrm>
              <a:off x="6792240" y="2132744"/>
              <a:ext cx="2073622" cy="1814139"/>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3"/>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584836" tIns="290000" rIns="580548" bIns="290000" spcCol="1270"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171450" lvl="1" indent="-171450" defTabSz="799465">
                <a:lnSpc>
                  <a:spcPct val="90000"/>
                </a:lnSpc>
                <a:spcAft>
                  <a:spcPct val="15000"/>
                </a:spcAft>
                <a:defRPr/>
              </a:pPr>
              <a:r>
                <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 </a:t>
              </a:r>
            </a:p>
          </p:txBody>
        </p:sp>
        <p:sp>
          <p:nvSpPr>
            <p:cNvPr id="11" name="Oval 32"/>
            <p:cNvSpPr>
              <a:spLocks noChangeAspect="1"/>
            </p:cNvSpPr>
            <p:nvPr/>
          </p:nvSpPr>
          <p:spPr>
            <a:xfrm>
              <a:off x="6277804" y="2524775"/>
              <a:ext cx="1027284" cy="1028489"/>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1240">
                <a:defRPr/>
              </a:pPr>
              <a:endParaRPr lang="en-US" sz="9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Oval 33"/>
            <p:cNvSpPr>
              <a:spLocks noChangeAspect="1"/>
            </p:cNvSpPr>
            <p:nvPr/>
          </p:nvSpPr>
          <p:spPr>
            <a:xfrm>
              <a:off x="6396886" y="2643814"/>
              <a:ext cx="789120" cy="791999"/>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1240">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03</a:t>
              </a:r>
            </a:p>
          </p:txBody>
        </p:sp>
        <p:sp>
          <p:nvSpPr>
            <p:cNvPr id="21" name="TextBox 13"/>
            <p:cNvSpPr txBox="1"/>
            <p:nvPr/>
          </p:nvSpPr>
          <p:spPr>
            <a:xfrm>
              <a:off x="6792239" y="4248446"/>
              <a:ext cx="2297498" cy="24609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TextBox 13"/>
            <p:cNvSpPr txBox="1"/>
            <p:nvPr/>
          </p:nvSpPr>
          <p:spPr>
            <a:xfrm>
              <a:off x="6808118" y="4657937"/>
              <a:ext cx="2114904" cy="369142"/>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p:nvPr/>
          </p:nvSpPr>
          <p:spPr>
            <a:xfrm>
              <a:off x="7438459" y="2872367"/>
              <a:ext cx="854218" cy="24609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mn-ea"/>
                  <a:sym typeface="Arial" panose="020B0604020202020204" pitchFamily="34" charset="0"/>
                </a:rPr>
                <a:t>关键词</a:t>
              </a:r>
              <a:endParaRPr lang="en-US" sz="1200" dirty="0">
                <a:solidFill>
                  <a:schemeClr val="bg1">
                    <a:lumMod val="9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9" name="组合 28"/>
          <p:cNvGrpSpPr/>
          <p:nvPr/>
        </p:nvGrpSpPr>
        <p:grpSpPr bwMode="auto">
          <a:xfrm>
            <a:off x="6832997" y="1717340"/>
            <a:ext cx="2080022" cy="2171868"/>
            <a:chOff x="9111228" y="2132744"/>
            <a:chExt cx="2772100" cy="2894335"/>
          </a:xfrm>
        </p:grpSpPr>
        <p:sp>
          <p:nvSpPr>
            <p:cNvPr id="13" name="Freeform 50"/>
            <p:cNvSpPr/>
            <p:nvPr/>
          </p:nvSpPr>
          <p:spPr>
            <a:xfrm>
              <a:off x="9625344" y="2132744"/>
              <a:ext cx="2073918" cy="1814139"/>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4"/>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584836" tIns="290000" rIns="580548" bIns="290000" spcCol="1270"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171450" lvl="1" indent="-171450" defTabSz="799465">
                <a:lnSpc>
                  <a:spcPct val="90000"/>
                </a:lnSpc>
                <a:spcAft>
                  <a:spcPct val="15000"/>
                </a:spcAft>
                <a:defRPr/>
              </a:pPr>
              <a:r>
                <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 </a:t>
              </a:r>
            </a:p>
          </p:txBody>
        </p:sp>
        <p:sp>
          <p:nvSpPr>
            <p:cNvPr id="14" name="Oval 32"/>
            <p:cNvSpPr>
              <a:spLocks noChangeAspect="1"/>
            </p:cNvSpPr>
            <p:nvPr/>
          </p:nvSpPr>
          <p:spPr>
            <a:xfrm>
              <a:off x="9111228" y="2524775"/>
              <a:ext cx="1026645" cy="1028489"/>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1240">
                <a:defRPr/>
              </a:pPr>
              <a:endParaRPr lang="en-US" sz="9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Oval 33"/>
            <p:cNvSpPr>
              <a:spLocks noChangeAspect="1"/>
            </p:cNvSpPr>
            <p:nvPr/>
          </p:nvSpPr>
          <p:spPr>
            <a:xfrm>
              <a:off x="9230236" y="2643814"/>
              <a:ext cx="790215" cy="791999"/>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31240">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04</a:t>
              </a:r>
            </a:p>
          </p:txBody>
        </p:sp>
        <p:sp>
          <p:nvSpPr>
            <p:cNvPr id="23" name="TextBox 13"/>
            <p:cNvSpPr txBox="1"/>
            <p:nvPr/>
          </p:nvSpPr>
          <p:spPr>
            <a:xfrm>
              <a:off x="9585675" y="4248446"/>
              <a:ext cx="2297653" cy="24609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TextBox 13"/>
            <p:cNvSpPr txBox="1"/>
            <p:nvPr/>
          </p:nvSpPr>
          <p:spPr>
            <a:xfrm>
              <a:off x="9585675" y="4657937"/>
              <a:ext cx="2113588" cy="369142"/>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3"/>
            <p:cNvSpPr txBox="1"/>
            <p:nvPr/>
          </p:nvSpPr>
          <p:spPr>
            <a:xfrm>
              <a:off x="10366370" y="2872367"/>
              <a:ext cx="853686" cy="24609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495">
                <a:spcBef>
                  <a:spcPct val="20000"/>
                </a:spcBef>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mn-ea"/>
                  <a:sym typeface="Arial" panose="020B0604020202020204" pitchFamily="34" charset="0"/>
                </a:rPr>
                <a:t>关键词</a:t>
              </a:r>
              <a:endParaRPr lang="en-US" sz="1200" dirty="0">
                <a:solidFill>
                  <a:schemeClr val="bg1">
                    <a:lumMod val="9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3"/>
          <p:cNvGrpSpPr/>
          <p:nvPr/>
        </p:nvGrpSpPr>
        <p:grpSpPr bwMode="auto">
          <a:xfrm>
            <a:off x="3267479" y="1996282"/>
            <a:ext cx="936336" cy="1728788"/>
            <a:chOff x="3131840" y="1995686"/>
            <a:chExt cx="936104" cy="1728192"/>
          </a:xfrm>
        </p:grpSpPr>
        <p:pic>
          <p:nvPicPr>
            <p:cNvPr id="41989" name="图片 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051" y="2193738"/>
              <a:ext cx="54168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19"/>
            <p:cNvGrpSpPr/>
            <p:nvPr/>
          </p:nvGrpSpPr>
          <p:grpSpPr bwMode="auto">
            <a:xfrm>
              <a:off x="3131840" y="1995686"/>
              <a:ext cx="936104" cy="1728192"/>
              <a:chOff x="3131840" y="1995686"/>
              <a:chExt cx="936104" cy="1728192"/>
            </a:xfrm>
          </p:grpSpPr>
          <p:cxnSp>
            <p:nvCxnSpPr>
              <p:cNvPr id="11" name="直接连接符 10"/>
              <p:cNvCxnSpPr/>
              <p:nvPr/>
            </p:nvCxnSpPr>
            <p:spPr>
              <a:xfrm flipH="1" flipV="1">
                <a:off x="3707782" y="2787575"/>
                <a:ext cx="360162" cy="93630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131840" y="1995686"/>
                <a:ext cx="936104" cy="936303"/>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800"/>
              </a:p>
            </p:txBody>
          </p:sp>
        </p:grpSp>
      </p:grpSp>
      <p:grpSp>
        <p:nvGrpSpPr>
          <p:cNvPr id="8" name="组合 24"/>
          <p:cNvGrpSpPr/>
          <p:nvPr/>
        </p:nvGrpSpPr>
        <p:grpSpPr bwMode="auto">
          <a:xfrm>
            <a:off x="4813227" y="1996282"/>
            <a:ext cx="936336" cy="1728788"/>
            <a:chOff x="4678051" y="1995686"/>
            <a:chExt cx="936104" cy="1728192"/>
          </a:xfrm>
        </p:grpSpPr>
        <p:pic>
          <p:nvPicPr>
            <p:cNvPr id="41994" name="图片 3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9616" y="2193738"/>
              <a:ext cx="54168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20"/>
            <p:cNvGrpSpPr/>
            <p:nvPr/>
          </p:nvGrpSpPr>
          <p:grpSpPr bwMode="auto">
            <a:xfrm>
              <a:off x="4678051" y="1995686"/>
              <a:ext cx="936104" cy="1728192"/>
              <a:chOff x="4678051" y="1995686"/>
              <a:chExt cx="936104" cy="1728192"/>
            </a:xfrm>
          </p:grpSpPr>
          <p:cxnSp>
            <p:nvCxnSpPr>
              <p:cNvPr id="13" name="直接连接符 12"/>
              <p:cNvCxnSpPr/>
              <p:nvPr/>
            </p:nvCxnSpPr>
            <p:spPr>
              <a:xfrm flipV="1">
                <a:off x="4678051" y="2643163"/>
                <a:ext cx="398241" cy="10807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4678051" y="1995686"/>
                <a:ext cx="936104" cy="936303"/>
              </a:xfrm>
              <a:prstGeom prst="ellipse">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800"/>
              </a:p>
            </p:txBody>
          </p:sp>
        </p:grpSp>
      </p:grpSp>
      <p:grpSp>
        <p:nvGrpSpPr>
          <p:cNvPr id="12" name="组合 25"/>
          <p:cNvGrpSpPr/>
          <p:nvPr/>
        </p:nvGrpSpPr>
        <p:grpSpPr bwMode="auto">
          <a:xfrm>
            <a:off x="5211568" y="3040857"/>
            <a:ext cx="1736189" cy="1116013"/>
            <a:chOff x="5076056" y="3039802"/>
            <a:chExt cx="1736552" cy="1116124"/>
          </a:xfrm>
        </p:grpSpPr>
        <p:pic>
          <p:nvPicPr>
            <p:cNvPr id="41999" name="图片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73715" y="3237854"/>
              <a:ext cx="54168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组合 21"/>
            <p:cNvGrpSpPr/>
            <p:nvPr/>
          </p:nvGrpSpPr>
          <p:grpSpPr bwMode="auto">
            <a:xfrm>
              <a:off x="5076056" y="3039802"/>
              <a:ext cx="1736552" cy="1116124"/>
              <a:chOff x="5076056" y="3039802"/>
              <a:chExt cx="1736552" cy="1116124"/>
            </a:xfrm>
          </p:grpSpPr>
          <p:cxnSp>
            <p:nvCxnSpPr>
              <p:cNvPr id="18" name="直接连接符 17"/>
              <p:cNvCxnSpPr/>
              <p:nvPr/>
            </p:nvCxnSpPr>
            <p:spPr>
              <a:xfrm flipV="1">
                <a:off x="5076056" y="3579606"/>
                <a:ext cx="1007962" cy="57632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876076" y="3039802"/>
                <a:ext cx="936532" cy="936719"/>
              </a:xfrm>
              <a:prstGeom prst="ellipse">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800"/>
              </a:p>
            </p:txBody>
          </p:sp>
        </p:grpSp>
      </p:grpSp>
      <p:grpSp>
        <p:nvGrpSpPr>
          <p:cNvPr id="19" name="组合 22"/>
          <p:cNvGrpSpPr/>
          <p:nvPr/>
        </p:nvGrpSpPr>
        <p:grpSpPr bwMode="auto">
          <a:xfrm>
            <a:off x="2116897" y="3040858"/>
            <a:ext cx="1726667" cy="1044575"/>
            <a:chOff x="1979712" y="3039802"/>
            <a:chExt cx="1728192" cy="1044116"/>
          </a:xfrm>
        </p:grpSpPr>
        <p:pic>
          <p:nvPicPr>
            <p:cNvPr id="42004" name="图片 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6923" y="3237854"/>
              <a:ext cx="54168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组合 18"/>
            <p:cNvGrpSpPr/>
            <p:nvPr/>
          </p:nvGrpSpPr>
          <p:grpSpPr bwMode="auto">
            <a:xfrm>
              <a:off x="1979712" y="3039802"/>
              <a:ext cx="1728192" cy="1044116"/>
              <a:chOff x="1979712" y="3039802"/>
              <a:chExt cx="1728192" cy="1044116"/>
            </a:xfrm>
          </p:grpSpPr>
          <p:cxnSp>
            <p:nvCxnSpPr>
              <p:cNvPr id="9" name="直接连接符 8"/>
              <p:cNvCxnSpPr/>
              <p:nvPr/>
            </p:nvCxnSpPr>
            <p:spPr>
              <a:xfrm flipH="1" flipV="1">
                <a:off x="2699262" y="3579315"/>
                <a:ext cx="1008642" cy="50460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979712" y="3039802"/>
                <a:ext cx="935574" cy="936213"/>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800"/>
              </a:p>
            </p:txBody>
          </p:sp>
        </p:grpSp>
      </p:grpSp>
      <p:cxnSp>
        <p:nvCxnSpPr>
          <p:cNvPr id="4" name="直接连接符 3"/>
          <p:cNvCxnSpPr/>
          <p:nvPr/>
        </p:nvCxnSpPr>
        <p:spPr>
          <a:xfrm>
            <a:off x="1009164" y="4409282"/>
            <a:ext cx="7162177"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1" name="组合 26"/>
          <p:cNvGrpSpPr/>
          <p:nvPr/>
        </p:nvGrpSpPr>
        <p:grpSpPr bwMode="auto">
          <a:xfrm>
            <a:off x="3627732" y="3509170"/>
            <a:ext cx="2276459" cy="1800225"/>
            <a:chOff x="3491879" y="3507854"/>
            <a:chExt cx="2276609" cy="1800200"/>
          </a:xfrm>
        </p:grpSpPr>
        <p:sp>
          <p:nvSpPr>
            <p:cNvPr id="5" name="弦形 4"/>
            <p:cNvSpPr/>
            <p:nvPr/>
          </p:nvSpPr>
          <p:spPr>
            <a:xfrm rot="10800000">
              <a:off x="3491879" y="3507854"/>
              <a:ext cx="1799790" cy="1800200"/>
            </a:xfrm>
            <a:prstGeom prst="chord">
              <a:avLst>
                <a:gd name="adj1" fmla="val 21560248"/>
                <a:gd name="adj2" fmla="val 1085422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800"/>
            </a:p>
          </p:txBody>
        </p:sp>
        <p:sp>
          <p:nvSpPr>
            <p:cNvPr id="42017" name="TextBox 38"/>
            <p:cNvSpPr txBox="1">
              <a:spLocks noChangeArrowheads="1"/>
            </p:cNvSpPr>
            <p:nvPr/>
          </p:nvSpPr>
          <p:spPr bwMode="auto">
            <a:xfrm>
              <a:off x="3896280" y="4001648"/>
              <a:ext cx="1872208" cy="33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填写标题</a:t>
              </a:r>
            </a:p>
          </p:txBody>
        </p:sp>
      </p:grpSp>
      <p:sp>
        <p:nvSpPr>
          <p:cNvPr id="41" name="矩形 40"/>
          <p:cNvSpPr>
            <a:spLocks noChangeArrowheads="1"/>
          </p:cNvSpPr>
          <p:nvPr/>
        </p:nvSpPr>
        <p:spPr bwMode="auto">
          <a:xfrm>
            <a:off x="804438" y="2142332"/>
            <a:ext cx="1973771"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500"/>
              </a:lnSpc>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随着计算机技术的发展及印刷技术进步，平面设计在视觉感观领域的表现也就会越来越丰富。 </a:t>
            </a:r>
          </a:p>
        </p:txBody>
      </p:sp>
      <p:sp>
        <p:nvSpPr>
          <p:cNvPr id="42" name="矩形 41"/>
          <p:cNvSpPr>
            <a:spLocks noChangeArrowheads="1"/>
          </p:cNvSpPr>
          <p:nvPr/>
        </p:nvSpPr>
        <p:spPr bwMode="auto">
          <a:xfrm>
            <a:off x="2032783" y="1053307"/>
            <a:ext cx="1973771"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5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随着计算机技术的发展及印刷技术进步，平面设计在视觉感观领域的表现也就会越来越丰富。 </a:t>
            </a:r>
          </a:p>
        </p:txBody>
      </p:sp>
      <p:sp>
        <p:nvSpPr>
          <p:cNvPr id="43" name="矩形 42"/>
          <p:cNvSpPr>
            <a:spLocks noChangeArrowheads="1"/>
          </p:cNvSpPr>
          <p:nvPr/>
        </p:nvSpPr>
        <p:spPr bwMode="auto">
          <a:xfrm>
            <a:off x="5362331" y="1053307"/>
            <a:ext cx="1971944"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500"/>
              </a:lnSpc>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随着计算机技术的发展及印刷技术进步，平面设计在视觉感观领域的表现也就会越来越丰富。 </a:t>
            </a:r>
          </a:p>
        </p:txBody>
      </p:sp>
      <p:sp>
        <p:nvSpPr>
          <p:cNvPr id="44" name="矩形 43"/>
          <p:cNvSpPr>
            <a:spLocks noChangeArrowheads="1"/>
          </p:cNvSpPr>
          <p:nvPr/>
        </p:nvSpPr>
        <p:spPr bwMode="auto">
          <a:xfrm>
            <a:off x="6528784" y="2142332"/>
            <a:ext cx="1971944"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500"/>
              </a:lnSpc>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随着计算机技术的发展及印刷技术进步，平面设计在视觉感观领域的表现也就会越来越丰富。 </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300"/>
                                        <p:tgtEl>
                                          <p:spTgt spid="19"/>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300"/>
                                        <p:tgtEl>
                                          <p:spTgt spid="3"/>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300"/>
                                        <p:tgtEl>
                                          <p:spTgt spid="8"/>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300"/>
                                        <p:tgtEl>
                                          <p:spTgt spid="12"/>
                                        </p:tgtEl>
                                      </p:cBhvr>
                                    </p:animEffect>
                                  </p:childTnLst>
                                </p:cTn>
                              </p:par>
                            </p:childTnLst>
                          </p:cTn>
                        </p:par>
                        <p:par>
                          <p:cTn id="29" fill="hold">
                            <p:stCondLst>
                              <p:cond delay="3000"/>
                            </p:stCondLst>
                            <p:childTnLst>
                              <p:par>
                                <p:cTn id="30" presetID="1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300"/>
                                        <p:tgtEl>
                                          <p:spTgt spid="41"/>
                                        </p:tgtEl>
                                        <p:attrNameLst>
                                          <p:attrName>ppt_y</p:attrName>
                                        </p:attrNameLst>
                                      </p:cBhvr>
                                      <p:tavLst>
                                        <p:tav tm="0">
                                          <p:val>
                                            <p:strVal val="#ppt_y+#ppt_h*1.125000"/>
                                          </p:val>
                                        </p:tav>
                                        <p:tav tm="100000">
                                          <p:val>
                                            <p:strVal val="#ppt_y"/>
                                          </p:val>
                                        </p:tav>
                                      </p:tavLst>
                                    </p:anim>
                                    <p:animEffect transition="in" filter="wipe(up)">
                                      <p:cBhvr>
                                        <p:cTn id="33" dur="300"/>
                                        <p:tgtEl>
                                          <p:spTgt spid="41"/>
                                        </p:tgtEl>
                                      </p:cBhvr>
                                    </p:animEffect>
                                  </p:childTnLst>
                                </p:cTn>
                              </p:par>
                            </p:childTnLst>
                          </p:cTn>
                        </p:par>
                        <p:par>
                          <p:cTn id="34" fill="hold">
                            <p:stCondLst>
                              <p:cond delay="3500"/>
                            </p:stCondLst>
                            <p:childTnLst>
                              <p:par>
                                <p:cTn id="35" presetID="12" presetClass="entr" presetSubtype="4"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300"/>
                                        <p:tgtEl>
                                          <p:spTgt spid="44"/>
                                        </p:tgtEl>
                                        <p:attrNameLst>
                                          <p:attrName>ppt_y</p:attrName>
                                        </p:attrNameLst>
                                      </p:cBhvr>
                                      <p:tavLst>
                                        <p:tav tm="0">
                                          <p:val>
                                            <p:strVal val="#ppt_y+#ppt_h*1.125000"/>
                                          </p:val>
                                        </p:tav>
                                        <p:tav tm="100000">
                                          <p:val>
                                            <p:strVal val="#ppt_y"/>
                                          </p:val>
                                        </p:tav>
                                      </p:tavLst>
                                    </p:anim>
                                    <p:animEffect transition="in" filter="wipe(up)">
                                      <p:cBhvr>
                                        <p:cTn id="38" dur="300"/>
                                        <p:tgtEl>
                                          <p:spTgt spid="44"/>
                                        </p:tgtEl>
                                      </p:cBhvr>
                                    </p:animEffect>
                                  </p:childTnLst>
                                </p:cTn>
                              </p:par>
                            </p:childTnLst>
                          </p:cTn>
                        </p:par>
                        <p:par>
                          <p:cTn id="39" fill="hold">
                            <p:stCondLst>
                              <p:cond delay="4000"/>
                            </p:stCondLst>
                            <p:childTnLst>
                              <p:par>
                                <p:cTn id="40" presetID="12" presetClass="entr" presetSubtype="4"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300"/>
                                        <p:tgtEl>
                                          <p:spTgt spid="42"/>
                                        </p:tgtEl>
                                        <p:attrNameLst>
                                          <p:attrName>ppt_y</p:attrName>
                                        </p:attrNameLst>
                                      </p:cBhvr>
                                      <p:tavLst>
                                        <p:tav tm="0">
                                          <p:val>
                                            <p:strVal val="#ppt_y+#ppt_h*1.125000"/>
                                          </p:val>
                                        </p:tav>
                                        <p:tav tm="100000">
                                          <p:val>
                                            <p:strVal val="#ppt_y"/>
                                          </p:val>
                                        </p:tav>
                                      </p:tavLst>
                                    </p:anim>
                                    <p:animEffect transition="in" filter="wipe(up)">
                                      <p:cBhvr>
                                        <p:cTn id="43" dur="300"/>
                                        <p:tgtEl>
                                          <p:spTgt spid="42"/>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300"/>
                                        <p:tgtEl>
                                          <p:spTgt spid="43"/>
                                        </p:tgtEl>
                                        <p:attrNameLst>
                                          <p:attrName>ppt_y</p:attrName>
                                        </p:attrNameLst>
                                      </p:cBhvr>
                                      <p:tavLst>
                                        <p:tav tm="0">
                                          <p:val>
                                            <p:strVal val="#ppt_y+#ppt_h*1.125000"/>
                                          </p:val>
                                        </p:tav>
                                        <p:tav tm="100000">
                                          <p:val>
                                            <p:strVal val="#ppt_y"/>
                                          </p:val>
                                        </p:tav>
                                      </p:tavLst>
                                    </p:anim>
                                    <p:animEffect transition="in" filter="wipe(up)">
                                      <p:cBhvr>
                                        <p:cTn id="48" dur="3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椭圆 9"/>
          <p:cNvSpPr>
            <a:spLocks noChangeArrowheads="1"/>
          </p:cNvSpPr>
          <p:nvPr/>
        </p:nvSpPr>
        <p:spPr bwMode="auto">
          <a:xfrm>
            <a:off x="1503263" y="2125923"/>
            <a:ext cx="891779" cy="892053"/>
          </a:xfrm>
          <a:prstGeom prst="ellipse">
            <a:avLst/>
          </a:prstGeom>
          <a:solidFill>
            <a:schemeClr val="accent1"/>
          </a:solidFill>
          <a:ln w="9525">
            <a:noFill/>
            <a:round/>
          </a:ln>
        </p:spPr>
        <p:txBody>
          <a:bodyPr lIns="68580" tIns="34290" rIns="68580" bIns="34290" anchor="ctr"/>
          <a:lstStyle/>
          <a:p>
            <a:pPr algn="ctr" eaLnBrk="1" hangingPunct="1">
              <a:buFont typeface="Arial" panose="020B0604020202020204" pitchFamily="34" charset="0"/>
              <a:buNone/>
            </a:pPr>
            <a:endParaRPr lang="zh-CN" altLang="en-US">
              <a:solidFill>
                <a:srgbClr val="FFFFFF"/>
              </a:solidFill>
            </a:endParaRPr>
          </a:p>
        </p:txBody>
      </p:sp>
      <p:sp>
        <p:nvSpPr>
          <p:cNvPr id="4101" name="矩形 4"/>
          <p:cNvSpPr>
            <a:spLocks noChangeArrowheads="1"/>
          </p:cNvSpPr>
          <p:nvPr/>
        </p:nvSpPr>
        <p:spPr bwMode="auto">
          <a:xfrm>
            <a:off x="1715194" y="2161652"/>
            <a:ext cx="596504" cy="831313"/>
          </a:xfrm>
          <a:prstGeom prst="rect">
            <a:avLst/>
          </a:prstGeom>
          <a:noFill/>
          <a:ln w="9525">
            <a:noFill/>
            <a:miter lim="800000"/>
          </a:ln>
        </p:spPr>
        <p:txBody>
          <a:bodyPr lIns="68580" tIns="34290" rIns="68580" bIns="34290">
            <a:spAutoFit/>
          </a:bodyPr>
          <a:lstStyle/>
          <a:p>
            <a:pPr eaLnBrk="1" hangingPunct="1">
              <a:buFont typeface="Arial" panose="020B0604020202020204" pitchFamily="34" charset="0"/>
              <a:buNone/>
            </a:pPr>
            <a:r>
              <a:rPr lang="en-US" altLang="zh-CN" sz="5000" b="1" dirty="0">
                <a:solidFill>
                  <a:schemeClr val="bg1"/>
                </a:solidFill>
                <a:latin typeface="微软雅黑" panose="020B0503020204020204" pitchFamily="34" charset="-122"/>
                <a:ea typeface="微软雅黑" panose="020B0503020204020204" pitchFamily="34" charset="-122"/>
              </a:rPr>
              <a:t>4</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4102" name="矩形 15"/>
          <p:cNvSpPr>
            <a:spLocks noChangeArrowheads="1"/>
          </p:cNvSpPr>
          <p:nvPr/>
        </p:nvSpPr>
        <p:spPr bwMode="auto">
          <a:xfrm>
            <a:off x="2555776" y="2176500"/>
            <a:ext cx="2652008" cy="500137"/>
          </a:xfrm>
          <a:prstGeom prst="rect">
            <a:avLst/>
          </a:prstGeom>
          <a:noFill/>
          <a:ln w="9525">
            <a:noFill/>
            <a:miter lim="800000"/>
          </a:ln>
        </p:spPr>
        <p:txBody>
          <a:bodyPr wrap="none" lIns="68580" tIns="34290" rIns="68580" bIns="34290">
            <a:spAutoFit/>
          </a:bodyPr>
          <a:lstStyle/>
          <a:p>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03" name="矩形 18"/>
          <p:cNvSpPr>
            <a:spLocks noChangeArrowheads="1"/>
          </p:cNvSpPr>
          <p:nvPr/>
        </p:nvSpPr>
        <p:spPr bwMode="auto">
          <a:xfrm>
            <a:off x="2634357" y="2788568"/>
            <a:ext cx="3489722" cy="318292"/>
          </a:xfrm>
          <a:prstGeom prst="rect">
            <a:avLst/>
          </a:prstGeom>
          <a:noFill/>
          <a:ln w="9525">
            <a:noFill/>
            <a:miter lim="800000"/>
          </a:ln>
        </p:spPr>
        <p:txBody>
          <a:bodyPr lIns="0" tIns="0" rIns="0" bIns="0">
            <a:spAutoFit/>
          </a:bodyPr>
          <a:lstStyle/>
          <a:p>
            <a:pPr defTabSz="911860">
              <a:lnSpc>
                <a:spcPct val="120000"/>
              </a:lnSpc>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104" name="直接连接符 18"/>
          <p:cNvCxnSpPr>
            <a:cxnSpLocks noChangeShapeType="1"/>
          </p:cNvCxnSpPr>
          <p:nvPr/>
        </p:nvCxnSpPr>
        <p:spPr bwMode="auto">
          <a:xfrm>
            <a:off x="2577207" y="2716560"/>
            <a:ext cx="3514725" cy="0"/>
          </a:xfrm>
          <a:prstGeom prst="line">
            <a:avLst/>
          </a:prstGeom>
          <a:noFill/>
          <a:ln w="6350">
            <a:solidFill>
              <a:srgbClr val="0D0D0D"/>
            </a:solidFill>
            <a:round/>
          </a:ln>
        </p:spPr>
      </p:cxn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208" y="2434828"/>
            <a:ext cx="2810290" cy="27102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1000" fill="hold"/>
                                        <p:tgtEl>
                                          <p:spTgt spid="4100"/>
                                        </p:tgtEl>
                                        <p:attrNameLst>
                                          <p:attrName>ppt_w</p:attrName>
                                        </p:attrNameLst>
                                      </p:cBhvr>
                                      <p:tavLst>
                                        <p:tav tm="0">
                                          <p:val>
                                            <p:fltVal val="0"/>
                                          </p:val>
                                        </p:tav>
                                        <p:tav tm="100000">
                                          <p:val>
                                            <p:strVal val="#ppt_w"/>
                                          </p:val>
                                        </p:tav>
                                      </p:tavLst>
                                    </p:anim>
                                    <p:anim calcmode="lin" valueType="num">
                                      <p:cBhvr>
                                        <p:cTn id="14" dur="1000" fill="hold"/>
                                        <p:tgtEl>
                                          <p:spTgt spid="4100"/>
                                        </p:tgtEl>
                                        <p:attrNameLst>
                                          <p:attrName>ppt_h</p:attrName>
                                        </p:attrNameLst>
                                      </p:cBhvr>
                                      <p:tavLst>
                                        <p:tav tm="0">
                                          <p:val>
                                            <p:fltVal val="0"/>
                                          </p:val>
                                        </p:tav>
                                        <p:tav tm="100000">
                                          <p:val>
                                            <p:strVal val="#ppt_h"/>
                                          </p:val>
                                        </p:tav>
                                      </p:tavLst>
                                    </p:anim>
                                    <p:anim calcmode="lin" valueType="num">
                                      <p:cBhvr>
                                        <p:cTn id="15" dur="1000" fill="hold"/>
                                        <p:tgtEl>
                                          <p:spTgt spid="410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100"/>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4101"/>
                                        </p:tgtEl>
                                        <p:attrNameLst>
                                          <p:attrName>style.visibility</p:attrName>
                                        </p:attrNameLst>
                                      </p:cBhvr>
                                      <p:to>
                                        <p:strVal val="visible"/>
                                      </p:to>
                                    </p:set>
                                    <p:animEffect transition="in" filter="slide(fromBottom)">
                                      <p:cBhvr>
                                        <p:cTn id="20" dur="500"/>
                                        <p:tgtEl>
                                          <p:spTgt spid="4101"/>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4102"/>
                                        </p:tgtEl>
                                        <p:attrNameLst>
                                          <p:attrName>style.visibility</p:attrName>
                                        </p:attrNameLst>
                                      </p:cBhvr>
                                      <p:to>
                                        <p:strVal val="visible"/>
                                      </p:to>
                                    </p:set>
                                    <p:anim calcmode="lin" valueType="num">
                                      <p:cBhvr additive="base">
                                        <p:cTn id="24" dur="500" fill="hold"/>
                                        <p:tgtEl>
                                          <p:spTgt spid="4102"/>
                                        </p:tgtEl>
                                        <p:attrNameLst>
                                          <p:attrName>ppt_x</p:attrName>
                                        </p:attrNameLst>
                                      </p:cBhvr>
                                      <p:tavLst>
                                        <p:tav tm="0">
                                          <p:val>
                                            <p:strVal val="0-#ppt_w/2"/>
                                          </p:val>
                                        </p:tav>
                                        <p:tav tm="100000">
                                          <p:val>
                                            <p:strVal val="#ppt_x"/>
                                          </p:val>
                                        </p:tav>
                                      </p:tavLst>
                                    </p:anim>
                                    <p:anim calcmode="lin" valueType="num">
                                      <p:cBhvr additive="base">
                                        <p:cTn id="25" dur="500" fill="hold"/>
                                        <p:tgtEl>
                                          <p:spTgt spid="4102"/>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17" presetClass="entr" presetSubtype="8" fill="hold" nodeType="afterEffect">
                                  <p:stCondLst>
                                    <p:cond delay="0"/>
                                  </p:stCondLst>
                                  <p:childTnLst>
                                    <p:set>
                                      <p:cBhvr>
                                        <p:cTn id="28" dur="1" fill="hold">
                                          <p:stCondLst>
                                            <p:cond delay="0"/>
                                          </p:stCondLst>
                                        </p:cTn>
                                        <p:tgtEl>
                                          <p:spTgt spid="4104"/>
                                        </p:tgtEl>
                                        <p:attrNameLst>
                                          <p:attrName>style.visibility</p:attrName>
                                        </p:attrNameLst>
                                      </p:cBhvr>
                                      <p:to>
                                        <p:strVal val="visible"/>
                                      </p:to>
                                    </p:set>
                                    <p:anim calcmode="lin" valueType="num">
                                      <p:cBhvr>
                                        <p:cTn id="29" dur="500" fill="hold"/>
                                        <p:tgtEl>
                                          <p:spTgt spid="4104"/>
                                        </p:tgtEl>
                                        <p:attrNameLst>
                                          <p:attrName>ppt_x</p:attrName>
                                        </p:attrNameLst>
                                      </p:cBhvr>
                                      <p:tavLst>
                                        <p:tav tm="0">
                                          <p:val>
                                            <p:strVal val="#ppt_x-#ppt_w/2"/>
                                          </p:val>
                                        </p:tav>
                                        <p:tav tm="100000">
                                          <p:val>
                                            <p:strVal val="#ppt_x"/>
                                          </p:val>
                                        </p:tav>
                                      </p:tavLst>
                                    </p:anim>
                                    <p:anim calcmode="lin" valueType="num">
                                      <p:cBhvr>
                                        <p:cTn id="30" dur="500" fill="hold"/>
                                        <p:tgtEl>
                                          <p:spTgt spid="4104"/>
                                        </p:tgtEl>
                                        <p:attrNameLst>
                                          <p:attrName>ppt_y</p:attrName>
                                        </p:attrNameLst>
                                      </p:cBhvr>
                                      <p:tavLst>
                                        <p:tav tm="0">
                                          <p:val>
                                            <p:strVal val="#ppt_y"/>
                                          </p:val>
                                        </p:tav>
                                        <p:tav tm="100000">
                                          <p:val>
                                            <p:strVal val="#ppt_y"/>
                                          </p:val>
                                        </p:tav>
                                      </p:tavLst>
                                    </p:anim>
                                    <p:anim calcmode="lin" valueType="num">
                                      <p:cBhvr>
                                        <p:cTn id="31" dur="500" fill="hold"/>
                                        <p:tgtEl>
                                          <p:spTgt spid="4104"/>
                                        </p:tgtEl>
                                        <p:attrNameLst>
                                          <p:attrName>ppt_w</p:attrName>
                                        </p:attrNameLst>
                                      </p:cBhvr>
                                      <p:tavLst>
                                        <p:tav tm="0">
                                          <p:val>
                                            <p:fltVal val="0"/>
                                          </p:val>
                                        </p:tav>
                                        <p:tav tm="100000">
                                          <p:val>
                                            <p:strVal val="#ppt_w"/>
                                          </p:val>
                                        </p:tav>
                                      </p:tavLst>
                                    </p:anim>
                                    <p:anim calcmode="lin" valueType="num">
                                      <p:cBhvr>
                                        <p:cTn id="32" dur="500" fill="hold"/>
                                        <p:tgtEl>
                                          <p:spTgt spid="4104"/>
                                        </p:tgtEl>
                                        <p:attrNameLst>
                                          <p:attrName>ppt_h</p:attrName>
                                        </p:attrNameLst>
                                      </p:cBhvr>
                                      <p:tavLst>
                                        <p:tav tm="0">
                                          <p:val>
                                            <p:strVal val="#ppt_h"/>
                                          </p:val>
                                        </p:tav>
                                        <p:tav tm="100000">
                                          <p:val>
                                            <p:strVal val="#ppt_h"/>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4103"/>
                                        </p:tgtEl>
                                        <p:attrNameLst>
                                          <p:attrName>style.visibility</p:attrName>
                                        </p:attrNameLst>
                                      </p:cBhvr>
                                      <p:to>
                                        <p:strVal val="visible"/>
                                      </p:to>
                                    </p:set>
                                    <p:animEffect transition="in" filter="fade">
                                      <p:cBhvr>
                                        <p:cTn id="36" dur="1000"/>
                                        <p:tgtEl>
                                          <p:spTgt spid="4103"/>
                                        </p:tgtEl>
                                      </p:cBhvr>
                                    </p:animEffect>
                                    <p:anim calcmode="lin" valueType="num">
                                      <p:cBhvr>
                                        <p:cTn id="37" dur="1000" fill="hold"/>
                                        <p:tgtEl>
                                          <p:spTgt spid="4103"/>
                                        </p:tgtEl>
                                        <p:attrNameLst>
                                          <p:attrName>ppt_x</p:attrName>
                                        </p:attrNameLst>
                                      </p:cBhvr>
                                      <p:tavLst>
                                        <p:tav tm="0">
                                          <p:val>
                                            <p:strVal val="#ppt_x"/>
                                          </p:val>
                                        </p:tav>
                                        <p:tav tm="100000">
                                          <p:val>
                                            <p:strVal val="#ppt_x"/>
                                          </p:val>
                                        </p:tav>
                                      </p:tavLst>
                                    </p:anim>
                                    <p:anim calcmode="lin" valueType="num">
                                      <p:cBhvr>
                                        <p:cTn id="38" dur="1000" fill="hold"/>
                                        <p:tgtEl>
                                          <p:spTgt spid="4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1" grpId="0"/>
      <p:bldP spid="4102" grpId="0"/>
      <p:bldP spid="410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a:spLocks noChangeAspect="1"/>
          </p:cNvSpPr>
          <p:nvPr/>
        </p:nvSpPr>
        <p:spPr>
          <a:xfrm>
            <a:off x="2328971" y="2296855"/>
            <a:ext cx="1336659" cy="133707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bg1"/>
              </a:solidFill>
              <a:latin typeface="+mj-lt"/>
            </a:endParaRPr>
          </a:p>
        </p:txBody>
      </p:sp>
      <p:sp>
        <p:nvSpPr>
          <p:cNvPr id="22" name="Oval 21"/>
          <p:cNvSpPr>
            <a:spLocks noChangeAspect="1"/>
          </p:cNvSpPr>
          <p:nvPr/>
        </p:nvSpPr>
        <p:spPr>
          <a:xfrm>
            <a:off x="3375668" y="2296855"/>
            <a:ext cx="1336659" cy="133707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100" b="1" dirty="0">
              <a:solidFill>
                <a:schemeClr val="bg1"/>
              </a:solidFill>
              <a:latin typeface="+mj-lt"/>
            </a:endParaRPr>
          </a:p>
        </p:txBody>
      </p:sp>
      <p:sp>
        <p:nvSpPr>
          <p:cNvPr id="29" name="Oval 28"/>
          <p:cNvSpPr>
            <a:spLocks noChangeAspect="1"/>
          </p:cNvSpPr>
          <p:nvPr/>
        </p:nvSpPr>
        <p:spPr>
          <a:xfrm>
            <a:off x="5469061" y="2296855"/>
            <a:ext cx="1336659" cy="133707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100" b="1" dirty="0">
              <a:solidFill>
                <a:schemeClr val="bg1"/>
              </a:solidFill>
              <a:latin typeface="+mj-lt"/>
            </a:endParaRPr>
          </a:p>
        </p:txBody>
      </p:sp>
      <p:sp>
        <p:nvSpPr>
          <p:cNvPr id="35" name="Oval 34"/>
          <p:cNvSpPr>
            <a:spLocks noChangeAspect="1"/>
          </p:cNvSpPr>
          <p:nvPr/>
        </p:nvSpPr>
        <p:spPr>
          <a:xfrm>
            <a:off x="4422364" y="2296855"/>
            <a:ext cx="1336659" cy="133707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100" b="1" dirty="0">
              <a:solidFill>
                <a:schemeClr val="bg1"/>
              </a:solidFill>
              <a:latin typeface="+mj-lt"/>
            </a:endParaRPr>
          </a:p>
        </p:txBody>
      </p:sp>
      <p:sp>
        <p:nvSpPr>
          <p:cNvPr id="39" name="Title 1"/>
          <p:cNvSpPr txBox="1"/>
          <p:nvPr/>
        </p:nvSpPr>
        <p:spPr>
          <a:xfrm>
            <a:off x="2319841" y="2769345"/>
            <a:ext cx="1336658" cy="523279"/>
          </a:xfrm>
          <a:prstGeom prst="rect">
            <a:avLst/>
          </a:prstGeom>
        </p:spPr>
        <p:txBody>
          <a:bodyPr vert="horz" lIns="68580" tIns="34290" rIns="68580" bIns="34290" rtlCol="0" anchor="b">
            <a:normAutofit fontScale="92500" lnSpcReduction="10000"/>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r>
              <a:rPr lang="en-US" dirty="0">
                <a:solidFill>
                  <a:schemeClr val="bg1"/>
                </a:solidFill>
              </a:rPr>
              <a:t>1</a:t>
            </a:r>
            <a:endParaRPr lang="en-AU" dirty="0">
              <a:solidFill>
                <a:schemeClr val="bg1"/>
              </a:solidFill>
            </a:endParaRPr>
          </a:p>
        </p:txBody>
      </p:sp>
      <p:sp>
        <p:nvSpPr>
          <p:cNvPr id="40" name="Title 1"/>
          <p:cNvSpPr txBox="1"/>
          <p:nvPr/>
        </p:nvSpPr>
        <p:spPr>
          <a:xfrm>
            <a:off x="3375667" y="2769345"/>
            <a:ext cx="1336658" cy="523279"/>
          </a:xfrm>
          <a:prstGeom prst="rect">
            <a:avLst/>
          </a:prstGeom>
        </p:spPr>
        <p:txBody>
          <a:bodyPr vert="horz" lIns="68580" tIns="34290" rIns="68580" bIns="34290" rtlCol="0" anchor="b">
            <a:normAutofit fontScale="92500" lnSpcReduction="10000"/>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r>
              <a:rPr lang="en-US" dirty="0">
                <a:solidFill>
                  <a:schemeClr val="bg1"/>
                </a:solidFill>
              </a:rPr>
              <a:t>2</a:t>
            </a:r>
            <a:endParaRPr lang="en-AU" dirty="0">
              <a:solidFill>
                <a:schemeClr val="bg1"/>
              </a:solidFill>
            </a:endParaRPr>
          </a:p>
        </p:txBody>
      </p:sp>
      <p:sp>
        <p:nvSpPr>
          <p:cNvPr id="41" name="Title 1"/>
          <p:cNvSpPr txBox="1"/>
          <p:nvPr/>
        </p:nvSpPr>
        <p:spPr>
          <a:xfrm>
            <a:off x="4422363" y="2752564"/>
            <a:ext cx="1336658" cy="523279"/>
          </a:xfrm>
          <a:prstGeom prst="rect">
            <a:avLst/>
          </a:prstGeom>
        </p:spPr>
        <p:txBody>
          <a:bodyPr vert="horz" lIns="68580" tIns="34290" rIns="68580" bIns="34290" rtlCol="0" anchor="b">
            <a:normAutofit fontScale="92500" lnSpcReduction="10000"/>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r>
              <a:rPr lang="en-US" dirty="0">
                <a:solidFill>
                  <a:schemeClr val="bg1"/>
                </a:solidFill>
              </a:rPr>
              <a:t>3</a:t>
            </a:r>
            <a:endParaRPr lang="en-AU" dirty="0">
              <a:solidFill>
                <a:schemeClr val="bg1"/>
              </a:solidFill>
            </a:endParaRPr>
          </a:p>
        </p:txBody>
      </p:sp>
      <p:sp>
        <p:nvSpPr>
          <p:cNvPr id="42" name="Title 1"/>
          <p:cNvSpPr txBox="1"/>
          <p:nvPr/>
        </p:nvSpPr>
        <p:spPr>
          <a:xfrm>
            <a:off x="5469061" y="2752564"/>
            <a:ext cx="1336658" cy="523279"/>
          </a:xfrm>
          <a:prstGeom prst="rect">
            <a:avLst/>
          </a:prstGeom>
        </p:spPr>
        <p:txBody>
          <a:bodyPr vert="horz" lIns="68580" tIns="34290" rIns="68580" bIns="34290" rtlCol="0" anchor="b">
            <a:normAutofit fontScale="92500" lnSpcReduction="10000"/>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r>
              <a:rPr lang="en-US" dirty="0">
                <a:solidFill>
                  <a:schemeClr val="bg1"/>
                </a:solidFill>
              </a:rPr>
              <a:t>4</a:t>
            </a:r>
            <a:endParaRPr lang="en-AU" dirty="0">
              <a:solidFill>
                <a:schemeClr val="bg1"/>
              </a:solidFill>
            </a:endParaRPr>
          </a:p>
        </p:txBody>
      </p:sp>
      <p:cxnSp>
        <p:nvCxnSpPr>
          <p:cNvPr id="43" name="Elbow Connector 42"/>
          <p:cNvCxnSpPr/>
          <p:nvPr/>
        </p:nvCxnSpPr>
        <p:spPr>
          <a:xfrm flipH="1" flipV="1">
            <a:off x="2233495" y="1780050"/>
            <a:ext cx="751907" cy="518059"/>
          </a:xfrm>
          <a:prstGeom prst="bentConnector3">
            <a:avLst>
              <a:gd name="adj1" fmla="val -2255"/>
            </a:avLst>
          </a:prstGeom>
          <a:ln w="19050">
            <a:solidFill>
              <a:schemeClr val="tx1">
                <a:lumMod val="65000"/>
                <a:lumOff val="3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4" name="Text Placeholder 10"/>
          <p:cNvSpPr txBox="1"/>
          <p:nvPr/>
        </p:nvSpPr>
        <p:spPr>
          <a:xfrm>
            <a:off x="467544" y="1462651"/>
            <a:ext cx="1766375" cy="353809"/>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Text Placeholder 11"/>
          <p:cNvSpPr txBox="1"/>
          <p:nvPr/>
        </p:nvSpPr>
        <p:spPr>
          <a:xfrm>
            <a:off x="431540" y="1708448"/>
            <a:ext cx="1729948" cy="703324"/>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5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cxnSp>
        <p:nvCxnSpPr>
          <p:cNvPr id="46" name="Elbow Connector 45"/>
          <p:cNvCxnSpPr/>
          <p:nvPr/>
        </p:nvCxnSpPr>
        <p:spPr>
          <a:xfrm rot="5400000">
            <a:off x="2878915" y="2988506"/>
            <a:ext cx="519659" cy="1810502"/>
          </a:xfrm>
          <a:prstGeom prst="bentConnector2">
            <a:avLst/>
          </a:prstGeom>
          <a:ln w="19050">
            <a:solidFill>
              <a:schemeClr val="tx1">
                <a:lumMod val="65000"/>
                <a:lumOff val="3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7" name="Text Placeholder 10"/>
          <p:cNvSpPr txBox="1"/>
          <p:nvPr/>
        </p:nvSpPr>
        <p:spPr>
          <a:xfrm>
            <a:off x="537373" y="3874919"/>
            <a:ext cx="1766375" cy="353809"/>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Text Placeholder 11"/>
          <p:cNvSpPr txBox="1"/>
          <p:nvPr/>
        </p:nvSpPr>
        <p:spPr>
          <a:xfrm>
            <a:off x="518574" y="4126903"/>
            <a:ext cx="1729948" cy="703324"/>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5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cxnSp>
        <p:nvCxnSpPr>
          <p:cNvPr id="49" name="Elbow Connector 48"/>
          <p:cNvCxnSpPr/>
          <p:nvPr/>
        </p:nvCxnSpPr>
        <p:spPr>
          <a:xfrm flipV="1">
            <a:off x="6139803" y="1778797"/>
            <a:ext cx="751907" cy="518059"/>
          </a:xfrm>
          <a:prstGeom prst="bentConnector3">
            <a:avLst>
              <a:gd name="adj1" fmla="val -2255"/>
            </a:avLst>
          </a:prstGeom>
          <a:ln w="19050">
            <a:solidFill>
              <a:schemeClr val="tx1">
                <a:lumMod val="65000"/>
                <a:lumOff val="3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0" name="Text Placeholder 10"/>
          <p:cNvSpPr txBox="1"/>
          <p:nvPr/>
        </p:nvSpPr>
        <p:spPr>
          <a:xfrm>
            <a:off x="7198113" y="1491910"/>
            <a:ext cx="1766375" cy="353809"/>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Text Placeholder 11"/>
          <p:cNvSpPr txBox="1"/>
          <p:nvPr/>
        </p:nvSpPr>
        <p:spPr>
          <a:xfrm>
            <a:off x="7162532" y="1708448"/>
            <a:ext cx="1729948" cy="703324"/>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5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cxnSp>
        <p:nvCxnSpPr>
          <p:cNvPr id="52" name="Elbow Connector 51"/>
          <p:cNvCxnSpPr/>
          <p:nvPr/>
        </p:nvCxnSpPr>
        <p:spPr>
          <a:xfrm flipV="1">
            <a:off x="12564391" y="1778797"/>
            <a:ext cx="751907" cy="518059"/>
          </a:xfrm>
          <a:prstGeom prst="bentConnector3">
            <a:avLst>
              <a:gd name="adj1" fmla="val -2255"/>
            </a:avLst>
          </a:prstGeom>
          <a:ln w="19050">
            <a:solidFill>
              <a:schemeClr val="tx1">
                <a:lumMod val="65000"/>
                <a:lumOff val="3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53" name="Elbow Connector 52"/>
          <p:cNvCxnSpPr/>
          <p:nvPr/>
        </p:nvCxnSpPr>
        <p:spPr>
          <a:xfrm rot="16200000" flipH="1">
            <a:off x="5685650" y="2987565"/>
            <a:ext cx="519659" cy="1810502"/>
          </a:xfrm>
          <a:prstGeom prst="bentConnector2">
            <a:avLst/>
          </a:prstGeom>
          <a:ln w="19050">
            <a:solidFill>
              <a:schemeClr val="tx1">
                <a:lumMod val="65000"/>
                <a:lumOff val="3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4" name="Text Placeholder 10"/>
          <p:cNvSpPr txBox="1"/>
          <p:nvPr/>
        </p:nvSpPr>
        <p:spPr>
          <a:xfrm>
            <a:off x="6912260" y="3910923"/>
            <a:ext cx="1766375" cy="353809"/>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Text Placeholder 11"/>
          <p:cNvSpPr txBox="1"/>
          <p:nvPr/>
        </p:nvSpPr>
        <p:spPr>
          <a:xfrm>
            <a:off x="6887157" y="4127462"/>
            <a:ext cx="1729948" cy="703324"/>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5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cxnSp>
        <p:nvCxnSpPr>
          <p:cNvPr id="56" name="Elbow Connector 55"/>
          <p:cNvCxnSpPr/>
          <p:nvPr/>
        </p:nvCxnSpPr>
        <p:spPr>
          <a:xfrm rot="16200000" flipH="1">
            <a:off x="5644671" y="5406579"/>
            <a:ext cx="519659" cy="1810502"/>
          </a:xfrm>
          <a:prstGeom prst="bentConnector2">
            <a:avLst/>
          </a:prstGeom>
          <a:ln w="19050">
            <a:solidFill>
              <a:schemeClr val="tx1">
                <a:lumMod val="65000"/>
                <a:lumOff val="3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500"/>
                                        <p:tgtEl>
                                          <p:spTgt spid="4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4">
                                            <p:txEl>
                                              <p:pRg st="0" end="0"/>
                                            </p:txEl>
                                          </p:spTgt>
                                        </p:tgtEl>
                                        <p:attrNameLst>
                                          <p:attrName>style.visibility</p:attrName>
                                        </p:attrNameLst>
                                      </p:cBhvr>
                                      <p:to>
                                        <p:strVal val="visible"/>
                                      </p:to>
                                    </p:set>
                                    <p:animEffect transition="in" filter="fade">
                                      <p:cBhvr>
                                        <p:cTn id="43" dur="500"/>
                                        <p:tgtEl>
                                          <p:spTgt spid="44">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45">
                                            <p:txEl>
                                              <p:pRg st="0" end="0"/>
                                            </p:txEl>
                                          </p:spTgt>
                                        </p:tgtEl>
                                        <p:attrNameLst>
                                          <p:attrName>style.visibility</p:attrName>
                                        </p:attrNameLst>
                                      </p:cBhvr>
                                      <p:to>
                                        <p:strVal val="visible"/>
                                      </p:to>
                                    </p:set>
                                    <p:animEffect transition="in" filter="wipe(down)">
                                      <p:cBhvr>
                                        <p:cTn id="47" dur="500"/>
                                        <p:tgtEl>
                                          <p:spTgt spid="45">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right)">
                                      <p:cBhvr>
                                        <p:cTn id="51" dur="500"/>
                                        <p:tgtEl>
                                          <p:spTgt spid="4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7">
                                            <p:txEl>
                                              <p:pRg st="0" end="0"/>
                                            </p:txEl>
                                          </p:spTgt>
                                        </p:tgtEl>
                                        <p:attrNameLst>
                                          <p:attrName>style.visibility</p:attrName>
                                        </p:attrNameLst>
                                      </p:cBhvr>
                                      <p:to>
                                        <p:strVal val="visible"/>
                                      </p:to>
                                    </p:set>
                                    <p:animEffect transition="in" filter="fade">
                                      <p:cBhvr>
                                        <p:cTn id="55" dur="500"/>
                                        <p:tgtEl>
                                          <p:spTgt spid="47">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48">
                                            <p:txEl>
                                              <p:pRg st="0" end="0"/>
                                            </p:txEl>
                                          </p:spTgt>
                                        </p:tgtEl>
                                        <p:attrNameLst>
                                          <p:attrName>style.visibility</p:attrName>
                                        </p:attrNameLst>
                                      </p:cBhvr>
                                      <p:to>
                                        <p:strVal val="visible"/>
                                      </p:to>
                                    </p:set>
                                    <p:animEffect transition="in" filter="wipe(down)">
                                      <p:cBhvr>
                                        <p:cTn id="59" dur="500"/>
                                        <p:tgtEl>
                                          <p:spTgt spid="48">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4">
                                            <p:txEl>
                                              <p:pRg st="0" end="0"/>
                                            </p:txEl>
                                          </p:spTgt>
                                        </p:tgtEl>
                                        <p:attrNameLst>
                                          <p:attrName>style.visibility</p:attrName>
                                        </p:attrNameLst>
                                      </p:cBhvr>
                                      <p:to>
                                        <p:strVal val="visible"/>
                                      </p:to>
                                    </p:set>
                                    <p:animEffect transition="in" filter="fade">
                                      <p:cBhvr>
                                        <p:cTn id="67" dur="500"/>
                                        <p:tgtEl>
                                          <p:spTgt spid="54">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55">
                                            <p:txEl>
                                              <p:pRg st="0" end="0"/>
                                            </p:txEl>
                                          </p:spTgt>
                                        </p:tgtEl>
                                        <p:attrNameLst>
                                          <p:attrName>style.visibility</p:attrName>
                                        </p:attrNameLst>
                                      </p:cBhvr>
                                      <p:to>
                                        <p:strVal val="visible"/>
                                      </p:to>
                                    </p:set>
                                    <p:animEffect transition="in" filter="wipe(down)">
                                      <p:cBhvr>
                                        <p:cTn id="71" dur="500"/>
                                        <p:tgtEl>
                                          <p:spTgt spid="55">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0">
                                            <p:txEl>
                                              <p:pRg st="0" end="0"/>
                                            </p:txEl>
                                          </p:spTgt>
                                        </p:tgtEl>
                                        <p:attrNameLst>
                                          <p:attrName>style.visibility</p:attrName>
                                        </p:attrNameLst>
                                      </p:cBhvr>
                                      <p:to>
                                        <p:strVal val="visible"/>
                                      </p:to>
                                    </p:set>
                                    <p:animEffect transition="in" filter="fade">
                                      <p:cBhvr>
                                        <p:cTn id="79" dur="500"/>
                                        <p:tgtEl>
                                          <p:spTgt spid="50">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51">
                                            <p:txEl>
                                              <p:pRg st="0" end="0"/>
                                            </p:txEl>
                                          </p:spTgt>
                                        </p:tgtEl>
                                        <p:attrNameLst>
                                          <p:attrName>style.visibility</p:attrName>
                                        </p:attrNameLst>
                                      </p:cBhvr>
                                      <p:to>
                                        <p:strVal val="visible"/>
                                      </p:to>
                                    </p:set>
                                    <p:animEffect transition="in" filter="wipe(down)">
                                      <p:cBhvr>
                                        <p:cTn id="83" dur="500"/>
                                        <p:tgtEl>
                                          <p:spTgt spid="51">
                                            <p:txEl>
                                              <p:pRg st="0" end="0"/>
                                            </p:txEl>
                                          </p:spTgt>
                                        </p:tgtEl>
                                      </p:cBhvr>
                                    </p:animEffect>
                                  </p:childTnLst>
                                </p:cTn>
                              </p:par>
                            </p:childTnLst>
                          </p:cTn>
                        </p:par>
                        <p:par>
                          <p:cTn id="84" fill="hold">
                            <p:stCondLst>
                              <p:cond delay="10000"/>
                            </p:stCondLst>
                            <p:childTnLst>
                              <p:par>
                                <p:cTn id="85" presetID="22" presetClass="entr" presetSubtype="2" fill="hold" nodeType="after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wipe(right)">
                                      <p:cBhvr>
                                        <p:cTn id="87" dur="500"/>
                                        <p:tgtEl>
                                          <p:spTgt spid="52"/>
                                        </p:tgtEl>
                                      </p:cBhvr>
                                    </p:animEffect>
                                  </p:childTnLst>
                                </p:cTn>
                              </p:par>
                            </p:childTnLst>
                          </p:cTn>
                        </p:par>
                        <p:par>
                          <p:cTn id="88" fill="hold">
                            <p:stCondLst>
                              <p:cond delay="10500"/>
                            </p:stCondLst>
                            <p:childTnLst>
                              <p:par>
                                <p:cTn id="89" presetID="22" presetClass="entr" presetSubtype="2" fill="hold"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right)">
                                      <p:cBhvr>
                                        <p:cTn id="9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9" grpId="0" animBg="1"/>
      <p:bldP spid="35" grpId="0" animBg="1"/>
      <p:bldP spid="39" grpId="0"/>
      <p:bldP spid="40" grpId="0"/>
      <p:bldP spid="41" grpId="0"/>
      <p:bldP spid="42" grpId="0"/>
      <p:bldP spid="44" grpId="0" build="p"/>
      <p:bldP spid="45" grpId="0" build="p"/>
      <p:bldP spid="47" grpId="0" build="p"/>
      <p:bldP spid="48" grpId="0" build="p"/>
      <p:bldP spid="50" grpId="0" build="p"/>
      <p:bldP spid="51" grpId="0" build="p"/>
      <p:bldP spid="54" grpId="0" build="p"/>
      <p:bldP spid="5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493352" y="3061098"/>
            <a:ext cx="6589495" cy="431007"/>
            <a:chOff x="1990876" y="4080204"/>
            <a:chExt cx="8784850" cy="574498"/>
          </a:xfrm>
        </p:grpSpPr>
        <p:sp>
          <p:nvSpPr>
            <p:cNvPr id="4" name="矩形 3"/>
            <p:cNvSpPr/>
            <p:nvPr/>
          </p:nvSpPr>
          <p:spPr>
            <a:xfrm>
              <a:off x="1990876" y="4080204"/>
              <a:ext cx="8784850" cy="574498"/>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464"/>
            <p:cNvSpPr>
              <a:spLocks noEditPoints="1"/>
            </p:cNvSpPr>
            <p:nvPr/>
          </p:nvSpPr>
          <p:spPr bwMode="auto">
            <a:xfrm>
              <a:off x="2166491" y="4203176"/>
              <a:ext cx="346389" cy="381916"/>
            </a:xfrm>
            <a:custGeom>
              <a:avLst/>
              <a:gdLst>
                <a:gd name="T0" fmla="*/ 35 w 117"/>
                <a:gd name="T1" fmla="*/ 114 h 129"/>
                <a:gd name="T2" fmla="*/ 46 w 117"/>
                <a:gd name="T3" fmla="*/ 101 h 129"/>
                <a:gd name="T4" fmla="*/ 51 w 117"/>
                <a:gd name="T5" fmla="*/ 87 h 129"/>
                <a:gd name="T6" fmla="*/ 48 w 117"/>
                <a:gd name="T7" fmla="*/ 79 h 129"/>
                <a:gd name="T8" fmla="*/ 72 w 117"/>
                <a:gd name="T9" fmla="*/ 87 h 129"/>
                <a:gd name="T10" fmla="*/ 68 w 117"/>
                <a:gd name="T11" fmla="*/ 87 h 129"/>
                <a:gd name="T12" fmla="*/ 73 w 117"/>
                <a:gd name="T13" fmla="*/ 101 h 129"/>
                <a:gd name="T14" fmla="*/ 86 w 117"/>
                <a:gd name="T15" fmla="*/ 114 h 129"/>
                <a:gd name="T16" fmla="*/ 97 w 117"/>
                <a:gd name="T17" fmla="*/ 129 h 129"/>
                <a:gd name="T18" fmla="*/ 22 w 117"/>
                <a:gd name="T19" fmla="*/ 114 h 129"/>
                <a:gd name="T20" fmla="*/ 35 w 117"/>
                <a:gd name="T21" fmla="*/ 114 h 129"/>
                <a:gd name="T22" fmla="*/ 46 w 117"/>
                <a:gd name="T23" fmla="*/ 61 h 129"/>
                <a:gd name="T24" fmla="*/ 44 w 117"/>
                <a:gd name="T25" fmla="*/ 66 h 129"/>
                <a:gd name="T26" fmla="*/ 37 w 117"/>
                <a:gd name="T27" fmla="*/ 61 h 129"/>
                <a:gd name="T28" fmla="*/ 33 w 117"/>
                <a:gd name="T29" fmla="*/ 55 h 129"/>
                <a:gd name="T30" fmla="*/ 33 w 117"/>
                <a:gd name="T31" fmla="*/ 54 h 129"/>
                <a:gd name="T32" fmla="*/ 39 w 117"/>
                <a:gd name="T33" fmla="*/ 33 h 129"/>
                <a:gd name="T34" fmla="*/ 42 w 117"/>
                <a:gd name="T35" fmla="*/ 11 h 129"/>
                <a:gd name="T36" fmla="*/ 48 w 117"/>
                <a:gd name="T37" fmla="*/ 11 h 129"/>
                <a:gd name="T38" fmla="*/ 24 w 117"/>
                <a:gd name="T39" fmla="*/ 19 h 129"/>
                <a:gd name="T40" fmla="*/ 9 w 117"/>
                <a:gd name="T41" fmla="*/ 13 h 129"/>
                <a:gd name="T42" fmla="*/ 13 w 117"/>
                <a:gd name="T43" fmla="*/ 24 h 129"/>
                <a:gd name="T44" fmla="*/ 16 w 117"/>
                <a:gd name="T45" fmla="*/ 33 h 129"/>
                <a:gd name="T46" fmla="*/ 29 w 117"/>
                <a:gd name="T47" fmla="*/ 46 h 129"/>
                <a:gd name="T48" fmla="*/ 33 w 117"/>
                <a:gd name="T49" fmla="*/ 30 h 129"/>
                <a:gd name="T50" fmla="*/ 35 w 117"/>
                <a:gd name="T51" fmla="*/ 13 h 129"/>
                <a:gd name="T52" fmla="*/ 31 w 117"/>
                <a:gd name="T53" fmla="*/ 21 h 129"/>
                <a:gd name="T54" fmla="*/ 24 w 117"/>
                <a:gd name="T55" fmla="*/ 6 h 129"/>
                <a:gd name="T56" fmla="*/ 0 w 117"/>
                <a:gd name="T57" fmla="*/ 6 h 129"/>
                <a:gd name="T58" fmla="*/ 2 w 117"/>
                <a:gd name="T59" fmla="*/ 11 h 129"/>
                <a:gd name="T60" fmla="*/ 11 w 117"/>
                <a:gd name="T61" fmla="*/ 37 h 129"/>
                <a:gd name="T62" fmla="*/ 18 w 117"/>
                <a:gd name="T63" fmla="*/ 46 h 129"/>
                <a:gd name="T64" fmla="*/ 27 w 117"/>
                <a:gd name="T65" fmla="*/ 54 h 129"/>
                <a:gd name="T66" fmla="*/ 26 w 117"/>
                <a:gd name="T67" fmla="*/ 57 h 129"/>
                <a:gd name="T68" fmla="*/ 39 w 117"/>
                <a:gd name="T69" fmla="*/ 72 h 129"/>
                <a:gd name="T70" fmla="*/ 59 w 117"/>
                <a:gd name="T71" fmla="*/ 76 h 129"/>
                <a:gd name="T72" fmla="*/ 79 w 117"/>
                <a:gd name="T73" fmla="*/ 72 h 129"/>
                <a:gd name="T74" fmla="*/ 94 w 117"/>
                <a:gd name="T75" fmla="*/ 57 h 129"/>
                <a:gd name="T76" fmla="*/ 90 w 117"/>
                <a:gd name="T77" fmla="*/ 54 h 129"/>
                <a:gd name="T78" fmla="*/ 99 w 117"/>
                <a:gd name="T79" fmla="*/ 46 h 129"/>
                <a:gd name="T80" fmla="*/ 106 w 117"/>
                <a:gd name="T81" fmla="*/ 37 h 129"/>
                <a:gd name="T82" fmla="*/ 116 w 117"/>
                <a:gd name="T83" fmla="*/ 11 h 129"/>
                <a:gd name="T84" fmla="*/ 112 w 117"/>
                <a:gd name="T85" fmla="*/ 6 h 129"/>
                <a:gd name="T86" fmla="*/ 94 w 117"/>
                <a:gd name="T87" fmla="*/ 6 h 129"/>
                <a:gd name="T88" fmla="*/ 79 w 117"/>
                <a:gd name="T89" fmla="*/ 0 h 129"/>
                <a:gd name="T90" fmla="*/ 20 w 117"/>
                <a:gd name="T91" fmla="*/ 0 h 129"/>
                <a:gd name="T92" fmla="*/ 24 w 117"/>
                <a:gd name="T93" fmla="*/ 6 h 129"/>
                <a:gd name="T94" fmla="*/ 84 w 117"/>
                <a:gd name="T95" fmla="*/ 13 h 129"/>
                <a:gd name="T96" fmla="*/ 94 w 117"/>
                <a:gd name="T97" fmla="*/ 19 h 129"/>
                <a:gd name="T98" fmla="*/ 108 w 117"/>
                <a:gd name="T99" fmla="*/ 13 h 129"/>
                <a:gd name="T100" fmla="*/ 105 w 117"/>
                <a:gd name="T101" fmla="*/ 24 h 129"/>
                <a:gd name="T102" fmla="*/ 101 w 117"/>
                <a:gd name="T103" fmla="*/ 33 h 129"/>
                <a:gd name="T104" fmla="*/ 88 w 117"/>
                <a:gd name="T105" fmla="*/ 46 h 129"/>
                <a:gd name="T106" fmla="*/ 84 w 117"/>
                <a:gd name="T107" fmla="*/ 30 h 129"/>
                <a:gd name="T108" fmla="*/ 84 w 117"/>
                <a:gd name="T109" fmla="*/ 13 h 129"/>
                <a:gd name="T110" fmla="*/ 84 w 117"/>
                <a:gd name="T111"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29">
                  <a:moveTo>
                    <a:pt x="35" y="114"/>
                  </a:moveTo>
                  <a:lnTo>
                    <a:pt x="35" y="114"/>
                  </a:lnTo>
                  <a:lnTo>
                    <a:pt x="40" y="109"/>
                  </a:lnTo>
                  <a:lnTo>
                    <a:pt x="46" y="101"/>
                  </a:lnTo>
                  <a:lnTo>
                    <a:pt x="50" y="94"/>
                  </a:lnTo>
                  <a:lnTo>
                    <a:pt x="51" y="87"/>
                  </a:lnTo>
                  <a:lnTo>
                    <a:pt x="48" y="87"/>
                  </a:lnTo>
                  <a:lnTo>
                    <a:pt x="48" y="79"/>
                  </a:lnTo>
                  <a:lnTo>
                    <a:pt x="72" y="79"/>
                  </a:lnTo>
                  <a:lnTo>
                    <a:pt x="72" y="87"/>
                  </a:lnTo>
                  <a:lnTo>
                    <a:pt x="68" y="87"/>
                  </a:lnTo>
                  <a:lnTo>
                    <a:pt x="68" y="87"/>
                  </a:lnTo>
                  <a:lnTo>
                    <a:pt x="70" y="94"/>
                  </a:lnTo>
                  <a:lnTo>
                    <a:pt x="73" y="101"/>
                  </a:lnTo>
                  <a:lnTo>
                    <a:pt x="79" y="109"/>
                  </a:lnTo>
                  <a:lnTo>
                    <a:pt x="86" y="114"/>
                  </a:lnTo>
                  <a:lnTo>
                    <a:pt x="97" y="114"/>
                  </a:lnTo>
                  <a:lnTo>
                    <a:pt x="97" y="129"/>
                  </a:lnTo>
                  <a:lnTo>
                    <a:pt x="22" y="129"/>
                  </a:lnTo>
                  <a:lnTo>
                    <a:pt x="22" y="114"/>
                  </a:lnTo>
                  <a:lnTo>
                    <a:pt x="35" y="114"/>
                  </a:lnTo>
                  <a:lnTo>
                    <a:pt x="35" y="114"/>
                  </a:lnTo>
                  <a:close/>
                  <a:moveTo>
                    <a:pt x="48" y="11"/>
                  </a:moveTo>
                  <a:lnTo>
                    <a:pt x="46" y="61"/>
                  </a:lnTo>
                  <a:lnTo>
                    <a:pt x="44" y="66"/>
                  </a:lnTo>
                  <a:lnTo>
                    <a:pt x="44" y="66"/>
                  </a:lnTo>
                  <a:lnTo>
                    <a:pt x="37" y="61"/>
                  </a:lnTo>
                  <a:lnTo>
                    <a:pt x="37" y="61"/>
                  </a:lnTo>
                  <a:lnTo>
                    <a:pt x="35" y="59"/>
                  </a:lnTo>
                  <a:lnTo>
                    <a:pt x="33" y="55"/>
                  </a:lnTo>
                  <a:lnTo>
                    <a:pt x="33" y="55"/>
                  </a:lnTo>
                  <a:lnTo>
                    <a:pt x="33" y="54"/>
                  </a:lnTo>
                  <a:lnTo>
                    <a:pt x="33" y="54"/>
                  </a:lnTo>
                  <a:lnTo>
                    <a:pt x="39" y="33"/>
                  </a:lnTo>
                  <a:lnTo>
                    <a:pt x="39" y="33"/>
                  </a:lnTo>
                  <a:lnTo>
                    <a:pt x="42" y="11"/>
                  </a:lnTo>
                  <a:lnTo>
                    <a:pt x="48" y="11"/>
                  </a:lnTo>
                  <a:lnTo>
                    <a:pt x="48" y="11"/>
                  </a:lnTo>
                  <a:close/>
                  <a:moveTo>
                    <a:pt x="31" y="21"/>
                  </a:moveTo>
                  <a:lnTo>
                    <a:pt x="24" y="19"/>
                  </a:lnTo>
                  <a:lnTo>
                    <a:pt x="24" y="13"/>
                  </a:lnTo>
                  <a:lnTo>
                    <a:pt x="9" y="13"/>
                  </a:lnTo>
                  <a:lnTo>
                    <a:pt x="9" y="13"/>
                  </a:lnTo>
                  <a:lnTo>
                    <a:pt x="13" y="24"/>
                  </a:lnTo>
                  <a:lnTo>
                    <a:pt x="16" y="33"/>
                  </a:lnTo>
                  <a:lnTo>
                    <a:pt x="16" y="33"/>
                  </a:lnTo>
                  <a:lnTo>
                    <a:pt x="22" y="39"/>
                  </a:lnTo>
                  <a:lnTo>
                    <a:pt x="29" y="46"/>
                  </a:lnTo>
                  <a:lnTo>
                    <a:pt x="29" y="46"/>
                  </a:lnTo>
                  <a:lnTo>
                    <a:pt x="33" y="30"/>
                  </a:lnTo>
                  <a:lnTo>
                    <a:pt x="35" y="13"/>
                  </a:lnTo>
                  <a:lnTo>
                    <a:pt x="35" y="13"/>
                  </a:lnTo>
                  <a:lnTo>
                    <a:pt x="33" y="13"/>
                  </a:lnTo>
                  <a:lnTo>
                    <a:pt x="31" y="21"/>
                  </a:lnTo>
                  <a:lnTo>
                    <a:pt x="31" y="21"/>
                  </a:lnTo>
                  <a:close/>
                  <a:moveTo>
                    <a:pt x="24" y="6"/>
                  </a:moveTo>
                  <a:lnTo>
                    <a:pt x="5" y="6"/>
                  </a:lnTo>
                  <a:lnTo>
                    <a:pt x="0" y="6"/>
                  </a:lnTo>
                  <a:lnTo>
                    <a:pt x="2" y="11"/>
                  </a:lnTo>
                  <a:lnTo>
                    <a:pt x="2" y="11"/>
                  </a:lnTo>
                  <a:lnTo>
                    <a:pt x="5" y="24"/>
                  </a:lnTo>
                  <a:lnTo>
                    <a:pt x="11" y="37"/>
                  </a:lnTo>
                  <a:lnTo>
                    <a:pt x="11" y="37"/>
                  </a:lnTo>
                  <a:lnTo>
                    <a:pt x="18" y="46"/>
                  </a:lnTo>
                  <a:lnTo>
                    <a:pt x="27" y="54"/>
                  </a:lnTo>
                  <a:lnTo>
                    <a:pt x="27" y="54"/>
                  </a:lnTo>
                  <a:lnTo>
                    <a:pt x="26" y="57"/>
                  </a:lnTo>
                  <a:lnTo>
                    <a:pt x="26" y="57"/>
                  </a:lnTo>
                  <a:lnTo>
                    <a:pt x="31" y="66"/>
                  </a:lnTo>
                  <a:lnTo>
                    <a:pt x="39" y="72"/>
                  </a:lnTo>
                  <a:lnTo>
                    <a:pt x="50" y="76"/>
                  </a:lnTo>
                  <a:lnTo>
                    <a:pt x="59" y="76"/>
                  </a:lnTo>
                  <a:lnTo>
                    <a:pt x="70" y="76"/>
                  </a:lnTo>
                  <a:lnTo>
                    <a:pt x="79" y="72"/>
                  </a:lnTo>
                  <a:lnTo>
                    <a:pt x="86" y="66"/>
                  </a:lnTo>
                  <a:lnTo>
                    <a:pt x="94" y="57"/>
                  </a:lnTo>
                  <a:lnTo>
                    <a:pt x="94" y="57"/>
                  </a:lnTo>
                  <a:lnTo>
                    <a:pt x="90" y="54"/>
                  </a:lnTo>
                  <a:lnTo>
                    <a:pt x="90" y="54"/>
                  </a:lnTo>
                  <a:lnTo>
                    <a:pt x="99" y="46"/>
                  </a:lnTo>
                  <a:lnTo>
                    <a:pt x="106" y="37"/>
                  </a:lnTo>
                  <a:lnTo>
                    <a:pt x="106" y="37"/>
                  </a:lnTo>
                  <a:lnTo>
                    <a:pt x="112" y="24"/>
                  </a:lnTo>
                  <a:lnTo>
                    <a:pt x="116" y="11"/>
                  </a:lnTo>
                  <a:lnTo>
                    <a:pt x="117" y="6"/>
                  </a:lnTo>
                  <a:lnTo>
                    <a:pt x="112" y="6"/>
                  </a:lnTo>
                  <a:lnTo>
                    <a:pt x="94" y="6"/>
                  </a:lnTo>
                  <a:lnTo>
                    <a:pt x="94" y="6"/>
                  </a:lnTo>
                  <a:lnTo>
                    <a:pt x="97" y="0"/>
                  </a:lnTo>
                  <a:lnTo>
                    <a:pt x="79" y="0"/>
                  </a:lnTo>
                  <a:lnTo>
                    <a:pt x="39" y="0"/>
                  </a:lnTo>
                  <a:lnTo>
                    <a:pt x="20" y="0"/>
                  </a:lnTo>
                  <a:lnTo>
                    <a:pt x="20" y="0"/>
                  </a:lnTo>
                  <a:lnTo>
                    <a:pt x="24" y="6"/>
                  </a:lnTo>
                  <a:lnTo>
                    <a:pt x="24" y="6"/>
                  </a:lnTo>
                  <a:close/>
                  <a:moveTo>
                    <a:pt x="84" y="13"/>
                  </a:moveTo>
                  <a:lnTo>
                    <a:pt x="88" y="21"/>
                  </a:lnTo>
                  <a:lnTo>
                    <a:pt x="94" y="19"/>
                  </a:lnTo>
                  <a:lnTo>
                    <a:pt x="94" y="13"/>
                  </a:lnTo>
                  <a:lnTo>
                    <a:pt x="108" y="13"/>
                  </a:lnTo>
                  <a:lnTo>
                    <a:pt x="108" y="13"/>
                  </a:lnTo>
                  <a:lnTo>
                    <a:pt x="105" y="24"/>
                  </a:lnTo>
                  <a:lnTo>
                    <a:pt x="101" y="33"/>
                  </a:lnTo>
                  <a:lnTo>
                    <a:pt x="101" y="33"/>
                  </a:lnTo>
                  <a:lnTo>
                    <a:pt x="95" y="39"/>
                  </a:lnTo>
                  <a:lnTo>
                    <a:pt x="88" y="46"/>
                  </a:lnTo>
                  <a:lnTo>
                    <a:pt x="88" y="46"/>
                  </a:lnTo>
                  <a:lnTo>
                    <a:pt x="84" y="30"/>
                  </a:lnTo>
                  <a:lnTo>
                    <a:pt x="84" y="13"/>
                  </a:lnTo>
                  <a:lnTo>
                    <a:pt x="84" y="13"/>
                  </a:lnTo>
                  <a:lnTo>
                    <a:pt x="84" y="13"/>
                  </a:lnTo>
                  <a:lnTo>
                    <a:pt x="84" y="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 name="矩形 5"/>
            <p:cNvSpPr/>
            <p:nvPr/>
          </p:nvSpPr>
          <p:spPr>
            <a:xfrm>
              <a:off x="2698369" y="4080204"/>
              <a:ext cx="557147" cy="5744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75000"/>
                      <a:lumOff val="25000"/>
                    </a:schemeClr>
                  </a:solidFill>
                </a:rPr>
                <a:t>01</a:t>
              </a:r>
              <a:endParaRPr lang="zh-CN" altLang="en-US" sz="1600" dirty="0">
                <a:solidFill>
                  <a:schemeClr val="tx1">
                    <a:lumMod val="75000"/>
                    <a:lumOff val="25000"/>
                  </a:schemeClr>
                </a:solidFill>
              </a:endParaRPr>
            </a:p>
          </p:txBody>
        </p:sp>
      </p:grpSp>
      <p:grpSp>
        <p:nvGrpSpPr>
          <p:cNvPr id="7" name="组合 6"/>
          <p:cNvGrpSpPr/>
          <p:nvPr/>
        </p:nvGrpSpPr>
        <p:grpSpPr>
          <a:xfrm>
            <a:off x="1488530" y="3600150"/>
            <a:ext cx="6589495" cy="433189"/>
            <a:chOff x="1984448" y="4798718"/>
            <a:chExt cx="8784850" cy="577407"/>
          </a:xfrm>
        </p:grpSpPr>
        <p:sp>
          <p:nvSpPr>
            <p:cNvPr id="8" name="矩形 7"/>
            <p:cNvSpPr/>
            <p:nvPr/>
          </p:nvSpPr>
          <p:spPr>
            <a:xfrm>
              <a:off x="1984448" y="4798718"/>
              <a:ext cx="8784850" cy="574498"/>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471"/>
            <p:cNvSpPr>
              <a:spLocks noEditPoints="1"/>
            </p:cNvSpPr>
            <p:nvPr/>
          </p:nvSpPr>
          <p:spPr bwMode="auto">
            <a:xfrm>
              <a:off x="2139198" y="4927072"/>
              <a:ext cx="438166" cy="367112"/>
            </a:xfrm>
            <a:custGeom>
              <a:avLst/>
              <a:gdLst>
                <a:gd name="T0" fmla="*/ 139 w 148"/>
                <a:gd name="T1" fmla="*/ 0 h 124"/>
                <a:gd name="T2" fmla="*/ 148 w 148"/>
                <a:gd name="T3" fmla="*/ 5 h 124"/>
                <a:gd name="T4" fmla="*/ 148 w 148"/>
                <a:gd name="T5" fmla="*/ 18 h 124"/>
                <a:gd name="T6" fmla="*/ 148 w 148"/>
                <a:gd name="T7" fmla="*/ 86 h 124"/>
                <a:gd name="T8" fmla="*/ 147 w 148"/>
                <a:gd name="T9" fmla="*/ 91 h 124"/>
                <a:gd name="T10" fmla="*/ 128 w 148"/>
                <a:gd name="T11" fmla="*/ 95 h 124"/>
                <a:gd name="T12" fmla="*/ 134 w 148"/>
                <a:gd name="T13" fmla="*/ 86 h 124"/>
                <a:gd name="T14" fmla="*/ 134 w 148"/>
                <a:gd name="T15" fmla="*/ 14 h 124"/>
                <a:gd name="T16" fmla="*/ 130 w 148"/>
                <a:gd name="T17" fmla="*/ 9 h 124"/>
                <a:gd name="T18" fmla="*/ 42 w 148"/>
                <a:gd name="T19" fmla="*/ 9 h 124"/>
                <a:gd name="T20" fmla="*/ 33 w 148"/>
                <a:gd name="T21" fmla="*/ 51 h 124"/>
                <a:gd name="T22" fmla="*/ 33 w 148"/>
                <a:gd name="T23" fmla="*/ 35 h 124"/>
                <a:gd name="T24" fmla="*/ 31 w 148"/>
                <a:gd name="T25" fmla="*/ 33 h 124"/>
                <a:gd name="T26" fmla="*/ 27 w 148"/>
                <a:gd name="T27" fmla="*/ 51 h 124"/>
                <a:gd name="T28" fmla="*/ 24 w 148"/>
                <a:gd name="T29" fmla="*/ 9 h 124"/>
                <a:gd name="T30" fmla="*/ 29 w 148"/>
                <a:gd name="T31" fmla="*/ 0 h 124"/>
                <a:gd name="T32" fmla="*/ 47 w 148"/>
                <a:gd name="T33" fmla="*/ 0 h 124"/>
                <a:gd name="T34" fmla="*/ 132 w 148"/>
                <a:gd name="T35" fmla="*/ 0 h 124"/>
                <a:gd name="T36" fmla="*/ 9 w 148"/>
                <a:gd name="T37" fmla="*/ 112 h 124"/>
                <a:gd name="T38" fmla="*/ 38 w 148"/>
                <a:gd name="T39" fmla="*/ 112 h 124"/>
                <a:gd name="T40" fmla="*/ 2 w 148"/>
                <a:gd name="T41" fmla="*/ 69 h 124"/>
                <a:gd name="T42" fmla="*/ 0 w 148"/>
                <a:gd name="T43" fmla="*/ 79 h 124"/>
                <a:gd name="T44" fmla="*/ 33 w 148"/>
                <a:gd name="T45" fmla="*/ 110 h 124"/>
                <a:gd name="T46" fmla="*/ 36 w 148"/>
                <a:gd name="T47" fmla="*/ 99 h 124"/>
                <a:gd name="T48" fmla="*/ 35 w 148"/>
                <a:gd name="T49" fmla="*/ 88 h 124"/>
                <a:gd name="T50" fmla="*/ 27 w 148"/>
                <a:gd name="T51" fmla="*/ 57 h 124"/>
                <a:gd name="T52" fmla="*/ 25 w 148"/>
                <a:gd name="T53" fmla="*/ 73 h 124"/>
                <a:gd name="T54" fmla="*/ 16 w 148"/>
                <a:gd name="T55" fmla="*/ 53 h 124"/>
                <a:gd name="T56" fmla="*/ 125 w 148"/>
                <a:gd name="T57" fmla="*/ 106 h 124"/>
                <a:gd name="T58" fmla="*/ 126 w 148"/>
                <a:gd name="T59" fmla="*/ 115 h 124"/>
                <a:gd name="T60" fmla="*/ 103 w 148"/>
                <a:gd name="T61" fmla="*/ 40 h 124"/>
                <a:gd name="T62" fmla="*/ 97 w 148"/>
                <a:gd name="T63" fmla="*/ 40 h 124"/>
                <a:gd name="T64" fmla="*/ 93 w 148"/>
                <a:gd name="T65" fmla="*/ 75 h 124"/>
                <a:gd name="T66" fmla="*/ 88 w 148"/>
                <a:gd name="T67" fmla="*/ 68 h 124"/>
                <a:gd name="T68" fmla="*/ 93 w 148"/>
                <a:gd name="T69" fmla="*/ 101 h 124"/>
                <a:gd name="T70" fmla="*/ 117 w 148"/>
                <a:gd name="T71" fmla="*/ 104 h 124"/>
                <a:gd name="T72" fmla="*/ 125 w 148"/>
                <a:gd name="T73" fmla="*/ 75 h 124"/>
                <a:gd name="T74" fmla="*/ 121 w 148"/>
                <a:gd name="T75" fmla="*/ 73 h 124"/>
                <a:gd name="T76" fmla="*/ 117 w 148"/>
                <a:gd name="T77" fmla="*/ 68 h 124"/>
                <a:gd name="T78" fmla="*/ 114 w 148"/>
                <a:gd name="T79" fmla="*/ 69 h 124"/>
                <a:gd name="T80" fmla="*/ 114 w 148"/>
                <a:gd name="T81" fmla="*/ 62 h 124"/>
                <a:gd name="T82" fmla="*/ 106 w 148"/>
                <a:gd name="T83" fmla="*/ 66 h 124"/>
                <a:gd name="T84" fmla="*/ 104 w 148"/>
                <a:gd name="T85" fmla="*/ 66 h 124"/>
                <a:gd name="T86" fmla="*/ 103 w 148"/>
                <a:gd name="T87" fmla="*/ 40 h 124"/>
                <a:gd name="T88" fmla="*/ 82 w 148"/>
                <a:gd name="T89" fmla="*/ 86 h 124"/>
                <a:gd name="T90" fmla="*/ 42 w 148"/>
                <a:gd name="T91" fmla="*/ 88 h 124"/>
                <a:gd name="T92" fmla="*/ 84 w 148"/>
                <a:gd name="T93" fmla="*/ 9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24">
                  <a:moveTo>
                    <a:pt x="132" y="0"/>
                  </a:moveTo>
                  <a:lnTo>
                    <a:pt x="139" y="0"/>
                  </a:lnTo>
                  <a:lnTo>
                    <a:pt x="139" y="0"/>
                  </a:lnTo>
                  <a:lnTo>
                    <a:pt x="143" y="0"/>
                  </a:lnTo>
                  <a:lnTo>
                    <a:pt x="147" y="2"/>
                  </a:lnTo>
                  <a:lnTo>
                    <a:pt x="148" y="5"/>
                  </a:lnTo>
                  <a:lnTo>
                    <a:pt x="148" y="9"/>
                  </a:lnTo>
                  <a:lnTo>
                    <a:pt x="148" y="11"/>
                  </a:lnTo>
                  <a:lnTo>
                    <a:pt x="148" y="18"/>
                  </a:lnTo>
                  <a:lnTo>
                    <a:pt x="148" y="57"/>
                  </a:lnTo>
                  <a:lnTo>
                    <a:pt x="148" y="77"/>
                  </a:lnTo>
                  <a:lnTo>
                    <a:pt x="148" y="86"/>
                  </a:lnTo>
                  <a:lnTo>
                    <a:pt x="148" y="86"/>
                  </a:lnTo>
                  <a:lnTo>
                    <a:pt x="148" y="90"/>
                  </a:lnTo>
                  <a:lnTo>
                    <a:pt x="147" y="91"/>
                  </a:lnTo>
                  <a:lnTo>
                    <a:pt x="143" y="93"/>
                  </a:lnTo>
                  <a:lnTo>
                    <a:pt x="139" y="95"/>
                  </a:lnTo>
                  <a:lnTo>
                    <a:pt x="128" y="95"/>
                  </a:lnTo>
                  <a:lnTo>
                    <a:pt x="128" y="95"/>
                  </a:lnTo>
                  <a:lnTo>
                    <a:pt x="130" y="86"/>
                  </a:lnTo>
                  <a:lnTo>
                    <a:pt x="134" y="86"/>
                  </a:lnTo>
                  <a:lnTo>
                    <a:pt x="134" y="77"/>
                  </a:lnTo>
                  <a:lnTo>
                    <a:pt x="134" y="62"/>
                  </a:lnTo>
                  <a:lnTo>
                    <a:pt x="134" y="14"/>
                  </a:lnTo>
                  <a:lnTo>
                    <a:pt x="134" y="11"/>
                  </a:lnTo>
                  <a:lnTo>
                    <a:pt x="134" y="9"/>
                  </a:lnTo>
                  <a:lnTo>
                    <a:pt x="130" y="9"/>
                  </a:lnTo>
                  <a:lnTo>
                    <a:pt x="128" y="9"/>
                  </a:lnTo>
                  <a:lnTo>
                    <a:pt x="47" y="9"/>
                  </a:lnTo>
                  <a:lnTo>
                    <a:pt x="42" y="9"/>
                  </a:lnTo>
                  <a:lnTo>
                    <a:pt x="35" y="9"/>
                  </a:lnTo>
                  <a:lnTo>
                    <a:pt x="35" y="51"/>
                  </a:lnTo>
                  <a:lnTo>
                    <a:pt x="33" y="51"/>
                  </a:lnTo>
                  <a:lnTo>
                    <a:pt x="33" y="35"/>
                  </a:lnTo>
                  <a:lnTo>
                    <a:pt x="33" y="35"/>
                  </a:lnTo>
                  <a:lnTo>
                    <a:pt x="33" y="35"/>
                  </a:lnTo>
                  <a:lnTo>
                    <a:pt x="31" y="33"/>
                  </a:lnTo>
                  <a:lnTo>
                    <a:pt x="31" y="33"/>
                  </a:lnTo>
                  <a:lnTo>
                    <a:pt x="31" y="33"/>
                  </a:lnTo>
                  <a:lnTo>
                    <a:pt x="29" y="35"/>
                  </a:lnTo>
                  <a:lnTo>
                    <a:pt x="27" y="35"/>
                  </a:lnTo>
                  <a:lnTo>
                    <a:pt x="27" y="51"/>
                  </a:lnTo>
                  <a:lnTo>
                    <a:pt x="24" y="51"/>
                  </a:lnTo>
                  <a:lnTo>
                    <a:pt x="24" y="9"/>
                  </a:lnTo>
                  <a:lnTo>
                    <a:pt x="24" y="9"/>
                  </a:lnTo>
                  <a:lnTo>
                    <a:pt x="25" y="5"/>
                  </a:lnTo>
                  <a:lnTo>
                    <a:pt x="27" y="2"/>
                  </a:lnTo>
                  <a:lnTo>
                    <a:pt x="29" y="0"/>
                  </a:lnTo>
                  <a:lnTo>
                    <a:pt x="33" y="0"/>
                  </a:lnTo>
                  <a:lnTo>
                    <a:pt x="42" y="0"/>
                  </a:lnTo>
                  <a:lnTo>
                    <a:pt x="47" y="0"/>
                  </a:lnTo>
                  <a:lnTo>
                    <a:pt x="128" y="0"/>
                  </a:lnTo>
                  <a:lnTo>
                    <a:pt x="130" y="0"/>
                  </a:lnTo>
                  <a:lnTo>
                    <a:pt x="132" y="0"/>
                  </a:lnTo>
                  <a:lnTo>
                    <a:pt x="132" y="0"/>
                  </a:lnTo>
                  <a:close/>
                  <a:moveTo>
                    <a:pt x="38" y="112"/>
                  </a:moveTo>
                  <a:lnTo>
                    <a:pt x="9" y="112"/>
                  </a:lnTo>
                  <a:lnTo>
                    <a:pt x="9" y="124"/>
                  </a:lnTo>
                  <a:lnTo>
                    <a:pt x="38" y="124"/>
                  </a:lnTo>
                  <a:lnTo>
                    <a:pt x="38" y="112"/>
                  </a:lnTo>
                  <a:lnTo>
                    <a:pt x="38" y="112"/>
                  </a:lnTo>
                  <a:close/>
                  <a:moveTo>
                    <a:pt x="2" y="69"/>
                  </a:moveTo>
                  <a:lnTo>
                    <a:pt x="2" y="69"/>
                  </a:lnTo>
                  <a:lnTo>
                    <a:pt x="0" y="73"/>
                  </a:lnTo>
                  <a:lnTo>
                    <a:pt x="0" y="79"/>
                  </a:lnTo>
                  <a:lnTo>
                    <a:pt x="0" y="79"/>
                  </a:lnTo>
                  <a:lnTo>
                    <a:pt x="7" y="93"/>
                  </a:lnTo>
                  <a:lnTo>
                    <a:pt x="14" y="110"/>
                  </a:lnTo>
                  <a:lnTo>
                    <a:pt x="33" y="110"/>
                  </a:lnTo>
                  <a:lnTo>
                    <a:pt x="33" y="110"/>
                  </a:lnTo>
                  <a:lnTo>
                    <a:pt x="36" y="104"/>
                  </a:lnTo>
                  <a:lnTo>
                    <a:pt x="36" y="99"/>
                  </a:lnTo>
                  <a:lnTo>
                    <a:pt x="36" y="93"/>
                  </a:lnTo>
                  <a:lnTo>
                    <a:pt x="35" y="88"/>
                  </a:lnTo>
                  <a:lnTo>
                    <a:pt x="35" y="88"/>
                  </a:lnTo>
                  <a:lnTo>
                    <a:pt x="36" y="73"/>
                  </a:lnTo>
                  <a:lnTo>
                    <a:pt x="35" y="57"/>
                  </a:lnTo>
                  <a:lnTo>
                    <a:pt x="27" y="57"/>
                  </a:lnTo>
                  <a:lnTo>
                    <a:pt x="27" y="57"/>
                  </a:lnTo>
                  <a:lnTo>
                    <a:pt x="25" y="66"/>
                  </a:lnTo>
                  <a:lnTo>
                    <a:pt x="25" y="73"/>
                  </a:lnTo>
                  <a:lnTo>
                    <a:pt x="16" y="73"/>
                  </a:lnTo>
                  <a:lnTo>
                    <a:pt x="16" y="53"/>
                  </a:lnTo>
                  <a:lnTo>
                    <a:pt x="16" y="53"/>
                  </a:lnTo>
                  <a:lnTo>
                    <a:pt x="2" y="69"/>
                  </a:lnTo>
                  <a:lnTo>
                    <a:pt x="2" y="69"/>
                  </a:lnTo>
                  <a:close/>
                  <a:moveTo>
                    <a:pt x="125" y="106"/>
                  </a:moveTo>
                  <a:lnTo>
                    <a:pt x="93" y="113"/>
                  </a:lnTo>
                  <a:lnTo>
                    <a:pt x="95" y="123"/>
                  </a:lnTo>
                  <a:lnTo>
                    <a:pt x="126" y="115"/>
                  </a:lnTo>
                  <a:lnTo>
                    <a:pt x="125" y="106"/>
                  </a:lnTo>
                  <a:lnTo>
                    <a:pt x="125" y="106"/>
                  </a:lnTo>
                  <a:close/>
                  <a:moveTo>
                    <a:pt x="103" y="40"/>
                  </a:moveTo>
                  <a:lnTo>
                    <a:pt x="103" y="40"/>
                  </a:lnTo>
                  <a:lnTo>
                    <a:pt x="97" y="40"/>
                  </a:lnTo>
                  <a:lnTo>
                    <a:pt x="97" y="40"/>
                  </a:lnTo>
                  <a:lnTo>
                    <a:pt x="95" y="57"/>
                  </a:lnTo>
                  <a:lnTo>
                    <a:pt x="97" y="73"/>
                  </a:lnTo>
                  <a:lnTo>
                    <a:pt x="93" y="75"/>
                  </a:lnTo>
                  <a:lnTo>
                    <a:pt x="93" y="62"/>
                  </a:lnTo>
                  <a:lnTo>
                    <a:pt x="88" y="68"/>
                  </a:lnTo>
                  <a:lnTo>
                    <a:pt x="88" y="68"/>
                  </a:lnTo>
                  <a:lnTo>
                    <a:pt x="88" y="80"/>
                  </a:lnTo>
                  <a:lnTo>
                    <a:pt x="90" y="91"/>
                  </a:lnTo>
                  <a:lnTo>
                    <a:pt x="93" y="101"/>
                  </a:lnTo>
                  <a:lnTo>
                    <a:pt x="97" y="108"/>
                  </a:lnTo>
                  <a:lnTo>
                    <a:pt x="97" y="108"/>
                  </a:lnTo>
                  <a:lnTo>
                    <a:pt x="117" y="104"/>
                  </a:lnTo>
                  <a:lnTo>
                    <a:pt x="117" y="104"/>
                  </a:lnTo>
                  <a:lnTo>
                    <a:pt x="123" y="91"/>
                  </a:lnTo>
                  <a:lnTo>
                    <a:pt x="125" y="75"/>
                  </a:lnTo>
                  <a:lnTo>
                    <a:pt x="125" y="75"/>
                  </a:lnTo>
                  <a:lnTo>
                    <a:pt x="121" y="73"/>
                  </a:lnTo>
                  <a:lnTo>
                    <a:pt x="121" y="73"/>
                  </a:lnTo>
                  <a:lnTo>
                    <a:pt x="121" y="68"/>
                  </a:lnTo>
                  <a:lnTo>
                    <a:pt x="121" y="68"/>
                  </a:lnTo>
                  <a:lnTo>
                    <a:pt x="117" y="68"/>
                  </a:lnTo>
                  <a:lnTo>
                    <a:pt x="117" y="68"/>
                  </a:lnTo>
                  <a:lnTo>
                    <a:pt x="115" y="69"/>
                  </a:lnTo>
                  <a:lnTo>
                    <a:pt x="114" y="69"/>
                  </a:lnTo>
                  <a:lnTo>
                    <a:pt x="114" y="69"/>
                  </a:lnTo>
                  <a:lnTo>
                    <a:pt x="114" y="62"/>
                  </a:lnTo>
                  <a:lnTo>
                    <a:pt x="114" y="62"/>
                  </a:lnTo>
                  <a:lnTo>
                    <a:pt x="108" y="62"/>
                  </a:lnTo>
                  <a:lnTo>
                    <a:pt x="108" y="62"/>
                  </a:lnTo>
                  <a:lnTo>
                    <a:pt x="106" y="66"/>
                  </a:lnTo>
                  <a:lnTo>
                    <a:pt x="106" y="66"/>
                  </a:lnTo>
                  <a:lnTo>
                    <a:pt x="104" y="66"/>
                  </a:lnTo>
                  <a:lnTo>
                    <a:pt x="104" y="66"/>
                  </a:lnTo>
                  <a:lnTo>
                    <a:pt x="104" y="53"/>
                  </a:lnTo>
                  <a:lnTo>
                    <a:pt x="103" y="40"/>
                  </a:lnTo>
                  <a:lnTo>
                    <a:pt x="103" y="40"/>
                  </a:lnTo>
                  <a:close/>
                  <a:moveTo>
                    <a:pt x="84" y="95"/>
                  </a:moveTo>
                  <a:lnTo>
                    <a:pt x="84" y="95"/>
                  </a:lnTo>
                  <a:lnTo>
                    <a:pt x="82" y="86"/>
                  </a:lnTo>
                  <a:lnTo>
                    <a:pt x="42" y="86"/>
                  </a:lnTo>
                  <a:lnTo>
                    <a:pt x="42" y="86"/>
                  </a:lnTo>
                  <a:lnTo>
                    <a:pt x="42" y="88"/>
                  </a:lnTo>
                  <a:lnTo>
                    <a:pt x="42" y="88"/>
                  </a:lnTo>
                  <a:lnTo>
                    <a:pt x="44" y="95"/>
                  </a:lnTo>
                  <a:lnTo>
                    <a:pt x="84" y="9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 name="矩形 9"/>
            <p:cNvSpPr/>
            <p:nvPr/>
          </p:nvSpPr>
          <p:spPr>
            <a:xfrm>
              <a:off x="2698368" y="4801627"/>
              <a:ext cx="557147" cy="5744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75000"/>
                      <a:lumOff val="25000"/>
                    </a:schemeClr>
                  </a:solidFill>
                </a:rPr>
                <a:t>02</a:t>
              </a:r>
              <a:endParaRPr lang="zh-CN" altLang="en-US" sz="1600" dirty="0">
                <a:solidFill>
                  <a:schemeClr val="tx1">
                    <a:lumMod val="75000"/>
                    <a:lumOff val="25000"/>
                  </a:schemeClr>
                </a:solidFill>
              </a:endParaRPr>
            </a:p>
          </p:txBody>
        </p:sp>
      </p:grpSp>
      <p:grpSp>
        <p:nvGrpSpPr>
          <p:cNvPr id="11" name="组合 10"/>
          <p:cNvGrpSpPr/>
          <p:nvPr/>
        </p:nvGrpSpPr>
        <p:grpSpPr>
          <a:xfrm>
            <a:off x="1488530" y="4140376"/>
            <a:ext cx="6589495" cy="431007"/>
            <a:chOff x="1984448" y="5518798"/>
            <a:chExt cx="8784850" cy="574498"/>
          </a:xfrm>
        </p:grpSpPr>
        <p:sp>
          <p:nvSpPr>
            <p:cNvPr id="12" name="矩形 11"/>
            <p:cNvSpPr/>
            <p:nvPr/>
          </p:nvSpPr>
          <p:spPr>
            <a:xfrm>
              <a:off x="1984448" y="5518798"/>
              <a:ext cx="8784850" cy="574498"/>
            </a:xfrm>
            <a:prstGeom prst="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468"/>
            <p:cNvSpPr>
              <a:spLocks noEditPoints="1"/>
            </p:cNvSpPr>
            <p:nvPr/>
          </p:nvSpPr>
          <p:spPr bwMode="auto">
            <a:xfrm>
              <a:off x="2219134" y="5626931"/>
              <a:ext cx="411519" cy="358230"/>
            </a:xfrm>
            <a:custGeom>
              <a:avLst/>
              <a:gdLst>
                <a:gd name="T0" fmla="*/ 139 w 139"/>
                <a:gd name="T1" fmla="*/ 112 h 121"/>
                <a:gd name="T2" fmla="*/ 0 w 139"/>
                <a:gd name="T3" fmla="*/ 112 h 121"/>
                <a:gd name="T4" fmla="*/ 117 w 139"/>
                <a:gd name="T5" fmla="*/ 66 h 121"/>
                <a:gd name="T6" fmla="*/ 33 w 139"/>
                <a:gd name="T7" fmla="*/ 95 h 121"/>
                <a:gd name="T8" fmla="*/ 33 w 139"/>
                <a:gd name="T9" fmla="*/ 95 h 121"/>
                <a:gd name="T10" fmla="*/ 24 w 139"/>
                <a:gd name="T11" fmla="*/ 95 h 121"/>
                <a:gd name="T12" fmla="*/ 40 w 139"/>
                <a:gd name="T13" fmla="*/ 101 h 121"/>
                <a:gd name="T14" fmla="*/ 53 w 139"/>
                <a:gd name="T15" fmla="*/ 95 h 121"/>
                <a:gd name="T16" fmla="*/ 57 w 139"/>
                <a:gd name="T17" fmla="*/ 95 h 121"/>
                <a:gd name="T18" fmla="*/ 33 w 139"/>
                <a:gd name="T19" fmla="*/ 24 h 121"/>
                <a:gd name="T20" fmla="*/ 33 w 139"/>
                <a:gd name="T21" fmla="*/ 24 h 121"/>
                <a:gd name="T22" fmla="*/ 29 w 139"/>
                <a:gd name="T23" fmla="*/ 29 h 121"/>
                <a:gd name="T24" fmla="*/ 46 w 139"/>
                <a:gd name="T25" fmla="*/ 24 h 121"/>
                <a:gd name="T26" fmla="*/ 40 w 139"/>
                <a:gd name="T27" fmla="*/ 24 h 121"/>
                <a:gd name="T28" fmla="*/ 50 w 139"/>
                <a:gd name="T29" fmla="*/ 29 h 121"/>
                <a:gd name="T30" fmla="*/ 61 w 139"/>
                <a:gd name="T31" fmla="*/ 24 h 121"/>
                <a:gd name="T32" fmla="*/ 33 w 139"/>
                <a:gd name="T33" fmla="*/ 38 h 121"/>
                <a:gd name="T34" fmla="*/ 33 w 139"/>
                <a:gd name="T35" fmla="*/ 44 h 121"/>
                <a:gd name="T36" fmla="*/ 29 w 139"/>
                <a:gd name="T37" fmla="*/ 44 h 121"/>
                <a:gd name="T38" fmla="*/ 40 w 139"/>
                <a:gd name="T39" fmla="*/ 38 h 121"/>
                <a:gd name="T40" fmla="*/ 40 w 139"/>
                <a:gd name="T41" fmla="*/ 38 h 121"/>
                <a:gd name="T42" fmla="*/ 53 w 139"/>
                <a:gd name="T43" fmla="*/ 44 h 121"/>
                <a:gd name="T44" fmla="*/ 61 w 139"/>
                <a:gd name="T45" fmla="*/ 38 h 121"/>
                <a:gd name="T46" fmla="*/ 57 w 139"/>
                <a:gd name="T47" fmla="*/ 38 h 121"/>
                <a:gd name="T48" fmla="*/ 33 w 139"/>
                <a:gd name="T49" fmla="*/ 58 h 121"/>
                <a:gd name="T50" fmla="*/ 29 w 139"/>
                <a:gd name="T51" fmla="*/ 51 h 121"/>
                <a:gd name="T52" fmla="*/ 40 w 139"/>
                <a:gd name="T53" fmla="*/ 51 h 121"/>
                <a:gd name="T54" fmla="*/ 40 w 139"/>
                <a:gd name="T55" fmla="*/ 58 h 121"/>
                <a:gd name="T56" fmla="*/ 53 w 139"/>
                <a:gd name="T57" fmla="*/ 58 h 121"/>
                <a:gd name="T58" fmla="*/ 57 w 139"/>
                <a:gd name="T59" fmla="*/ 51 h 121"/>
                <a:gd name="T60" fmla="*/ 57 w 139"/>
                <a:gd name="T61" fmla="*/ 51 h 121"/>
                <a:gd name="T62" fmla="*/ 37 w 139"/>
                <a:gd name="T63" fmla="*/ 71 h 121"/>
                <a:gd name="T64" fmla="*/ 29 w 139"/>
                <a:gd name="T65" fmla="*/ 66 h 121"/>
                <a:gd name="T66" fmla="*/ 24 w 139"/>
                <a:gd name="T67" fmla="*/ 66 h 121"/>
                <a:gd name="T68" fmla="*/ 40 w 139"/>
                <a:gd name="T69" fmla="*/ 71 h 121"/>
                <a:gd name="T70" fmla="*/ 53 w 139"/>
                <a:gd name="T71" fmla="*/ 66 h 121"/>
                <a:gd name="T72" fmla="*/ 57 w 139"/>
                <a:gd name="T73" fmla="*/ 66 h 121"/>
                <a:gd name="T74" fmla="*/ 57 w 139"/>
                <a:gd name="T75" fmla="*/ 71 h 121"/>
                <a:gd name="T76" fmla="*/ 37 w 139"/>
                <a:gd name="T77" fmla="*/ 86 h 121"/>
                <a:gd name="T78" fmla="*/ 24 w 139"/>
                <a:gd name="T79" fmla="*/ 80 h 121"/>
                <a:gd name="T80" fmla="*/ 24 w 139"/>
                <a:gd name="T81" fmla="*/ 80 h 121"/>
                <a:gd name="T82" fmla="*/ 46 w 139"/>
                <a:gd name="T83" fmla="*/ 86 h 121"/>
                <a:gd name="T84" fmla="*/ 53 w 139"/>
                <a:gd name="T85" fmla="*/ 80 h 121"/>
                <a:gd name="T86" fmla="*/ 50 w 139"/>
                <a:gd name="T87" fmla="*/ 80 h 121"/>
                <a:gd name="T88" fmla="*/ 57 w 139"/>
                <a:gd name="T89" fmla="*/ 86 h 121"/>
                <a:gd name="T90" fmla="*/ 37 w 139"/>
                <a:gd name="T91" fmla="*/ 9 h 121"/>
                <a:gd name="T92" fmla="*/ 24 w 139"/>
                <a:gd name="T93" fmla="*/ 9 h 121"/>
                <a:gd name="T94" fmla="*/ 40 w 139"/>
                <a:gd name="T95" fmla="*/ 9 h 121"/>
                <a:gd name="T96" fmla="*/ 40 w 139"/>
                <a:gd name="T97" fmla="*/ 9 h 121"/>
                <a:gd name="T98" fmla="*/ 53 w 139"/>
                <a:gd name="T99" fmla="*/ 14 h 121"/>
                <a:gd name="T100" fmla="*/ 61 w 139"/>
                <a:gd name="T101" fmla="*/ 14 h 121"/>
                <a:gd name="T102" fmla="*/ 77 w 139"/>
                <a:gd name="T103" fmla="*/ 55 h 121"/>
                <a:gd name="T104" fmla="*/ 117 w 139"/>
                <a:gd name="T105" fmla="*/ 77 h 121"/>
                <a:gd name="T106" fmla="*/ 77 w 139"/>
                <a:gd name="T107" fmla="*/ 84 h 121"/>
                <a:gd name="T108" fmla="*/ 77 w 139"/>
                <a:gd name="T109" fmla="*/ 8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9" h="121">
                  <a:moveTo>
                    <a:pt x="0" y="121"/>
                  </a:moveTo>
                  <a:lnTo>
                    <a:pt x="15" y="121"/>
                  </a:lnTo>
                  <a:lnTo>
                    <a:pt x="66" y="121"/>
                  </a:lnTo>
                  <a:lnTo>
                    <a:pt x="72" y="121"/>
                  </a:lnTo>
                  <a:lnTo>
                    <a:pt x="127" y="121"/>
                  </a:lnTo>
                  <a:lnTo>
                    <a:pt x="139" y="121"/>
                  </a:lnTo>
                  <a:lnTo>
                    <a:pt x="139" y="112"/>
                  </a:lnTo>
                  <a:lnTo>
                    <a:pt x="127" y="112"/>
                  </a:lnTo>
                  <a:lnTo>
                    <a:pt x="127" y="40"/>
                  </a:lnTo>
                  <a:lnTo>
                    <a:pt x="72" y="40"/>
                  </a:lnTo>
                  <a:lnTo>
                    <a:pt x="72" y="0"/>
                  </a:lnTo>
                  <a:lnTo>
                    <a:pt x="15" y="0"/>
                  </a:lnTo>
                  <a:lnTo>
                    <a:pt x="15" y="112"/>
                  </a:lnTo>
                  <a:lnTo>
                    <a:pt x="0" y="112"/>
                  </a:lnTo>
                  <a:lnTo>
                    <a:pt x="0" y="121"/>
                  </a:lnTo>
                  <a:lnTo>
                    <a:pt x="0" y="121"/>
                  </a:lnTo>
                  <a:close/>
                  <a:moveTo>
                    <a:pt x="77" y="60"/>
                  </a:moveTo>
                  <a:lnTo>
                    <a:pt x="77" y="60"/>
                  </a:lnTo>
                  <a:lnTo>
                    <a:pt x="117" y="60"/>
                  </a:lnTo>
                  <a:lnTo>
                    <a:pt x="117" y="60"/>
                  </a:lnTo>
                  <a:lnTo>
                    <a:pt x="117" y="66"/>
                  </a:lnTo>
                  <a:lnTo>
                    <a:pt x="117" y="66"/>
                  </a:lnTo>
                  <a:lnTo>
                    <a:pt x="77" y="66"/>
                  </a:lnTo>
                  <a:lnTo>
                    <a:pt x="77" y="66"/>
                  </a:lnTo>
                  <a:lnTo>
                    <a:pt x="77" y="60"/>
                  </a:lnTo>
                  <a:lnTo>
                    <a:pt x="77" y="60"/>
                  </a:lnTo>
                  <a:close/>
                  <a:moveTo>
                    <a:pt x="33" y="95"/>
                  </a:moveTo>
                  <a:lnTo>
                    <a:pt x="33" y="95"/>
                  </a:lnTo>
                  <a:lnTo>
                    <a:pt x="37" y="95"/>
                  </a:lnTo>
                  <a:lnTo>
                    <a:pt x="37" y="95"/>
                  </a:lnTo>
                  <a:lnTo>
                    <a:pt x="37" y="101"/>
                  </a:lnTo>
                  <a:lnTo>
                    <a:pt x="37" y="101"/>
                  </a:lnTo>
                  <a:lnTo>
                    <a:pt x="33" y="101"/>
                  </a:lnTo>
                  <a:lnTo>
                    <a:pt x="33" y="101"/>
                  </a:lnTo>
                  <a:lnTo>
                    <a:pt x="33" y="95"/>
                  </a:lnTo>
                  <a:lnTo>
                    <a:pt x="33" y="95"/>
                  </a:lnTo>
                  <a:close/>
                  <a:moveTo>
                    <a:pt x="24" y="95"/>
                  </a:moveTo>
                  <a:lnTo>
                    <a:pt x="29" y="95"/>
                  </a:lnTo>
                  <a:lnTo>
                    <a:pt x="29" y="101"/>
                  </a:lnTo>
                  <a:lnTo>
                    <a:pt x="24" y="101"/>
                  </a:lnTo>
                  <a:lnTo>
                    <a:pt x="24" y="95"/>
                  </a:lnTo>
                  <a:lnTo>
                    <a:pt x="24" y="95"/>
                  </a:lnTo>
                  <a:close/>
                  <a:moveTo>
                    <a:pt x="40" y="95"/>
                  </a:moveTo>
                  <a:lnTo>
                    <a:pt x="40" y="95"/>
                  </a:lnTo>
                  <a:lnTo>
                    <a:pt x="46" y="95"/>
                  </a:lnTo>
                  <a:lnTo>
                    <a:pt x="46" y="95"/>
                  </a:lnTo>
                  <a:lnTo>
                    <a:pt x="46" y="101"/>
                  </a:lnTo>
                  <a:lnTo>
                    <a:pt x="46" y="101"/>
                  </a:lnTo>
                  <a:lnTo>
                    <a:pt x="40" y="101"/>
                  </a:lnTo>
                  <a:lnTo>
                    <a:pt x="40" y="101"/>
                  </a:lnTo>
                  <a:lnTo>
                    <a:pt x="40" y="95"/>
                  </a:lnTo>
                  <a:lnTo>
                    <a:pt x="40" y="95"/>
                  </a:lnTo>
                  <a:close/>
                  <a:moveTo>
                    <a:pt x="50" y="95"/>
                  </a:moveTo>
                  <a:lnTo>
                    <a:pt x="50" y="95"/>
                  </a:lnTo>
                  <a:lnTo>
                    <a:pt x="53" y="95"/>
                  </a:lnTo>
                  <a:lnTo>
                    <a:pt x="53" y="95"/>
                  </a:lnTo>
                  <a:lnTo>
                    <a:pt x="53" y="101"/>
                  </a:lnTo>
                  <a:lnTo>
                    <a:pt x="53" y="101"/>
                  </a:lnTo>
                  <a:lnTo>
                    <a:pt x="50" y="101"/>
                  </a:lnTo>
                  <a:lnTo>
                    <a:pt x="50" y="101"/>
                  </a:lnTo>
                  <a:lnTo>
                    <a:pt x="50" y="95"/>
                  </a:lnTo>
                  <a:lnTo>
                    <a:pt x="50" y="95"/>
                  </a:lnTo>
                  <a:close/>
                  <a:moveTo>
                    <a:pt x="57" y="95"/>
                  </a:moveTo>
                  <a:lnTo>
                    <a:pt x="61" y="95"/>
                  </a:lnTo>
                  <a:lnTo>
                    <a:pt x="61" y="101"/>
                  </a:lnTo>
                  <a:lnTo>
                    <a:pt x="57" y="101"/>
                  </a:lnTo>
                  <a:lnTo>
                    <a:pt x="57" y="95"/>
                  </a:lnTo>
                  <a:lnTo>
                    <a:pt x="57" y="95"/>
                  </a:lnTo>
                  <a:close/>
                  <a:moveTo>
                    <a:pt x="33" y="24"/>
                  </a:moveTo>
                  <a:lnTo>
                    <a:pt x="33" y="24"/>
                  </a:lnTo>
                  <a:lnTo>
                    <a:pt x="37" y="24"/>
                  </a:lnTo>
                  <a:lnTo>
                    <a:pt x="37" y="24"/>
                  </a:lnTo>
                  <a:lnTo>
                    <a:pt x="37" y="29"/>
                  </a:lnTo>
                  <a:lnTo>
                    <a:pt x="37" y="29"/>
                  </a:lnTo>
                  <a:lnTo>
                    <a:pt x="33" y="29"/>
                  </a:lnTo>
                  <a:lnTo>
                    <a:pt x="33" y="29"/>
                  </a:lnTo>
                  <a:lnTo>
                    <a:pt x="33" y="24"/>
                  </a:lnTo>
                  <a:lnTo>
                    <a:pt x="33" y="24"/>
                  </a:lnTo>
                  <a:close/>
                  <a:moveTo>
                    <a:pt x="24" y="24"/>
                  </a:moveTo>
                  <a:lnTo>
                    <a:pt x="24" y="24"/>
                  </a:lnTo>
                  <a:lnTo>
                    <a:pt x="29" y="24"/>
                  </a:lnTo>
                  <a:lnTo>
                    <a:pt x="29" y="24"/>
                  </a:lnTo>
                  <a:lnTo>
                    <a:pt x="29" y="29"/>
                  </a:lnTo>
                  <a:lnTo>
                    <a:pt x="29" y="29"/>
                  </a:lnTo>
                  <a:lnTo>
                    <a:pt x="24" y="29"/>
                  </a:lnTo>
                  <a:lnTo>
                    <a:pt x="24" y="29"/>
                  </a:lnTo>
                  <a:lnTo>
                    <a:pt x="24" y="24"/>
                  </a:lnTo>
                  <a:lnTo>
                    <a:pt x="24" y="24"/>
                  </a:lnTo>
                  <a:close/>
                  <a:moveTo>
                    <a:pt x="40" y="24"/>
                  </a:moveTo>
                  <a:lnTo>
                    <a:pt x="40" y="24"/>
                  </a:lnTo>
                  <a:lnTo>
                    <a:pt x="46" y="24"/>
                  </a:lnTo>
                  <a:lnTo>
                    <a:pt x="46" y="24"/>
                  </a:lnTo>
                  <a:lnTo>
                    <a:pt x="46" y="29"/>
                  </a:lnTo>
                  <a:lnTo>
                    <a:pt x="46" y="29"/>
                  </a:lnTo>
                  <a:lnTo>
                    <a:pt x="40" y="29"/>
                  </a:lnTo>
                  <a:lnTo>
                    <a:pt x="40" y="29"/>
                  </a:lnTo>
                  <a:lnTo>
                    <a:pt x="40" y="24"/>
                  </a:lnTo>
                  <a:lnTo>
                    <a:pt x="40" y="24"/>
                  </a:lnTo>
                  <a:close/>
                  <a:moveTo>
                    <a:pt x="50" y="24"/>
                  </a:moveTo>
                  <a:lnTo>
                    <a:pt x="50" y="24"/>
                  </a:lnTo>
                  <a:lnTo>
                    <a:pt x="53" y="24"/>
                  </a:lnTo>
                  <a:lnTo>
                    <a:pt x="53" y="24"/>
                  </a:lnTo>
                  <a:lnTo>
                    <a:pt x="53" y="29"/>
                  </a:lnTo>
                  <a:lnTo>
                    <a:pt x="53" y="29"/>
                  </a:lnTo>
                  <a:lnTo>
                    <a:pt x="50" y="29"/>
                  </a:lnTo>
                  <a:lnTo>
                    <a:pt x="50" y="29"/>
                  </a:lnTo>
                  <a:lnTo>
                    <a:pt x="50" y="24"/>
                  </a:lnTo>
                  <a:lnTo>
                    <a:pt x="50" y="24"/>
                  </a:lnTo>
                  <a:close/>
                  <a:moveTo>
                    <a:pt x="57" y="24"/>
                  </a:moveTo>
                  <a:lnTo>
                    <a:pt x="57" y="24"/>
                  </a:lnTo>
                  <a:lnTo>
                    <a:pt x="61" y="24"/>
                  </a:lnTo>
                  <a:lnTo>
                    <a:pt x="61" y="24"/>
                  </a:lnTo>
                  <a:lnTo>
                    <a:pt x="61" y="29"/>
                  </a:lnTo>
                  <a:lnTo>
                    <a:pt x="61" y="29"/>
                  </a:lnTo>
                  <a:lnTo>
                    <a:pt x="57" y="29"/>
                  </a:lnTo>
                  <a:lnTo>
                    <a:pt x="57" y="29"/>
                  </a:lnTo>
                  <a:lnTo>
                    <a:pt x="57" y="24"/>
                  </a:lnTo>
                  <a:lnTo>
                    <a:pt x="57" y="24"/>
                  </a:lnTo>
                  <a:close/>
                  <a:moveTo>
                    <a:pt x="33" y="38"/>
                  </a:moveTo>
                  <a:lnTo>
                    <a:pt x="33" y="38"/>
                  </a:lnTo>
                  <a:lnTo>
                    <a:pt x="37" y="38"/>
                  </a:lnTo>
                  <a:lnTo>
                    <a:pt x="37" y="38"/>
                  </a:lnTo>
                  <a:lnTo>
                    <a:pt x="37" y="44"/>
                  </a:lnTo>
                  <a:lnTo>
                    <a:pt x="37" y="44"/>
                  </a:lnTo>
                  <a:lnTo>
                    <a:pt x="33" y="44"/>
                  </a:lnTo>
                  <a:lnTo>
                    <a:pt x="33" y="44"/>
                  </a:lnTo>
                  <a:lnTo>
                    <a:pt x="33" y="38"/>
                  </a:lnTo>
                  <a:lnTo>
                    <a:pt x="33" y="38"/>
                  </a:lnTo>
                  <a:close/>
                  <a:moveTo>
                    <a:pt x="24" y="38"/>
                  </a:moveTo>
                  <a:lnTo>
                    <a:pt x="24" y="38"/>
                  </a:lnTo>
                  <a:lnTo>
                    <a:pt x="29" y="38"/>
                  </a:lnTo>
                  <a:lnTo>
                    <a:pt x="29" y="38"/>
                  </a:lnTo>
                  <a:lnTo>
                    <a:pt x="29" y="44"/>
                  </a:lnTo>
                  <a:lnTo>
                    <a:pt x="29" y="44"/>
                  </a:lnTo>
                  <a:lnTo>
                    <a:pt x="24" y="44"/>
                  </a:lnTo>
                  <a:lnTo>
                    <a:pt x="24" y="44"/>
                  </a:lnTo>
                  <a:lnTo>
                    <a:pt x="24" y="38"/>
                  </a:lnTo>
                  <a:lnTo>
                    <a:pt x="24" y="38"/>
                  </a:lnTo>
                  <a:close/>
                  <a:moveTo>
                    <a:pt x="40" y="38"/>
                  </a:moveTo>
                  <a:lnTo>
                    <a:pt x="40" y="38"/>
                  </a:lnTo>
                  <a:lnTo>
                    <a:pt x="46" y="38"/>
                  </a:lnTo>
                  <a:lnTo>
                    <a:pt x="46" y="38"/>
                  </a:lnTo>
                  <a:lnTo>
                    <a:pt x="46" y="44"/>
                  </a:lnTo>
                  <a:lnTo>
                    <a:pt x="46" y="44"/>
                  </a:lnTo>
                  <a:lnTo>
                    <a:pt x="40" y="44"/>
                  </a:lnTo>
                  <a:lnTo>
                    <a:pt x="40" y="44"/>
                  </a:lnTo>
                  <a:lnTo>
                    <a:pt x="40" y="38"/>
                  </a:lnTo>
                  <a:lnTo>
                    <a:pt x="40" y="38"/>
                  </a:lnTo>
                  <a:close/>
                  <a:moveTo>
                    <a:pt x="50" y="38"/>
                  </a:moveTo>
                  <a:lnTo>
                    <a:pt x="50" y="38"/>
                  </a:lnTo>
                  <a:lnTo>
                    <a:pt x="53" y="38"/>
                  </a:lnTo>
                  <a:lnTo>
                    <a:pt x="53" y="38"/>
                  </a:lnTo>
                  <a:lnTo>
                    <a:pt x="53" y="44"/>
                  </a:lnTo>
                  <a:lnTo>
                    <a:pt x="53" y="44"/>
                  </a:lnTo>
                  <a:lnTo>
                    <a:pt x="50" y="44"/>
                  </a:lnTo>
                  <a:lnTo>
                    <a:pt x="50" y="44"/>
                  </a:lnTo>
                  <a:lnTo>
                    <a:pt x="50" y="38"/>
                  </a:lnTo>
                  <a:lnTo>
                    <a:pt x="50" y="38"/>
                  </a:lnTo>
                  <a:close/>
                  <a:moveTo>
                    <a:pt x="57" y="38"/>
                  </a:moveTo>
                  <a:lnTo>
                    <a:pt x="57" y="38"/>
                  </a:lnTo>
                  <a:lnTo>
                    <a:pt x="61" y="38"/>
                  </a:lnTo>
                  <a:lnTo>
                    <a:pt x="61" y="38"/>
                  </a:lnTo>
                  <a:lnTo>
                    <a:pt x="61" y="44"/>
                  </a:lnTo>
                  <a:lnTo>
                    <a:pt x="61" y="44"/>
                  </a:lnTo>
                  <a:lnTo>
                    <a:pt x="57" y="44"/>
                  </a:lnTo>
                  <a:lnTo>
                    <a:pt x="57" y="44"/>
                  </a:lnTo>
                  <a:lnTo>
                    <a:pt x="57" y="38"/>
                  </a:lnTo>
                  <a:lnTo>
                    <a:pt x="57" y="38"/>
                  </a:lnTo>
                  <a:close/>
                  <a:moveTo>
                    <a:pt x="33" y="51"/>
                  </a:moveTo>
                  <a:lnTo>
                    <a:pt x="33" y="51"/>
                  </a:lnTo>
                  <a:lnTo>
                    <a:pt x="37" y="51"/>
                  </a:lnTo>
                  <a:lnTo>
                    <a:pt x="37" y="51"/>
                  </a:lnTo>
                  <a:lnTo>
                    <a:pt x="37" y="58"/>
                  </a:lnTo>
                  <a:lnTo>
                    <a:pt x="37" y="58"/>
                  </a:lnTo>
                  <a:lnTo>
                    <a:pt x="33" y="58"/>
                  </a:lnTo>
                  <a:lnTo>
                    <a:pt x="33" y="58"/>
                  </a:lnTo>
                  <a:lnTo>
                    <a:pt x="33" y="51"/>
                  </a:lnTo>
                  <a:lnTo>
                    <a:pt x="33" y="51"/>
                  </a:lnTo>
                  <a:close/>
                  <a:moveTo>
                    <a:pt x="24" y="51"/>
                  </a:moveTo>
                  <a:lnTo>
                    <a:pt x="24" y="51"/>
                  </a:lnTo>
                  <a:lnTo>
                    <a:pt x="29" y="51"/>
                  </a:lnTo>
                  <a:lnTo>
                    <a:pt x="29" y="51"/>
                  </a:lnTo>
                  <a:lnTo>
                    <a:pt x="29" y="58"/>
                  </a:lnTo>
                  <a:lnTo>
                    <a:pt x="29" y="58"/>
                  </a:lnTo>
                  <a:lnTo>
                    <a:pt x="24" y="58"/>
                  </a:lnTo>
                  <a:lnTo>
                    <a:pt x="24" y="58"/>
                  </a:lnTo>
                  <a:lnTo>
                    <a:pt x="24" y="51"/>
                  </a:lnTo>
                  <a:lnTo>
                    <a:pt x="24" y="51"/>
                  </a:lnTo>
                  <a:close/>
                  <a:moveTo>
                    <a:pt x="40" y="51"/>
                  </a:moveTo>
                  <a:lnTo>
                    <a:pt x="40" y="51"/>
                  </a:lnTo>
                  <a:lnTo>
                    <a:pt x="46" y="51"/>
                  </a:lnTo>
                  <a:lnTo>
                    <a:pt x="46" y="51"/>
                  </a:lnTo>
                  <a:lnTo>
                    <a:pt x="46" y="58"/>
                  </a:lnTo>
                  <a:lnTo>
                    <a:pt x="46" y="58"/>
                  </a:lnTo>
                  <a:lnTo>
                    <a:pt x="40" y="58"/>
                  </a:lnTo>
                  <a:lnTo>
                    <a:pt x="40" y="58"/>
                  </a:lnTo>
                  <a:lnTo>
                    <a:pt x="40" y="51"/>
                  </a:lnTo>
                  <a:lnTo>
                    <a:pt x="40" y="51"/>
                  </a:lnTo>
                  <a:close/>
                  <a:moveTo>
                    <a:pt x="50" y="51"/>
                  </a:moveTo>
                  <a:lnTo>
                    <a:pt x="50" y="51"/>
                  </a:lnTo>
                  <a:lnTo>
                    <a:pt x="53" y="51"/>
                  </a:lnTo>
                  <a:lnTo>
                    <a:pt x="53" y="51"/>
                  </a:lnTo>
                  <a:lnTo>
                    <a:pt x="53" y="58"/>
                  </a:lnTo>
                  <a:lnTo>
                    <a:pt x="53" y="58"/>
                  </a:lnTo>
                  <a:lnTo>
                    <a:pt x="50" y="58"/>
                  </a:lnTo>
                  <a:lnTo>
                    <a:pt x="50" y="58"/>
                  </a:lnTo>
                  <a:lnTo>
                    <a:pt x="50" y="51"/>
                  </a:lnTo>
                  <a:lnTo>
                    <a:pt x="50" y="51"/>
                  </a:lnTo>
                  <a:close/>
                  <a:moveTo>
                    <a:pt x="57" y="51"/>
                  </a:moveTo>
                  <a:lnTo>
                    <a:pt x="57" y="51"/>
                  </a:lnTo>
                  <a:lnTo>
                    <a:pt x="61" y="51"/>
                  </a:lnTo>
                  <a:lnTo>
                    <a:pt x="61" y="51"/>
                  </a:lnTo>
                  <a:lnTo>
                    <a:pt x="61" y="58"/>
                  </a:lnTo>
                  <a:lnTo>
                    <a:pt x="61" y="58"/>
                  </a:lnTo>
                  <a:lnTo>
                    <a:pt x="57" y="58"/>
                  </a:lnTo>
                  <a:lnTo>
                    <a:pt x="57" y="58"/>
                  </a:lnTo>
                  <a:lnTo>
                    <a:pt x="57" y="51"/>
                  </a:lnTo>
                  <a:lnTo>
                    <a:pt x="57" y="51"/>
                  </a:lnTo>
                  <a:close/>
                  <a:moveTo>
                    <a:pt x="33" y="66"/>
                  </a:moveTo>
                  <a:lnTo>
                    <a:pt x="33" y="66"/>
                  </a:lnTo>
                  <a:lnTo>
                    <a:pt x="37" y="66"/>
                  </a:lnTo>
                  <a:lnTo>
                    <a:pt x="37" y="66"/>
                  </a:lnTo>
                  <a:lnTo>
                    <a:pt x="37" y="71"/>
                  </a:lnTo>
                  <a:lnTo>
                    <a:pt x="37" y="71"/>
                  </a:lnTo>
                  <a:lnTo>
                    <a:pt x="33" y="71"/>
                  </a:lnTo>
                  <a:lnTo>
                    <a:pt x="33" y="71"/>
                  </a:lnTo>
                  <a:lnTo>
                    <a:pt x="33" y="66"/>
                  </a:lnTo>
                  <a:lnTo>
                    <a:pt x="33" y="66"/>
                  </a:lnTo>
                  <a:close/>
                  <a:moveTo>
                    <a:pt x="24" y="66"/>
                  </a:moveTo>
                  <a:lnTo>
                    <a:pt x="24" y="66"/>
                  </a:lnTo>
                  <a:lnTo>
                    <a:pt x="29" y="66"/>
                  </a:lnTo>
                  <a:lnTo>
                    <a:pt x="29" y="66"/>
                  </a:lnTo>
                  <a:lnTo>
                    <a:pt x="29" y="71"/>
                  </a:lnTo>
                  <a:lnTo>
                    <a:pt x="29" y="71"/>
                  </a:lnTo>
                  <a:lnTo>
                    <a:pt x="24" y="71"/>
                  </a:lnTo>
                  <a:lnTo>
                    <a:pt x="24" y="71"/>
                  </a:lnTo>
                  <a:lnTo>
                    <a:pt x="24" y="66"/>
                  </a:lnTo>
                  <a:lnTo>
                    <a:pt x="24" y="66"/>
                  </a:lnTo>
                  <a:close/>
                  <a:moveTo>
                    <a:pt x="40" y="66"/>
                  </a:moveTo>
                  <a:lnTo>
                    <a:pt x="40" y="66"/>
                  </a:lnTo>
                  <a:lnTo>
                    <a:pt x="46" y="66"/>
                  </a:lnTo>
                  <a:lnTo>
                    <a:pt x="46" y="66"/>
                  </a:lnTo>
                  <a:lnTo>
                    <a:pt x="46" y="71"/>
                  </a:lnTo>
                  <a:lnTo>
                    <a:pt x="46" y="71"/>
                  </a:lnTo>
                  <a:lnTo>
                    <a:pt x="40" y="71"/>
                  </a:lnTo>
                  <a:lnTo>
                    <a:pt x="40" y="71"/>
                  </a:lnTo>
                  <a:lnTo>
                    <a:pt x="40" y="66"/>
                  </a:lnTo>
                  <a:lnTo>
                    <a:pt x="40" y="66"/>
                  </a:lnTo>
                  <a:close/>
                  <a:moveTo>
                    <a:pt x="50" y="66"/>
                  </a:moveTo>
                  <a:lnTo>
                    <a:pt x="50" y="66"/>
                  </a:lnTo>
                  <a:lnTo>
                    <a:pt x="53" y="66"/>
                  </a:lnTo>
                  <a:lnTo>
                    <a:pt x="53" y="66"/>
                  </a:lnTo>
                  <a:lnTo>
                    <a:pt x="53" y="71"/>
                  </a:lnTo>
                  <a:lnTo>
                    <a:pt x="53" y="71"/>
                  </a:lnTo>
                  <a:lnTo>
                    <a:pt x="50" y="71"/>
                  </a:lnTo>
                  <a:lnTo>
                    <a:pt x="50" y="71"/>
                  </a:lnTo>
                  <a:lnTo>
                    <a:pt x="50" y="66"/>
                  </a:lnTo>
                  <a:lnTo>
                    <a:pt x="50" y="66"/>
                  </a:lnTo>
                  <a:close/>
                  <a:moveTo>
                    <a:pt x="57" y="66"/>
                  </a:moveTo>
                  <a:lnTo>
                    <a:pt x="57" y="66"/>
                  </a:lnTo>
                  <a:lnTo>
                    <a:pt x="61" y="66"/>
                  </a:lnTo>
                  <a:lnTo>
                    <a:pt x="61" y="66"/>
                  </a:lnTo>
                  <a:lnTo>
                    <a:pt x="61" y="71"/>
                  </a:lnTo>
                  <a:lnTo>
                    <a:pt x="61" y="71"/>
                  </a:lnTo>
                  <a:lnTo>
                    <a:pt x="57" y="71"/>
                  </a:lnTo>
                  <a:lnTo>
                    <a:pt x="57" y="71"/>
                  </a:lnTo>
                  <a:lnTo>
                    <a:pt x="57" y="66"/>
                  </a:lnTo>
                  <a:lnTo>
                    <a:pt x="57" y="66"/>
                  </a:lnTo>
                  <a:close/>
                  <a:moveTo>
                    <a:pt x="33" y="80"/>
                  </a:moveTo>
                  <a:lnTo>
                    <a:pt x="33" y="80"/>
                  </a:lnTo>
                  <a:lnTo>
                    <a:pt x="37" y="80"/>
                  </a:lnTo>
                  <a:lnTo>
                    <a:pt x="37" y="80"/>
                  </a:lnTo>
                  <a:lnTo>
                    <a:pt x="37" y="86"/>
                  </a:lnTo>
                  <a:lnTo>
                    <a:pt x="37" y="86"/>
                  </a:lnTo>
                  <a:lnTo>
                    <a:pt x="33" y="86"/>
                  </a:lnTo>
                  <a:lnTo>
                    <a:pt x="33" y="86"/>
                  </a:lnTo>
                  <a:lnTo>
                    <a:pt x="33" y="80"/>
                  </a:lnTo>
                  <a:lnTo>
                    <a:pt x="33" y="80"/>
                  </a:lnTo>
                  <a:close/>
                  <a:moveTo>
                    <a:pt x="24" y="80"/>
                  </a:moveTo>
                  <a:lnTo>
                    <a:pt x="24" y="80"/>
                  </a:lnTo>
                  <a:lnTo>
                    <a:pt x="29" y="80"/>
                  </a:lnTo>
                  <a:lnTo>
                    <a:pt x="29" y="80"/>
                  </a:lnTo>
                  <a:lnTo>
                    <a:pt x="29" y="86"/>
                  </a:lnTo>
                  <a:lnTo>
                    <a:pt x="29" y="86"/>
                  </a:lnTo>
                  <a:lnTo>
                    <a:pt x="24" y="86"/>
                  </a:lnTo>
                  <a:lnTo>
                    <a:pt x="24" y="86"/>
                  </a:lnTo>
                  <a:lnTo>
                    <a:pt x="24" y="80"/>
                  </a:lnTo>
                  <a:lnTo>
                    <a:pt x="24" y="80"/>
                  </a:lnTo>
                  <a:close/>
                  <a:moveTo>
                    <a:pt x="40" y="80"/>
                  </a:moveTo>
                  <a:lnTo>
                    <a:pt x="40" y="80"/>
                  </a:lnTo>
                  <a:lnTo>
                    <a:pt x="46" y="80"/>
                  </a:lnTo>
                  <a:lnTo>
                    <a:pt x="46" y="80"/>
                  </a:lnTo>
                  <a:lnTo>
                    <a:pt x="46" y="86"/>
                  </a:lnTo>
                  <a:lnTo>
                    <a:pt x="46" y="86"/>
                  </a:lnTo>
                  <a:lnTo>
                    <a:pt x="40" y="86"/>
                  </a:lnTo>
                  <a:lnTo>
                    <a:pt x="40" y="86"/>
                  </a:lnTo>
                  <a:lnTo>
                    <a:pt x="40" y="80"/>
                  </a:lnTo>
                  <a:lnTo>
                    <a:pt x="40" y="80"/>
                  </a:lnTo>
                  <a:close/>
                  <a:moveTo>
                    <a:pt x="50" y="80"/>
                  </a:moveTo>
                  <a:lnTo>
                    <a:pt x="50" y="80"/>
                  </a:lnTo>
                  <a:lnTo>
                    <a:pt x="53" y="80"/>
                  </a:lnTo>
                  <a:lnTo>
                    <a:pt x="53" y="80"/>
                  </a:lnTo>
                  <a:lnTo>
                    <a:pt x="53" y="86"/>
                  </a:lnTo>
                  <a:lnTo>
                    <a:pt x="53" y="86"/>
                  </a:lnTo>
                  <a:lnTo>
                    <a:pt x="50" y="86"/>
                  </a:lnTo>
                  <a:lnTo>
                    <a:pt x="50" y="86"/>
                  </a:lnTo>
                  <a:lnTo>
                    <a:pt x="50" y="80"/>
                  </a:lnTo>
                  <a:lnTo>
                    <a:pt x="50" y="80"/>
                  </a:lnTo>
                  <a:close/>
                  <a:moveTo>
                    <a:pt x="57" y="80"/>
                  </a:moveTo>
                  <a:lnTo>
                    <a:pt x="57" y="80"/>
                  </a:lnTo>
                  <a:lnTo>
                    <a:pt x="61" y="80"/>
                  </a:lnTo>
                  <a:lnTo>
                    <a:pt x="61" y="80"/>
                  </a:lnTo>
                  <a:lnTo>
                    <a:pt x="61" y="86"/>
                  </a:lnTo>
                  <a:lnTo>
                    <a:pt x="61" y="86"/>
                  </a:lnTo>
                  <a:lnTo>
                    <a:pt x="57" y="86"/>
                  </a:lnTo>
                  <a:lnTo>
                    <a:pt x="57" y="86"/>
                  </a:lnTo>
                  <a:lnTo>
                    <a:pt x="57" y="80"/>
                  </a:lnTo>
                  <a:lnTo>
                    <a:pt x="57" y="80"/>
                  </a:lnTo>
                  <a:close/>
                  <a:moveTo>
                    <a:pt x="33" y="9"/>
                  </a:moveTo>
                  <a:lnTo>
                    <a:pt x="33" y="9"/>
                  </a:lnTo>
                  <a:lnTo>
                    <a:pt x="37" y="9"/>
                  </a:lnTo>
                  <a:lnTo>
                    <a:pt x="37" y="9"/>
                  </a:lnTo>
                  <a:lnTo>
                    <a:pt x="37" y="14"/>
                  </a:lnTo>
                  <a:lnTo>
                    <a:pt x="37" y="14"/>
                  </a:lnTo>
                  <a:lnTo>
                    <a:pt x="33" y="14"/>
                  </a:lnTo>
                  <a:lnTo>
                    <a:pt x="33" y="14"/>
                  </a:lnTo>
                  <a:lnTo>
                    <a:pt x="33" y="9"/>
                  </a:lnTo>
                  <a:lnTo>
                    <a:pt x="33" y="9"/>
                  </a:lnTo>
                  <a:close/>
                  <a:moveTo>
                    <a:pt x="24" y="9"/>
                  </a:moveTo>
                  <a:lnTo>
                    <a:pt x="29" y="9"/>
                  </a:lnTo>
                  <a:lnTo>
                    <a:pt x="29" y="14"/>
                  </a:lnTo>
                  <a:lnTo>
                    <a:pt x="24" y="14"/>
                  </a:lnTo>
                  <a:lnTo>
                    <a:pt x="24" y="9"/>
                  </a:lnTo>
                  <a:lnTo>
                    <a:pt x="24" y="9"/>
                  </a:lnTo>
                  <a:close/>
                  <a:moveTo>
                    <a:pt x="40" y="9"/>
                  </a:moveTo>
                  <a:lnTo>
                    <a:pt x="40" y="9"/>
                  </a:lnTo>
                  <a:lnTo>
                    <a:pt x="46" y="9"/>
                  </a:lnTo>
                  <a:lnTo>
                    <a:pt x="46" y="9"/>
                  </a:lnTo>
                  <a:lnTo>
                    <a:pt x="46" y="14"/>
                  </a:lnTo>
                  <a:lnTo>
                    <a:pt x="46" y="14"/>
                  </a:lnTo>
                  <a:lnTo>
                    <a:pt x="40" y="14"/>
                  </a:lnTo>
                  <a:lnTo>
                    <a:pt x="40" y="14"/>
                  </a:lnTo>
                  <a:lnTo>
                    <a:pt x="40" y="9"/>
                  </a:lnTo>
                  <a:lnTo>
                    <a:pt x="40" y="9"/>
                  </a:lnTo>
                  <a:close/>
                  <a:moveTo>
                    <a:pt x="50" y="9"/>
                  </a:moveTo>
                  <a:lnTo>
                    <a:pt x="50" y="9"/>
                  </a:lnTo>
                  <a:lnTo>
                    <a:pt x="53" y="9"/>
                  </a:lnTo>
                  <a:lnTo>
                    <a:pt x="53" y="9"/>
                  </a:lnTo>
                  <a:lnTo>
                    <a:pt x="53" y="14"/>
                  </a:lnTo>
                  <a:lnTo>
                    <a:pt x="53" y="14"/>
                  </a:lnTo>
                  <a:lnTo>
                    <a:pt x="50" y="14"/>
                  </a:lnTo>
                  <a:lnTo>
                    <a:pt x="50" y="14"/>
                  </a:lnTo>
                  <a:lnTo>
                    <a:pt x="50" y="9"/>
                  </a:lnTo>
                  <a:lnTo>
                    <a:pt x="50" y="9"/>
                  </a:lnTo>
                  <a:close/>
                  <a:moveTo>
                    <a:pt x="57" y="9"/>
                  </a:moveTo>
                  <a:lnTo>
                    <a:pt x="61" y="9"/>
                  </a:lnTo>
                  <a:lnTo>
                    <a:pt x="61" y="14"/>
                  </a:lnTo>
                  <a:lnTo>
                    <a:pt x="57" y="14"/>
                  </a:lnTo>
                  <a:lnTo>
                    <a:pt x="57" y="9"/>
                  </a:lnTo>
                  <a:lnTo>
                    <a:pt x="57" y="9"/>
                  </a:lnTo>
                  <a:close/>
                  <a:moveTo>
                    <a:pt x="77" y="49"/>
                  </a:moveTo>
                  <a:lnTo>
                    <a:pt x="117" y="49"/>
                  </a:lnTo>
                  <a:lnTo>
                    <a:pt x="117" y="55"/>
                  </a:lnTo>
                  <a:lnTo>
                    <a:pt x="77" y="55"/>
                  </a:lnTo>
                  <a:lnTo>
                    <a:pt x="77" y="49"/>
                  </a:lnTo>
                  <a:lnTo>
                    <a:pt x="77" y="49"/>
                  </a:lnTo>
                  <a:close/>
                  <a:moveTo>
                    <a:pt x="77" y="71"/>
                  </a:moveTo>
                  <a:lnTo>
                    <a:pt x="77" y="71"/>
                  </a:lnTo>
                  <a:lnTo>
                    <a:pt x="117" y="71"/>
                  </a:lnTo>
                  <a:lnTo>
                    <a:pt x="117" y="71"/>
                  </a:lnTo>
                  <a:lnTo>
                    <a:pt x="117" y="77"/>
                  </a:lnTo>
                  <a:lnTo>
                    <a:pt x="117" y="77"/>
                  </a:lnTo>
                  <a:lnTo>
                    <a:pt x="77" y="77"/>
                  </a:lnTo>
                  <a:lnTo>
                    <a:pt x="77" y="77"/>
                  </a:lnTo>
                  <a:lnTo>
                    <a:pt x="77" y="71"/>
                  </a:lnTo>
                  <a:lnTo>
                    <a:pt x="77" y="71"/>
                  </a:lnTo>
                  <a:close/>
                  <a:moveTo>
                    <a:pt x="77" y="84"/>
                  </a:moveTo>
                  <a:lnTo>
                    <a:pt x="77" y="84"/>
                  </a:lnTo>
                  <a:lnTo>
                    <a:pt x="117" y="84"/>
                  </a:lnTo>
                  <a:lnTo>
                    <a:pt x="117" y="84"/>
                  </a:lnTo>
                  <a:lnTo>
                    <a:pt x="117" y="90"/>
                  </a:lnTo>
                  <a:lnTo>
                    <a:pt x="117" y="90"/>
                  </a:lnTo>
                  <a:lnTo>
                    <a:pt x="77" y="90"/>
                  </a:lnTo>
                  <a:lnTo>
                    <a:pt x="77" y="90"/>
                  </a:lnTo>
                  <a:lnTo>
                    <a:pt x="77" y="84"/>
                  </a:lnTo>
                  <a:lnTo>
                    <a:pt x="77" y="84"/>
                  </a:lnTo>
                  <a:close/>
                  <a:moveTo>
                    <a:pt x="77" y="95"/>
                  </a:moveTo>
                  <a:lnTo>
                    <a:pt x="117" y="95"/>
                  </a:lnTo>
                  <a:lnTo>
                    <a:pt x="117" y="101"/>
                  </a:lnTo>
                  <a:lnTo>
                    <a:pt x="77" y="101"/>
                  </a:lnTo>
                  <a:lnTo>
                    <a:pt x="77" y="9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4" name="矩形 13"/>
            <p:cNvSpPr/>
            <p:nvPr/>
          </p:nvSpPr>
          <p:spPr>
            <a:xfrm>
              <a:off x="2698368" y="5518798"/>
              <a:ext cx="557147" cy="5744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75000"/>
                      <a:lumOff val="25000"/>
                    </a:schemeClr>
                  </a:solidFill>
                </a:rPr>
                <a:t>03</a:t>
              </a:r>
              <a:endParaRPr lang="zh-CN" altLang="en-US" sz="1600" dirty="0">
                <a:solidFill>
                  <a:schemeClr val="tx1">
                    <a:lumMod val="75000"/>
                    <a:lumOff val="25000"/>
                  </a:schemeClr>
                </a:solidFill>
              </a:endParaRPr>
            </a:p>
          </p:txBody>
        </p:sp>
      </p:grpSp>
      <p:sp>
        <p:nvSpPr>
          <p:cNvPr id="15" name="矩形 14"/>
          <p:cNvSpPr/>
          <p:nvPr/>
        </p:nvSpPr>
        <p:spPr>
          <a:xfrm>
            <a:off x="1493351" y="1115107"/>
            <a:ext cx="1326464" cy="1638960"/>
          </a:xfrm>
          <a:prstGeom prst="rect">
            <a:avLst/>
          </a:prstGeom>
          <a:gradFill flip="none" rotWithShape="1">
            <a:gsLst>
              <a:gs pos="89000">
                <a:schemeClr val="bg1">
                  <a:lumMod val="85000"/>
                  <a:alpha val="18000"/>
                </a:schemeClr>
              </a:gs>
              <a:gs pos="0">
                <a:schemeClr val="bg1">
                  <a:alpha val="31000"/>
                </a:schemeClr>
              </a:gs>
            </a:gsLst>
            <a:lin ang="18900000" scaled="1"/>
            <a:tileRect/>
          </a:gra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defTabSz="534670">
              <a:defRPr/>
            </a:pPr>
            <a:endParaRPr lang="zh-CN" altLang="en-US" sz="1100" dirty="0"/>
          </a:p>
        </p:txBody>
      </p:sp>
      <p:sp>
        <p:nvSpPr>
          <p:cNvPr id="16" name="Freeform 45"/>
          <p:cNvSpPr>
            <a:spLocks noEditPoints="1"/>
          </p:cNvSpPr>
          <p:nvPr/>
        </p:nvSpPr>
        <p:spPr bwMode="auto">
          <a:xfrm flipH="1">
            <a:off x="1625080" y="2025430"/>
            <a:ext cx="816875" cy="728887"/>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17" name="Freeform 45"/>
          <p:cNvSpPr>
            <a:spLocks noEditPoints="1"/>
          </p:cNvSpPr>
          <p:nvPr/>
        </p:nvSpPr>
        <p:spPr bwMode="auto">
          <a:xfrm>
            <a:off x="2033518" y="1451372"/>
            <a:ext cx="1411074" cy="1342249"/>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pic>
        <p:nvPicPr>
          <p:cNvPr id="18" name="Picture 3"/>
          <p:cNvPicPr>
            <a:picLocks noChangeAspect="1" noChangeArrowheads="1"/>
          </p:cNvPicPr>
          <p:nvPr/>
        </p:nvPicPr>
        <p:blipFill>
          <a:blip r:embed="rId3" cstate="print"/>
          <a:srcRect l="2766" t="57680" r="7205"/>
          <a:stretch>
            <a:fillRect/>
          </a:stretch>
        </p:blipFill>
        <p:spPr bwMode="auto">
          <a:xfrm>
            <a:off x="1359536" y="2770992"/>
            <a:ext cx="6939363" cy="45719"/>
          </a:xfrm>
          <a:prstGeom prst="rect">
            <a:avLst/>
          </a:prstGeom>
          <a:noFill/>
          <a:ln w="9525">
            <a:noFill/>
            <a:miter lim="800000"/>
            <a:headEnd/>
            <a:tailEnd/>
          </a:ln>
        </p:spPr>
      </p:pic>
      <p:sp>
        <p:nvSpPr>
          <p:cNvPr id="19" name="矩形 18"/>
          <p:cNvSpPr/>
          <p:nvPr/>
        </p:nvSpPr>
        <p:spPr>
          <a:xfrm>
            <a:off x="3604006" y="1575168"/>
            <a:ext cx="4128695" cy="935331"/>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输入您的内容或者通过右键复制粘贴您的内容，并选择只保留文字。输入您的内容或者通过右键复制粘贴您的内容。输入您的内容或者通过右键复制粘贴您的内容。</a:t>
            </a:r>
          </a:p>
          <a:p>
            <a:pPr>
              <a:lnSpc>
                <a:spcPct val="120000"/>
              </a:lnSpc>
            </a:pP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19"/>
          <p:cNvSpPr/>
          <p:nvPr/>
        </p:nvSpPr>
        <p:spPr>
          <a:xfrm>
            <a:off x="2929152" y="3153356"/>
            <a:ext cx="5283658" cy="235459"/>
          </a:xfrm>
          <a:prstGeom prst="rect">
            <a:avLst/>
          </a:prstGeom>
        </p:spPr>
        <p:txBody>
          <a:bodyPr wrap="square" lIns="68589" tIns="34295" rIns="68589" bIns="34295">
            <a:spAutoFit/>
          </a:bodyPr>
          <a:lstStyle/>
          <a:p>
            <a:pPr>
              <a:lnSpc>
                <a:spcPct val="12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p>
        </p:txBody>
      </p:sp>
      <p:sp>
        <p:nvSpPr>
          <p:cNvPr id="21" name="矩形 20"/>
          <p:cNvSpPr/>
          <p:nvPr/>
        </p:nvSpPr>
        <p:spPr>
          <a:xfrm>
            <a:off x="2906229" y="3692408"/>
            <a:ext cx="5283658" cy="235459"/>
          </a:xfrm>
          <a:prstGeom prst="rect">
            <a:avLst/>
          </a:prstGeom>
        </p:spPr>
        <p:txBody>
          <a:bodyPr wrap="square" lIns="68589" tIns="34295" rIns="68589" bIns="34295">
            <a:spAutoFit/>
          </a:bodyPr>
          <a:lstStyle/>
          <a:p>
            <a:pPr>
              <a:lnSpc>
                <a:spcPct val="12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p>
        </p:txBody>
      </p:sp>
      <p:sp>
        <p:nvSpPr>
          <p:cNvPr id="22" name="矩形 21"/>
          <p:cNvSpPr/>
          <p:nvPr/>
        </p:nvSpPr>
        <p:spPr>
          <a:xfrm>
            <a:off x="2897596" y="4232635"/>
            <a:ext cx="5283658" cy="235459"/>
          </a:xfrm>
          <a:prstGeom prst="rect">
            <a:avLst/>
          </a:prstGeom>
        </p:spPr>
        <p:txBody>
          <a:bodyPr wrap="square" lIns="68589" tIns="34295" rIns="68589" bIns="34295">
            <a:spAutoFit/>
          </a:bodyPr>
          <a:lstStyle/>
          <a:p>
            <a:pPr>
              <a:lnSpc>
                <a:spcPct val="12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p:tgtEl>
                                          <p:spTgt spid="16"/>
                                        </p:tgtEl>
                                        <p:attrNameLst>
                                          <p:attrName>ppt_x</p:attrName>
                                        </p:attrNameLst>
                                      </p:cBhvr>
                                      <p:tavLst>
                                        <p:tav tm="0">
                                          <p:val>
                                            <p:strVal val="#ppt_x-#ppt_w*1.125000"/>
                                          </p:val>
                                        </p:tav>
                                        <p:tav tm="100000">
                                          <p:val>
                                            <p:strVal val="#ppt_x"/>
                                          </p:val>
                                        </p:tav>
                                      </p:tavLst>
                                    </p:anim>
                                    <p:animEffect transition="in" filter="wipe(right)">
                                      <p:cBhvr>
                                        <p:cTn id="14" dur="500"/>
                                        <p:tgtEl>
                                          <p:spTgt spid="16"/>
                                        </p:tgtEl>
                                      </p:cBhvr>
                                    </p:animEffect>
                                  </p:childTnLst>
                                </p:cTn>
                              </p:par>
                            </p:childTnLst>
                          </p:cTn>
                        </p:par>
                        <p:par>
                          <p:cTn id="15" fill="hold">
                            <p:stCondLst>
                              <p:cond delay="1000"/>
                            </p:stCondLst>
                            <p:childTnLst>
                              <p:par>
                                <p:cTn id="16" presetID="12" presetClass="entr" presetSubtype="2"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ppt_x</p:attrName>
                                        </p:attrNameLst>
                                      </p:cBhvr>
                                      <p:tavLst>
                                        <p:tav tm="0">
                                          <p:val>
                                            <p:strVal val="#ppt_x+#ppt_w*1.125000"/>
                                          </p:val>
                                        </p:tav>
                                        <p:tav tm="100000">
                                          <p:val>
                                            <p:strVal val="#ppt_x"/>
                                          </p:val>
                                        </p:tav>
                                      </p:tavLst>
                                    </p:anim>
                                    <p:animEffect transition="in" filter="wipe(left)">
                                      <p:cBhvr>
                                        <p:cTn id="19" dur="500"/>
                                        <p:tgtEl>
                                          <p:spTgt spid="17"/>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14" presetClass="entr" presetSubtype="1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500"/>
                                        <p:tgtEl>
                                          <p:spTgt spid="21"/>
                                        </p:tgtEl>
                                      </p:cBhvr>
                                    </p:animEffect>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14" presetClass="entr" presetSubtype="1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randombar(horizontal)">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P spid="20" grpId="0"/>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8097" y="1441642"/>
            <a:ext cx="2270222" cy="2265378"/>
            <a:chOff x="2010185" y="1921596"/>
            <a:chExt cx="3026043" cy="3019572"/>
          </a:xfrm>
        </p:grpSpPr>
        <p:sp>
          <p:nvSpPr>
            <p:cNvPr id="3" name="Freeform 6"/>
            <p:cNvSpPr/>
            <p:nvPr/>
          </p:nvSpPr>
          <p:spPr bwMode="auto">
            <a:xfrm>
              <a:off x="4065306" y="2730699"/>
              <a:ext cx="650519" cy="1695880"/>
            </a:xfrm>
            <a:custGeom>
              <a:avLst/>
              <a:gdLst>
                <a:gd name="T0" fmla="*/ 85 w 85"/>
                <a:gd name="T1" fmla="*/ 92 h 222"/>
                <a:gd name="T2" fmla="*/ 54 w 85"/>
                <a:gd name="T3" fmla="*/ 0 h 222"/>
                <a:gd name="T4" fmla="*/ 34 w 85"/>
                <a:gd name="T5" fmla="*/ 15 h 222"/>
                <a:gd name="T6" fmla="*/ 59 w 85"/>
                <a:gd name="T7" fmla="*/ 92 h 222"/>
                <a:gd name="T8" fmla="*/ 0 w 85"/>
                <a:gd name="T9" fmla="*/ 201 h 222"/>
                <a:gd name="T10" fmla="*/ 13 w 85"/>
                <a:gd name="T11" fmla="*/ 222 h 222"/>
                <a:gd name="T12" fmla="*/ 85 w 85"/>
                <a:gd name="T13" fmla="*/ 92 h 222"/>
              </a:gdLst>
              <a:ahLst/>
              <a:cxnLst>
                <a:cxn ang="0">
                  <a:pos x="T0" y="T1"/>
                </a:cxn>
                <a:cxn ang="0">
                  <a:pos x="T2" y="T3"/>
                </a:cxn>
                <a:cxn ang="0">
                  <a:pos x="T4" y="T5"/>
                </a:cxn>
                <a:cxn ang="0">
                  <a:pos x="T6" y="T7"/>
                </a:cxn>
                <a:cxn ang="0">
                  <a:pos x="T8" y="T9"/>
                </a:cxn>
                <a:cxn ang="0">
                  <a:pos x="T10" y="T11"/>
                </a:cxn>
                <a:cxn ang="0">
                  <a:pos x="T12" y="T13"/>
                </a:cxn>
              </a:cxnLst>
              <a:rect l="0" t="0" r="r" b="b"/>
              <a:pathLst>
                <a:path w="85" h="222">
                  <a:moveTo>
                    <a:pt x="85" y="92"/>
                  </a:moveTo>
                  <a:cubicBezTo>
                    <a:pt x="85" y="57"/>
                    <a:pt x="73" y="26"/>
                    <a:pt x="54" y="0"/>
                  </a:cubicBezTo>
                  <a:cubicBezTo>
                    <a:pt x="34" y="15"/>
                    <a:pt x="34" y="15"/>
                    <a:pt x="34" y="15"/>
                  </a:cubicBezTo>
                  <a:cubicBezTo>
                    <a:pt x="50" y="36"/>
                    <a:pt x="59" y="63"/>
                    <a:pt x="59" y="92"/>
                  </a:cubicBezTo>
                  <a:cubicBezTo>
                    <a:pt x="59" y="137"/>
                    <a:pt x="35" y="177"/>
                    <a:pt x="0" y="201"/>
                  </a:cubicBezTo>
                  <a:cubicBezTo>
                    <a:pt x="13" y="222"/>
                    <a:pt x="13" y="222"/>
                    <a:pt x="13" y="222"/>
                  </a:cubicBezTo>
                  <a:cubicBezTo>
                    <a:pt x="56" y="194"/>
                    <a:pt x="85" y="146"/>
                    <a:pt x="85" y="92"/>
                  </a:cubicBezTo>
                  <a:close/>
                </a:path>
              </a:pathLst>
            </a:custGeom>
            <a:solidFill>
              <a:schemeClr val="accent3">
                <a:alpha val="60000"/>
              </a:schemeClr>
            </a:solidFill>
            <a:ln>
              <a:noFill/>
            </a:ln>
          </p:spPr>
          <p:txBody>
            <a:bodyPr vert="horz" wrap="square" lIns="91440" tIns="45720" rIns="91440" bIns="45720" numCol="1" anchor="t" anchorCtr="0" compatLnSpc="1"/>
            <a:lstStyle/>
            <a:p>
              <a:endParaRPr lang="zh-CN" altLang="en-US"/>
            </a:p>
          </p:txBody>
        </p:sp>
        <p:sp>
          <p:nvSpPr>
            <p:cNvPr id="4" name="Freeform 7"/>
            <p:cNvSpPr/>
            <p:nvPr/>
          </p:nvSpPr>
          <p:spPr bwMode="auto">
            <a:xfrm>
              <a:off x="3485988" y="2251710"/>
              <a:ext cx="993579" cy="595500"/>
            </a:xfrm>
            <a:custGeom>
              <a:avLst/>
              <a:gdLst>
                <a:gd name="T0" fmla="*/ 5 w 130"/>
                <a:gd name="T1" fmla="*/ 25 h 78"/>
                <a:gd name="T2" fmla="*/ 110 w 130"/>
                <a:gd name="T3" fmla="*/ 78 h 78"/>
                <a:gd name="T4" fmla="*/ 130 w 130"/>
                <a:gd name="T5" fmla="*/ 63 h 78"/>
                <a:gd name="T6" fmla="*/ 5 w 130"/>
                <a:gd name="T7" fmla="*/ 0 h 78"/>
                <a:gd name="T8" fmla="*/ 0 w 130"/>
                <a:gd name="T9" fmla="*/ 0 h 78"/>
                <a:gd name="T10" fmla="*/ 1 w 130"/>
                <a:gd name="T11" fmla="*/ 25 h 78"/>
                <a:gd name="T12" fmla="*/ 5 w 130"/>
                <a:gd name="T13" fmla="*/ 25 h 78"/>
              </a:gdLst>
              <a:ahLst/>
              <a:cxnLst>
                <a:cxn ang="0">
                  <a:pos x="T0" y="T1"/>
                </a:cxn>
                <a:cxn ang="0">
                  <a:pos x="T2" y="T3"/>
                </a:cxn>
                <a:cxn ang="0">
                  <a:pos x="T4" y="T5"/>
                </a:cxn>
                <a:cxn ang="0">
                  <a:pos x="T6" y="T7"/>
                </a:cxn>
                <a:cxn ang="0">
                  <a:pos x="T8" y="T9"/>
                </a:cxn>
                <a:cxn ang="0">
                  <a:pos x="T10" y="T11"/>
                </a:cxn>
                <a:cxn ang="0">
                  <a:pos x="T12" y="T13"/>
                </a:cxn>
              </a:cxnLst>
              <a:rect l="0" t="0" r="r" b="b"/>
              <a:pathLst>
                <a:path w="130" h="78">
                  <a:moveTo>
                    <a:pt x="5" y="25"/>
                  </a:moveTo>
                  <a:cubicBezTo>
                    <a:pt x="48" y="25"/>
                    <a:pt x="86" y="46"/>
                    <a:pt x="110" y="78"/>
                  </a:cubicBezTo>
                  <a:cubicBezTo>
                    <a:pt x="130" y="63"/>
                    <a:pt x="130" y="63"/>
                    <a:pt x="130" y="63"/>
                  </a:cubicBezTo>
                  <a:cubicBezTo>
                    <a:pt x="102" y="25"/>
                    <a:pt x="57" y="0"/>
                    <a:pt x="5" y="0"/>
                  </a:cubicBezTo>
                  <a:cubicBezTo>
                    <a:pt x="4" y="0"/>
                    <a:pt x="2" y="0"/>
                    <a:pt x="0" y="0"/>
                  </a:cubicBezTo>
                  <a:cubicBezTo>
                    <a:pt x="1" y="25"/>
                    <a:pt x="1" y="25"/>
                    <a:pt x="1" y="25"/>
                  </a:cubicBezTo>
                  <a:cubicBezTo>
                    <a:pt x="2" y="25"/>
                    <a:pt x="4" y="25"/>
                    <a:pt x="5" y="2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5" name="Freeform 8"/>
            <p:cNvSpPr/>
            <p:nvPr/>
          </p:nvSpPr>
          <p:spPr bwMode="auto">
            <a:xfrm>
              <a:off x="2285281" y="2190217"/>
              <a:ext cx="2087485" cy="2488800"/>
            </a:xfrm>
            <a:custGeom>
              <a:avLst/>
              <a:gdLst>
                <a:gd name="T0" fmla="*/ 245 w 273"/>
                <a:gd name="T1" fmla="*/ 252 h 326"/>
                <a:gd name="T2" fmla="*/ 162 w 273"/>
                <a:gd name="T3" fmla="*/ 284 h 326"/>
                <a:gd name="T4" fmla="*/ 68 w 273"/>
                <a:gd name="T5" fmla="*/ 240 h 326"/>
                <a:gd name="T6" fmla="*/ 41 w 273"/>
                <a:gd name="T7" fmla="*/ 163 h 326"/>
                <a:gd name="T8" fmla="*/ 162 w 273"/>
                <a:gd name="T9" fmla="*/ 41 h 326"/>
                <a:gd name="T10" fmla="*/ 162 w 273"/>
                <a:gd name="T11" fmla="*/ 0 h 326"/>
                <a:gd name="T12" fmla="*/ 0 w 273"/>
                <a:gd name="T13" fmla="*/ 163 h 326"/>
                <a:gd name="T14" fmla="*/ 37 w 273"/>
                <a:gd name="T15" fmla="*/ 266 h 326"/>
                <a:gd name="T16" fmla="*/ 162 w 273"/>
                <a:gd name="T17" fmla="*/ 326 h 326"/>
                <a:gd name="T18" fmla="*/ 273 w 273"/>
                <a:gd name="T19" fmla="*/ 282 h 326"/>
                <a:gd name="T20" fmla="*/ 245 w 273"/>
                <a:gd name="T21" fmla="*/ 25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326">
                  <a:moveTo>
                    <a:pt x="245" y="252"/>
                  </a:moveTo>
                  <a:cubicBezTo>
                    <a:pt x="224" y="272"/>
                    <a:pt x="195" y="284"/>
                    <a:pt x="162" y="284"/>
                  </a:cubicBezTo>
                  <a:cubicBezTo>
                    <a:pt x="125" y="284"/>
                    <a:pt x="91" y="267"/>
                    <a:pt x="68" y="240"/>
                  </a:cubicBezTo>
                  <a:cubicBezTo>
                    <a:pt x="51" y="219"/>
                    <a:pt x="41" y="192"/>
                    <a:pt x="41" y="163"/>
                  </a:cubicBezTo>
                  <a:cubicBezTo>
                    <a:pt x="41" y="96"/>
                    <a:pt x="95" y="41"/>
                    <a:pt x="162" y="41"/>
                  </a:cubicBezTo>
                  <a:cubicBezTo>
                    <a:pt x="162" y="0"/>
                    <a:pt x="162" y="0"/>
                    <a:pt x="162" y="0"/>
                  </a:cubicBezTo>
                  <a:cubicBezTo>
                    <a:pt x="72" y="0"/>
                    <a:pt x="0" y="73"/>
                    <a:pt x="0" y="163"/>
                  </a:cubicBezTo>
                  <a:cubicBezTo>
                    <a:pt x="0" y="202"/>
                    <a:pt x="14" y="238"/>
                    <a:pt x="37" y="266"/>
                  </a:cubicBezTo>
                  <a:cubicBezTo>
                    <a:pt x="67" y="302"/>
                    <a:pt x="112" y="326"/>
                    <a:pt x="162" y="326"/>
                  </a:cubicBezTo>
                  <a:cubicBezTo>
                    <a:pt x="205" y="326"/>
                    <a:pt x="244" y="309"/>
                    <a:pt x="273" y="282"/>
                  </a:cubicBezTo>
                  <a:lnTo>
                    <a:pt x="245" y="252"/>
                  </a:lnTo>
                  <a:close/>
                </a:path>
              </a:pathLst>
            </a:custGeom>
            <a:solidFill>
              <a:schemeClr val="accent1"/>
            </a:solidFill>
            <a:ln>
              <a:noFill/>
            </a:ln>
            <a:effectLst>
              <a:outerShdw blurRad="254000" algn="ctr" rotWithShape="0">
                <a:srgbClr val="53D2FF">
                  <a:alpha val="80000"/>
                </a:srgbClr>
              </a:outerShdw>
            </a:effectLst>
          </p:spPr>
          <p:txBody>
            <a:bodyPr vert="horz" wrap="square" lIns="91440" tIns="45720" rIns="91440" bIns="45720" numCol="1" anchor="t" anchorCtr="0" compatLnSpc="1"/>
            <a:lstStyle/>
            <a:p>
              <a:endParaRPr lang="zh-CN" altLang="en-US"/>
            </a:p>
          </p:txBody>
        </p:sp>
        <p:sp>
          <p:nvSpPr>
            <p:cNvPr id="6" name="Freeform 9"/>
            <p:cNvSpPr>
              <a:spLocks noEditPoints="1"/>
            </p:cNvSpPr>
            <p:nvPr/>
          </p:nvSpPr>
          <p:spPr bwMode="auto">
            <a:xfrm>
              <a:off x="2010185" y="1921596"/>
              <a:ext cx="3026043" cy="3019572"/>
            </a:xfrm>
            <a:custGeom>
              <a:avLst/>
              <a:gdLst>
                <a:gd name="T0" fmla="*/ 198 w 396"/>
                <a:gd name="T1" fmla="*/ 395 h 395"/>
                <a:gd name="T2" fmla="*/ 0 w 396"/>
                <a:gd name="T3" fmla="*/ 198 h 395"/>
                <a:gd name="T4" fmla="*/ 198 w 396"/>
                <a:gd name="T5" fmla="*/ 0 h 395"/>
                <a:gd name="T6" fmla="*/ 396 w 396"/>
                <a:gd name="T7" fmla="*/ 198 h 395"/>
                <a:gd name="T8" fmla="*/ 198 w 396"/>
                <a:gd name="T9" fmla="*/ 395 h 395"/>
                <a:gd name="T10" fmla="*/ 198 w 396"/>
                <a:gd name="T11" fmla="*/ 1 h 395"/>
                <a:gd name="T12" fmla="*/ 2 w 396"/>
                <a:gd name="T13" fmla="*/ 198 h 395"/>
                <a:gd name="T14" fmla="*/ 198 w 396"/>
                <a:gd name="T15" fmla="*/ 394 h 395"/>
                <a:gd name="T16" fmla="*/ 394 w 396"/>
                <a:gd name="T17" fmla="*/ 198 h 395"/>
                <a:gd name="T18" fmla="*/ 198 w 396"/>
                <a:gd name="T19" fmla="*/ 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6" h="395">
                  <a:moveTo>
                    <a:pt x="198" y="395"/>
                  </a:moveTo>
                  <a:cubicBezTo>
                    <a:pt x="89" y="395"/>
                    <a:pt x="0" y="307"/>
                    <a:pt x="0" y="198"/>
                  </a:cubicBezTo>
                  <a:cubicBezTo>
                    <a:pt x="0" y="89"/>
                    <a:pt x="89" y="0"/>
                    <a:pt x="198" y="0"/>
                  </a:cubicBezTo>
                  <a:cubicBezTo>
                    <a:pt x="307" y="0"/>
                    <a:pt x="396" y="89"/>
                    <a:pt x="396" y="198"/>
                  </a:cubicBezTo>
                  <a:cubicBezTo>
                    <a:pt x="396" y="307"/>
                    <a:pt x="307" y="395"/>
                    <a:pt x="198" y="395"/>
                  </a:cubicBezTo>
                  <a:close/>
                  <a:moveTo>
                    <a:pt x="198" y="1"/>
                  </a:moveTo>
                  <a:cubicBezTo>
                    <a:pt x="90" y="1"/>
                    <a:pt x="2" y="89"/>
                    <a:pt x="2" y="198"/>
                  </a:cubicBezTo>
                  <a:cubicBezTo>
                    <a:pt x="2" y="306"/>
                    <a:pt x="90" y="394"/>
                    <a:pt x="198" y="394"/>
                  </a:cubicBezTo>
                  <a:cubicBezTo>
                    <a:pt x="306" y="394"/>
                    <a:pt x="394" y="306"/>
                    <a:pt x="394" y="198"/>
                  </a:cubicBezTo>
                  <a:cubicBezTo>
                    <a:pt x="394" y="89"/>
                    <a:pt x="306" y="1"/>
                    <a:pt x="198" y="1"/>
                  </a:cubicBezTo>
                  <a:close/>
                </a:path>
              </a:pathLst>
            </a:custGeom>
            <a:solidFill>
              <a:srgbClr val="00B0F0"/>
            </a:solidFill>
            <a:ln>
              <a:solidFill>
                <a:schemeClr val="accent1"/>
              </a:solidFill>
            </a:ln>
          </p:spPr>
          <p:txBody>
            <a:bodyPr vert="horz" wrap="square" lIns="91440" tIns="45720" rIns="91440" bIns="45720" numCol="1" anchor="t" anchorCtr="0" compatLnSpc="1"/>
            <a:lstStyle/>
            <a:p>
              <a:endParaRPr lang="zh-CN" altLang="en-US"/>
            </a:p>
          </p:txBody>
        </p:sp>
      </p:grpSp>
      <p:sp>
        <p:nvSpPr>
          <p:cNvPr id="7" name="Freeform 10"/>
          <p:cNvSpPr/>
          <p:nvPr/>
        </p:nvSpPr>
        <p:spPr bwMode="auto">
          <a:xfrm>
            <a:off x="3023197" y="1499916"/>
            <a:ext cx="990642" cy="354496"/>
          </a:xfrm>
          <a:custGeom>
            <a:avLst/>
            <a:gdLst>
              <a:gd name="T0" fmla="*/ 2 w 408"/>
              <a:gd name="T1" fmla="*/ 146 h 146"/>
              <a:gd name="T2" fmla="*/ 0 w 408"/>
              <a:gd name="T3" fmla="*/ 141 h 146"/>
              <a:gd name="T4" fmla="*/ 309 w 408"/>
              <a:gd name="T5" fmla="*/ 0 h 146"/>
              <a:gd name="T6" fmla="*/ 408 w 408"/>
              <a:gd name="T7" fmla="*/ 0 h 146"/>
              <a:gd name="T8" fmla="*/ 408 w 408"/>
              <a:gd name="T9" fmla="*/ 7 h 146"/>
              <a:gd name="T10" fmla="*/ 309 w 408"/>
              <a:gd name="T11" fmla="*/ 7 h 146"/>
              <a:gd name="T12" fmla="*/ 2 w 408"/>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408" h="146">
                <a:moveTo>
                  <a:pt x="2" y="146"/>
                </a:moveTo>
                <a:lnTo>
                  <a:pt x="0" y="141"/>
                </a:lnTo>
                <a:lnTo>
                  <a:pt x="309" y="0"/>
                </a:lnTo>
                <a:lnTo>
                  <a:pt x="408" y="0"/>
                </a:lnTo>
                <a:lnTo>
                  <a:pt x="408" y="7"/>
                </a:lnTo>
                <a:lnTo>
                  <a:pt x="309" y="7"/>
                </a:lnTo>
                <a:lnTo>
                  <a:pt x="2" y="146"/>
                </a:lnTo>
                <a:close/>
              </a:path>
            </a:pathLst>
          </a:custGeom>
          <a:solidFill>
            <a:srgbClr val="00B0F0"/>
          </a:solidFill>
          <a:ln>
            <a:solidFill>
              <a:schemeClr val="accent1"/>
            </a:solidFill>
          </a:ln>
        </p:spPr>
        <p:txBody>
          <a:bodyPr vert="horz" wrap="square" lIns="68598" tIns="34299" rIns="68598" bIns="34299" numCol="1" anchor="t" anchorCtr="0" compatLnSpc="1"/>
          <a:lstStyle/>
          <a:p>
            <a:endParaRPr lang="zh-CN" altLang="en-US"/>
          </a:p>
        </p:txBody>
      </p:sp>
      <p:sp>
        <p:nvSpPr>
          <p:cNvPr id="8" name="Freeform 11"/>
          <p:cNvSpPr/>
          <p:nvPr/>
        </p:nvSpPr>
        <p:spPr bwMode="auto">
          <a:xfrm>
            <a:off x="3331559" y="2932470"/>
            <a:ext cx="900805" cy="458902"/>
          </a:xfrm>
          <a:custGeom>
            <a:avLst/>
            <a:gdLst>
              <a:gd name="T0" fmla="*/ 371 w 371"/>
              <a:gd name="T1" fmla="*/ 189 h 189"/>
              <a:gd name="T2" fmla="*/ 286 w 371"/>
              <a:gd name="T3" fmla="*/ 189 h 189"/>
              <a:gd name="T4" fmla="*/ 286 w 371"/>
              <a:gd name="T5" fmla="*/ 189 h 189"/>
              <a:gd name="T6" fmla="*/ 0 w 371"/>
              <a:gd name="T7" fmla="*/ 5 h 189"/>
              <a:gd name="T8" fmla="*/ 5 w 371"/>
              <a:gd name="T9" fmla="*/ 0 h 189"/>
              <a:gd name="T10" fmla="*/ 288 w 371"/>
              <a:gd name="T11" fmla="*/ 184 h 189"/>
              <a:gd name="T12" fmla="*/ 371 w 371"/>
              <a:gd name="T13" fmla="*/ 184 h 189"/>
              <a:gd name="T14" fmla="*/ 371 w 371"/>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1" h="189">
                <a:moveTo>
                  <a:pt x="371" y="189"/>
                </a:moveTo>
                <a:lnTo>
                  <a:pt x="286" y="189"/>
                </a:lnTo>
                <a:lnTo>
                  <a:pt x="286" y="189"/>
                </a:lnTo>
                <a:lnTo>
                  <a:pt x="0" y="5"/>
                </a:lnTo>
                <a:lnTo>
                  <a:pt x="5" y="0"/>
                </a:lnTo>
                <a:lnTo>
                  <a:pt x="288" y="184"/>
                </a:lnTo>
                <a:lnTo>
                  <a:pt x="371" y="184"/>
                </a:lnTo>
                <a:lnTo>
                  <a:pt x="371" y="189"/>
                </a:lnTo>
                <a:close/>
              </a:path>
            </a:pathLst>
          </a:custGeom>
          <a:solidFill>
            <a:srgbClr val="00B0F0"/>
          </a:solidFill>
          <a:ln>
            <a:solidFill>
              <a:schemeClr val="accent1"/>
            </a:solidFill>
          </a:ln>
        </p:spPr>
        <p:txBody>
          <a:bodyPr vert="horz" wrap="square" lIns="68598" tIns="34299" rIns="68598" bIns="34299" numCol="1" anchor="t" anchorCtr="0" compatLnSpc="1"/>
          <a:lstStyle/>
          <a:p>
            <a:endParaRPr lang="zh-CN" altLang="en-US"/>
          </a:p>
        </p:txBody>
      </p:sp>
      <p:sp>
        <p:nvSpPr>
          <p:cNvPr id="9" name="Freeform 12"/>
          <p:cNvSpPr/>
          <p:nvPr/>
        </p:nvSpPr>
        <p:spPr bwMode="auto">
          <a:xfrm>
            <a:off x="1061337" y="1728154"/>
            <a:ext cx="864384" cy="458902"/>
          </a:xfrm>
          <a:custGeom>
            <a:avLst/>
            <a:gdLst>
              <a:gd name="T0" fmla="*/ 354 w 356"/>
              <a:gd name="T1" fmla="*/ 189 h 189"/>
              <a:gd name="T2" fmla="*/ 71 w 356"/>
              <a:gd name="T3" fmla="*/ 5 h 189"/>
              <a:gd name="T4" fmla="*/ 0 w 356"/>
              <a:gd name="T5" fmla="*/ 5 h 189"/>
              <a:gd name="T6" fmla="*/ 0 w 356"/>
              <a:gd name="T7" fmla="*/ 0 h 189"/>
              <a:gd name="T8" fmla="*/ 73 w 356"/>
              <a:gd name="T9" fmla="*/ 0 h 189"/>
              <a:gd name="T10" fmla="*/ 73 w 356"/>
              <a:gd name="T11" fmla="*/ 0 h 189"/>
              <a:gd name="T12" fmla="*/ 356 w 356"/>
              <a:gd name="T13" fmla="*/ 184 h 189"/>
              <a:gd name="T14" fmla="*/ 354 w 356"/>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6" h="189">
                <a:moveTo>
                  <a:pt x="354" y="189"/>
                </a:moveTo>
                <a:lnTo>
                  <a:pt x="71" y="5"/>
                </a:lnTo>
                <a:lnTo>
                  <a:pt x="0" y="5"/>
                </a:lnTo>
                <a:lnTo>
                  <a:pt x="0" y="0"/>
                </a:lnTo>
                <a:lnTo>
                  <a:pt x="73" y="0"/>
                </a:lnTo>
                <a:lnTo>
                  <a:pt x="73" y="0"/>
                </a:lnTo>
                <a:lnTo>
                  <a:pt x="356" y="184"/>
                </a:lnTo>
                <a:lnTo>
                  <a:pt x="354" y="189"/>
                </a:lnTo>
                <a:close/>
              </a:path>
            </a:pathLst>
          </a:custGeom>
          <a:solidFill>
            <a:srgbClr val="00B0F0"/>
          </a:solidFill>
          <a:ln>
            <a:solidFill>
              <a:schemeClr val="accent1"/>
            </a:solidFill>
          </a:ln>
        </p:spPr>
        <p:txBody>
          <a:bodyPr vert="horz" wrap="square" lIns="68598" tIns="34299" rIns="68598" bIns="34299" numCol="1" anchor="t" anchorCtr="0" compatLnSpc="1"/>
          <a:lstStyle/>
          <a:p>
            <a:endParaRPr lang="zh-CN" altLang="en-US"/>
          </a:p>
        </p:txBody>
      </p:sp>
      <p:sp>
        <p:nvSpPr>
          <p:cNvPr id="10" name="TextBox 9"/>
          <p:cNvSpPr txBox="1"/>
          <p:nvPr/>
        </p:nvSpPr>
        <p:spPr>
          <a:xfrm>
            <a:off x="2266162" y="2498630"/>
            <a:ext cx="754090" cy="253934"/>
          </a:xfrm>
          <a:prstGeom prst="rect">
            <a:avLst/>
          </a:prstGeom>
          <a:noFill/>
        </p:spPr>
        <p:txBody>
          <a:bodyPr wrap="none" lIns="68598" tIns="34299" rIns="68598" bIns="34299"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026674" y="1312404"/>
            <a:ext cx="534478" cy="346267"/>
          </a:xfrm>
          <a:prstGeom prst="rect">
            <a:avLst/>
          </a:prstGeom>
          <a:noFill/>
        </p:spPr>
        <p:txBody>
          <a:bodyPr wrap="none" lIns="68598" tIns="34299" rIns="68598" bIns="34299" rtlCol="0" anchor="ctr">
            <a:spAutoFit/>
          </a:bodyPr>
          <a:lstStyle/>
          <a:p>
            <a:pPr lvl="0" algn="ctr"/>
            <a:r>
              <a:rPr lang="en-US" altLang="zh-CN" dirty="0">
                <a:solidFill>
                  <a:schemeClr val="tx1">
                    <a:lumMod val="75000"/>
                    <a:lumOff val="25000"/>
                  </a:schemeClr>
                </a:solidFill>
                <a:latin typeface="UKIJ Qolyazma" pitchFamily="18" charset="0"/>
                <a:ea typeface="UKIJ Qolyazma" pitchFamily="18" charset="0"/>
                <a:cs typeface="UKIJ Qolyazma" pitchFamily="18" charset="0"/>
              </a:rPr>
              <a:t>19</a:t>
            </a:r>
            <a:r>
              <a:rPr lang="en-US" altLang="zh-CN" sz="1050" dirty="0">
                <a:solidFill>
                  <a:schemeClr val="tx1">
                    <a:lumMod val="75000"/>
                    <a:lumOff val="25000"/>
                  </a:schemeClr>
                </a:solidFill>
                <a:latin typeface="UKIJ Qolyazma" pitchFamily="18" charset="0"/>
                <a:ea typeface="UKIJ Qolyazma" pitchFamily="18" charset="0"/>
                <a:cs typeface="UKIJ Qolyazma" pitchFamily="18" charset="0"/>
              </a:rPr>
              <a:t>%</a:t>
            </a:r>
            <a:endParaRPr lang="zh-CN" altLang="en-US" sz="1050" dirty="0">
              <a:solidFill>
                <a:schemeClr val="tx1">
                  <a:lumMod val="75000"/>
                  <a:lumOff val="25000"/>
                </a:schemeClr>
              </a:solidFill>
              <a:latin typeface="UKIJ Qolyazma" pitchFamily="18" charset="0"/>
              <a:cs typeface="UKIJ Qolyazma" pitchFamily="18" charset="0"/>
            </a:endParaRPr>
          </a:p>
        </p:txBody>
      </p:sp>
      <p:sp>
        <p:nvSpPr>
          <p:cNvPr id="12" name="TextBox 11"/>
          <p:cNvSpPr txBox="1"/>
          <p:nvPr/>
        </p:nvSpPr>
        <p:spPr>
          <a:xfrm>
            <a:off x="4253546" y="3184612"/>
            <a:ext cx="534478" cy="346267"/>
          </a:xfrm>
          <a:prstGeom prst="rect">
            <a:avLst/>
          </a:prstGeom>
          <a:noFill/>
        </p:spPr>
        <p:txBody>
          <a:bodyPr wrap="none" lIns="68598" tIns="34299" rIns="68598" bIns="34299" rtlCol="0" anchor="ctr">
            <a:spAutoFit/>
          </a:bodyPr>
          <a:lstStyle/>
          <a:p>
            <a:pPr lvl="0" algn="ctr"/>
            <a:r>
              <a:rPr lang="en-US" altLang="zh-CN" dirty="0">
                <a:solidFill>
                  <a:schemeClr val="tx1">
                    <a:lumMod val="75000"/>
                    <a:lumOff val="25000"/>
                  </a:schemeClr>
                </a:solidFill>
                <a:latin typeface="UKIJ Qolyazma" pitchFamily="18" charset="0"/>
                <a:ea typeface="UKIJ Qolyazma" pitchFamily="18" charset="0"/>
                <a:cs typeface="UKIJ Qolyazma" pitchFamily="18" charset="0"/>
              </a:rPr>
              <a:t>24</a:t>
            </a:r>
            <a:r>
              <a:rPr lang="en-US" altLang="zh-CN" sz="1050" dirty="0">
                <a:solidFill>
                  <a:schemeClr val="tx1">
                    <a:lumMod val="75000"/>
                    <a:lumOff val="25000"/>
                  </a:schemeClr>
                </a:solidFill>
                <a:latin typeface="UKIJ Qolyazma" pitchFamily="18" charset="0"/>
                <a:ea typeface="UKIJ Qolyazma" pitchFamily="18" charset="0"/>
                <a:cs typeface="UKIJ Qolyazma" pitchFamily="18" charset="0"/>
              </a:rPr>
              <a:t>%</a:t>
            </a:r>
            <a:endParaRPr lang="zh-CN" altLang="en-US" sz="1050" dirty="0">
              <a:solidFill>
                <a:schemeClr val="tx1">
                  <a:lumMod val="75000"/>
                  <a:lumOff val="25000"/>
                </a:schemeClr>
              </a:solidFill>
              <a:latin typeface="UKIJ Qolyazma" pitchFamily="18" charset="0"/>
              <a:cs typeface="UKIJ Qolyazma" pitchFamily="18" charset="0"/>
            </a:endParaRPr>
          </a:p>
        </p:txBody>
      </p:sp>
      <p:sp>
        <p:nvSpPr>
          <p:cNvPr id="13" name="TextBox 12"/>
          <p:cNvSpPr txBox="1"/>
          <p:nvPr/>
        </p:nvSpPr>
        <p:spPr>
          <a:xfrm>
            <a:off x="509130" y="1564432"/>
            <a:ext cx="534478" cy="346267"/>
          </a:xfrm>
          <a:prstGeom prst="rect">
            <a:avLst/>
          </a:prstGeom>
          <a:noFill/>
        </p:spPr>
        <p:txBody>
          <a:bodyPr wrap="none" lIns="68598" tIns="34299" rIns="68598" bIns="34299" rtlCol="0" anchor="ctr">
            <a:spAutoFit/>
          </a:bodyPr>
          <a:lstStyle/>
          <a:p>
            <a:pPr lvl="0" algn="ctr"/>
            <a:r>
              <a:rPr lang="en-US" altLang="zh-CN" dirty="0">
                <a:solidFill>
                  <a:schemeClr val="tx1">
                    <a:lumMod val="75000"/>
                    <a:lumOff val="25000"/>
                  </a:schemeClr>
                </a:solidFill>
                <a:latin typeface="UKIJ Qolyazma" pitchFamily="18" charset="0"/>
                <a:ea typeface="UKIJ Qolyazma" pitchFamily="18" charset="0"/>
                <a:cs typeface="UKIJ Qolyazma" pitchFamily="18" charset="0"/>
              </a:rPr>
              <a:t>57</a:t>
            </a:r>
            <a:r>
              <a:rPr lang="en-US" altLang="zh-CN" sz="1050" dirty="0">
                <a:solidFill>
                  <a:schemeClr val="tx1">
                    <a:lumMod val="75000"/>
                    <a:lumOff val="25000"/>
                  </a:schemeClr>
                </a:solidFill>
                <a:latin typeface="UKIJ Qolyazma" pitchFamily="18" charset="0"/>
                <a:ea typeface="UKIJ Qolyazma" pitchFamily="18" charset="0"/>
                <a:cs typeface="UKIJ Qolyazma" pitchFamily="18" charset="0"/>
              </a:rPr>
              <a:t>%</a:t>
            </a:r>
            <a:endParaRPr lang="zh-CN" altLang="en-US" sz="1050" dirty="0">
              <a:solidFill>
                <a:schemeClr val="tx1">
                  <a:lumMod val="75000"/>
                  <a:lumOff val="25000"/>
                </a:schemeClr>
              </a:solidFill>
              <a:latin typeface="UKIJ Qolyazma" pitchFamily="18" charset="0"/>
              <a:cs typeface="UKIJ Qolyazma" pitchFamily="18" charset="0"/>
            </a:endParaRPr>
          </a:p>
        </p:txBody>
      </p:sp>
      <p:sp>
        <p:nvSpPr>
          <p:cNvPr id="14" name="TextBox 13"/>
          <p:cNvSpPr txBox="1"/>
          <p:nvPr/>
        </p:nvSpPr>
        <p:spPr>
          <a:xfrm flipH="1">
            <a:off x="5221063" y="1218947"/>
            <a:ext cx="2090815" cy="217001"/>
          </a:xfrm>
          <a:prstGeom prst="rect">
            <a:avLst/>
          </a:prstGeom>
          <a:noFill/>
        </p:spPr>
        <p:txBody>
          <a:bodyPr wrap="square" lIns="68598" tIns="34299" rIns="68598" bIns="34299"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defRPr/>
            </a:pPr>
            <a:r>
              <a:rPr lang="zh-CN" altLang="en-US" sz="1200" b="0" dirty="0">
                <a:solidFill>
                  <a:schemeClr val="tx1">
                    <a:lumMod val="75000"/>
                    <a:lumOff val="25000"/>
                  </a:schemeClr>
                </a:solidFill>
                <a:latin typeface="Arial Rounded MT Bold" pitchFamily="34" charset="0"/>
                <a:cs typeface="Times New Roman" panose="02020603050405020304" pitchFamily="18" charset="0"/>
              </a:rPr>
              <a:t>点击添加标题</a:t>
            </a:r>
          </a:p>
        </p:txBody>
      </p:sp>
      <p:sp>
        <p:nvSpPr>
          <p:cNvPr id="15" name="TextBox 14"/>
          <p:cNvSpPr txBox="1"/>
          <p:nvPr/>
        </p:nvSpPr>
        <p:spPr>
          <a:xfrm>
            <a:off x="5221063" y="1559931"/>
            <a:ext cx="2647098" cy="1509662"/>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flipV="1">
            <a:off x="5275086" y="3809026"/>
            <a:ext cx="220830" cy="472690"/>
            <a:chOff x="1211900" y="2115662"/>
            <a:chExt cx="220763" cy="472544"/>
          </a:xfrm>
        </p:grpSpPr>
        <p:sp>
          <p:nvSpPr>
            <p:cNvPr id="17" name="矩形 16"/>
            <p:cNvSpPr/>
            <p:nvPr/>
          </p:nvSpPr>
          <p:spPr>
            <a:xfrm>
              <a:off x="1211900" y="2352640"/>
              <a:ext cx="220685" cy="235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sp>
          <p:nvSpPr>
            <p:cNvPr id="18" name="矩形 17"/>
            <p:cNvSpPr/>
            <p:nvPr/>
          </p:nvSpPr>
          <p:spPr>
            <a:xfrm flipV="1">
              <a:off x="1211978" y="2115662"/>
              <a:ext cx="220685" cy="235566"/>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grpSp>
      <p:grpSp>
        <p:nvGrpSpPr>
          <p:cNvPr id="19" name="组合 18"/>
          <p:cNvGrpSpPr/>
          <p:nvPr/>
        </p:nvGrpSpPr>
        <p:grpSpPr>
          <a:xfrm flipV="1">
            <a:off x="5502702" y="3573385"/>
            <a:ext cx="220830" cy="943971"/>
            <a:chOff x="1439447" y="1880094"/>
            <a:chExt cx="220763" cy="943680"/>
          </a:xfrm>
        </p:grpSpPr>
        <p:sp>
          <p:nvSpPr>
            <p:cNvPr id="20" name="矩形 19"/>
            <p:cNvSpPr/>
            <p:nvPr/>
          </p:nvSpPr>
          <p:spPr>
            <a:xfrm>
              <a:off x="1439447" y="2352639"/>
              <a:ext cx="220685" cy="4711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sp>
          <p:nvSpPr>
            <p:cNvPr id="21" name="矩形 20"/>
            <p:cNvSpPr/>
            <p:nvPr/>
          </p:nvSpPr>
          <p:spPr>
            <a:xfrm flipV="1">
              <a:off x="1439525" y="1880094"/>
              <a:ext cx="220685" cy="47113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grpSp>
      <p:grpSp>
        <p:nvGrpSpPr>
          <p:cNvPr id="22" name="组合 21"/>
          <p:cNvGrpSpPr/>
          <p:nvPr/>
        </p:nvGrpSpPr>
        <p:grpSpPr>
          <a:xfrm flipV="1">
            <a:off x="5734160" y="3753456"/>
            <a:ext cx="220830" cy="583828"/>
            <a:chOff x="1670835" y="2060110"/>
            <a:chExt cx="220763" cy="583648"/>
          </a:xfrm>
        </p:grpSpPr>
        <p:sp>
          <p:nvSpPr>
            <p:cNvPr id="23" name="矩形 22"/>
            <p:cNvSpPr/>
            <p:nvPr/>
          </p:nvSpPr>
          <p:spPr>
            <a:xfrm>
              <a:off x="1670835" y="2352640"/>
              <a:ext cx="220685" cy="2911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sp>
          <p:nvSpPr>
            <p:cNvPr id="24" name="矩形 23"/>
            <p:cNvSpPr/>
            <p:nvPr/>
          </p:nvSpPr>
          <p:spPr>
            <a:xfrm flipV="1">
              <a:off x="1670913" y="2060110"/>
              <a:ext cx="220685" cy="291118"/>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grpSp>
      <p:grpSp>
        <p:nvGrpSpPr>
          <p:cNvPr id="25" name="组合 24"/>
          <p:cNvGrpSpPr/>
          <p:nvPr/>
        </p:nvGrpSpPr>
        <p:grpSpPr>
          <a:xfrm flipV="1">
            <a:off x="5966439" y="3465336"/>
            <a:ext cx="220830" cy="1160070"/>
            <a:chOff x="1903043" y="1772078"/>
            <a:chExt cx="220763" cy="1159712"/>
          </a:xfrm>
        </p:grpSpPr>
        <p:sp>
          <p:nvSpPr>
            <p:cNvPr id="26" name="矩形 25"/>
            <p:cNvSpPr/>
            <p:nvPr/>
          </p:nvSpPr>
          <p:spPr>
            <a:xfrm>
              <a:off x="1903043" y="2352640"/>
              <a:ext cx="220685" cy="579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sp>
          <p:nvSpPr>
            <p:cNvPr id="27" name="矩形 26"/>
            <p:cNvSpPr/>
            <p:nvPr/>
          </p:nvSpPr>
          <p:spPr>
            <a:xfrm flipV="1">
              <a:off x="1903121" y="1772078"/>
              <a:ext cx="220685" cy="579150"/>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grpSp>
      <p:grpSp>
        <p:nvGrpSpPr>
          <p:cNvPr id="28" name="组合 27"/>
          <p:cNvGrpSpPr/>
          <p:nvPr/>
        </p:nvGrpSpPr>
        <p:grpSpPr>
          <a:xfrm flipV="1">
            <a:off x="6195285" y="3609396"/>
            <a:ext cx="220830" cy="871949"/>
            <a:chOff x="2131820" y="1916094"/>
            <a:chExt cx="220763" cy="871680"/>
          </a:xfrm>
        </p:grpSpPr>
        <p:sp>
          <p:nvSpPr>
            <p:cNvPr id="29" name="矩形 28"/>
            <p:cNvSpPr/>
            <p:nvPr/>
          </p:nvSpPr>
          <p:spPr>
            <a:xfrm>
              <a:off x="2131820" y="2352640"/>
              <a:ext cx="220685" cy="4351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sp>
          <p:nvSpPr>
            <p:cNvPr id="30" name="矩形 29"/>
            <p:cNvSpPr/>
            <p:nvPr/>
          </p:nvSpPr>
          <p:spPr>
            <a:xfrm flipV="1">
              <a:off x="2131898" y="1916094"/>
              <a:ext cx="220685" cy="435134"/>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grpSp>
      <p:grpSp>
        <p:nvGrpSpPr>
          <p:cNvPr id="31" name="组合 30"/>
          <p:cNvGrpSpPr/>
          <p:nvPr/>
        </p:nvGrpSpPr>
        <p:grpSpPr>
          <a:xfrm flipV="1">
            <a:off x="6424150" y="3573385"/>
            <a:ext cx="220830" cy="943971"/>
            <a:chOff x="2360615" y="1880094"/>
            <a:chExt cx="220763" cy="943680"/>
          </a:xfrm>
        </p:grpSpPr>
        <p:sp>
          <p:nvSpPr>
            <p:cNvPr id="32" name="矩形 31"/>
            <p:cNvSpPr/>
            <p:nvPr/>
          </p:nvSpPr>
          <p:spPr>
            <a:xfrm>
              <a:off x="2360615" y="2352639"/>
              <a:ext cx="220685" cy="4711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sp>
          <p:nvSpPr>
            <p:cNvPr id="33" name="矩形 32"/>
            <p:cNvSpPr/>
            <p:nvPr/>
          </p:nvSpPr>
          <p:spPr>
            <a:xfrm flipV="1">
              <a:off x="2360693" y="1880094"/>
              <a:ext cx="220685" cy="47113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grpSp>
      <p:grpSp>
        <p:nvGrpSpPr>
          <p:cNvPr id="34" name="组合 33"/>
          <p:cNvGrpSpPr/>
          <p:nvPr/>
        </p:nvGrpSpPr>
        <p:grpSpPr>
          <a:xfrm flipV="1">
            <a:off x="6653800" y="3753456"/>
            <a:ext cx="220830" cy="583828"/>
            <a:chOff x="2590196" y="2060110"/>
            <a:chExt cx="220763" cy="583648"/>
          </a:xfrm>
        </p:grpSpPr>
        <p:sp>
          <p:nvSpPr>
            <p:cNvPr id="35" name="矩形 34"/>
            <p:cNvSpPr/>
            <p:nvPr/>
          </p:nvSpPr>
          <p:spPr>
            <a:xfrm>
              <a:off x="2590196" y="2352639"/>
              <a:ext cx="220685" cy="2911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sp>
          <p:nvSpPr>
            <p:cNvPr id="36" name="矩形 35"/>
            <p:cNvSpPr/>
            <p:nvPr/>
          </p:nvSpPr>
          <p:spPr>
            <a:xfrm flipV="1">
              <a:off x="2590274" y="2060110"/>
              <a:ext cx="220685" cy="291119"/>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grpSp>
      <p:grpSp>
        <p:nvGrpSpPr>
          <p:cNvPr id="37" name="组合 36"/>
          <p:cNvGrpSpPr/>
          <p:nvPr/>
        </p:nvGrpSpPr>
        <p:grpSpPr>
          <a:xfrm flipV="1">
            <a:off x="6882647" y="3809026"/>
            <a:ext cx="220830" cy="472688"/>
            <a:chOff x="2818973" y="2115663"/>
            <a:chExt cx="220763" cy="472542"/>
          </a:xfrm>
        </p:grpSpPr>
        <p:sp>
          <p:nvSpPr>
            <p:cNvPr id="38" name="矩形 37"/>
            <p:cNvSpPr/>
            <p:nvPr/>
          </p:nvSpPr>
          <p:spPr>
            <a:xfrm>
              <a:off x="2818973" y="2352639"/>
              <a:ext cx="220685" cy="2355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sp>
          <p:nvSpPr>
            <p:cNvPr id="39" name="矩形 38"/>
            <p:cNvSpPr/>
            <p:nvPr/>
          </p:nvSpPr>
          <p:spPr>
            <a:xfrm flipV="1">
              <a:off x="2819051" y="2115663"/>
              <a:ext cx="220685" cy="235566"/>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prstClr val="white"/>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8" presetClass="emph" presetSubtype="0" fill="hold" nodeType="withEffect">
                                  <p:stCondLst>
                                    <p:cond delay="400"/>
                                  </p:stCondLst>
                                  <p:childTnLst>
                                    <p:animRot by="64800000">
                                      <p:cBhvr>
                                        <p:cTn id="14" dur="6000" fill="hold"/>
                                        <p:tgtEl>
                                          <p:spTgt spid="2"/>
                                        </p:tgtEl>
                                        <p:attrNameLst>
                                          <p:attrName>r</p:attrName>
                                        </p:attrNameLst>
                                      </p:cBhvr>
                                    </p:animRot>
                                  </p:childTnLst>
                                </p:cTn>
                              </p:par>
                              <p:par>
                                <p:cTn id="15" presetID="22" presetClass="entr" presetSubtype="8" fill="hold" grpId="0" nodeType="withEffect">
                                  <p:stCondLst>
                                    <p:cond delay="4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4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2"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par>
                                <p:cTn id="24" presetID="10" presetClass="entr" presetSubtype="0" fill="hold" grpId="0" nodeType="withEffect">
                                  <p:stCondLst>
                                    <p:cond delay="9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9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9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14"/>
                                        </p:tgtEl>
                                        <p:attrNameLst>
                                          <p:attrName>style.visibility</p:attrName>
                                        </p:attrNameLst>
                                      </p:cBhvr>
                                      <p:to>
                                        <p:strVal val="visible"/>
                                      </p:to>
                                    </p:set>
                                    <p:animEffect transition="in" filter="fade">
                                      <p:cBhvr>
                                        <p:cTn id="35" dur="100"/>
                                        <p:tgtEl>
                                          <p:spTgt spid="14"/>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15"/>
                                        </p:tgtEl>
                                        <p:attrNameLst>
                                          <p:attrName>style.visibility</p:attrName>
                                        </p:attrNameLst>
                                      </p:cBhvr>
                                      <p:to>
                                        <p:strVal val="visible"/>
                                      </p:to>
                                    </p:set>
                                    <p:animEffect transition="in" filter="fade">
                                      <p:cBhvr>
                                        <p:cTn id="38" dur="100"/>
                                        <p:tgtEl>
                                          <p:spTgt spid="15"/>
                                        </p:tgtEl>
                                      </p:cBhvr>
                                    </p:animEffect>
                                  </p:childTnLst>
                                </p:cTn>
                              </p:par>
                              <p:par>
                                <p:cTn id="39" presetID="10" presetClass="entr" presetSubtype="0" fill="hold" nodeType="withEffect">
                                  <p:stCondLst>
                                    <p:cond delay="100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100"/>
                                        <p:tgtEl>
                                          <p:spTgt spid="37"/>
                                        </p:tgtEl>
                                      </p:cBhvr>
                                    </p:animEffect>
                                  </p:childTnLst>
                                </p:cTn>
                              </p:par>
                              <p:par>
                                <p:cTn id="42" presetID="10" presetClass="entr" presetSubtype="0" fill="hold" nodeType="withEffect">
                                  <p:stCondLst>
                                    <p:cond delay="100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100"/>
                                        <p:tgtEl>
                                          <p:spTgt spid="34"/>
                                        </p:tgtEl>
                                      </p:cBhvr>
                                    </p:animEffect>
                                  </p:childTnLst>
                                </p:cTn>
                              </p:par>
                              <p:par>
                                <p:cTn id="45" presetID="10" presetClass="entr" presetSubtype="0" fill="hold" nodeType="withEffect">
                                  <p:stCondLst>
                                    <p:cond delay="100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
                                        <p:tgtEl>
                                          <p:spTgt spid="31"/>
                                        </p:tgtEl>
                                      </p:cBhvr>
                                    </p:animEffect>
                                  </p:childTnLst>
                                </p:cTn>
                              </p:par>
                              <p:par>
                                <p:cTn id="48" presetID="10" presetClass="entr" presetSubtype="0" fill="hold" nodeType="withEffect">
                                  <p:stCondLst>
                                    <p:cond delay="100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
                                        <p:tgtEl>
                                          <p:spTgt spid="28"/>
                                        </p:tgtEl>
                                      </p:cBhvr>
                                    </p:animEffect>
                                  </p:childTnLst>
                                </p:cTn>
                              </p:par>
                              <p:par>
                                <p:cTn id="51" presetID="10" presetClass="entr" presetSubtype="0" fill="hold" nodeType="withEffect">
                                  <p:stCondLst>
                                    <p:cond delay="100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
                                        <p:tgtEl>
                                          <p:spTgt spid="25"/>
                                        </p:tgtEl>
                                      </p:cBhvr>
                                    </p:animEffect>
                                  </p:childTnLst>
                                </p:cTn>
                              </p:par>
                              <p:par>
                                <p:cTn id="54" presetID="10" presetClass="entr" presetSubtype="0" fill="hold" nodeType="withEffect">
                                  <p:stCondLst>
                                    <p:cond delay="100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
                                        <p:tgtEl>
                                          <p:spTgt spid="22"/>
                                        </p:tgtEl>
                                      </p:cBhvr>
                                    </p:animEffect>
                                  </p:childTnLst>
                                </p:cTn>
                              </p:par>
                              <p:par>
                                <p:cTn id="57" presetID="10" presetClass="entr" presetSubtype="0" fill="hold" nodeType="withEffect">
                                  <p:stCondLst>
                                    <p:cond delay="100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
                                        <p:tgtEl>
                                          <p:spTgt spid="19"/>
                                        </p:tgtEl>
                                      </p:cBhvr>
                                    </p:animEffect>
                                  </p:childTnLst>
                                </p:cTn>
                              </p:par>
                              <p:par>
                                <p:cTn id="60" presetID="10" presetClass="entr" presetSubtype="0" fill="hold" nodeType="withEffect">
                                  <p:stCondLst>
                                    <p:cond delay="100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
                                        <p:tgtEl>
                                          <p:spTgt spid="16"/>
                                        </p:tgtEl>
                                      </p:cBhvr>
                                    </p:animEffect>
                                  </p:childTnLst>
                                </p:cTn>
                              </p:par>
                              <p:par>
                                <p:cTn id="63" presetID="6" presetClass="emph" presetSubtype="0" repeatCount="indefinite" autoRev="1" fill="hold" nodeType="withEffect">
                                  <p:stCondLst>
                                    <p:cond delay="1000"/>
                                  </p:stCondLst>
                                  <p:childTnLst>
                                    <p:animScale>
                                      <p:cBhvr>
                                        <p:cTn id="64" dur="300" fill="hold"/>
                                        <p:tgtEl>
                                          <p:spTgt spid="37"/>
                                        </p:tgtEl>
                                      </p:cBhvr>
                                      <p:by x="100000" y="20000"/>
                                    </p:animScale>
                                  </p:childTnLst>
                                </p:cTn>
                              </p:par>
                              <p:par>
                                <p:cTn id="65" presetID="6" presetClass="emph" presetSubtype="0" repeatCount="indefinite" autoRev="1" fill="hold" nodeType="withEffect">
                                  <p:stCondLst>
                                    <p:cond delay="1200"/>
                                  </p:stCondLst>
                                  <p:childTnLst>
                                    <p:animScale>
                                      <p:cBhvr>
                                        <p:cTn id="66" dur="250" fill="hold"/>
                                        <p:tgtEl>
                                          <p:spTgt spid="34"/>
                                        </p:tgtEl>
                                      </p:cBhvr>
                                      <p:by x="100000" y="10000"/>
                                    </p:animScale>
                                  </p:childTnLst>
                                </p:cTn>
                              </p:par>
                              <p:par>
                                <p:cTn id="67" presetID="6" presetClass="emph" presetSubtype="0" repeatCount="indefinite" autoRev="1" fill="hold" nodeType="withEffect">
                                  <p:stCondLst>
                                    <p:cond delay="1300"/>
                                  </p:stCondLst>
                                  <p:childTnLst>
                                    <p:animScale>
                                      <p:cBhvr>
                                        <p:cTn id="68" dur="350" fill="hold"/>
                                        <p:tgtEl>
                                          <p:spTgt spid="31"/>
                                        </p:tgtEl>
                                      </p:cBhvr>
                                      <p:by x="100000" y="50000"/>
                                    </p:animScale>
                                  </p:childTnLst>
                                </p:cTn>
                              </p:par>
                              <p:par>
                                <p:cTn id="69" presetID="6" presetClass="emph" presetSubtype="0" repeatCount="indefinite" autoRev="1" fill="hold" nodeType="withEffect">
                                  <p:stCondLst>
                                    <p:cond delay="1000"/>
                                  </p:stCondLst>
                                  <p:childTnLst>
                                    <p:animScale>
                                      <p:cBhvr>
                                        <p:cTn id="70" dur="250" fill="hold"/>
                                        <p:tgtEl>
                                          <p:spTgt spid="28"/>
                                        </p:tgtEl>
                                      </p:cBhvr>
                                      <p:by x="100000" y="10000"/>
                                    </p:animScale>
                                  </p:childTnLst>
                                </p:cTn>
                              </p:par>
                              <p:par>
                                <p:cTn id="71" presetID="6" presetClass="emph" presetSubtype="0" repeatCount="indefinite" autoRev="1" fill="hold" nodeType="withEffect">
                                  <p:stCondLst>
                                    <p:cond delay="1100"/>
                                  </p:stCondLst>
                                  <p:childTnLst>
                                    <p:animScale>
                                      <p:cBhvr>
                                        <p:cTn id="72" dur="300" fill="hold"/>
                                        <p:tgtEl>
                                          <p:spTgt spid="25"/>
                                        </p:tgtEl>
                                      </p:cBhvr>
                                      <p:by x="100000" y="56000"/>
                                    </p:animScale>
                                  </p:childTnLst>
                                </p:cTn>
                              </p:par>
                              <p:par>
                                <p:cTn id="73" presetID="6" presetClass="emph" presetSubtype="0" repeatCount="indefinite" autoRev="1" fill="hold" nodeType="withEffect">
                                  <p:stCondLst>
                                    <p:cond delay="1200"/>
                                  </p:stCondLst>
                                  <p:childTnLst>
                                    <p:animScale>
                                      <p:cBhvr>
                                        <p:cTn id="74" dur="300" fill="hold"/>
                                        <p:tgtEl>
                                          <p:spTgt spid="22"/>
                                        </p:tgtEl>
                                      </p:cBhvr>
                                      <p:by x="100000" y="187000"/>
                                    </p:animScale>
                                  </p:childTnLst>
                                </p:cTn>
                              </p:par>
                              <p:par>
                                <p:cTn id="75" presetID="6" presetClass="emph" presetSubtype="0" repeatCount="indefinite" autoRev="1" fill="hold" nodeType="withEffect">
                                  <p:stCondLst>
                                    <p:cond delay="1100"/>
                                  </p:stCondLst>
                                  <p:childTnLst>
                                    <p:animScale>
                                      <p:cBhvr>
                                        <p:cTn id="76" dur="250" fill="hold"/>
                                        <p:tgtEl>
                                          <p:spTgt spid="19"/>
                                        </p:tgtEl>
                                      </p:cBhvr>
                                      <p:by x="100000" y="37000"/>
                                    </p:animScale>
                                  </p:childTnLst>
                                </p:cTn>
                              </p:par>
                              <p:par>
                                <p:cTn id="77" presetID="6" presetClass="emph" presetSubtype="0" repeatCount="indefinite" autoRev="1" fill="hold" nodeType="withEffect">
                                  <p:stCondLst>
                                    <p:cond delay="1300"/>
                                  </p:stCondLst>
                                  <p:childTnLst>
                                    <p:animScale>
                                      <p:cBhvr>
                                        <p:cTn id="78" dur="250" fill="hold"/>
                                        <p:tgtEl>
                                          <p:spTgt spid="16"/>
                                        </p:tgtEl>
                                      </p:cBhvr>
                                      <p:by x="100000" y="26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1"/>
          <p:cNvGrpSpPr/>
          <p:nvPr/>
        </p:nvGrpSpPr>
        <p:grpSpPr>
          <a:xfrm rot="16200000">
            <a:off x="2431152" y="2872003"/>
            <a:ext cx="547263" cy="364843"/>
            <a:chOff x="3200400" y="1234012"/>
            <a:chExt cx="1371600" cy="728138"/>
          </a:xfrm>
        </p:grpSpPr>
        <p:sp>
          <p:nvSpPr>
            <p:cNvPr id="59" name="Round Single Corner Rectangle 58"/>
            <p:cNvSpPr/>
            <p:nvPr/>
          </p:nvSpPr>
          <p:spPr>
            <a:xfrm>
              <a:off x="4114800" y="1234012"/>
              <a:ext cx="457200" cy="728138"/>
            </a:xfrm>
            <a:prstGeom prst="round1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3657600" y="1234012"/>
              <a:ext cx="457200" cy="728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ound Single Corner Rectangle 60"/>
            <p:cNvSpPr/>
            <p:nvPr/>
          </p:nvSpPr>
          <p:spPr>
            <a:xfrm flipH="1">
              <a:off x="3200400" y="1234012"/>
              <a:ext cx="457200" cy="728138"/>
            </a:xfrm>
            <a:prstGeom prst="round1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62"/>
          <p:cNvGrpSpPr/>
          <p:nvPr/>
        </p:nvGrpSpPr>
        <p:grpSpPr>
          <a:xfrm rot="16200000">
            <a:off x="3171167" y="2872003"/>
            <a:ext cx="547263" cy="364843"/>
            <a:chOff x="3200400" y="1234012"/>
            <a:chExt cx="1371600" cy="728138"/>
          </a:xfrm>
        </p:grpSpPr>
        <p:sp>
          <p:nvSpPr>
            <p:cNvPr id="64" name="Round Single Corner Rectangle 63"/>
            <p:cNvSpPr/>
            <p:nvPr/>
          </p:nvSpPr>
          <p:spPr>
            <a:xfrm>
              <a:off x="4114800" y="1234012"/>
              <a:ext cx="457200" cy="72813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3657600" y="1234012"/>
              <a:ext cx="457200" cy="7281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ound Single Corner Rectangle 73"/>
            <p:cNvSpPr/>
            <p:nvPr/>
          </p:nvSpPr>
          <p:spPr>
            <a:xfrm flipH="1">
              <a:off x="3200400" y="1234012"/>
              <a:ext cx="457200" cy="7281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74"/>
          <p:cNvGrpSpPr/>
          <p:nvPr/>
        </p:nvGrpSpPr>
        <p:grpSpPr>
          <a:xfrm rot="16200000">
            <a:off x="3911182" y="2872002"/>
            <a:ext cx="547263" cy="364843"/>
            <a:chOff x="3200400" y="1234012"/>
            <a:chExt cx="1371600" cy="728138"/>
          </a:xfrm>
        </p:grpSpPr>
        <p:sp>
          <p:nvSpPr>
            <p:cNvPr id="76" name="Round Single Corner Rectangle 63"/>
            <p:cNvSpPr/>
            <p:nvPr/>
          </p:nvSpPr>
          <p:spPr>
            <a:xfrm>
              <a:off x="4114800" y="1234012"/>
              <a:ext cx="457200" cy="72813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ectangle 76"/>
            <p:cNvSpPr/>
            <p:nvPr/>
          </p:nvSpPr>
          <p:spPr>
            <a:xfrm>
              <a:off x="3657600" y="1234012"/>
              <a:ext cx="457200" cy="7281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Round Single Corner Rectangle 73"/>
            <p:cNvSpPr/>
            <p:nvPr/>
          </p:nvSpPr>
          <p:spPr>
            <a:xfrm flipH="1">
              <a:off x="3200400" y="1234012"/>
              <a:ext cx="457200" cy="72813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00"/>
          <p:cNvGrpSpPr/>
          <p:nvPr/>
        </p:nvGrpSpPr>
        <p:grpSpPr>
          <a:xfrm rot="16200000">
            <a:off x="6361509" y="2643366"/>
            <a:ext cx="548961" cy="823817"/>
            <a:chOff x="4257815" y="3604273"/>
            <a:chExt cx="632164" cy="948677"/>
          </a:xfrm>
        </p:grpSpPr>
        <p:grpSp>
          <p:nvGrpSpPr>
            <p:cNvPr id="6" name="Group 96"/>
            <p:cNvGrpSpPr/>
            <p:nvPr/>
          </p:nvGrpSpPr>
          <p:grpSpPr>
            <a:xfrm>
              <a:off x="4257815" y="3905805"/>
              <a:ext cx="632164" cy="647145"/>
              <a:chOff x="4107979" y="4055348"/>
              <a:chExt cx="966386" cy="788823"/>
            </a:xfrm>
          </p:grpSpPr>
          <p:sp>
            <p:nvSpPr>
              <p:cNvPr id="37" name="Isosceles Triangle 36"/>
              <p:cNvSpPr/>
              <p:nvPr/>
            </p:nvSpPr>
            <p:spPr bwMode="auto">
              <a:xfrm rot="10800000">
                <a:off x="4107979" y="4055348"/>
                <a:ext cx="966386" cy="785648"/>
              </a:xfrm>
              <a:prstGeom prst="triangle">
                <a:avLst/>
              </a:prstGeom>
              <a:gradFill>
                <a:gsLst>
                  <a:gs pos="0">
                    <a:schemeClr val="tx1">
                      <a:lumMod val="50000"/>
                      <a:lumOff val="50000"/>
                    </a:schemeClr>
                  </a:gs>
                  <a:gs pos="50000">
                    <a:schemeClr val="bg1">
                      <a:lumMod val="85000"/>
                    </a:schemeClr>
                  </a:gs>
                </a:gsLst>
                <a:lin ang="0" scaled="0"/>
              </a:gradFill>
              <a:ln w="9525">
                <a:noFill/>
                <a:round/>
              </a:ln>
            </p:spPr>
            <p:txBody>
              <a:bodyPr vert="horz" wrap="square" lIns="79406" tIns="39703" rIns="79406" bIns="39703" numCol="1" rtlCol="0" anchor="t" anchorCtr="0" compatLnSpc="1"/>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Isosceles Triangle 37"/>
              <p:cNvSpPr/>
              <p:nvPr/>
            </p:nvSpPr>
            <p:spPr bwMode="auto">
              <a:xfrm rot="10800000">
                <a:off x="4472566" y="4640971"/>
                <a:ext cx="237212" cy="203200"/>
              </a:xfrm>
              <a:prstGeom prst="triangle">
                <a:avLst/>
              </a:prstGeom>
              <a:solidFill>
                <a:schemeClr val="tx1">
                  <a:lumMod val="90000"/>
                  <a:lumOff val="10000"/>
                </a:schemeClr>
              </a:solidFill>
              <a:ln w="9525">
                <a:noFill/>
                <a:round/>
              </a:ln>
            </p:spPr>
            <p:txBody>
              <a:bodyPr vert="horz" wrap="square" lIns="79406" tIns="39703" rIns="79406" bIns="39703" numCol="1" rtlCol="0" anchor="t" anchorCtr="0" compatLnSpc="1"/>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96"/>
            <p:cNvGrpSpPr/>
            <p:nvPr/>
          </p:nvGrpSpPr>
          <p:grpSpPr>
            <a:xfrm>
              <a:off x="4259771" y="3604273"/>
              <a:ext cx="630208" cy="416793"/>
              <a:chOff x="2514600" y="3103313"/>
              <a:chExt cx="914400" cy="604745"/>
            </a:xfrm>
          </p:grpSpPr>
          <p:sp>
            <p:nvSpPr>
              <p:cNvPr id="94" name="Pentagon 93"/>
              <p:cNvSpPr/>
              <p:nvPr/>
            </p:nvSpPr>
            <p:spPr>
              <a:xfrm rot="5400000">
                <a:off x="2364628" y="3253285"/>
                <a:ext cx="604743" cy="304800"/>
              </a:xfrm>
              <a:prstGeom prst="homePlat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Pentagon 94"/>
              <p:cNvSpPr/>
              <p:nvPr/>
            </p:nvSpPr>
            <p:spPr>
              <a:xfrm rot="5400000">
                <a:off x="2669428" y="3253286"/>
                <a:ext cx="604743" cy="304800"/>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Pentagon 95"/>
              <p:cNvSpPr/>
              <p:nvPr/>
            </p:nvSpPr>
            <p:spPr>
              <a:xfrm rot="5400000">
                <a:off x="2974228" y="3253287"/>
                <a:ext cx="604743" cy="304800"/>
              </a:xfrm>
              <a:prstGeom prst="homePlat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Group 120"/>
          <p:cNvGrpSpPr/>
          <p:nvPr/>
        </p:nvGrpSpPr>
        <p:grpSpPr>
          <a:xfrm rot="16200000" flipH="1">
            <a:off x="3190252" y="3226315"/>
            <a:ext cx="1261242" cy="363038"/>
            <a:chOff x="4889980" y="1620289"/>
            <a:chExt cx="1452400" cy="418060"/>
          </a:xfrm>
        </p:grpSpPr>
        <p:sp>
          <p:nvSpPr>
            <p:cNvPr id="122" name="Arc 121"/>
            <p:cNvSpPr/>
            <p:nvPr/>
          </p:nvSpPr>
          <p:spPr>
            <a:xfrm>
              <a:off x="5925370" y="1621338"/>
              <a:ext cx="417010" cy="417011"/>
            </a:xfrm>
            <a:prstGeom prst="arc">
              <a:avLst>
                <a:gd name="adj1" fmla="val 16003896"/>
                <a:gd name="adj2" fmla="val 5453928"/>
              </a:avLst>
            </a:prstGeom>
            <a:ln w="28575">
              <a:solidFill>
                <a:schemeClr val="accent2"/>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3" name="Straight Connector 122"/>
            <p:cNvCxnSpPr/>
            <p:nvPr/>
          </p:nvCxnSpPr>
          <p:spPr>
            <a:xfrm flipH="1" flipV="1">
              <a:off x="4889980" y="1620289"/>
              <a:ext cx="1236500" cy="138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H="1">
              <a:off x="4889980" y="2038323"/>
              <a:ext cx="1236500" cy="2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9" name="Group 74"/>
          <p:cNvGrpSpPr/>
          <p:nvPr/>
        </p:nvGrpSpPr>
        <p:grpSpPr>
          <a:xfrm rot="16200000">
            <a:off x="4631337" y="2872002"/>
            <a:ext cx="547263" cy="364843"/>
            <a:chOff x="3200400" y="1234012"/>
            <a:chExt cx="1371600" cy="728138"/>
          </a:xfrm>
        </p:grpSpPr>
        <p:sp>
          <p:nvSpPr>
            <p:cNvPr id="70" name="Round Single Corner Rectangle 63"/>
            <p:cNvSpPr/>
            <p:nvPr/>
          </p:nvSpPr>
          <p:spPr>
            <a:xfrm>
              <a:off x="4114800" y="1234012"/>
              <a:ext cx="457200" cy="7281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Rectangle 70"/>
            <p:cNvSpPr/>
            <p:nvPr/>
          </p:nvSpPr>
          <p:spPr>
            <a:xfrm>
              <a:off x="3657600" y="1234012"/>
              <a:ext cx="457200" cy="7281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ound Single Corner Rectangle 73"/>
            <p:cNvSpPr/>
            <p:nvPr/>
          </p:nvSpPr>
          <p:spPr>
            <a:xfrm flipH="1">
              <a:off x="3200400" y="1234012"/>
              <a:ext cx="457200" cy="72813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74"/>
          <p:cNvGrpSpPr/>
          <p:nvPr/>
        </p:nvGrpSpPr>
        <p:grpSpPr>
          <a:xfrm rot="16200000">
            <a:off x="5379615" y="2872003"/>
            <a:ext cx="547263" cy="364843"/>
            <a:chOff x="3200400" y="1234012"/>
            <a:chExt cx="1371600" cy="728138"/>
          </a:xfrm>
        </p:grpSpPr>
        <p:sp>
          <p:nvSpPr>
            <p:cNvPr id="75" name="Round Single Corner Rectangle 63"/>
            <p:cNvSpPr/>
            <p:nvPr/>
          </p:nvSpPr>
          <p:spPr>
            <a:xfrm>
              <a:off x="4114800" y="1234012"/>
              <a:ext cx="457200" cy="72813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ectangle 78"/>
            <p:cNvSpPr/>
            <p:nvPr/>
          </p:nvSpPr>
          <p:spPr>
            <a:xfrm>
              <a:off x="3657600" y="1234012"/>
              <a:ext cx="457200" cy="72813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ound Single Corner Rectangle 73"/>
            <p:cNvSpPr/>
            <p:nvPr/>
          </p:nvSpPr>
          <p:spPr>
            <a:xfrm flipH="1">
              <a:off x="3200400" y="1234012"/>
              <a:ext cx="457200" cy="72813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20"/>
          <p:cNvGrpSpPr/>
          <p:nvPr/>
        </p:nvGrpSpPr>
        <p:grpSpPr>
          <a:xfrm rot="5400000" flipH="1" flipV="1">
            <a:off x="3918131" y="2508878"/>
            <a:ext cx="1261242" cy="363038"/>
            <a:chOff x="4889980" y="1620289"/>
            <a:chExt cx="1452400" cy="418060"/>
          </a:xfrm>
        </p:grpSpPr>
        <p:sp>
          <p:nvSpPr>
            <p:cNvPr id="82" name="Arc 81"/>
            <p:cNvSpPr/>
            <p:nvPr/>
          </p:nvSpPr>
          <p:spPr>
            <a:xfrm>
              <a:off x="5925370" y="1621338"/>
              <a:ext cx="417010" cy="417011"/>
            </a:xfrm>
            <a:prstGeom prst="arc">
              <a:avLst>
                <a:gd name="adj1" fmla="val 16003896"/>
                <a:gd name="adj2" fmla="val 5453928"/>
              </a:avLst>
            </a:prstGeom>
            <a:ln w="28575">
              <a:solidFill>
                <a:schemeClr val="accent3"/>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3" name="Straight Connector 82"/>
            <p:cNvCxnSpPr/>
            <p:nvPr/>
          </p:nvCxnSpPr>
          <p:spPr>
            <a:xfrm flipH="1" flipV="1">
              <a:off x="4889980" y="1620289"/>
              <a:ext cx="1236500" cy="138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4889980" y="2038323"/>
              <a:ext cx="1236500" cy="26"/>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2" name="Group 120"/>
          <p:cNvGrpSpPr/>
          <p:nvPr/>
        </p:nvGrpSpPr>
        <p:grpSpPr>
          <a:xfrm rot="16200000" flipH="1">
            <a:off x="4649314" y="3226315"/>
            <a:ext cx="1261242" cy="363038"/>
            <a:chOff x="4889980" y="1620289"/>
            <a:chExt cx="1452400" cy="418060"/>
          </a:xfrm>
        </p:grpSpPr>
        <p:sp>
          <p:nvSpPr>
            <p:cNvPr id="86" name="Arc 85"/>
            <p:cNvSpPr/>
            <p:nvPr/>
          </p:nvSpPr>
          <p:spPr>
            <a:xfrm>
              <a:off x="5925370" y="1621338"/>
              <a:ext cx="417010" cy="417011"/>
            </a:xfrm>
            <a:prstGeom prst="arc">
              <a:avLst>
                <a:gd name="adj1" fmla="val 16003896"/>
                <a:gd name="adj2" fmla="val 5453928"/>
              </a:avLst>
            </a:prstGeom>
            <a:ln w="28575">
              <a:solidFill>
                <a:schemeClr val="accent4"/>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7" name="Straight Connector 86"/>
            <p:cNvCxnSpPr/>
            <p:nvPr/>
          </p:nvCxnSpPr>
          <p:spPr>
            <a:xfrm flipH="1" flipV="1">
              <a:off x="4889980" y="1620289"/>
              <a:ext cx="1236500" cy="1389"/>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4889980" y="2038323"/>
              <a:ext cx="1236500" cy="26"/>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3" name="Group 120"/>
          <p:cNvGrpSpPr/>
          <p:nvPr/>
        </p:nvGrpSpPr>
        <p:grpSpPr>
          <a:xfrm rot="5400000" flipH="1" flipV="1">
            <a:off x="5397592" y="2508878"/>
            <a:ext cx="1261242" cy="363038"/>
            <a:chOff x="4889980" y="1620289"/>
            <a:chExt cx="1452400" cy="418060"/>
          </a:xfrm>
        </p:grpSpPr>
        <p:sp>
          <p:nvSpPr>
            <p:cNvPr id="90" name="Arc 89"/>
            <p:cNvSpPr/>
            <p:nvPr/>
          </p:nvSpPr>
          <p:spPr>
            <a:xfrm>
              <a:off x="5925370" y="1621338"/>
              <a:ext cx="417010" cy="417011"/>
            </a:xfrm>
            <a:prstGeom prst="arc">
              <a:avLst>
                <a:gd name="adj1" fmla="val 16003896"/>
                <a:gd name="adj2" fmla="val 5453928"/>
              </a:avLst>
            </a:prstGeom>
            <a:ln w="28575">
              <a:solidFill>
                <a:schemeClr val="accent5"/>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1" name="Straight Connector 90"/>
            <p:cNvCxnSpPr/>
            <p:nvPr/>
          </p:nvCxnSpPr>
          <p:spPr>
            <a:xfrm flipH="1" flipV="1">
              <a:off x="4889980" y="1620289"/>
              <a:ext cx="1236500" cy="138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889980" y="2038323"/>
              <a:ext cx="1236500" cy="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4" name="Group 120"/>
          <p:cNvGrpSpPr/>
          <p:nvPr/>
        </p:nvGrpSpPr>
        <p:grpSpPr>
          <a:xfrm rot="5400000" flipH="1" flipV="1">
            <a:off x="2438100" y="2508878"/>
            <a:ext cx="1261242" cy="363038"/>
            <a:chOff x="4889980" y="1620289"/>
            <a:chExt cx="1452400" cy="418060"/>
          </a:xfrm>
        </p:grpSpPr>
        <p:sp>
          <p:nvSpPr>
            <p:cNvPr id="97" name="Arc 96"/>
            <p:cNvSpPr/>
            <p:nvPr/>
          </p:nvSpPr>
          <p:spPr>
            <a:xfrm>
              <a:off x="5925370" y="1621338"/>
              <a:ext cx="417010" cy="417011"/>
            </a:xfrm>
            <a:prstGeom prst="arc">
              <a:avLst>
                <a:gd name="adj1" fmla="val 16003896"/>
                <a:gd name="adj2" fmla="val 5453928"/>
              </a:avLst>
            </a:prstGeom>
            <a:ln w="28575">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8" name="Straight Connector 97"/>
            <p:cNvCxnSpPr/>
            <p:nvPr/>
          </p:nvCxnSpPr>
          <p:spPr>
            <a:xfrm flipH="1" flipV="1">
              <a:off x="4889980" y="1620289"/>
              <a:ext cx="1236500" cy="138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889980" y="2038323"/>
              <a:ext cx="1236500" cy="2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5" name="Group 108"/>
          <p:cNvGrpSpPr/>
          <p:nvPr/>
        </p:nvGrpSpPr>
        <p:grpSpPr>
          <a:xfrm>
            <a:off x="4238905" y="1923247"/>
            <a:ext cx="663953" cy="644945"/>
            <a:chOff x="6299532" y="3384456"/>
            <a:chExt cx="469021" cy="455593"/>
          </a:xfrm>
        </p:grpSpPr>
        <p:sp>
          <p:nvSpPr>
            <p:cNvPr id="102" name="Oval 101"/>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79406" tIns="39703" rIns="79406" bIns="39703" numCol="1" anchor="t" anchorCtr="0" compatLnSpc="1"/>
            <a:lstStyle/>
            <a:p>
              <a:pP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11"/>
          <p:cNvGrpSpPr/>
          <p:nvPr/>
        </p:nvGrpSpPr>
        <p:grpSpPr>
          <a:xfrm>
            <a:off x="4959059" y="3581875"/>
            <a:ext cx="663953" cy="644945"/>
            <a:chOff x="630683" y="4190009"/>
            <a:chExt cx="469021" cy="455593"/>
          </a:xfrm>
        </p:grpSpPr>
        <p:sp>
          <p:nvSpPr>
            <p:cNvPr id="106" name="Oval 105"/>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79406" tIns="39703" rIns="79406" bIns="39703" numCol="1" anchor="t" anchorCtr="0" compatLnSpc="1"/>
            <a:lstStyle/>
            <a:p>
              <a:pP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14"/>
          <p:cNvGrpSpPr/>
          <p:nvPr/>
        </p:nvGrpSpPr>
        <p:grpSpPr>
          <a:xfrm>
            <a:off x="3498888" y="3581875"/>
            <a:ext cx="663953" cy="644945"/>
            <a:chOff x="3425803" y="3384456"/>
            <a:chExt cx="469021" cy="455593"/>
          </a:xfrm>
        </p:grpSpPr>
        <p:sp>
          <p:nvSpPr>
            <p:cNvPr id="109" name="Oval 108"/>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79406" tIns="39703" rIns="79406" bIns="39703" numCol="1" anchor="t" anchorCtr="0" compatLnSpc="1"/>
            <a:lstStyle/>
            <a:p>
              <a:pP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17"/>
          <p:cNvGrpSpPr/>
          <p:nvPr/>
        </p:nvGrpSpPr>
        <p:grpSpPr>
          <a:xfrm>
            <a:off x="2758873" y="1923247"/>
            <a:ext cx="663953" cy="644945"/>
            <a:chOff x="630683" y="3383511"/>
            <a:chExt cx="469021" cy="455593"/>
          </a:xfrm>
        </p:grpSpPr>
        <p:sp>
          <p:nvSpPr>
            <p:cNvPr id="112" name="Oval 11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79406" tIns="39703" rIns="79406" bIns="39703" numCol="1" anchor="t" anchorCtr="0" compatLnSpc="1"/>
            <a:lstStyle/>
            <a:p>
              <a:pP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20"/>
          <p:cNvGrpSpPr/>
          <p:nvPr/>
        </p:nvGrpSpPr>
        <p:grpSpPr>
          <a:xfrm>
            <a:off x="5700920" y="1923247"/>
            <a:ext cx="663953" cy="644945"/>
            <a:chOff x="3428938" y="4190009"/>
            <a:chExt cx="469021" cy="455593"/>
          </a:xfrm>
        </p:grpSpPr>
        <p:sp>
          <p:nvSpPr>
            <p:cNvPr id="117" name="Oval 116"/>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79406" tIns="39703" rIns="79406" bIns="39703" numCol="1" anchor="t" anchorCtr="0" compatLnSpc="1"/>
            <a:lstStyle/>
            <a:p>
              <a:pP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8" name="Text Placeholder 3"/>
          <p:cNvSpPr txBox="1"/>
          <p:nvPr/>
        </p:nvSpPr>
        <p:spPr>
          <a:xfrm>
            <a:off x="2086245" y="3680827"/>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93750">
              <a:lnSpc>
                <a:spcPct val="120000"/>
              </a:lnSpc>
              <a:spcBef>
                <a:spcPct val="20000"/>
              </a:spcBef>
              <a:defRPr/>
            </a:pP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Text Placeholder 3"/>
          <p:cNvSpPr txBox="1"/>
          <p:nvPr/>
        </p:nvSpPr>
        <p:spPr>
          <a:xfrm>
            <a:off x="5837389" y="3680827"/>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3750">
              <a:lnSpc>
                <a:spcPct val="120000"/>
              </a:lnSpc>
              <a:spcBef>
                <a:spcPct val="20000"/>
              </a:spcBef>
              <a:defRPr/>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a:t>
            </a: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Text Placeholder 3"/>
          <p:cNvSpPr txBox="1"/>
          <p:nvPr/>
        </p:nvSpPr>
        <p:spPr>
          <a:xfrm>
            <a:off x="1349663" y="1920341"/>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93750">
              <a:lnSpc>
                <a:spcPct val="120000"/>
              </a:lnSpc>
              <a:spcBef>
                <a:spcPct val="20000"/>
              </a:spcBef>
              <a:defRPr/>
            </a:pP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Text Placeholder 3"/>
          <p:cNvSpPr txBox="1"/>
          <p:nvPr/>
        </p:nvSpPr>
        <p:spPr>
          <a:xfrm>
            <a:off x="3939032" y="1385149"/>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Text Placeholder 3"/>
          <p:cNvSpPr txBox="1"/>
          <p:nvPr/>
        </p:nvSpPr>
        <p:spPr>
          <a:xfrm>
            <a:off x="6519699" y="1920341"/>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3750">
              <a:lnSpc>
                <a:spcPct val="120000"/>
              </a:lnSpc>
              <a:spcBef>
                <a:spcPct val="20000"/>
              </a:spcBef>
              <a:defRPr/>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a:t>
            </a: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34"/>
                                        </p:tgtEl>
                                        <p:attrNameLst>
                                          <p:attrName>style.visibility</p:attrName>
                                        </p:attrNameLst>
                                      </p:cBhvr>
                                      <p:to>
                                        <p:strVal val="visible"/>
                                      </p:to>
                                    </p:set>
                                    <p:animEffect transition="in" filter="wipe(right)">
                                      <p:cBhvr>
                                        <p:cTn id="22" dur="500"/>
                                        <p:tgtEl>
                                          <p:spTgt spid="134"/>
                                        </p:tgtEl>
                                      </p:cBhvr>
                                    </p:animEffect>
                                  </p:childTnLst>
                                </p:cTn>
                              </p:par>
                            </p:childTnLst>
                          </p:cTn>
                        </p:par>
                        <p:par>
                          <p:cTn id="23" fill="hold">
                            <p:stCondLst>
                              <p:cond delay="2000"/>
                            </p:stCondLst>
                            <p:childTnLst>
                              <p:par>
                                <p:cTn id="24" presetID="2" presetClass="entr" presetSubtype="2" accel="50000" decel="5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128"/>
                                        </p:tgtEl>
                                        <p:attrNameLst>
                                          <p:attrName>style.visibility</p:attrName>
                                        </p:attrNameLst>
                                      </p:cBhvr>
                                      <p:to>
                                        <p:strVal val="visible"/>
                                      </p:to>
                                    </p:set>
                                    <p:animEffect transition="in" filter="wipe(right)">
                                      <p:cBhvr>
                                        <p:cTn id="41" dur="500"/>
                                        <p:tgtEl>
                                          <p:spTgt spid="128"/>
                                        </p:tgtEl>
                                      </p:cBhvr>
                                    </p:animEffect>
                                  </p:childTnLst>
                                </p:cTn>
                              </p:par>
                            </p:childTnLst>
                          </p:cTn>
                        </p:par>
                        <p:par>
                          <p:cTn id="42" fill="hold">
                            <p:stCondLst>
                              <p:cond delay="4000"/>
                            </p:stCondLst>
                            <p:childTnLst>
                              <p:par>
                                <p:cTn id="43" presetID="2" presetClass="entr" presetSubtype="2" accel="50000" de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1+#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137"/>
                                        </p:tgtEl>
                                        <p:attrNameLst>
                                          <p:attrName>style.visibility</p:attrName>
                                        </p:attrNameLst>
                                      </p:cBhvr>
                                      <p:to>
                                        <p:strVal val="visible"/>
                                      </p:to>
                                    </p:set>
                                    <p:animEffect transition="in" filter="wipe(down)">
                                      <p:cBhvr>
                                        <p:cTn id="60" dur="500"/>
                                        <p:tgtEl>
                                          <p:spTgt spid="137"/>
                                        </p:tgtEl>
                                      </p:cBhvr>
                                    </p:animEffect>
                                  </p:childTnLst>
                                </p:cTn>
                              </p:par>
                            </p:childTnLst>
                          </p:cTn>
                        </p:par>
                        <p:par>
                          <p:cTn id="61" fill="hold">
                            <p:stCondLst>
                              <p:cond delay="6000"/>
                            </p:stCondLst>
                            <p:childTnLst>
                              <p:par>
                                <p:cTn id="62" presetID="2" presetClass="entr" presetSubtype="2" accel="50000" decel="50000" fill="hold"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500" fill="hold"/>
                                        <p:tgtEl>
                                          <p:spTgt spid="9"/>
                                        </p:tgtEl>
                                        <p:attrNameLst>
                                          <p:attrName>ppt_x</p:attrName>
                                        </p:attrNameLst>
                                      </p:cBhvr>
                                      <p:tavLst>
                                        <p:tav tm="0">
                                          <p:val>
                                            <p:strVal val="1+#ppt_w/2"/>
                                          </p:val>
                                        </p:tav>
                                        <p:tav tm="100000">
                                          <p:val>
                                            <p:strVal val="#ppt_x"/>
                                          </p:val>
                                        </p:tav>
                                      </p:tavLst>
                                    </p:anim>
                                    <p:anim calcmode="lin" valueType="num">
                                      <p:cBhvr additive="base">
                                        <p:cTn id="65" dur="500" fill="hold"/>
                                        <p:tgtEl>
                                          <p:spTgt spid="9"/>
                                        </p:tgtEl>
                                        <p:attrNameLst>
                                          <p:attrName>ppt_y</p:attrName>
                                        </p:attrNameLst>
                                      </p:cBhvr>
                                      <p:tavLst>
                                        <p:tav tm="0">
                                          <p:val>
                                            <p:strVal val="#ppt_y"/>
                                          </p:val>
                                        </p:tav>
                                        <p:tav tm="100000">
                                          <p:val>
                                            <p:strVal val="#ppt_y"/>
                                          </p:val>
                                        </p:tav>
                                      </p:tavLst>
                                    </p:anim>
                                  </p:childTnLst>
                                </p:cTn>
                              </p:par>
                            </p:childTnLst>
                          </p:cTn>
                        </p:par>
                        <p:par>
                          <p:cTn id="66" fill="hold">
                            <p:stCondLst>
                              <p:cond delay="6500"/>
                            </p:stCondLst>
                            <p:childTnLst>
                              <p:par>
                                <p:cTn id="67" presetID="22" presetClass="entr" presetSubtype="1" fill="hold"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wipe(left)">
                                      <p:cBhvr>
                                        <p:cTn id="79" dur="500"/>
                                        <p:tgtEl>
                                          <p:spTgt spid="131"/>
                                        </p:tgtEl>
                                      </p:cBhvr>
                                    </p:animEffect>
                                  </p:childTnLst>
                                </p:cTn>
                              </p:par>
                            </p:childTnLst>
                          </p:cTn>
                        </p:par>
                        <p:par>
                          <p:cTn id="80" fill="hold">
                            <p:stCondLst>
                              <p:cond delay="8000"/>
                            </p:stCondLst>
                            <p:childTnLst>
                              <p:par>
                                <p:cTn id="81" presetID="2" presetClass="entr" presetSubtype="2" accel="50000" decel="50000"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1+#ppt_w/2"/>
                                          </p:val>
                                        </p:tav>
                                        <p:tav tm="100000">
                                          <p:val>
                                            <p:strVal val="#ppt_x"/>
                                          </p:val>
                                        </p:tav>
                                      </p:tavLst>
                                    </p:anim>
                                    <p:anim calcmode="lin" valueType="num">
                                      <p:cBhvr additive="base">
                                        <p:cTn id="84" dur="500" fill="hold"/>
                                        <p:tgtEl>
                                          <p:spTgt spid="10"/>
                                        </p:tgtEl>
                                        <p:attrNameLst>
                                          <p:attrName>ppt_y</p:attrName>
                                        </p:attrNameLst>
                                      </p:cBhvr>
                                      <p:tavLst>
                                        <p:tav tm="0">
                                          <p:val>
                                            <p:strVal val="#ppt_y"/>
                                          </p:val>
                                        </p:tav>
                                        <p:tav tm="100000">
                                          <p:val>
                                            <p:strVal val="#ppt_y"/>
                                          </p:val>
                                        </p:tav>
                                      </p:tavLst>
                                    </p:anim>
                                  </p:childTnLst>
                                </p:cTn>
                              </p:par>
                            </p:childTnLst>
                          </p:cTn>
                        </p:par>
                        <p:par>
                          <p:cTn id="85" fill="hold">
                            <p:stCondLst>
                              <p:cond delay="8500"/>
                            </p:stCondLst>
                            <p:childTnLst>
                              <p:par>
                                <p:cTn id="86" presetID="22" presetClass="entr" presetSubtype="4"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down)">
                                      <p:cBhvr>
                                        <p:cTn id="88" dur="500"/>
                                        <p:tgtEl>
                                          <p:spTgt spid="13"/>
                                        </p:tgtEl>
                                      </p:cBhvr>
                                    </p:animEffect>
                                  </p:childTnLst>
                                </p:cTn>
                              </p:par>
                            </p:childTnLst>
                          </p:cTn>
                        </p:par>
                        <p:par>
                          <p:cTn id="89" fill="hold">
                            <p:stCondLst>
                              <p:cond delay="9000"/>
                            </p:stCondLst>
                            <p:childTnLst>
                              <p:par>
                                <p:cTn id="90" presetID="53" presetClass="entr" presetSubtype="16" fill="hold"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p:cTn id="92" dur="500" fill="hold"/>
                                        <p:tgtEl>
                                          <p:spTgt spid="19"/>
                                        </p:tgtEl>
                                        <p:attrNameLst>
                                          <p:attrName>ppt_w</p:attrName>
                                        </p:attrNameLst>
                                      </p:cBhvr>
                                      <p:tavLst>
                                        <p:tav tm="0">
                                          <p:val>
                                            <p:fltVal val="0"/>
                                          </p:val>
                                        </p:tav>
                                        <p:tav tm="100000">
                                          <p:val>
                                            <p:strVal val="#ppt_w"/>
                                          </p:val>
                                        </p:tav>
                                      </p:tavLst>
                                    </p:anim>
                                    <p:anim calcmode="lin" valueType="num">
                                      <p:cBhvr>
                                        <p:cTn id="93" dur="500" fill="hold"/>
                                        <p:tgtEl>
                                          <p:spTgt spid="19"/>
                                        </p:tgtEl>
                                        <p:attrNameLst>
                                          <p:attrName>ppt_h</p:attrName>
                                        </p:attrNameLst>
                                      </p:cBhvr>
                                      <p:tavLst>
                                        <p:tav tm="0">
                                          <p:val>
                                            <p:fltVal val="0"/>
                                          </p:val>
                                        </p:tav>
                                        <p:tav tm="100000">
                                          <p:val>
                                            <p:strVal val="#ppt_h"/>
                                          </p:val>
                                        </p:tav>
                                      </p:tavLst>
                                    </p:anim>
                                    <p:animEffect transition="in" filter="fade">
                                      <p:cBhvr>
                                        <p:cTn id="94" dur="500"/>
                                        <p:tgtEl>
                                          <p:spTgt spid="19"/>
                                        </p:tgtEl>
                                      </p:cBhvr>
                                    </p:animEffect>
                                  </p:childTnLst>
                                </p:cTn>
                              </p:par>
                            </p:childTnLst>
                          </p:cTn>
                        </p:par>
                        <p:par>
                          <p:cTn id="95" fill="hold">
                            <p:stCondLst>
                              <p:cond delay="9500"/>
                            </p:stCondLst>
                            <p:childTnLst>
                              <p:par>
                                <p:cTn id="96" presetID="22" presetClass="entr" presetSubtype="8" fill="hold" grpId="0" nodeType="afterEffect">
                                  <p:stCondLst>
                                    <p:cond delay="0"/>
                                  </p:stCondLst>
                                  <p:childTnLst>
                                    <p:set>
                                      <p:cBhvr>
                                        <p:cTn id="97" dur="1" fill="hold">
                                          <p:stCondLst>
                                            <p:cond delay="0"/>
                                          </p:stCondLst>
                                        </p:cTn>
                                        <p:tgtEl>
                                          <p:spTgt spid="138"/>
                                        </p:tgtEl>
                                        <p:attrNameLst>
                                          <p:attrName>style.visibility</p:attrName>
                                        </p:attrNameLst>
                                      </p:cBhvr>
                                      <p:to>
                                        <p:strVal val="visible"/>
                                      </p:to>
                                    </p:set>
                                    <p:animEffect transition="in" filter="wipe(left)">
                                      <p:cBhvr>
                                        <p:cTn id="98" dur="500"/>
                                        <p:tgtEl>
                                          <p:spTgt spid="138"/>
                                        </p:tgtEl>
                                      </p:cBhvr>
                                    </p:animEffect>
                                  </p:childTnLst>
                                </p:cTn>
                              </p:par>
                            </p:childTnLst>
                          </p:cTn>
                        </p:par>
                        <p:par>
                          <p:cTn id="99" fill="hold">
                            <p:stCondLst>
                              <p:cond delay="10000"/>
                            </p:stCondLst>
                            <p:childTnLst>
                              <p:par>
                                <p:cTn id="100" presetID="2" presetClass="entr" presetSubtype="2" accel="50000" decel="50000" fill="hold" nodeType="afterEffect">
                                  <p:stCondLst>
                                    <p:cond delay="0"/>
                                  </p:stCondLst>
                                  <p:childTnLst>
                                    <p:set>
                                      <p:cBhvr>
                                        <p:cTn id="101" dur="1" fill="hold">
                                          <p:stCondLst>
                                            <p:cond delay="0"/>
                                          </p:stCondLst>
                                        </p:cTn>
                                        <p:tgtEl>
                                          <p:spTgt spid="5"/>
                                        </p:tgtEl>
                                        <p:attrNameLst>
                                          <p:attrName>style.visibility</p:attrName>
                                        </p:attrNameLst>
                                      </p:cBhvr>
                                      <p:to>
                                        <p:strVal val="visible"/>
                                      </p:to>
                                    </p:set>
                                    <p:anim calcmode="lin" valueType="num">
                                      <p:cBhvr additive="base">
                                        <p:cTn id="102" dur="500" fill="hold"/>
                                        <p:tgtEl>
                                          <p:spTgt spid="5"/>
                                        </p:tgtEl>
                                        <p:attrNameLst>
                                          <p:attrName>ppt_x</p:attrName>
                                        </p:attrNameLst>
                                      </p:cBhvr>
                                      <p:tavLst>
                                        <p:tav tm="0">
                                          <p:val>
                                            <p:strVal val="1+#ppt_w/2"/>
                                          </p:val>
                                        </p:tav>
                                        <p:tav tm="100000">
                                          <p:val>
                                            <p:strVal val="#ppt_x"/>
                                          </p:val>
                                        </p:tav>
                                      </p:tavLst>
                                    </p:anim>
                                    <p:anim calcmode="lin" valueType="num">
                                      <p:cBhvr additive="base">
                                        <p:cTn id="10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31" grpId="0"/>
      <p:bldP spid="134" grpId="0"/>
      <p:bldP spid="137" grpId="0"/>
      <p:bldP spid="1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bwMode="auto">
          <a:xfrm>
            <a:off x="456946" y="3197157"/>
            <a:ext cx="3060340" cy="507576"/>
          </a:xfrm>
          <a:prstGeom prst="rect">
            <a:avLst/>
          </a:prstGeom>
          <a:noFill/>
          <a:ln>
            <a:noFill/>
          </a:ln>
          <a:effec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XXX     </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2019</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sp>
        <p:nvSpPr>
          <p:cNvPr id="6" name="Rectangle 20"/>
          <p:cNvSpPr>
            <a:spLocks noChangeArrowheads="1"/>
          </p:cNvSpPr>
          <p:nvPr/>
        </p:nvSpPr>
        <p:spPr bwMode="auto">
          <a:xfrm>
            <a:off x="287750" y="2760374"/>
            <a:ext cx="4031204" cy="446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algn="r" defTabSz="725170"/>
            <a:r>
              <a:rPr lang="zh-CN" altLang="zh-CN" sz="2900" dirty="0">
                <a:solidFill>
                  <a:schemeClr val="tx1">
                    <a:lumMod val="75000"/>
                    <a:lumOff val="25000"/>
                  </a:schemeClr>
                </a:solidFill>
                <a:latin typeface="Agency FB" panose="020B0503020202020204" pitchFamily="34" charset="0"/>
              </a:rPr>
              <a:t>PRESENTATION TEMPELETE TITLE</a:t>
            </a:r>
            <a:endParaRPr lang="zh-CN" altLang="zh-CN" sz="2900" dirty="0">
              <a:solidFill>
                <a:schemeClr val="tx1">
                  <a:lumMod val="75000"/>
                  <a:lumOff val="25000"/>
                </a:schemeClr>
              </a:solidFill>
            </a:endParaRPr>
          </a:p>
        </p:txBody>
      </p:sp>
      <p:sp>
        <p:nvSpPr>
          <p:cNvPr id="7" name="TextBox 5"/>
          <p:cNvSpPr txBox="1"/>
          <p:nvPr/>
        </p:nvSpPr>
        <p:spPr>
          <a:xfrm>
            <a:off x="575556" y="2081033"/>
            <a:ext cx="5065966" cy="627260"/>
          </a:xfrm>
          <a:prstGeom prst="rect">
            <a:avLst/>
          </a:prstGeom>
          <a:noFill/>
        </p:spPr>
        <p:txBody>
          <a:bodyPr wrap="square" lIns="72554" tIns="36277" rIns="72554" bIns="36277" rtlCol="0">
            <a:spAutoFit/>
          </a:bodyPr>
          <a:lstStyle/>
          <a:p>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4069" y="1059180"/>
            <a:ext cx="4034425" cy="38908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iterate type="wd">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65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15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181">
      <a:dk1>
        <a:sysClr val="windowText" lastClr="000000"/>
      </a:dk1>
      <a:lt1>
        <a:sysClr val="window" lastClr="FFFFFF"/>
      </a:lt1>
      <a:dk2>
        <a:srgbClr val="4E3B30"/>
      </a:dk2>
      <a:lt2>
        <a:srgbClr val="FBEEC9"/>
      </a:lt2>
      <a:accent1>
        <a:srgbClr val="768096"/>
      </a:accent1>
      <a:accent2>
        <a:srgbClr val="7F90AF"/>
      </a:accent2>
      <a:accent3>
        <a:srgbClr val="768096"/>
      </a:accent3>
      <a:accent4>
        <a:srgbClr val="7F90AF"/>
      </a:accent4>
      <a:accent5>
        <a:srgbClr val="768096"/>
      </a:accent5>
      <a:accent6>
        <a:srgbClr val="7F90AF"/>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2013</Words>
  <Application>Microsoft Office PowerPoint</Application>
  <PresentationFormat>自定义</PresentationFormat>
  <Paragraphs>234</Paragraphs>
  <Slides>24</Slides>
  <Notes>24</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24</vt:i4>
      </vt:variant>
    </vt:vector>
  </HeadingPairs>
  <TitlesOfParts>
    <vt:vector size="49" baseType="lpstr">
      <vt:lpstr>Arial Unicode MS</vt:lpstr>
      <vt:lpstr>Glegoo</vt:lpstr>
      <vt:lpstr>Lato Hairline</vt:lpstr>
      <vt:lpstr>Lato Light</vt:lpstr>
      <vt:lpstr>Lato Regular</vt:lpstr>
      <vt:lpstr>Mission Gothic Regular</vt:lpstr>
      <vt:lpstr>Roboto</vt:lpstr>
      <vt:lpstr>UKIJ Qolyazma</vt:lpstr>
      <vt:lpstr>方正兰亭黑_GBK</vt:lpstr>
      <vt:lpstr>方正姚体</vt:lpstr>
      <vt:lpstr>华文细黑</vt:lpstr>
      <vt:lpstr>思源黑体 CN Light</vt:lpstr>
      <vt:lpstr>思源黑体 CN Medium</vt:lpstr>
      <vt:lpstr>宋体</vt:lpstr>
      <vt:lpstr>微软雅黑</vt:lpstr>
      <vt:lpstr>微软雅黑 Light</vt:lpstr>
      <vt:lpstr>Agency FB</vt:lpstr>
      <vt:lpstr>Arial</vt:lpstr>
      <vt:lpstr>Arial Rounded MT Bold</vt:lpstr>
      <vt:lpstr>Britannic Bold</vt:lpstr>
      <vt:lpstr>Calibri</vt:lpstr>
      <vt:lpstr>Impact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dc:title>
  <dc:creator>Administrator</dc:creator>
  <cp:lastModifiedBy>faith123</cp:lastModifiedBy>
  <cp:revision>307</cp:revision>
  <dcterms:created xsi:type="dcterms:W3CDTF">2017-03-27T05:41:00Z</dcterms:created>
  <dcterms:modified xsi:type="dcterms:W3CDTF">2018-05-21T02:11:29Z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