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60" r:id="rId2"/>
    <p:sldId id="261" r:id="rId3"/>
    <p:sldId id="259" r:id="rId4"/>
    <p:sldId id="267" r:id="rId5"/>
    <p:sldId id="262" r:id="rId6"/>
    <p:sldId id="263" r:id="rId7"/>
    <p:sldId id="291" r:id="rId8"/>
    <p:sldId id="264" r:id="rId9"/>
    <p:sldId id="266" r:id="rId10"/>
    <p:sldId id="268" r:id="rId11"/>
    <p:sldId id="290" r:id="rId12"/>
    <p:sldId id="270" r:id="rId13"/>
    <p:sldId id="272" r:id="rId14"/>
    <p:sldId id="273" r:id="rId15"/>
    <p:sldId id="271" r:id="rId16"/>
    <p:sldId id="274" r:id="rId17"/>
    <p:sldId id="275" r:id="rId18"/>
    <p:sldId id="276" r:id="rId19"/>
    <p:sldId id="277" r:id="rId20"/>
    <p:sldId id="279" r:id="rId21"/>
    <p:sldId id="280" r:id="rId22"/>
    <p:sldId id="278" r:id="rId23"/>
    <p:sldId id="281" r:id="rId24"/>
    <p:sldId id="282" r:id="rId25"/>
    <p:sldId id="283" r:id="rId26"/>
    <p:sldId id="284" r:id="rId27"/>
    <p:sldId id="286" r:id="rId28"/>
    <p:sldId id="285" r:id="rId29"/>
    <p:sldId id="287" r:id="rId30"/>
    <p:sldId id="288" r:id="rId31"/>
    <p:sldId id="292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AFAF"/>
    <a:srgbClr val="98C052"/>
    <a:srgbClr val="5D910B"/>
    <a:srgbClr val="18A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486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1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B5D13-9455-45E2-86FF-385F3935354E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912E3-B1B8-40F1-A567-1953DC892F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017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912E3-B1B8-40F1-A567-1953DC892F49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1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1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microsoft.com/office/2007/relationships/hdphoto" Target="../media/hdphoto1.wdp"/><Relationship Id="rId9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-499064" y="-249374"/>
            <a:ext cx="13003781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-499064" y="4360769"/>
            <a:ext cx="13003781" cy="24972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60706" y="2314155"/>
            <a:ext cx="8470589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清新绿色环保</a:t>
            </a:r>
            <a:r>
              <a:rPr lang="en-US" altLang="zh-CN" sz="6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0" name="文本框 28"/>
          <p:cNvSpPr txBox="1"/>
          <p:nvPr/>
        </p:nvSpPr>
        <p:spPr>
          <a:xfrm>
            <a:off x="2233404" y="3545088"/>
            <a:ext cx="772519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内页图表素材均可自由替换编辑修改颜色，通用款适合各类演示</a:t>
            </a:r>
            <a:endParaRPr lang="en-US" altLang="zh-CN" sz="2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995863" y="4333681"/>
            <a:ext cx="2200275" cy="437199"/>
            <a:chOff x="4997489" y="5114925"/>
            <a:chExt cx="2200275" cy="437199"/>
          </a:xfrm>
        </p:grpSpPr>
        <p:sp>
          <p:nvSpPr>
            <p:cNvPr id="20" name="矩形 19"/>
            <p:cNvSpPr/>
            <p:nvPr/>
          </p:nvSpPr>
          <p:spPr>
            <a:xfrm>
              <a:off x="4997489" y="5114925"/>
              <a:ext cx="2200275" cy="437199"/>
            </a:xfrm>
            <a:prstGeom prst="rect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368099" y="5148858"/>
              <a:ext cx="14590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endPara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纯音乐 - Reas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96246" y="-85897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8">
        <p:fade/>
      </p:transition>
    </mc:Choice>
    <mc:Fallback xmlns="">
      <p:transition spd="med" advTm="50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accel="12000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-499064" y="-106878"/>
            <a:ext cx="13003781" cy="142503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6748" y="2315689"/>
            <a:ext cx="5029200" cy="33308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50800" sx="1000" sy="1000" algn="ctr" rotWithShape="0">
              <a:srgbClr val="000000"/>
            </a:outerShdw>
            <a:reflection blurRad="12700" stA="38000" endPos="28000" dist="5000" dir="5400000" sy="-100000" algn="bl" rotWithShape="0"/>
          </a:effectLst>
        </p:spPr>
      </p:pic>
      <p:sp>
        <p:nvSpPr>
          <p:cNvPr id="16" name="文本框 71"/>
          <p:cNvSpPr txBox="1"/>
          <p:nvPr/>
        </p:nvSpPr>
        <p:spPr>
          <a:xfrm>
            <a:off x="6530487" y="1761562"/>
            <a:ext cx="5157835" cy="110825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6400" dirty="0">
                <a:solidFill>
                  <a:srgbClr val="4D4D4D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PREFACE.^</a:t>
            </a:r>
            <a:r>
              <a:rPr lang="zh-CN" altLang="en-US" sz="64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前言</a:t>
            </a:r>
            <a:endParaRPr lang="en-US" altLang="zh-CN" sz="6400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TextBox 27"/>
          <p:cNvSpPr>
            <a:spLocks noChangeArrowheads="1"/>
          </p:cNvSpPr>
          <p:nvPr/>
        </p:nvSpPr>
        <p:spPr bwMode="auto">
          <a:xfrm>
            <a:off x="6321235" y="2439570"/>
            <a:ext cx="5576337" cy="3488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601" tIns="81301" rIns="162601" bIns="81301">
            <a:spAutoFit/>
          </a:bodyPr>
          <a:lstStyle/>
          <a:p>
            <a:pPr algn="just" eaLnBrk="0" hangingPunct="0">
              <a:lnSpc>
                <a:spcPct val="150000"/>
              </a:lnSpc>
            </a:pPr>
            <a:endParaRPr lang="zh-CN" altLang="en-US" sz="1600" dirty="0">
              <a:solidFill>
                <a:srgbClr val="4D4D4D">
                  <a:lumMod val="95000"/>
                  <a:lumOff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600" dirty="0">
                <a:solidFill>
                  <a:srgbClr val="4D4D4D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刚刚过去的一年</a:t>
            </a:r>
            <a:r>
              <a:rPr lang="zh-CN" altLang="en-US" sz="1600" dirty="0" smtClean="0">
                <a:solidFill>
                  <a:srgbClr val="4D4D4D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，某市环保局</a:t>
            </a:r>
            <a:r>
              <a:rPr lang="zh-CN" altLang="en-US" sz="1600" dirty="0">
                <a:solidFill>
                  <a:srgbClr val="4D4D4D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在市委、市政府的正确领导</a:t>
            </a:r>
            <a:r>
              <a:rPr lang="zh-CN" altLang="en-US" sz="1600" dirty="0" smtClean="0">
                <a:solidFill>
                  <a:srgbClr val="4D4D4D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下，</a:t>
            </a:r>
            <a:r>
              <a:rPr lang="zh-CN" altLang="en-US" sz="1600" dirty="0">
                <a:solidFill>
                  <a:srgbClr val="4D4D4D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在上级环保部门的关心指导下，以创建国家环境保护模范城市为载体，以污染减排为抓手，以解决群众关心的环境问题为重点，强化环保目标责任制</a:t>
            </a:r>
            <a:r>
              <a:rPr lang="zh-CN" altLang="en-US" sz="1600" dirty="0" smtClean="0">
                <a:solidFill>
                  <a:srgbClr val="4D4D4D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，环境综合整治</a:t>
            </a:r>
            <a:r>
              <a:rPr lang="zh-CN" altLang="en-US" sz="1600" dirty="0">
                <a:solidFill>
                  <a:srgbClr val="4D4D4D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取得明显</a:t>
            </a:r>
            <a:r>
              <a:rPr lang="zh-CN" altLang="en-US" sz="1600" dirty="0" smtClean="0">
                <a:solidFill>
                  <a:srgbClr val="4D4D4D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成效。</a:t>
            </a:r>
            <a:endParaRPr lang="en-US" altLang="zh-CN" sz="1600" dirty="0" smtClean="0">
              <a:solidFill>
                <a:srgbClr val="4D4D4D">
                  <a:lumMod val="95000"/>
                  <a:lumOff val="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4D4D4D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生态环境</a:t>
            </a:r>
            <a:r>
              <a:rPr lang="zh-CN" altLang="en-US" sz="1600" dirty="0">
                <a:solidFill>
                  <a:srgbClr val="4D4D4D">
                    <a:lumMod val="95000"/>
                    <a:lumOff val="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保护和生态建设得到加强，环境管理能力和依法行政水平进一步提高，各项工作取得长足发展，部门形象得到进一步提升，较好地完成了全年的工作任务。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7888">
        <p14:reveal thruBlk="1"/>
      </p:transition>
    </mc:Choice>
    <mc:Fallback xmlns="">
      <p:transition spd="slow" advTm="78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-499064" y="-106878"/>
            <a:ext cx="13003781" cy="61930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-499064" y="4895145"/>
            <a:ext cx="13003781" cy="19628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02386" y="2545006"/>
            <a:ext cx="1851789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6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content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504062" y="1707794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5502074" y="1761731"/>
            <a:ext cx="3694059" cy="477054"/>
            <a:chOff x="5502074" y="1761731"/>
            <a:chExt cx="3694059" cy="477054"/>
          </a:xfrm>
        </p:grpSpPr>
        <p:sp>
          <p:nvSpPr>
            <p:cNvPr id="22" name="矩形 21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8721276" y="1465089"/>
            <a:ext cx="1141031" cy="794441"/>
          </a:xfrm>
          <a:prstGeom prst="rect">
            <a:avLst/>
          </a:prstGeom>
        </p:spPr>
      </p:pic>
      <p:sp>
        <p:nvSpPr>
          <p:cNvPr id="34" name="圆角矩形 33"/>
          <p:cNvSpPr/>
          <p:nvPr/>
        </p:nvSpPr>
        <p:spPr>
          <a:xfrm>
            <a:off x="5506050" y="2764001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5504062" y="2817938"/>
            <a:ext cx="3694059" cy="477054"/>
            <a:chOff x="5504062" y="2817938"/>
            <a:chExt cx="3694059" cy="477054"/>
          </a:xfrm>
        </p:grpSpPr>
        <p:sp>
          <p:nvSpPr>
            <p:cNvPr id="35" name="矩形 34"/>
            <p:cNvSpPr/>
            <p:nvPr/>
          </p:nvSpPr>
          <p:spPr>
            <a:xfrm>
              <a:off x="6243466" y="2858405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504062" y="2817938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7" name="直接连接符 14"/>
            <p:cNvCxnSpPr>
              <a:cxnSpLocks noChangeShapeType="1"/>
            </p:cNvCxnSpPr>
            <p:nvPr/>
          </p:nvCxnSpPr>
          <p:spPr bwMode="auto">
            <a:xfrm>
              <a:off x="6142227" y="2883497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直接连接符 23"/>
            <p:cNvCxnSpPr>
              <a:cxnSpLocks noChangeShapeType="1"/>
            </p:cNvCxnSpPr>
            <p:nvPr/>
          </p:nvCxnSpPr>
          <p:spPr bwMode="auto">
            <a:xfrm>
              <a:off x="6099365" y="2883497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0" name="圆角矩形 39"/>
          <p:cNvSpPr/>
          <p:nvPr/>
        </p:nvSpPr>
        <p:spPr>
          <a:xfrm>
            <a:off x="5499462" y="3790777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5497474" y="3844714"/>
            <a:ext cx="3694059" cy="477054"/>
            <a:chOff x="5497474" y="3844714"/>
            <a:chExt cx="3694059" cy="477054"/>
          </a:xfrm>
        </p:grpSpPr>
        <p:sp>
          <p:nvSpPr>
            <p:cNvPr id="41" name="矩形 40"/>
            <p:cNvSpPr/>
            <p:nvPr/>
          </p:nvSpPr>
          <p:spPr>
            <a:xfrm>
              <a:off x="6236878" y="3885181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497474" y="3844714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3" name="直接连接符 14"/>
            <p:cNvCxnSpPr>
              <a:cxnSpLocks noChangeShapeType="1"/>
            </p:cNvCxnSpPr>
            <p:nvPr/>
          </p:nvCxnSpPr>
          <p:spPr bwMode="auto">
            <a:xfrm>
              <a:off x="6135639" y="3910273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直接连接符 23"/>
            <p:cNvCxnSpPr>
              <a:cxnSpLocks noChangeShapeType="1"/>
            </p:cNvCxnSpPr>
            <p:nvPr/>
          </p:nvCxnSpPr>
          <p:spPr bwMode="auto">
            <a:xfrm>
              <a:off x="6092777" y="3910273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8716676" y="3548072"/>
            <a:ext cx="1141031" cy="794441"/>
          </a:xfrm>
          <a:prstGeom prst="rect">
            <a:avLst/>
          </a:prstGeom>
        </p:spPr>
      </p:pic>
      <p:sp>
        <p:nvSpPr>
          <p:cNvPr id="46" name="圆角矩形 45"/>
          <p:cNvSpPr/>
          <p:nvPr/>
        </p:nvSpPr>
        <p:spPr>
          <a:xfrm>
            <a:off x="5506050" y="4766900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5504062" y="4820837"/>
            <a:ext cx="3694059" cy="477054"/>
            <a:chOff x="5504062" y="4820837"/>
            <a:chExt cx="3694059" cy="477054"/>
          </a:xfrm>
        </p:grpSpPr>
        <p:sp>
          <p:nvSpPr>
            <p:cNvPr id="47" name="矩形 46"/>
            <p:cNvSpPr/>
            <p:nvPr/>
          </p:nvSpPr>
          <p:spPr>
            <a:xfrm>
              <a:off x="6243466" y="4861304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504062" y="4820837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9" name="直接连接符 14"/>
            <p:cNvCxnSpPr>
              <a:cxnSpLocks noChangeShapeType="1"/>
            </p:cNvCxnSpPr>
            <p:nvPr/>
          </p:nvCxnSpPr>
          <p:spPr bwMode="auto">
            <a:xfrm>
              <a:off x="6142227" y="4886396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直接连接符 23"/>
            <p:cNvCxnSpPr>
              <a:cxnSpLocks noChangeShapeType="1"/>
            </p:cNvCxnSpPr>
            <p:nvPr/>
          </p:nvCxnSpPr>
          <p:spPr bwMode="auto">
            <a:xfrm>
              <a:off x="6099365" y="4886396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9157063" y="2658754"/>
            <a:ext cx="926274" cy="7686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7" cstate="print"/>
          <a:srcRect/>
          <a:stretch>
            <a:fillRect/>
          </a:stretch>
        </p:blipFill>
        <p:spPr>
          <a:xfrm>
            <a:off x="9079424" y="4667003"/>
            <a:ext cx="1003913" cy="8124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427">
        <p14:reveal thruBlk="1" dir="r"/>
      </p:transition>
    </mc:Choice>
    <mc:Fallback xmlns="">
      <p:transition spd="slow" advTm="84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34" grpId="0" animBg="1"/>
      <p:bldP spid="40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-499064" y="-106878"/>
            <a:ext cx="13003781" cy="61930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-499064" y="4895145"/>
            <a:ext cx="13003781" cy="19628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02386" y="2545006"/>
            <a:ext cx="1851789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6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content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02074" y="1465089"/>
            <a:ext cx="4360233" cy="800846"/>
            <a:chOff x="5502074" y="1465089"/>
            <a:chExt cx="4360233" cy="800846"/>
          </a:xfrm>
        </p:grpSpPr>
        <p:sp>
          <p:nvSpPr>
            <p:cNvPr id="10" name="圆角矩形 9"/>
            <p:cNvSpPr/>
            <p:nvPr/>
          </p:nvSpPr>
          <p:spPr>
            <a:xfrm>
              <a:off x="5504062" y="1707794"/>
              <a:ext cx="4120738" cy="5581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5502074" y="1761731"/>
              <a:ext cx="3694059" cy="477054"/>
              <a:chOff x="5502074" y="1761731"/>
              <a:chExt cx="3694059" cy="477054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6241478" y="1802198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第一章</a:t>
                </a:r>
                <a:r>
                  <a: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502074" y="1761731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500" b="1" kern="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500" b="1" kern="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4" name="直接连接符 14"/>
              <p:cNvCxnSpPr>
                <a:cxnSpLocks noChangeShapeType="1"/>
              </p:cNvCxnSpPr>
              <p:nvPr/>
            </p:nvCxnSpPr>
            <p:spPr bwMode="auto">
              <a:xfrm>
                <a:off x="6140239" y="1827290"/>
                <a:ext cx="0" cy="342900"/>
              </a:xfrm>
              <a:prstGeom prst="line">
                <a:avLst/>
              </a:prstGeom>
              <a:noFill/>
              <a:ln w="6350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直接连接符 23"/>
              <p:cNvCxnSpPr>
                <a:cxnSpLocks noChangeShapeType="1"/>
              </p:cNvCxnSpPr>
              <p:nvPr/>
            </p:nvCxnSpPr>
            <p:spPr bwMode="auto">
              <a:xfrm>
                <a:off x="6097377" y="1827290"/>
                <a:ext cx="0" cy="342900"/>
              </a:xfrm>
              <a:prstGeom prst="line">
                <a:avLst/>
              </a:prstGeom>
              <a:noFill/>
              <a:ln w="28575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8721276" y="1465089"/>
              <a:ext cx="1141031" cy="794441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5504062" y="2658754"/>
            <a:ext cx="4579275" cy="768633"/>
            <a:chOff x="5504062" y="2658754"/>
            <a:chExt cx="4579275" cy="768633"/>
          </a:xfrm>
        </p:grpSpPr>
        <p:grpSp>
          <p:nvGrpSpPr>
            <p:cNvPr id="4" name="组合 3"/>
            <p:cNvGrpSpPr/>
            <p:nvPr/>
          </p:nvGrpSpPr>
          <p:grpSpPr>
            <a:xfrm>
              <a:off x="5506050" y="2658754"/>
              <a:ext cx="4577287" cy="768633"/>
              <a:chOff x="5506050" y="2658754"/>
              <a:chExt cx="4577287" cy="768633"/>
            </a:xfrm>
          </p:grpSpPr>
          <p:sp>
            <p:nvSpPr>
              <p:cNvPr id="34" name="圆角矩形 33"/>
              <p:cNvSpPr/>
              <p:nvPr/>
            </p:nvSpPr>
            <p:spPr>
              <a:xfrm>
                <a:off x="5506050" y="2764001"/>
                <a:ext cx="4120738" cy="55814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  <a:reflection blurRad="6350" stA="50000" endA="300" endPos="5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2" name="图片 51"/>
              <p:cNvPicPr>
                <a:picLocks noChangeAspect="1"/>
              </p:cNvPicPr>
              <p:nvPr/>
            </p:nvPicPr>
            <p:blipFill rotWithShape="1">
              <a:blip r:embed="rId6" cstate="print"/>
              <a:srcRect/>
              <a:stretch>
                <a:fillRect/>
              </a:stretch>
            </p:blipFill>
            <p:spPr>
              <a:xfrm>
                <a:off x="9157063" y="2658754"/>
                <a:ext cx="926274" cy="768633"/>
              </a:xfrm>
              <a:prstGeom prst="rect">
                <a:avLst/>
              </a:prstGeom>
            </p:spPr>
          </p:pic>
        </p:grpSp>
        <p:grpSp>
          <p:nvGrpSpPr>
            <p:cNvPr id="54" name="组合 53"/>
            <p:cNvGrpSpPr/>
            <p:nvPr/>
          </p:nvGrpSpPr>
          <p:grpSpPr>
            <a:xfrm>
              <a:off x="5504062" y="2817938"/>
              <a:ext cx="3694059" cy="477054"/>
              <a:chOff x="5504062" y="2817938"/>
              <a:chExt cx="3694059" cy="477054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6243466" y="2858405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第二章</a:t>
                </a:r>
                <a:r>
                  <a: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504062" y="2817938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500" b="1" kern="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500" b="1" kern="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7" name="直接连接符 14"/>
              <p:cNvCxnSpPr>
                <a:cxnSpLocks noChangeShapeType="1"/>
              </p:cNvCxnSpPr>
              <p:nvPr/>
            </p:nvCxnSpPr>
            <p:spPr bwMode="auto">
              <a:xfrm>
                <a:off x="6142227" y="2883497"/>
                <a:ext cx="0" cy="342900"/>
              </a:xfrm>
              <a:prstGeom prst="line">
                <a:avLst/>
              </a:prstGeom>
              <a:noFill/>
              <a:ln w="6350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" name="直接连接符 23"/>
              <p:cNvCxnSpPr>
                <a:cxnSpLocks noChangeShapeType="1"/>
              </p:cNvCxnSpPr>
              <p:nvPr/>
            </p:nvCxnSpPr>
            <p:spPr bwMode="auto">
              <a:xfrm>
                <a:off x="6099365" y="2883497"/>
                <a:ext cx="0" cy="342900"/>
              </a:xfrm>
              <a:prstGeom prst="line">
                <a:avLst/>
              </a:prstGeom>
              <a:noFill/>
              <a:ln w="28575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8" name="组合 7"/>
          <p:cNvGrpSpPr/>
          <p:nvPr/>
        </p:nvGrpSpPr>
        <p:grpSpPr>
          <a:xfrm>
            <a:off x="5497474" y="3548072"/>
            <a:ext cx="4360233" cy="800846"/>
            <a:chOff x="5497474" y="3548072"/>
            <a:chExt cx="4360233" cy="800846"/>
          </a:xfrm>
        </p:grpSpPr>
        <p:sp>
          <p:nvSpPr>
            <p:cNvPr id="40" name="圆角矩形 39"/>
            <p:cNvSpPr/>
            <p:nvPr/>
          </p:nvSpPr>
          <p:spPr>
            <a:xfrm>
              <a:off x="5499462" y="3790777"/>
              <a:ext cx="4120738" cy="5581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497474" y="3548072"/>
              <a:ext cx="4360233" cy="794441"/>
              <a:chOff x="5497474" y="3548072"/>
              <a:chExt cx="4360233" cy="794441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5497474" y="3844714"/>
                <a:ext cx="3694059" cy="477054"/>
                <a:chOff x="5497474" y="3844714"/>
                <a:chExt cx="3694059" cy="477054"/>
              </a:xfrm>
            </p:grpSpPr>
            <p:sp>
              <p:nvSpPr>
                <p:cNvPr id="41" name="矩形 40"/>
                <p:cNvSpPr/>
                <p:nvPr/>
              </p:nvSpPr>
              <p:spPr>
                <a:xfrm>
                  <a:off x="6236878" y="3885181"/>
                  <a:ext cx="295465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b="1" kern="0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第三章</a:t>
                  </a:r>
                  <a:r>
                    <a:rPr lang="zh-CN" altLang="en-US" b="1" kern="0" dirty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：请在此处</a:t>
                  </a:r>
                  <a:r>
                    <a:rPr lang="zh-CN" altLang="en-US" b="1" kern="0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输入标题</a:t>
                  </a:r>
                  <a:endPara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矩形 41"/>
                <p:cNvSpPr/>
                <p:nvPr/>
              </p:nvSpPr>
              <p:spPr>
                <a:xfrm>
                  <a:off x="5497474" y="3844714"/>
                  <a:ext cx="579005" cy="4770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CN" sz="2500" b="1" kern="0" dirty="0" smtClean="0">
                      <a:solidFill>
                        <a:schemeClr val="accent6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03</a:t>
                  </a:r>
                  <a:endParaRPr lang="zh-CN" altLang="en-US" sz="2500" b="1" kern="0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43" name="直接连接符 14"/>
                <p:cNvCxnSpPr>
                  <a:cxnSpLocks noChangeShapeType="1"/>
                </p:cNvCxnSpPr>
                <p:nvPr/>
              </p:nvCxnSpPr>
              <p:spPr bwMode="auto">
                <a:xfrm>
                  <a:off x="6135639" y="3910273"/>
                  <a:ext cx="0" cy="342900"/>
                </a:xfrm>
                <a:prstGeom prst="line">
                  <a:avLst/>
                </a:prstGeom>
                <a:noFill/>
                <a:ln w="6350">
                  <a:solidFill>
                    <a:srgbClr val="5D910B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4" name="直接连接符 23"/>
                <p:cNvCxnSpPr>
                  <a:cxnSpLocks noChangeShapeType="1"/>
                </p:cNvCxnSpPr>
                <p:nvPr/>
              </p:nvCxnSpPr>
              <p:spPr bwMode="auto">
                <a:xfrm>
                  <a:off x="6092777" y="3910273"/>
                  <a:ext cx="0" cy="342900"/>
                </a:xfrm>
                <a:prstGeom prst="line">
                  <a:avLst/>
                </a:prstGeom>
                <a:noFill/>
                <a:ln w="28575">
                  <a:solidFill>
                    <a:srgbClr val="5D910B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pic>
            <p:nvPicPr>
              <p:cNvPr id="45" name="图片 44"/>
              <p:cNvPicPr>
                <a:picLocks noChangeAspect="1"/>
              </p:cNvPicPr>
              <p:nvPr/>
            </p:nvPicPr>
            <p:blipFill rotWithShape="1">
              <a:blip r:embed="rId5" cstate="print"/>
              <a:srcRect/>
              <a:stretch>
                <a:fillRect/>
              </a:stretch>
            </p:blipFill>
            <p:spPr>
              <a:xfrm>
                <a:off x="8716676" y="3548072"/>
                <a:ext cx="1141031" cy="794441"/>
              </a:xfrm>
              <a:prstGeom prst="rect">
                <a:avLst/>
              </a:prstGeom>
            </p:spPr>
          </p:pic>
        </p:grpSp>
      </p:grpSp>
      <p:grpSp>
        <p:nvGrpSpPr>
          <p:cNvPr id="6" name="组合 5"/>
          <p:cNvGrpSpPr/>
          <p:nvPr/>
        </p:nvGrpSpPr>
        <p:grpSpPr>
          <a:xfrm>
            <a:off x="5504062" y="4667003"/>
            <a:ext cx="4579275" cy="812417"/>
            <a:chOff x="5504062" y="4667003"/>
            <a:chExt cx="4579275" cy="812417"/>
          </a:xfrm>
        </p:grpSpPr>
        <p:sp>
          <p:nvSpPr>
            <p:cNvPr id="46" name="圆角矩形 45"/>
            <p:cNvSpPr/>
            <p:nvPr/>
          </p:nvSpPr>
          <p:spPr>
            <a:xfrm>
              <a:off x="5506050" y="4766900"/>
              <a:ext cx="4120738" cy="5581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5504062" y="4820837"/>
              <a:ext cx="3694059" cy="477054"/>
              <a:chOff x="5504062" y="4820837"/>
              <a:chExt cx="3694059" cy="477054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6243466" y="4861304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第四章</a:t>
                </a:r>
                <a:r>
                  <a: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5504062" y="482083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500" b="1" kern="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500" b="1" kern="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49" name="直接连接符 14"/>
              <p:cNvCxnSpPr>
                <a:cxnSpLocks noChangeShapeType="1"/>
              </p:cNvCxnSpPr>
              <p:nvPr/>
            </p:nvCxnSpPr>
            <p:spPr bwMode="auto">
              <a:xfrm>
                <a:off x="6142227" y="4886396"/>
                <a:ext cx="0" cy="342900"/>
              </a:xfrm>
              <a:prstGeom prst="line">
                <a:avLst/>
              </a:prstGeom>
              <a:noFill/>
              <a:ln w="6350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0" name="直接连接符 23"/>
              <p:cNvCxnSpPr>
                <a:cxnSpLocks noChangeShapeType="1"/>
              </p:cNvCxnSpPr>
              <p:nvPr/>
            </p:nvCxnSpPr>
            <p:spPr bwMode="auto">
              <a:xfrm>
                <a:off x="6099365" y="4886396"/>
                <a:ext cx="0" cy="342900"/>
              </a:xfrm>
              <a:prstGeom prst="line">
                <a:avLst/>
              </a:prstGeom>
              <a:noFill/>
              <a:ln w="28575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7" cstate="print"/>
            <a:srcRect/>
            <a:stretch>
              <a:fillRect/>
            </a:stretch>
          </p:blipFill>
          <p:spPr>
            <a:xfrm>
              <a:off x="9079424" y="4667003"/>
              <a:ext cx="1003913" cy="81241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28">
        <p:fade/>
      </p:transition>
    </mc:Choice>
    <mc:Fallback xmlns="">
      <p:transition spd="med" advTm="50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8487E-6 8.69565E-7 L -0.00104 0.21022 " pathEditMode="relative" rAng="0" ptsTypes="AA">
                                      <p:cBhvr>
                                        <p:cTn id="18" dur="1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8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4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flipH="1">
            <a:off x="7842834" y="2071095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5" name="矩形 4"/>
          <p:cNvSpPr/>
          <p:nvPr/>
        </p:nvSpPr>
        <p:spPr>
          <a:xfrm flipH="1">
            <a:off x="7842834" y="4487057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6" name="矩形 5"/>
          <p:cNvSpPr/>
          <p:nvPr/>
        </p:nvSpPr>
        <p:spPr>
          <a:xfrm flipH="1">
            <a:off x="945618" y="2071095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7" name="矩形 6"/>
          <p:cNvSpPr/>
          <p:nvPr/>
        </p:nvSpPr>
        <p:spPr>
          <a:xfrm flipH="1">
            <a:off x="953101" y="4487057"/>
            <a:ext cx="3482216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974526" y="2487591"/>
            <a:ext cx="1952201" cy="1807575"/>
            <a:chOff x="3974526" y="2345091"/>
            <a:chExt cx="1952201" cy="1807575"/>
          </a:xfrm>
        </p:grpSpPr>
        <p:sp>
          <p:nvSpPr>
            <p:cNvPr id="9" name="任意多边形 8"/>
            <p:cNvSpPr/>
            <p:nvPr/>
          </p:nvSpPr>
          <p:spPr>
            <a:xfrm>
              <a:off x="4114372" y="2345091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23"/>
            <p:cNvSpPr txBox="1"/>
            <p:nvPr/>
          </p:nvSpPr>
          <p:spPr>
            <a:xfrm>
              <a:off x="3974526" y="3711936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060163" y="2665369"/>
              <a:ext cx="515988" cy="517780"/>
              <a:chOff x="6085222" y="4249476"/>
              <a:chExt cx="649178" cy="651434"/>
            </a:xfrm>
          </p:grpSpPr>
          <p:sp>
            <p:nvSpPr>
              <p:cNvPr id="12" name="Freeform 116"/>
              <p:cNvSpPr>
                <a:spLocks noEditPoints="1"/>
              </p:cNvSpPr>
              <p:nvPr/>
            </p:nvSpPr>
            <p:spPr bwMode="auto">
              <a:xfrm>
                <a:off x="6085222" y="4249476"/>
                <a:ext cx="649178" cy="651434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29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7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3 w 122"/>
                  <a:gd name="T57" fmla="*/ 25 h 122"/>
                  <a:gd name="T58" fmla="*/ 95 w 122"/>
                  <a:gd name="T59" fmla="*/ 27 h 122"/>
                  <a:gd name="T60" fmla="*/ 96 w 122"/>
                  <a:gd name="T61" fmla="*/ 28 h 122"/>
                  <a:gd name="T62" fmla="*/ 98 w 122"/>
                  <a:gd name="T63" fmla="*/ 30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2"/>
                      <a:pt x="61" y="122"/>
                    </a:cubicBezTo>
                    <a:cubicBezTo>
                      <a:pt x="95" y="122"/>
                      <a:pt x="122" y="94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6" y="94"/>
                      <a:pt x="26" y="94"/>
                      <a:pt x="25" y="93"/>
                    </a:cubicBezTo>
                    <a:cubicBezTo>
                      <a:pt x="25" y="92"/>
                      <a:pt x="25" y="92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3" y="25"/>
                    </a:cubicBezTo>
                    <a:cubicBezTo>
                      <a:pt x="94" y="26"/>
                      <a:pt x="94" y="26"/>
                      <a:pt x="95" y="27"/>
                    </a:cubicBezTo>
                    <a:cubicBezTo>
                      <a:pt x="95" y="27"/>
                      <a:pt x="96" y="28"/>
                      <a:pt x="96" y="28"/>
                    </a:cubicBezTo>
                    <a:cubicBezTo>
                      <a:pt x="97" y="29"/>
                      <a:pt x="98" y="30"/>
                      <a:pt x="98" y="30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0" y="33"/>
                      <a:pt x="101" y="34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117"/>
              <p:cNvSpPr>
                <a:spLocks noEditPoints="1"/>
              </p:cNvSpPr>
              <p:nvPr/>
            </p:nvSpPr>
            <p:spPr bwMode="auto">
              <a:xfrm>
                <a:off x="6330918" y="4409518"/>
                <a:ext cx="191598" cy="284016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1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5271570" y="1852872"/>
            <a:ext cx="1938935" cy="1812355"/>
            <a:chOff x="5271570" y="1710372"/>
            <a:chExt cx="1938935" cy="1812355"/>
          </a:xfrm>
        </p:grpSpPr>
        <p:sp>
          <p:nvSpPr>
            <p:cNvPr id="15" name="任意多边形 14"/>
            <p:cNvSpPr/>
            <p:nvPr/>
          </p:nvSpPr>
          <p:spPr>
            <a:xfrm rot="5400000">
              <a:off x="5400540" y="1712762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5271570" y="1796400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429175" y="2637381"/>
              <a:ext cx="381828" cy="576638"/>
              <a:chOff x="6570541" y="1509591"/>
              <a:chExt cx="311150" cy="469900"/>
            </a:xfrm>
          </p:grpSpPr>
          <p:sp>
            <p:nvSpPr>
              <p:cNvPr id="18" name="Freeform 1355"/>
              <p:cNvSpPr>
                <a:spLocks noEditPoints="1"/>
              </p:cNvSpPr>
              <p:nvPr/>
            </p:nvSpPr>
            <p:spPr bwMode="auto">
              <a:xfrm>
                <a:off x="6570541" y="1509591"/>
                <a:ext cx="311150" cy="357188"/>
              </a:xfrm>
              <a:custGeom>
                <a:avLst/>
                <a:gdLst>
                  <a:gd name="T0" fmla="*/ 83 w 83"/>
                  <a:gd name="T1" fmla="*/ 42 h 95"/>
                  <a:gd name="T2" fmla="*/ 41 w 83"/>
                  <a:gd name="T3" fmla="*/ 0 h 95"/>
                  <a:gd name="T4" fmla="*/ 0 w 83"/>
                  <a:gd name="T5" fmla="*/ 42 h 95"/>
                  <a:gd name="T6" fmla="*/ 27 w 83"/>
                  <a:gd name="T7" fmla="*/ 81 h 95"/>
                  <a:gd name="T8" fmla="*/ 24 w 83"/>
                  <a:gd name="T9" fmla="*/ 81 h 95"/>
                  <a:gd name="T10" fmla="*/ 24 w 83"/>
                  <a:gd name="T11" fmla="*/ 95 h 95"/>
                  <a:gd name="T12" fmla="*/ 59 w 83"/>
                  <a:gd name="T13" fmla="*/ 95 h 95"/>
                  <a:gd name="T14" fmla="*/ 59 w 83"/>
                  <a:gd name="T15" fmla="*/ 81 h 95"/>
                  <a:gd name="T16" fmla="*/ 56 w 83"/>
                  <a:gd name="T17" fmla="*/ 81 h 95"/>
                  <a:gd name="T18" fmla="*/ 83 w 83"/>
                  <a:gd name="T19" fmla="*/ 42 h 95"/>
                  <a:gd name="T20" fmla="*/ 41 w 83"/>
                  <a:gd name="T21" fmla="*/ 77 h 95"/>
                  <a:gd name="T22" fmla="*/ 7 w 83"/>
                  <a:gd name="T23" fmla="*/ 42 h 95"/>
                  <a:gd name="T24" fmla="*/ 41 w 83"/>
                  <a:gd name="T25" fmla="*/ 7 h 95"/>
                  <a:gd name="T26" fmla="*/ 76 w 83"/>
                  <a:gd name="T27" fmla="*/ 42 h 95"/>
                  <a:gd name="T28" fmla="*/ 41 w 83"/>
                  <a:gd name="T29" fmla="*/ 7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3" h="95">
                    <a:moveTo>
                      <a:pt x="83" y="42"/>
                    </a:moveTo>
                    <a:cubicBezTo>
                      <a:pt x="83" y="19"/>
                      <a:pt x="65" y="0"/>
                      <a:pt x="41" y="0"/>
                    </a:cubicBezTo>
                    <a:cubicBezTo>
                      <a:pt x="18" y="0"/>
                      <a:pt x="0" y="19"/>
                      <a:pt x="0" y="42"/>
                    </a:cubicBezTo>
                    <a:cubicBezTo>
                      <a:pt x="0" y="60"/>
                      <a:pt x="11" y="75"/>
                      <a:pt x="27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95"/>
                      <a:pt x="24" y="95"/>
                      <a:pt x="24" y="95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59" y="81"/>
                      <a:pt x="59" y="81"/>
                      <a:pt x="59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72" y="75"/>
                      <a:pt x="83" y="60"/>
                      <a:pt x="83" y="42"/>
                    </a:cubicBezTo>
                    <a:close/>
                    <a:moveTo>
                      <a:pt x="41" y="77"/>
                    </a:moveTo>
                    <a:cubicBezTo>
                      <a:pt x="22" y="77"/>
                      <a:pt x="7" y="61"/>
                      <a:pt x="7" y="42"/>
                    </a:cubicBezTo>
                    <a:cubicBezTo>
                      <a:pt x="7" y="23"/>
                      <a:pt x="22" y="7"/>
                      <a:pt x="41" y="7"/>
                    </a:cubicBezTo>
                    <a:cubicBezTo>
                      <a:pt x="61" y="7"/>
                      <a:pt x="76" y="23"/>
                      <a:pt x="76" y="42"/>
                    </a:cubicBezTo>
                    <a:cubicBezTo>
                      <a:pt x="76" y="61"/>
                      <a:pt x="61" y="77"/>
                      <a:pt x="41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Rectangle 1356"/>
              <p:cNvSpPr>
                <a:spLocks noChangeArrowheads="1"/>
              </p:cNvSpPr>
              <p:nvPr/>
            </p:nvSpPr>
            <p:spPr bwMode="auto">
              <a:xfrm>
                <a:off x="6659441" y="1877891"/>
                <a:ext cx="131763" cy="523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1357"/>
              <p:cNvSpPr/>
              <p:nvPr/>
            </p:nvSpPr>
            <p:spPr bwMode="auto">
              <a:xfrm>
                <a:off x="6659441" y="1941391"/>
                <a:ext cx="131763" cy="38100"/>
              </a:xfrm>
              <a:custGeom>
                <a:avLst/>
                <a:gdLst>
                  <a:gd name="T0" fmla="*/ 0 w 83"/>
                  <a:gd name="T1" fmla="*/ 14 h 24"/>
                  <a:gd name="T2" fmla="*/ 29 w 83"/>
                  <a:gd name="T3" fmla="*/ 14 h 24"/>
                  <a:gd name="T4" fmla="*/ 29 w 83"/>
                  <a:gd name="T5" fmla="*/ 24 h 24"/>
                  <a:gd name="T6" fmla="*/ 55 w 83"/>
                  <a:gd name="T7" fmla="*/ 24 h 24"/>
                  <a:gd name="T8" fmla="*/ 55 w 83"/>
                  <a:gd name="T9" fmla="*/ 14 h 24"/>
                  <a:gd name="T10" fmla="*/ 83 w 83"/>
                  <a:gd name="T11" fmla="*/ 14 h 24"/>
                  <a:gd name="T12" fmla="*/ 83 w 83"/>
                  <a:gd name="T13" fmla="*/ 0 h 24"/>
                  <a:gd name="T14" fmla="*/ 0 w 83"/>
                  <a:gd name="T15" fmla="*/ 0 h 24"/>
                  <a:gd name="T16" fmla="*/ 0 w 83"/>
                  <a:gd name="T17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24">
                    <a:moveTo>
                      <a:pt x="0" y="14"/>
                    </a:moveTo>
                    <a:lnTo>
                      <a:pt x="29" y="14"/>
                    </a:lnTo>
                    <a:lnTo>
                      <a:pt x="29" y="24"/>
                    </a:lnTo>
                    <a:lnTo>
                      <a:pt x="55" y="24"/>
                    </a:lnTo>
                    <a:lnTo>
                      <a:pt x="55" y="14"/>
                    </a:lnTo>
                    <a:lnTo>
                      <a:pt x="83" y="14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1358"/>
              <p:cNvSpPr>
                <a:spLocks noEditPoints="1"/>
              </p:cNvSpPr>
              <p:nvPr/>
            </p:nvSpPr>
            <p:spPr bwMode="auto">
              <a:xfrm>
                <a:off x="6678491" y="1611191"/>
                <a:ext cx="93663" cy="187325"/>
              </a:xfrm>
              <a:custGeom>
                <a:avLst/>
                <a:gdLst>
                  <a:gd name="T0" fmla="*/ 57 w 59"/>
                  <a:gd name="T1" fmla="*/ 5 h 118"/>
                  <a:gd name="T2" fmla="*/ 52 w 59"/>
                  <a:gd name="T3" fmla="*/ 0 h 118"/>
                  <a:gd name="T4" fmla="*/ 29 w 59"/>
                  <a:gd name="T5" fmla="*/ 10 h 118"/>
                  <a:gd name="T6" fmla="*/ 7 w 59"/>
                  <a:gd name="T7" fmla="*/ 0 h 118"/>
                  <a:gd name="T8" fmla="*/ 0 w 59"/>
                  <a:gd name="T9" fmla="*/ 5 h 118"/>
                  <a:gd name="T10" fmla="*/ 0 w 59"/>
                  <a:gd name="T11" fmla="*/ 5 h 118"/>
                  <a:gd name="T12" fmla="*/ 0 w 59"/>
                  <a:gd name="T13" fmla="*/ 5 h 118"/>
                  <a:gd name="T14" fmla="*/ 26 w 59"/>
                  <a:gd name="T15" fmla="*/ 118 h 118"/>
                  <a:gd name="T16" fmla="*/ 33 w 59"/>
                  <a:gd name="T17" fmla="*/ 118 h 118"/>
                  <a:gd name="T18" fmla="*/ 59 w 59"/>
                  <a:gd name="T19" fmla="*/ 5 h 118"/>
                  <a:gd name="T20" fmla="*/ 59 w 59"/>
                  <a:gd name="T21" fmla="*/ 5 h 118"/>
                  <a:gd name="T22" fmla="*/ 59 w 59"/>
                  <a:gd name="T23" fmla="*/ 5 h 118"/>
                  <a:gd name="T24" fmla="*/ 59 w 59"/>
                  <a:gd name="T25" fmla="*/ 5 h 118"/>
                  <a:gd name="T26" fmla="*/ 57 w 59"/>
                  <a:gd name="T27" fmla="*/ 5 h 118"/>
                  <a:gd name="T28" fmla="*/ 29 w 59"/>
                  <a:gd name="T29" fmla="*/ 102 h 118"/>
                  <a:gd name="T30" fmla="*/ 7 w 59"/>
                  <a:gd name="T31" fmla="*/ 7 h 118"/>
                  <a:gd name="T32" fmla="*/ 29 w 59"/>
                  <a:gd name="T33" fmla="*/ 14 h 118"/>
                  <a:gd name="T34" fmla="*/ 52 w 59"/>
                  <a:gd name="T35" fmla="*/ 7 h 118"/>
                  <a:gd name="T36" fmla="*/ 29 w 59"/>
                  <a:gd name="T37" fmla="*/ 10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118">
                    <a:moveTo>
                      <a:pt x="57" y="5"/>
                    </a:moveTo>
                    <a:lnTo>
                      <a:pt x="52" y="0"/>
                    </a:lnTo>
                    <a:lnTo>
                      <a:pt x="29" y="10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6" y="118"/>
                    </a:lnTo>
                    <a:lnTo>
                      <a:pt x="33" y="118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7" y="5"/>
                    </a:lnTo>
                    <a:close/>
                    <a:moveTo>
                      <a:pt x="29" y="102"/>
                    </a:moveTo>
                    <a:lnTo>
                      <a:pt x="7" y="7"/>
                    </a:lnTo>
                    <a:lnTo>
                      <a:pt x="29" y="14"/>
                    </a:lnTo>
                    <a:lnTo>
                      <a:pt x="52" y="7"/>
                    </a:lnTo>
                    <a:lnTo>
                      <a:pt x="29" y="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4756261" y="3746339"/>
            <a:ext cx="1924698" cy="1807575"/>
            <a:chOff x="4756261" y="3603839"/>
            <a:chExt cx="1924698" cy="1807575"/>
          </a:xfrm>
        </p:grpSpPr>
        <p:sp>
          <p:nvSpPr>
            <p:cNvPr id="23" name="任意多边形 22"/>
            <p:cNvSpPr/>
            <p:nvPr/>
          </p:nvSpPr>
          <p:spPr>
            <a:xfrm flipH="1">
              <a:off x="4756261" y="3603839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2"/>
            <p:cNvSpPr txBox="1"/>
            <p:nvPr/>
          </p:nvSpPr>
          <p:spPr>
            <a:xfrm>
              <a:off x="5899224" y="4977358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053221" y="3941026"/>
              <a:ext cx="574676" cy="465140"/>
              <a:chOff x="2177375" y="247894"/>
              <a:chExt cx="574676" cy="465140"/>
            </a:xfrm>
          </p:grpSpPr>
          <p:sp>
            <p:nvSpPr>
              <p:cNvPr id="26" name="Freeform 5"/>
              <p:cNvSpPr>
                <a:spLocks noEditPoints="1"/>
              </p:cNvSpPr>
              <p:nvPr/>
            </p:nvSpPr>
            <p:spPr bwMode="auto">
              <a:xfrm>
                <a:off x="2177375" y="247894"/>
                <a:ext cx="574676" cy="465140"/>
              </a:xfrm>
              <a:custGeom>
                <a:avLst/>
                <a:gdLst>
                  <a:gd name="T0" fmla="*/ 78 w 153"/>
                  <a:gd name="T1" fmla="*/ 0 h 124"/>
                  <a:gd name="T2" fmla="*/ 0 w 153"/>
                  <a:gd name="T3" fmla="*/ 68 h 124"/>
                  <a:gd name="T4" fmla="*/ 15 w 153"/>
                  <a:gd name="T5" fmla="*/ 68 h 124"/>
                  <a:gd name="T6" fmla="*/ 21 w 153"/>
                  <a:gd name="T7" fmla="*/ 64 h 124"/>
                  <a:gd name="T8" fmla="*/ 21 w 153"/>
                  <a:gd name="T9" fmla="*/ 121 h 124"/>
                  <a:gd name="T10" fmla="*/ 24 w 153"/>
                  <a:gd name="T11" fmla="*/ 124 h 124"/>
                  <a:gd name="T12" fmla="*/ 63 w 153"/>
                  <a:gd name="T13" fmla="*/ 124 h 124"/>
                  <a:gd name="T14" fmla="*/ 63 w 153"/>
                  <a:gd name="T15" fmla="*/ 92 h 124"/>
                  <a:gd name="T16" fmla="*/ 67 w 153"/>
                  <a:gd name="T17" fmla="*/ 87 h 124"/>
                  <a:gd name="T18" fmla="*/ 83 w 153"/>
                  <a:gd name="T19" fmla="*/ 87 h 124"/>
                  <a:gd name="T20" fmla="*/ 89 w 153"/>
                  <a:gd name="T21" fmla="*/ 92 h 124"/>
                  <a:gd name="T22" fmla="*/ 89 w 153"/>
                  <a:gd name="T23" fmla="*/ 124 h 124"/>
                  <a:gd name="T24" fmla="*/ 127 w 153"/>
                  <a:gd name="T25" fmla="*/ 124 h 124"/>
                  <a:gd name="T26" fmla="*/ 131 w 153"/>
                  <a:gd name="T27" fmla="*/ 120 h 124"/>
                  <a:gd name="T28" fmla="*/ 131 w 153"/>
                  <a:gd name="T29" fmla="*/ 63 h 124"/>
                  <a:gd name="T30" fmla="*/ 136 w 153"/>
                  <a:gd name="T31" fmla="*/ 68 h 124"/>
                  <a:gd name="T32" fmla="*/ 153 w 153"/>
                  <a:gd name="T33" fmla="*/ 68 h 124"/>
                  <a:gd name="T34" fmla="*/ 78 w 153"/>
                  <a:gd name="T35" fmla="*/ 0 h 124"/>
                  <a:gd name="T36" fmla="*/ 76 w 153"/>
                  <a:gd name="T37" fmla="*/ 75 h 124"/>
                  <a:gd name="T38" fmla="*/ 60 w 153"/>
                  <a:gd name="T39" fmla="*/ 59 h 124"/>
                  <a:gd name="T40" fmla="*/ 76 w 153"/>
                  <a:gd name="T41" fmla="*/ 42 h 124"/>
                  <a:gd name="T42" fmla="*/ 92 w 153"/>
                  <a:gd name="T43" fmla="*/ 59 h 124"/>
                  <a:gd name="T44" fmla="*/ 76 w 153"/>
                  <a:gd name="T45" fmla="*/ 7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4">
                    <a:moveTo>
                      <a:pt x="78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5" y="77"/>
                      <a:pt x="15" y="68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4"/>
                      <a:pt x="24" y="124"/>
                    </a:cubicBezTo>
                    <a:cubicBezTo>
                      <a:pt x="28" y="124"/>
                      <a:pt x="63" y="124"/>
                      <a:pt x="63" y="124"/>
                    </a:cubicBezTo>
                    <a:cubicBezTo>
                      <a:pt x="63" y="92"/>
                      <a:pt x="63" y="92"/>
                      <a:pt x="63" y="92"/>
                    </a:cubicBezTo>
                    <a:cubicBezTo>
                      <a:pt x="63" y="92"/>
                      <a:pt x="62" y="87"/>
                      <a:pt x="67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9" y="87"/>
                      <a:pt x="89" y="92"/>
                      <a:pt x="89" y="92"/>
                    </a:cubicBezTo>
                    <a:cubicBezTo>
                      <a:pt x="89" y="124"/>
                      <a:pt x="89" y="124"/>
                      <a:pt x="89" y="124"/>
                    </a:cubicBezTo>
                    <a:cubicBezTo>
                      <a:pt x="89" y="124"/>
                      <a:pt x="121" y="124"/>
                      <a:pt x="127" y="124"/>
                    </a:cubicBezTo>
                    <a:cubicBezTo>
                      <a:pt x="131" y="124"/>
                      <a:pt x="131" y="120"/>
                      <a:pt x="131" y="120"/>
                    </a:cubicBezTo>
                    <a:cubicBezTo>
                      <a:pt x="131" y="63"/>
                      <a:pt x="131" y="63"/>
                      <a:pt x="131" y="63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49" y="77"/>
                      <a:pt x="153" y="68"/>
                      <a:pt x="153" y="68"/>
                    </a:cubicBezTo>
                    <a:lnTo>
                      <a:pt x="78" y="0"/>
                    </a:lnTo>
                    <a:close/>
                    <a:moveTo>
                      <a:pt x="76" y="75"/>
                    </a:moveTo>
                    <a:cubicBezTo>
                      <a:pt x="67" y="75"/>
                      <a:pt x="60" y="68"/>
                      <a:pt x="60" y="59"/>
                    </a:cubicBezTo>
                    <a:cubicBezTo>
                      <a:pt x="60" y="50"/>
                      <a:pt x="67" y="42"/>
                      <a:pt x="76" y="42"/>
                    </a:cubicBezTo>
                    <a:cubicBezTo>
                      <a:pt x="85" y="42"/>
                      <a:pt x="92" y="50"/>
                      <a:pt x="92" y="59"/>
                    </a:cubicBezTo>
                    <a:cubicBezTo>
                      <a:pt x="92" y="68"/>
                      <a:pt x="85" y="75"/>
                      <a:pt x="76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6"/>
              <p:cNvSpPr/>
              <p:nvPr/>
            </p:nvSpPr>
            <p:spPr bwMode="auto">
              <a:xfrm>
                <a:off x="2628226" y="303457"/>
                <a:ext cx="55563" cy="115888"/>
              </a:xfrm>
              <a:custGeom>
                <a:avLst/>
                <a:gdLst>
                  <a:gd name="T0" fmla="*/ 35 w 35"/>
                  <a:gd name="T1" fmla="*/ 73 h 73"/>
                  <a:gd name="T2" fmla="*/ 35 w 35"/>
                  <a:gd name="T3" fmla="*/ 0 h 73"/>
                  <a:gd name="T4" fmla="*/ 0 w 35"/>
                  <a:gd name="T5" fmla="*/ 0 h 73"/>
                  <a:gd name="T6" fmla="*/ 0 w 35"/>
                  <a:gd name="T7" fmla="*/ 42 h 73"/>
                  <a:gd name="T8" fmla="*/ 35 w 35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73">
                    <a:moveTo>
                      <a:pt x="35" y="73"/>
                    </a:moveTo>
                    <a:lnTo>
                      <a:pt x="35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35" y="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Oval 7"/>
              <p:cNvSpPr>
                <a:spLocks noChangeArrowheads="1"/>
              </p:cNvSpPr>
              <p:nvPr/>
            </p:nvSpPr>
            <p:spPr bwMode="auto">
              <a:xfrm>
                <a:off x="2432963" y="438395"/>
                <a:ext cx="60325" cy="60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6035259" y="3132925"/>
            <a:ext cx="1918951" cy="1812355"/>
            <a:chOff x="6035259" y="2990425"/>
            <a:chExt cx="1918951" cy="1812355"/>
          </a:xfrm>
        </p:grpSpPr>
        <p:sp>
          <p:nvSpPr>
            <p:cNvPr id="30" name="任意多边形 29"/>
            <p:cNvSpPr/>
            <p:nvPr/>
          </p:nvSpPr>
          <p:spPr>
            <a:xfrm rot="16200000" flipH="1">
              <a:off x="6032869" y="2992815"/>
              <a:ext cx="1812355" cy="1807575"/>
            </a:xfrm>
            <a:custGeom>
              <a:avLst/>
              <a:gdLst>
                <a:gd name="connsiteX0" fmla="*/ 830996 w 1812355"/>
                <a:gd name="connsiteY0" fmla="*/ 0 h 1807575"/>
                <a:gd name="connsiteX1" fmla="*/ 1616078 w 1812355"/>
                <a:gd name="connsiteY1" fmla="*/ 0 h 1807575"/>
                <a:gd name="connsiteX2" fmla="*/ 1812355 w 1812355"/>
                <a:gd name="connsiteY2" fmla="*/ 196277 h 1807575"/>
                <a:gd name="connsiteX3" fmla="*/ 1812355 w 1812355"/>
                <a:gd name="connsiteY3" fmla="*/ 981359 h 1807575"/>
                <a:gd name="connsiteX4" fmla="*/ 1616078 w 1812355"/>
                <a:gd name="connsiteY4" fmla="*/ 1177636 h 1807575"/>
                <a:gd name="connsiteX5" fmla="*/ 1021925 w 1812355"/>
                <a:gd name="connsiteY5" fmla="*/ 1177636 h 1807575"/>
                <a:gd name="connsiteX6" fmla="*/ 1021926 w 1812355"/>
                <a:gd name="connsiteY6" fmla="*/ 1177637 h 1807575"/>
                <a:gd name="connsiteX7" fmla="*/ 861844 w 1812355"/>
                <a:gd name="connsiteY7" fmla="*/ 1177637 h 1807575"/>
                <a:gd name="connsiteX8" fmla="*/ 562535 w 1812355"/>
                <a:gd name="connsiteY8" fmla="*/ 1421581 h 1807575"/>
                <a:gd name="connsiteX9" fmla="*/ 558240 w 1812355"/>
                <a:gd name="connsiteY9" fmla="*/ 1464194 h 1807575"/>
                <a:gd name="connsiteX10" fmla="*/ 556328 w 1812355"/>
                <a:gd name="connsiteY10" fmla="*/ 1462814 h 1807575"/>
                <a:gd name="connsiteX11" fmla="*/ 556328 w 1812355"/>
                <a:gd name="connsiteY11" fmla="*/ 1708270 h 1807575"/>
                <a:gd name="connsiteX12" fmla="*/ 457023 w 1812355"/>
                <a:gd name="connsiteY12" fmla="*/ 1807575 h 1807575"/>
                <a:gd name="connsiteX13" fmla="*/ 99305 w 1812355"/>
                <a:gd name="connsiteY13" fmla="*/ 1807575 h 1807575"/>
                <a:gd name="connsiteX14" fmla="*/ 0 w 1812355"/>
                <a:gd name="connsiteY14" fmla="*/ 1708270 h 1807575"/>
                <a:gd name="connsiteX15" fmla="*/ 0 w 1812355"/>
                <a:gd name="connsiteY15" fmla="*/ 1350552 h 1807575"/>
                <a:gd name="connsiteX16" fmla="*/ 99305 w 1812355"/>
                <a:gd name="connsiteY16" fmla="*/ 1251247 h 1807575"/>
                <a:gd name="connsiteX17" fmla="*/ 365499 w 1812355"/>
                <a:gd name="connsiteY17" fmla="*/ 1251247 h 1807575"/>
                <a:gd name="connsiteX18" fmla="*/ 419748 w 1812355"/>
                <a:gd name="connsiteY18" fmla="*/ 1245778 h 1807575"/>
                <a:gd name="connsiteX19" fmla="*/ 634719 w 1812355"/>
                <a:gd name="connsiteY19" fmla="*/ 982018 h 1807575"/>
                <a:gd name="connsiteX20" fmla="*/ 634719 w 1812355"/>
                <a:gd name="connsiteY20" fmla="*/ 981359 h 1807575"/>
                <a:gd name="connsiteX21" fmla="*/ 634719 w 1812355"/>
                <a:gd name="connsiteY21" fmla="*/ 898219 h 1807575"/>
                <a:gd name="connsiteX22" fmla="*/ 634719 w 1812355"/>
                <a:gd name="connsiteY22" fmla="*/ 196277 h 1807575"/>
                <a:gd name="connsiteX23" fmla="*/ 830996 w 1812355"/>
                <a:gd name="connsiteY23" fmla="*/ 0 h 180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2355" h="1807575">
                  <a:moveTo>
                    <a:pt x="830996" y="0"/>
                  </a:moveTo>
                  <a:lnTo>
                    <a:pt x="1616078" y="0"/>
                  </a:lnTo>
                  <a:cubicBezTo>
                    <a:pt x="1724479" y="0"/>
                    <a:pt x="1812355" y="87876"/>
                    <a:pt x="1812355" y="196277"/>
                  </a:cubicBezTo>
                  <a:lnTo>
                    <a:pt x="1812355" y="981359"/>
                  </a:lnTo>
                  <a:cubicBezTo>
                    <a:pt x="1812355" y="1089760"/>
                    <a:pt x="1724479" y="1177636"/>
                    <a:pt x="1616078" y="1177636"/>
                  </a:cubicBezTo>
                  <a:lnTo>
                    <a:pt x="1021925" y="1177636"/>
                  </a:lnTo>
                  <a:lnTo>
                    <a:pt x="1021926" y="1177637"/>
                  </a:lnTo>
                  <a:lnTo>
                    <a:pt x="861844" y="1177637"/>
                  </a:lnTo>
                  <a:cubicBezTo>
                    <a:pt x="714204" y="1177637"/>
                    <a:pt x="591023" y="1282362"/>
                    <a:pt x="562535" y="1421581"/>
                  </a:cubicBezTo>
                  <a:lnTo>
                    <a:pt x="558240" y="1464194"/>
                  </a:lnTo>
                  <a:lnTo>
                    <a:pt x="556328" y="1462814"/>
                  </a:lnTo>
                  <a:lnTo>
                    <a:pt x="556328" y="1708270"/>
                  </a:lnTo>
                  <a:cubicBezTo>
                    <a:pt x="556328" y="1763115"/>
                    <a:pt x="511868" y="1807575"/>
                    <a:pt x="457023" y="1807575"/>
                  </a:cubicBezTo>
                  <a:lnTo>
                    <a:pt x="99305" y="1807575"/>
                  </a:lnTo>
                  <a:cubicBezTo>
                    <a:pt x="44460" y="1807575"/>
                    <a:pt x="0" y="1763115"/>
                    <a:pt x="0" y="1708270"/>
                  </a:cubicBezTo>
                  <a:lnTo>
                    <a:pt x="0" y="1350552"/>
                  </a:lnTo>
                  <a:cubicBezTo>
                    <a:pt x="0" y="1295707"/>
                    <a:pt x="44460" y="1251247"/>
                    <a:pt x="99305" y="1251247"/>
                  </a:cubicBezTo>
                  <a:lnTo>
                    <a:pt x="365499" y="1251247"/>
                  </a:lnTo>
                  <a:lnTo>
                    <a:pt x="419748" y="1245778"/>
                  </a:lnTo>
                  <a:cubicBezTo>
                    <a:pt x="542432" y="1220674"/>
                    <a:pt x="634719" y="1112124"/>
                    <a:pt x="634719" y="982018"/>
                  </a:cubicBezTo>
                  <a:lnTo>
                    <a:pt x="634719" y="981359"/>
                  </a:lnTo>
                  <a:lnTo>
                    <a:pt x="634719" y="898219"/>
                  </a:lnTo>
                  <a:lnTo>
                    <a:pt x="634719" y="196277"/>
                  </a:lnTo>
                  <a:cubicBezTo>
                    <a:pt x="634719" y="87876"/>
                    <a:pt x="722595" y="0"/>
                    <a:pt x="830996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18"/>
            <p:cNvSpPr txBox="1"/>
            <p:nvPr/>
          </p:nvSpPr>
          <p:spPr>
            <a:xfrm>
              <a:off x="7172475" y="3064212"/>
              <a:ext cx="781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6434265" y="3961773"/>
              <a:ext cx="353333" cy="460157"/>
              <a:chOff x="2966364" y="3551501"/>
              <a:chExt cx="409575" cy="533403"/>
            </a:xfrm>
          </p:grpSpPr>
          <p:sp>
            <p:nvSpPr>
              <p:cNvPr id="33" name="Freeform 128"/>
              <p:cNvSpPr>
                <a:spLocks noEditPoints="1"/>
              </p:cNvSpPr>
              <p:nvPr/>
            </p:nvSpPr>
            <p:spPr bwMode="auto">
              <a:xfrm>
                <a:off x="2966364" y="3551501"/>
                <a:ext cx="409575" cy="533403"/>
              </a:xfrm>
              <a:custGeom>
                <a:avLst/>
                <a:gdLst>
                  <a:gd name="T0" fmla="*/ 104 w 109"/>
                  <a:gd name="T1" fmla="*/ 68 h 142"/>
                  <a:gd name="T2" fmla="*/ 96 w 109"/>
                  <a:gd name="T3" fmla="*/ 68 h 142"/>
                  <a:gd name="T4" fmla="*/ 96 w 109"/>
                  <a:gd name="T5" fmla="*/ 44 h 142"/>
                  <a:gd name="T6" fmla="*/ 84 w 109"/>
                  <a:gd name="T7" fmla="*/ 13 h 142"/>
                  <a:gd name="T8" fmla="*/ 55 w 109"/>
                  <a:gd name="T9" fmla="*/ 0 h 142"/>
                  <a:gd name="T10" fmla="*/ 25 w 109"/>
                  <a:gd name="T11" fmla="*/ 13 h 142"/>
                  <a:gd name="T12" fmla="*/ 13 w 109"/>
                  <a:gd name="T13" fmla="*/ 44 h 142"/>
                  <a:gd name="T14" fmla="*/ 13 w 109"/>
                  <a:gd name="T15" fmla="*/ 68 h 142"/>
                  <a:gd name="T16" fmla="*/ 6 w 109"/>
                  <a:gd name="T17" fmla="*/ 68 h 142"/>
                  <a:gd name="T18" fmla="*/ 0 w 109"/>
                  <a:gd name="T19" fmla="*/ 73 h 142"/>
                  <a:gd name="T20" fmla="*/ 0 w 109"/>
                  <a:gd name="T21" fmla="*/ 137 h 142"/>
                  <a:gd name="T22" fmla="*/ 6 w 109"/>
                  <a:gd name="T23" fmla="*/ 142 h 142"/>
                  <a:gd name="T24" fmla="*/ 104 w 109"/>
                  <a:gd name="T25" fmla="*/ 142 h 142"/>
                  <a:gd name="T26" fmla="*/ 109 w 109"/>
                  <a:gd name="T27" fmla="*/ 137 h 142"/>
                  <a:gd name="T28" fmla="*/ 109 w 109"/>
                  <a:gd name="T29" fmla="*/ 73 h 142"/>
                  <a:gd name="T30" fmla="*/ 104 w 109"/>
                  <a:gd name="T31" fmla="*/ 68 h 142"/>
                  <a:gd name="T32" fmla="*/ 66 w 109"/>
                  <a:gd name="T33" fmla="*/ 124 h 142"/>
                  <a:gd name="T34" fmla="*/ 55 w 109"/>
                  <a:gd name="T35" fmla="*/ 136 h 142"/>
                  <a:gd name="T36" fmla="*/ 43 w 109"/>
                  <a:gd name="T37" fmla="*/ 124 h 142"/>
                  <a:gd name="T38" fmla="*/ 43 w 109"/>
                  <a:gd name="T39" fmla="*/ 103 h 142"/>
                  <a:gd name="T40" fmla="*/ 55 w 109"/>
                  <a:gd name="T41" fmla="*/ 91 h 142"/>
                  <a:gd name="T42" fmla="*/ 66 w 109"/>
                  <a:gd name="T43" fmla="*/ 103 h 142"/>
                  <a:gd name="T44" fmla="*/ 66 w 109"/>
                  <a:gd name="T45" fmla="*/ 124 h 142"/>
                  <a:gd name="T46" fmla="*/ 77 w 109"/>
                  <a:gd name="T47" fmla="*/ 68 h 142"/>
                  <a:gd name="T48" fmla="*/ 33 w 109"/>
                  <a:gd name="T49" fmla="*/ 68 h 142"/>
                  <a:gd name="T50" fmla="*/ 33 w 109"/>
                  <a:gd name="T51" fmla="*/ 44 h 142"/>
                  <a:gd name="T52" fmla="*/ 39 w 109"/>
                  <a:gd name="T53" fmla="*/ 27 h 142"/>
                  <a:gd name="T54" fmla="*/ 55 w 109"/>
                  <a:gd name="T55" fmla="*/ 20 h 142"/>
                  <a:gd name="T56" fmla="*/ 70 w 109"/>
                  <a:gd name="T57" fmla="*/ 27 h 142"/>
                  <a:gd name="T58" fmla="*/ 77 w 109"/>
                  <a:gd name="T59" fmla="*/ 44 h 142"/>
                  <a:gd name="T60" fmla="*/ 77 w 109"/>
                  <a:gd name="T61" fmla="*/ 6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42">
                    <a:moveTo>
                      <a:pt x="104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5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3" y="68"/>
                      <a:pt x="0" y="71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3" y="142"/>
                      <a:pt x="6" y="142"/>
                    </a:cubicBezTo>
                    <a:cubicBezTo>
                      <a:pt x="104" y="142"/>
                      <a:pt x="104" y="142"/>
                      <a:pt x="104" y="142"/>
                    </a:cubicBezTo>
                    <a:cubicBezTo>
                      <a:pt x="107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1"/>
                      <a:pt x="107" y="68"/>
                      <a:pt x="104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5" y="136"/>
                    </a:cubicBezTo>
                    <a:cubicBezTo>
                      <a:pt x="48" y="136"/>
                      <a:pt x="43" y="131"/>
                      <a:pt x="43" y="124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96"/>
                      <a:pt x="48" y="91"/>
                      <a:pt x="55" y="91"/>
                    </a:cubicBezTo>
                    <a:cubicBezTo>
                      <a:pt x="61" y="91"/>
                      <a:pt x="66" y="96"/>
                      <a:pt x="66" y="103"/>
                    </a:cubicBezTo>
                    <a:lnTo>
                      <a:pt x="66" y="124"/>
                    </a:lnTo>
                    <a:close/>
                    <a:moveTo>
                      <a:pt x="77" y="68"/>
                    </a:moveTo>
                    <a:cubicBezTo>
                      <a:pt x="33" y="68"/>
                      <a:pt x="33" y="68"/>
                      <a:pt x="33" y="68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37"/>
                      <a:pt x="35" y="31"/>
                      <a:pt x="39" y="27"/>
                    </a:cubicBezTo>
                    <a:cubicBezTo>
                      <a:pt x="43" y="23"/>
                      <a:pt x="49" y="20"/>
                      <a:pt x="55" y="20"/>
                    </a:cubicBezTo>
                    <a:cubicBezTo>
                      <a:pt x="60" y="20"/>
                      <a:pt x="66" y="23"/>
                      <a:pt x="70" y="27"/>
                    </a:cubicBezTo>
                    <a:cubicBezTo>
                      <a:pt x="74" y="31"/>
                      <a:pt x="77" y="37"/>
                      <a:pt x="77" y="44"/>
                    </a:cubicBezTo>
                    <a:lnTo>
                      <a:pt x="77" y="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29"/>
              <p:cNvSpPr/>
              <p:nvPr/>
            </p:nvSpPr>
            <p:spPr bwMode="auto">
              <a:xfrm>
                <a:off x="3145751" y="3915041"/>
                <a:ext cx="49213" cy="120651"/>
              </a:xfrm>
              <a:custGeom>
                <a:avLst/>
                <a:gdLst>
                  <a:gd name="T0" fmla="*/ 7 w 13"/>
                  <a:gd name="T1" fmla="*/ 0 h 32"/>
                  <a:gd name="T2" fmla="*/ 0 w 13"/>
                  <a:gd name="T3" fmla="*/ 7 h 32"/>
                  <a:gd name="T4" fmla="*/ 0 w 13"/>
                  <a:gd name="T5" fmla="*/ 25 h 32"/>
                  <a:gd name="T6" fmla="*/ 7 w 13"/>
                  <a:gd name="T7" fmla="*/ 32 h 32"/>
                  <a:gd name="T8" fmla="*/ 13 w 13"/>
                  <a:gd name="T9" fmla="*/ 25 h 32"/>
                  <a:gd name="T10" fmla="*/ 13 w 13"/>
                  <a:gd name="T11" fmla="*/ 7 h 32"/>
                  <a:gd name="T12" fmla="*/ 7 w 13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2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3" y="32"/>
                      <a:pt x="7" y="32"/>
                    </a:cubicBezTo>
                    <a:cubicBezTo>
                      <a:pt x="10" y="32"/>
                      <a:pt x="13" y="29"/>
                      <a:pt x="13" y="2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3"/>
                      <a:pt x="1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168">
        <p:split orient="vert"/>
      </p:transition>
    </mc:Choice>
    <mc:Fallback xmlns="">
      <p:transition spd="slow" advTm="11168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5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7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7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7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5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7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5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7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7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7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5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7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2661453" y="2032000"/>
            <a:ext cx="6854927" cy="3810000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738247" y="2016088"/>
            <a:ext cx="1872000" cy="1872000"/>
            <a:chOff x="738247" y="2016088"/>
            <a:chExt cx="1872000" cy="1872000"/>
          </a:xfrm>
        </p:grpSpPr>
        <p:sp>
          <p:nvSpPr>
            <p:cNvPr id="23" name="矩形 22"/>
            <p:cNvSpPr/>
            <p:nvPr/>
          </p:nvSpPr>
          <p:spPr>
            <a:xfrm>
              <a:off x="738247" y="2016088"/>
              <a:ext cx="1872000" cy="1872000"/>
            </a:xfrm>
            <a:prstGeom prst="rect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9"/>
            <p:cNvSpPr txBox="1"/>
            <p:nvPr/>
          </p:nvSpPr>
          <p:spPr>
            <a:xfrm>
              <a:off x="871584" y="2815417"/>
              <a:ext cx="1605326" cy="923330"/>
            </a:xfrm>
            <a:prstGeom prst="rect">
              <a:avLst/>
            </a:prstGeom>
            <a:solidFill>
              <a:srgbClr val="98C052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此处添加详细文本描述，建议与标题相关并符合整体语言</a:t>
              </a: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风格</a:t>
              </a: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.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25" name="文本框 1"/>
            <p:cNvSpPr txBox="1"/>
            <p:nvPr/>
          </p:nvSpPr>
          <p:spPr>
            <a:xfrm>
              <a:off x="949099" y="2281395"/>
              <a:ext cx="1450297" cy="461665"/>
            </a:xfrm>
            <a:prstGeom prst="rect">
              <a:avLst/>
            </a:prstGeom>
            <a:solidFill>
              <a:srgbClr val="98C052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581753" y="2016088"/>
            <a:ext cx="1872000" cy="1872000"/>
            <a:chOff x="9581753" y="2016088"/>
            <a:chExt cx="1872000" cy="1872000"/>
          </a:xfrm>
          <a:solidFill>
            <a:srgbClr val="51AFAF"/>
          </a:solidFill>
        </p:grpSpPr>
        <p:sp>
          <p:nvSpPr>
            <p:cNvPr id="27" name="矩形 26"/>
            <p:cNvSpPr/>
            <p:nvPr/>
          </p:nvSpPr>
          <p:spPr>
            <a:xfrm>
              <a:off x="9581753" y="2016088"/>
              <a:ext cx="1872000" cy="18720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34"/>
            <p:cNvSpPr txBox="1"/>
            <p:nvPr/>
          </p:nvSpPr>
          <p:spPr>
            <a:xfrm>
              <a:off x="9715090" y="2815417"/>
              <a:ext cx="1605326" cy="9233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此处添加详细文本描述，建议与标题相关并符合整体语言风格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.</a:t>
              </a:r>
            </a:p>
          </p:txBody>
        </p:sp>
        <p:sp>
          <p:nvSpPr>
            <p:cNvPr id="29" name="文本框 45"/>
            <p:cNvSpPr txBox="1"/>
            <p:nvPr/>
          </p:nvSpPr>
          <p:spPr>
            <a:xfrm>
              <a:off x="9792605" y="2281395"/>
              <a:ext cx="1450297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年轻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38247" y="3960512"/>
            <a:ext cx="1872000" cy="1872000"/>
            <a:chOff x="738247" y="3960512"/>
            <a:chExt cx="1872000" cy="1872000"/>
          </a:xfrm>
        </p:grpSpPr>
        <p:sp>
          <p:nvSpPr>
            <p:cNvPr id="31" name="矩形 30"/>
            <p:cNvSpPr/>
            <p:nvPr/>
          </p:nvSpPr>
          <p:spPr>
            <a:xfrm>
              <a:off x="738247" y="3960512"/>
              <a:ext cx="1872000" cy="1872000"/>
            </a:xfrm>
            <a:prstGeom prst="rect">
              <a:avLst/>
            </a:prstGeom>
            <a:solidFill>
              <a:srgbClr val="51AFA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40"/>
            <p:cNvSpPr txBox="1"/>
            <p:nvPr/>
          </p:nvSpPr>
          <p:spPr>
            <a:xfrm>
              <a:off x="871584" y="4674550"/>
              <a:ext cx="1605326" cy="923330"/>
            </a:xfrm>
            <a:prstGeom prst="rect">
              <a:avLst/>
            </a:prstGeom>
            <a:solidFill>
              <a:srgbClr val="51AFA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此处添加详细文本描述，建议与标题相关并符合整体语言风格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.</a:t>
              </a:r>
            </a:p>
          </p:txBody>
        </p:sp>
        <p:sp>
          <p:nvSpPr>
            <p:cNvPr id="33" name="文本框 46"/>
            <p:cNvSpPr txBox="1"/>
            <p:nvPr/>
          </p:nvSpPr>
          <p:spPr>
            <a:xfrm>
              <a:off x="949099" y="4155607"/>
              <a:ext cx="1450297" cy="461665"/>
            </a:xfrm>
            <a:prstGeom prst="rect">
              <a:avLst/>
            </a:prstGeom>
            <a:solidFill>
              <a:srgbClr val="51AFA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有态度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581753" y="3960512"/>
            <a:ext cx="1872000" cy="1872000"/>
            <a:chOff x="9581753" y="3960512"/>
            <a:chExt cx="1872000" cy="1872000"/>
          </a:xfrm>
          <a:solidFill>
            <a:srgbClr val="98C052"/>
          </a:solidFill>
        </p:grpSpPr>
        <p:sp>
          <p:nvSpPr>
            <p:cNvPr id="35" name="矩形 34"/>
            <p:cNvSpPr/>
            <p:nvPr/>
          </p:nvSpPr>
          <p:spPr>
            <a:xfrm>
              <a:off x="9581753" y="3960512"/>
              <a:ext cx="1872000" cy="18720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7"/>
            <p:cNvSpPr txBox="1"/>
            <p:nvPr/>
          </p:nvSpPr>
          <p:spPr>
            <a:xfrm>
              <a:off x="9715090" y="4674550"/>
              <a:ext cx="1605326" cy="9233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此处添加详细文本描述，建议与标题相关并符合整体语言风格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.</a:t>
              </a:r>
            </a:p>
          </p:txBody>
        </p:sp>
        <p:sp>
          <p:nvSpPr>
            <p:cNvPr id="37" name="文本框 47"/>
            <p:cNvSpPr txBox="1"/>
            <p:nvPr/>
          </p:nvSpPr>
          <p:spPr>
            <a:xfrm>
              <a:off x="9792605" y="4155607"/>
              <a:ext cx="1450297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执行力强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4850">
        <p:checker dir="vert"/>
      </p:transition>
    </mc:Choice>
    <mc:Fallback xmlns="">
      <p:transition spd="slow" advTm="4850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5"/>
          <p:cNvSpPr/>
          <p:nvPr/>
        </p:nvSpPr>
        <p:spPr bwMode="auto">
          <a:xfrm flipH="1">
            <a:off x="6135689" y="2661491"/>
            <a:ext cx="38100" cy="692150"/>
          </a:xfrm>
          <a:custGeom>
            <a:avLst/>
            <a:gdLst>
              <a:gd name="T0" fmla="*/ 24 w 24"/>
              <a:gd name="T1" fmla="*/ 0 h 436"/>
              <a:gd name="T2" fmla="*/ 19 w 24"/>
              <a:gd name="T3" fmla="*/ 263 h 436"/>
              <a:gd name="T4" fmla="*/ 0 w 24"/>
              <a:gd name="T5" fmla="*/ 436 h 436"/>
              <a:gd name="T6" fmla="*/ 5 w 24"/>
              <a:gd name="T7" fmla="*/ 173 h 436"/>
              <a:gd name="T8" fmla="*/ 24 w 24"/>
              <a:gd name="T9" fmla="*/ 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36">
                <a:moveTo>
                  <a:pt x="24" y="0"/>
                </a:moveTo>
                <a:lnTo>
                  <a:pt x="19" y="263"/>
                </a:lnTo>
                <a:lnTo>
                  <a:pt x="0" y="436"/>
                </a:lnTo>
                <a:lnTo>
                  <a:pt x="5" y="173"/>
                </a:lnTo>
                <a:lnTo>
                  <a:pt x="24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5" name="Freeform 6"/>
          <p:cNvSpPr/>
          <p:nvPr/>
        </p:nvSpPr>
        <p:spPr bwMode="auto">
          <a:xfrm flipH="1">
            <a:off x="6165851" y="2883741"/>
            <a:ext cx="530225" cy="688975"/>
          </a:xfrm>
          <a:custGeom>
            <a:avLst/>
            <a:gdLst>
              <a:gd name="T0" fmla="*/ 72 w 141"/>
              <a:gd name="T1" fmla="*/ 119 h 183"/>
              <a:gd name="T2" fmla="*/ 139 w 141"/>
              <a:gd name="T3" fmla="*/ 125 h 183"/>
              <a:gd name="T4" fmla="*/ 141 w 141"/>
              <a:gd name="T5" fmla="*/ 14 h 183"/>
              <a:gd name="T6" fmla="*/ 29 w 141"/>
              <a:gd name="T7" fmla="*/ 25 h 183"/>
              <a:gd name="T8" fmla="*/ 2 w 141"/>
              <a:gd name="T9" fmla="*/ 69 h 183"/>
              <a:gd name="T10" fmla="*/ 1 w 141"/>
              <a:gd name="T11" fmla="*/ 183 h 183"/>
              <a:gd name="T12" fmla="*/ 72 w 141"/>
              <a:gd name="T13" fmla="*/ 119 h 183"/>
              <a:gd name="T14" fmla="*/ 72 w 141"/>
              <a:gd name="T15" fmla="*/ 11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1" h="183">
                <a:moveTo>
                  <a:pt x="72" y="119"/>
                </a:moveTo>
                <a:cubicBezTo>
                  <a:pt x="94" y="115"/>
                  <a:pt x="118" y="117"/>
                  <a:pt x="139" y="125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06" y="0"/>
                  <a:pt x="60" y="3"/>
                  <a:pt x="29" y="25"/>
                </a:cubicBezTo>
                <a:cubicBezTo>
                  <a:pt x="14" y="35"/>
                  <a:pt x="3" y="51"/>
                  <a:pt x="2" y="69"/>
                </a:cubicBezTo>
                <a:cubicBezTo>
                  <a:pt x="0" y="107"/>
                  <a:pt x="1" y="145"/>
                  <a:pt x="1" y="183"/>
                </a:cubicBezTo>
                <a:cubicBezTo>
                  <a:pt x="1" y="146"/>
                  <a:pt x="40" y="124"/>
                  <a:pt x="72" y="119"/>
                </a:cubicBezTo>
                <a:cubicBezTo>
                  <a:pt x="72" y="119"/>
                  <a:pt x="68" y="120"/>
                  <a:pt x="72" y="119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6" name="Freeform 7"/>
          <p:cNvSpPr/>
          <p:nvPr/>
        </p:nvSpPr>
        <p:spPr bwMode="auto">
          <a:xfrm flipH="1">
            <a:off x="4162426" y="3042491"/>
            <a:ext cx="750888" cy="703262"/>
          </a:xfrm>
          <a:custGeom>
            <a:avLst/>
            <a:gdLst>
              <a:gd name="T0" fmla="*/ 473 w 473"/>
              <a:gd name="T1" fmla="*/ 0 h 443"/>
              <a:gd name="T2" fmla="*/ 454 w 473"/>
              <a:gd name="T3" fmla="*/ 263 h 443"/>
              <a:gd name="T4" fmla="*/ 0 w 473"/>
              <a:gd name="T5" fmla="*/ 443 h 443"/>
              <a:gd name="T6" fmla="*/ 14 w 473"/>
              <a:gd name="T7" fmla="*/ 180 h 443"/>
              <a:gd name="T8" fmla="*/ 473 w 473"/>
              <a:gd name="T9" fmla="*/ 0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3" h="443">
                <a:moveTo>
                  <a:pt x="473" y="0"/>
                </a:moveTo>
                <a:lnTo>
                  <a:pt x="454" y="263"/>
                </a:lnTo>
                <a:lnTo>
                  <a:pt x="0" y="443"/>
                </a:lnTo>
                <a:lnTo>
                  <a:pt x="14" y="180"/>
                </a:lnTo>
                <a:lnTo>
                  <a:pt x="473" y="0"/>
                </a:lnTo>
                <a:close/>
              </a:path>
            </a:pathLst>
          </a:custGeom>
          <a:solidFill>
            <a:srgbClr val="5D910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7" name="Freeform 8"/>
          <p:cNvSpPr/>
          <p:nvPr/>
        </p:nvSpPr>
        <p:spPr bwMode="auto">
          <a:xfrm flipH="1">
            <a:off x="6146801" y="3150441"/>
            <a:ext cx="485775" cy="628650"/>
          </a:xfrm>
          <a:custGeom>
            <a:avLst/>
            <a:gdLst>
              <a:gd name="T0" fmla="*/ 126 w 129"/>
              <a:gd name="T1" fmla="*/ 45 h 167"/>
              <a:gd name="T2" fmla="*/ 90 w 129"/>
              <a:gd name="T3" fmla="*/ 55 h 167"/>
              <a:gd name="T4" fmla="*/ 0 w 129"/>
              <a:gd name="T5" fmla="*/ 0 h 167"/>
              <a:gd name="T6" fmla="*/ 0 w 129"/>
              <a:gd name="T7" fmla="*/ 111 h 167"/>
              <a:gd name="T8" fmla="*/ 54 w 129"/>
              <a:gd name="T9" fmla="*/ 164 h 167"/>
              <a:gd name="T10" fmla="*/ 82 w 129"/>
              <a:gd name="T11" fmla="*/ 167 h 167"/>
              <a:gd name="T12" fmla="*/ 98 w 129"/>
              <a:gd name="T13" fmla="*/ 165 h 167"/>
              <a:gd name="T14" fmla="*/ 110 w 129"/>
              <a:gd name="T15" fmla="*/ 162 h 167"/>
              <a:gd name="T16" fmla="*/ 110 w 129"/>
              <a:gd name="T17" fmla="*/ 162 h 167"/>
              <a:gd name="T18" fmla="*/ 127 w 129"/>
              <a:gd name="T19" fmla="*/ 155 h 167"/>
              <a:gd name="T20" fmla="*/ 129 w 129"/>
              <a:gd name="T21" fmla="*/ 44 h 167"/>
              <a:gd name="T22" fmla="*/ 126 w 129"/>
              <a:gd name="T23" fmla="*/ 45 h 167"/>
              <a:gd name="T24" fmla="*/ 126 w 129"/>
              <a:gd name="T25" fmla="*/ 45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9" h="167">
                <a:moveTo>
                  <a:pt x="126" y="45"/>
                </a:moveTo>
                <a:cubicBezTo>
                  <a:pt x="115" y="51"/>
                  <a:pt x="103" y="54"/>
                  <a:pt x="90" y="55"/>
                </a:cubicBezTo>
                <a:cubicBezTo>
                  <a:pt x="56" y="59"/>
                  <a:pt x="0" y="43"/>
                  <a:pt x="0" y="0"/>
                </a:cubicBezTo>
                <a:cubicBezTo>
                  <a:pt x="0" y="37"/>
                  <a:pt x="0" y="74"/>
                  <a:pt x="0" y="111"/>
                </a:cubicBezTo>
                <a:cubicBezTo>
                  <a:pt x="0" y="139"/>
                  <a:pt x="28" y="159"/>
                  <a:pt x="54" y="164"/>
                </a:cubicBezTo>
                <a:cubicBezTo>
                  <a:pt x="63" y="166"/>
                  <a:pt x="73" y="167"/>
                  <a:pt x="82" y="167"/>
                </a:cubicBezTo>
                <a:cubicBezTo>
                  <a:pt x="87" y="167"/>
                  <a:pt x="93" y="166"/>
                  <a:pt x="98" y="165"/>
                </a:cubicBezTo>
                <a:cubicBezTo>
                  <a:pt x="101" y="165"/>
                  <a:pt x="107" y="162"/>
                  <a:pt x="110" y="162"/>
                </a:cubicBezTo>
                <a:cubicBezTo>
                  <a:pt x="110" y="162"/>
                  <a:pt x="110" y="162"/>
                  <a:pt x="110" y="162"/>
                </a:cubicBezTo>
                <a:cubicBezTo>
                  <a:pt x="116" y="160"/>
                  <a:pt x="122" y="158"/>
                  <a:pt x="127" y="155"/>
                </a:cubicBezTo>
                <a:cubicBezTo>
                  <a:pt x="129" y="44"/>
                  <a:pt x="129" y="44"/>
                  <a:pt x="129" y="44"/>
                </a:cubicBezTo>
                <a:cubicBezTo>
                  <a:pt x="128" y="44"/>
                  <a:pt x="127" y="45"/>
                  <a:pt x="126" y="45"/>
                </a:cubicBezTo>
                <a:cubicBezTo>
                  <a:pt x="125" y="46"/>
                  <a:pt x="127" y="45"/>
                  <a:pt x="126" y="45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8" name="Freeform 9"/>
          <p:cNvSpPr/>
          <p:nvPr/>
        </p:nvSpPr>
        <p:spPr bwMode="auto">
          <a:xfrm flipH="1">
            <a:off x="4854576" y="3347291"/>
            <a:ext cx="739775" cy="698500"/>
          </a:xfrm>
          <a:custGeom>
            <a:avLst/>
            <a:gdLst>
              <a:gd name="T0" fmla="*/ 194 w 197"/>
              <a:gd name="T1" fmla="*/ 65 h 186"/>
              <a:gd name="T2" fmla="*/ 123 w 197"/>
              <a:gd name="T3" fmla="*/ 5 h 186"/>
              <a:gd name="T4" fmla="*/ 55 w 197"/>
              <a:gd name="T5" fmla="*/ 9 h 186"/>
              <a:gd name="T6" fmla="*/ 4 w 197"/>
              <a:gd name="T7" fmla="*/ 64 h 186"/>
              <a:gd name="T8" fmla="*/ 2 w 197"/>
              <a:gd name="T9" fmla="*/ 118 h 186"/>
              <a:gd name="T10" fmla="*/ 0 w 197"/>
              <a:gd name="T11" fmla="*/ 178 h 186"/>
              <a:gd name="T12" fmla="*/ 91 w 197"/>
              <a:gd name="T13" fmla="*/ 114 h 186"/>
              <a:gd name="T14" fmla="*/ 189 w 197"/>
              <a:gd name="T15" fmla="*/ 186 h 186"/>
              <a:gd name="T16" fmla="*/ 192 w 197"/>
              <a:gd name="T17" fmla="*/ 123 h 186"/>
              <a:gd name="T18" fmla="*/ 194 w 197"/>
              <a:gd name="T19" fmla="*/ 65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7" h="186">
                <a:moveTo>
                  <a:pt x="194" y="65"/>
                </a:moveTo>
                <a:cubicBezTo>
                  <a:pt x="189" y="31"/>
                  <a:pt x="154" y="11"/>
                  <a:pt x="123" y="5"/>
                </a:cubicBezTo>
                <a:cubicBezTo>
                  <a:pt x="101" y="0"/>
                  <a:pt x="76" y="2"/>
                  <a:pt x="55" y="9"/>
                </a:cubicBezTo>
                <a:cubicBezTo>
                  <a:pt x="31" y="17"/>
                  <a:pt x="7" y="36"/>
                  <a:pt x="4" y="64"/>
                </a:cubicBezTo>
                <a:cubicBezTo>
                  <a:pt x="2" y="82"/>
                  <a:pt x="3" y="100"/>
                  <a:pt x="2" y="118"/>
                </a:cubicBezTo>
                <a:cubicBezTo>
                  <a:pt x="1" y="138"/>
                  <a:pt x="0" y="158"/>
                  <a:pt x="0" y="178"/>
                </a:cubicBezTo>
                <a:cubicBezTo>
                  <a:pt x="2" y="134"/>
                  <a:pt x="53" y="114"/>
                  <a:pt x="91" y="114"/>
                </a:cubicBezTo>
                <a:cubicBezTo>
                  <a:pt x="131" y="113"/>
                  <a:pt x="191" y="137"/>
                  <a:pt x="189" y="186"/>
                </a:cubicBezTo>
                <a:cubicBezTo>
                  <a:pt x="190" y="165"/>
                  <a:pt x="191" y="144"/>
                  <a:pt x="192" y="123"/>
                </a:cubicBezTo>
                <a:cubicBezTo>
                  <a:pt x="193" y="105"/>
                  <a:pt x="197" y="84"/>
                  <a:pt x="194" y="65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9" name="Freeform 10"/>
          <p:cNvSpPr/>
          <p:nvPr/>
        </p:nvSpPr>
        <p:spPr bwMode="auto">
          <a:xfrm flipH="1">
            <a:off x="7745413" y="3045666"/>
            <a:ext cx="417513" cy="963612"/>
          </a:xfrm>
          <a:custGeom>
            <a:avLst/>
            <a:gdLst>
              <a:gd name="T0" fmla="*/ 256 w 263"/>
              <a:gd name="T1" fmla="*/ 344 h 607"/>
              <a:gd name="T2" fmla="*/ 263 w 263"/>
              <a:gd name="T3" fmla="*/ 607 h 607"/>
              <a:gd name="T4" fmla="*/ 10 w 263"/>
              <a:gd name="T5" fmla="*/ 265 h 607"/>
              <a:gd name="T6" fmla="*/ 0 w 263"/>
              <a:gd name="T7" fmla="*/ 0 h 607"/>
              <a:gd name="T8" fmla="*/ 256 w 263"/>
              <a:gd name="T9" fmla="*/ 344 h 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3" h="607">
                <a:moveTo>
                  <a:pt x="256" y="344"/>
                </a:moveTo>
                <a:lnTo>
                  <a:pt x="263" y="607"/>
                </a:lnTo>
                <a:lnTo>
                  <a:pt x="10" y="265"/>
                </a:lnTo>
                <a:lnTo>
                  <a:pt x="0" y="0"/>
                </a:lnTo>
                <a:lnTo>
                  <a:pt x="256" y="344"/>
                </a:lnTo>
                <a:close/>
              </a:path>
            </a:pathLst>
          </a:custGeom>
          <a:solidFill>
            <a:srgbClr val="18A5A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10" name="Freeform 11"/>
          <p:cNvSpPr/>
          <p:nvPr/>
        </p:nvSpPr>
        <p:spPr bwMode="auto">
          <a:xfrm flipH="1">
            <a:off x="4560888" y="3726703"/>
            <a:ext cx="357188" cy="417512"/>
          </a:xfrm>
          <a:custGeom>
            <a:avLst/>
            <a:gdLst>
              <a:gd name="T0" fmla="*/ 225 w 225"/>
              <a:gd name="T1" fmla="*/ 0 h 263"/>
              <a:gd name="T2" fmla="*/ 209 w 225"/>
              <a:gd name="T3" fmla="*/ 263 h 263"/>
              <a:gd name="T4" fmla="*/ 0 w 225"/>
              <a:gd name="T5" fmla="*/ 263 h 263"/>
              <a:gd name="T6" fmla="*/ 14 w 225"/>
              <a:gd name="T7" fmla="*/ 0 h 263"/>
              <a:gd name="T8" fmla="*/ 225 w 225"/>
              <a:gd name="T9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5" h="263">
                <a:moveTo>
                  <a:pt x="225" y="0"/>
                </a:moveTo>
                <a:lnTo>
                  <a:pt x="209" y="263"/>
                </a:lnTo>
                <a:lnTo>
                  <a:pt x="0" y="263"/>
                </a:lnTo>
                <a:lnTo>
                  <a:pt x="14" y="0"/>
                </a:lnTo>
                <a:lnTo>
                  <a:pt x="225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11" name="Freeform 12"/>
          <p:cNvSpPr/>
          <p:nvPr/>
        </p:nvSpPr>
        <p:spPr bwMode="auto">
          <a:xfrm flipH="1">
            <a:off x="5541964" y="3718766"/>
            <a:ext cx="657225" cy="422275"/>
          </a:xfrm>
          <a:custGeom>
            <a:avLst/>
            <a:gdLst>
              <a:gd name="T0" fmla="*/ 414 w 414"/>
              <a:gd name="T1" fmla="*/ 3 h 266"/>
              <a:gd name="T2" fmla="*/ 407 w 414"/>
              <a:gd name="T3" fmla="*/ 266 h 266"/>
              <a:gd name="T4" fmla="*/ 0 w 414"/>
              <a:gd name="T5" fmla="*/ 263 h 266"/>
              <a:gd name="T6" fmla="*/ 4 w 414"/>
              <a:gd name="T7" fmla="*/ 0 h 266"/>
              <a:gd name="T8" fmla="*/ 414 w 414"/>
              <a:gd name="T9" fmla="*/ 3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66">
                <a:moveTo>
                  <a:pt x="414" y="3"/>
                </a:moveTo>
                <a:lnTo>
                  <a:pt x="407" y="266"/>
                </a:lnTo>
                <a:lnTo>
                  <a:pt x="0" y="263"/>
                </a:lnTo>
                <a:lnTo>
                  <a:pt x="4" y="0"/>
                </a:lnTo>
                <a:lnTo>
                  <a:pt x="414" y="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12" name="Freeform 13"/>
          <p:cNvSpPr/>
          <p:nvPr/>
        </p:nvSpPr>
        <p:spPr bwMode="auto">
          <a:xfrm flipH="1">
            <a:off x="6215064" y="3388566"/>
            <a:ext cx="44450" cy="747712"/>
          </a:xfrm>
          <a:custGeom>
            <a:avLst/>
            <a:gdLst>
              <a:gd name="T0" fmla="*/ 28 w 28"/>
              <a:gd name="T1" fmla="*/ 0 h 471"/>
              <a:gd name="T2" fmla="*/ 23 w 28"/>
              <a:gd name="T3" fmla="*/ 265 h 471"/>
              <a:gd name="T4" fmla="*/ 0 w 28"/>
              <a:gd name="T5" fmla="*/ 471 h 471"/>
              <a:gd name="T6" fmla="*/ 4 w 28"/>
              <a:gd name="T7" fmla="*/ 208 h 471"/>
              <a:gd name="T8" fmla="*/ 28 w 28"/>
              <a:gd name="T9" fmla="*/ 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471">
                <a:moveTo>
                  <a:pt x="28" y="0"/>
                </a:moveTo>
                <a:lnTo>
                  <a:pt x="23" y="265"/>
                </a:lnTo>
                <a:lnTo>
                  <a:pt x="0" y="471"/>
                </a:lnTo>
                <a:lnTo>
                  <a:pt x="4" y="208"/>
                </a:lnTo>
                <a:lnTo>
                  <a:pt x="28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13" name="Freeform 14"/>
          <p:cNvSpPr/>
          <p:nvPr/>
        </p:nvSpPr>
        <p:spPr bwMode="auto">
          <a:xfrm flipH="1">
            <a:off x="6253163" y="3718766"/>
            <a:ext cx="303213" cy="417512"/>
          </a:xfrm>
          <a:custGeom>
            <a:avLst/>
            <a:gdLst>
              <a:gd name="T0" fmla="*/ 52 w 191"/>
              <a:gd name="T1" fmla="*/ 0 h 263"/>
              <a:gd name="T2" fmla="*/ 0 w 191"/>
              <a:gd name="T3" fmla="*/ 0 h 263"/>
              <a:gd name="T4" fmla="*/ 0 w 191"/>
              <a:gd name="T5" fmla="*/ 263 h 263"/>
              <a:gd name="T6" fmla="*/ 49 w 191"/>
              <a:gd name="T7" fmla="*/ 263 h 263"/>
              <a:gd name="T8" fmla="*/ 187 w 191"/>
              <a:gd name="T9" fmla="*/ 263 h 263"/>
              <a:gd name="T10" fmla="*/ 191 w 191"/>
              <a:gd name="T11" fmla="*/ 0 h 263"/>
              <a:gd name="T12" fmla="*/ 52 w 191"/>
              <a:gd name="T13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1" h="263">
                <a:moveTo>
                  <a:pt x="52" y="0"/>
                </a:moveTo>
                <a:lnTo>
                  <a:pt x="0" y="0"/>
                </a:lnTo>
                <a:lnTo>
                  <a:pt x="0" y="263"/>
                </a:lnTo>
                <a:lnTo>
                  <a:pt x="49" y="263"/>
                </a:lnTo>
                <a:lnTo>
                  <a:pt x="187" y="263"/>
                </a:lnTo>
                <a:lnTo>
                  <a:pt x="191" y="0"/>
                </a:lnTo>
                <a:lnTo>
                  <a:pt x="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14" name="Freeform 15"/>
          <p:cNvSpPr/>
          <p:nvPr/>
        </p:nvSpPr>
        <p:spPr bwMode="auto">
          <a:xfrm flipH="1">
            <a:off x="6959601" y="3710828"/>
            <a:ext cx="852488" cy="422275"/>
          </a:xfrm>
          <a:custGeom>
            <a:avLst/>
            <a:gdLst>
              <a:gd name="T0" fmla="*/ 535 w 537"/>
              <a:gd name="T1" fmla="*/ 3 h 266"/>
              <a:gd name="T2" fmla="*/ 483 w 537"/>
              <a:gd name="T3" fmla="*/ 3 h 266"/>
              <a:gd name="T4" fmla="*/ 0 w 537"/>
              <a:gd name="T5" fmla="*/ 0 h 266"/>
              <a:gd name="T6" fmla="*/ 7 w 537"/>
              <a:gd name="T7" fmla="*/ 263 h 266"/>
              <a:gd name="T8" fmla="*/ 485 w 537"/>
              <a:gd name="T9" fmla="*/ 266 h 266"/>
              <a:gd name="T10" fmla="*/ 537 w 537"/>
              <a:gd name="T11" fmla="*/ 266 h 266"/>
              <a:gd name="T12" fmla="*/ 535 w 537"/>
              <a:gd name="T13" fmla="*/ 3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7" h="266">
                <a:moveTo>
                  <a:pt x="535" y="3"/>
                </a:moveTo>
                <a:lnTo>
                  <a:pt x="483" y="3"/>
                </a:lnTo>
                <a:lnTo>
                  <a:pt x="0" y="0"/>
                </a:lnTo>
                <a:lnTo>
                  <a:pt x="7" y="263"/>
                </a:lnTo>
                <a:lnTo>
                  <a:pt x="485" y="266"/>
                </a:lnTo>
                <a:lnTo>
                  <a:pt x="537" y="266"/>
                </a:lnTo>
                <a:lnTo>
                  <a:pt x="535" y="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15" name="Freeform 16"/>
          <p:cNvSpPr/>
          <p:nvPr/>
        </p:nvSpPr>
        <p:spPr bwMode="auto">
          <a:xfrm flipH="1">
            <a:off x="4921251" y="3625103"/>
            <a:ext cx="112713" cy="560387"/>
          </a:xfrm>
          <a:custGeom>
            <a:avLst/>
            <a:gdLst>
              <a:gd name="T0" fmla="*/ 29 w 30"/>
              <a:gd name="T1" fmla="*/ 7 h 149"/>
              <a:gd name="T2" fmla="*/ 5 w 30"/>
              <a:gd name="T3" fmla="*/ 38 h 149"/>
              <a:gd name="T4" fmla="*/ 0 w 30"/>
              <a:gd name="T5" fmla="*/ 149 h 149"/>
              <a:gd name="T6" fmla="*/ 24 w 30"/>
              <a:gd name="T7" fmla="*/ 113 h 149"/>
              <a:gd name="T8" fmla="*/ 30 w 30"/>
              <a:gd name="T9" fmla="*/ 0 h 149"/>
              <a:gd name="T10" fmla="*/ 29 w 30"/>
              <a:gd name="T11" fmla="*/ 7 h 149"/>
              <a:gd name="T12" fmla="*/ 29 w 30"/>
              <a:gd name="T13" fmla="*/ 7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149">
                <a:moveTo>
                  <a:pt x="29" y="7"/>
                </a:moveTo>
                <a:cubicBezTo>
                  <a:pt x="26" y="20"/>
                  <a:pt x="16" y="31"/>
                  <a:pt x="5" y="38"/>
                </a:cubicBezTo>
                <a:cubicBezTo>
                  <a:pt x="0" y="149"/>
                  <a:pt x="0" y="149"/>
                  <a:pt x="0" y="149"/>
                </a:cubicBezTo>
                <a:cubicBezTo>
                  <a:pt x="12" y="140"/>
                  <a:pt x="22" y="128"/>
                  <a:pt x="24" y="113"/>
                </a:cubicBezTo>
                <a:cubicBezTo>
                  <a:pt x="28" y="75"/>
                  <a:pt x="28" y="37"/>
                  <a:pt x="30" y="0"/>
                </a:cubicBezTo>
                <a:cubicBezTo>
                  <a:pt x="30" y="2"/>
                  <a:pt x="29" y="4"/>
                  <a:pt x="29" y="7"/>
                </a:cubicBezTo>
                <a:cubicBezTo>
                  <a:pt x="29" y="7"/>
                  <a:pt x="29" y="4"/>
                  <a:pt x="29" y="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16" name="Freeform 17"/>
          <p:cNvSpPr/>
          <p:nvPr/>
        </p:nvSpPr>
        <p:spPr bwMode="auto">
          <a:xfrm flipH="1">
            <a:off x="5418139" y="3598116"/>
            <a:ext cx="120650" cy="584200"/>
          </a:xfrm>
          <a:custGeom>
            <a:avLst/>
            <a:gdLst>
              <a:gd name="T0" fmla="*/ 28 w 32"/>
              <a:gd name="T1" fmla="*/ 42 h 155"/>
              <a:gd name="T2" fmla="*/ 4 w 32"/>
              <a:gd name="T3" fmla="*/ 0 h 155"/>
              <a:gd name="T4" fmla="*/ 1 w 32"/>
              <a:gd name="T5" fmla="*/ 102 h 155"/>
              <a:gd name="T6" fmla="*/ 27 w 32"/>
              <a:gd name="T7" fmla="*/ 155 h 155"/>
              <a:gd name="T8" fmla="*/ 32 w 32"/>
              <a:gd name="T9" fmla="*/ 44 h 155"/>
              <a:gd name="T10" fmla="*/ 28 w 32"/>
              <a:gd name="T11" fmla="*/ 42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155">
                <a:moveTo>
                  <a:pt x="28" y="42"/>
                </a:moveTo>
                <a:cubicBezTo>
                  <a:pt x="14" y="32"/>
                  <a:pt x="4" y="17"/>
                  <a:pt x="4" y="0"/>
                </a:cubicBezTo>
                <a:cubicBezTo>
                  <a:pt x="3" y="34"/>
                  <a:pt x="2" y="68"/>
                  <a:pt x="1" y="102"/>
                </a:cubicBezTo>
                <a:cubicBezTo>
                  <a:pt x="0" y="125"/>
                  <a:pt x="8" y="143"/>
                  <a:pt x="27" y="155"/>
                </a:cubicBezTo>
                <a:cubicBezTo>
                  <a:pt x="32" y="44"/>
                  <a:pt x="32" y="44"/>
                  <a:pt x="32" y="44"/>
                </a:cubicBezTo>
                <a:cubicBezTo>
                  <a:pt x="30" y="44"/>
                  <a:pt x="29" y="43"/>
                  <a:pt x="28" y="42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17" name="Freeform 18"/>
          <p:cNvSpPr/>
          <p:nvPr/>
        </p:nvSpPr>
        <p:spPr bwMode="auto">
          <a:xfrm flipH="1">
            <a:off x="6391276" y="3760041"/>
            <a:ext cx="49213" cy="534987"/>
          </a:xfrm>
          <a:custGeom>
            <a:avLst/>
            <a:gdLst>
              <a:gd name="T0" fmla="*/ 10 w 13"/>
              <a:gd name="T1" fmla="*/ 23 h 142"/>
              <a:gd name="T2" fmla="*/ 1 w 13"/>
              <a:gd name="T3" fmla="*/ 0 h 142"/>
              <a:gd name="T4" fmla="*/ 0 w 13"/>
              <a:gd name="T5" fmla="*/ 111 h 142"/>
              <a:gd name="T6" fmla="*/ 10 w 13"/>
              <a:gd name="T7" fmla="*/ 142 h 142"/>
              <a:gd name="T8" fmla="*/ 10 w 13"/>
              <a:gd name="T9" fmla="*/ 86 h 142"/>
              <a:gd name="T10" fmla="*/ 10 w 13"/>
              <a:gd name="T11" fmla="*/ 23 h 142"/>
              <a:gd name="T12" fmla="*/ 10 w 13"/>
              <a:gd name="T13" fmla="*/ 2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" h="142">
                <a:moveTo>
                  <a:pt x="10" y="23"/>
                </a:moveTo>
                <a:cubicBezTo>
                  <a:pt x="9" y="15"/>
                  <a:pt x="6" y="7"/>
                  <a:pt x="1" y="0"/>
                </a:cubicBezTo>
                <a:cubicBezTo>
                  <a:pt x="0" y="111"/>
                  <a:pt x="0" y="111"/>
                  <a:pt x="0" y="111"/>
                </a:cubicBezTo>
                <a:cubicBezTo>
                  <a:pt x="6" y="120"/>
                  <a:pt x="10" y="131"/>
                  <a:pt x="10" y="142"/>
                </a:cubicBezTo>
                <a:cubicBezTo>
                  <a:pt x="10" y="123"/>
                  <a:pt x="10" y="104"/>
                  <a:pt x="10" y="86"/>
                </a:cubicBezTo>
                <a:cubicBezTo>
                  <a:pt x="11" y="65"/>
                  <a:pt x="13" y="43"/>
                  <a:pt x="10" y="23"/>
                </a:cubicBezTo>
                <a:cubicBezTo>
                  <a:pt x="10" y="21"/>
                  <a:pt x="11" y="26"/>
                  <a:pt x="10" y="23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18" name="Freeform 19"/>
          <p:cNvSpPr/>
          <p:nvPr/>
        </p:nvSpPr>
        <p:spPr bwMode="auto">
          <a:xfrm flipH="1">
            <a:off x="7080251" y="3756866"/>
            <a:ext cx="44450" cy="541337"/>
          </a:xfrm>
          <a:custGeom>
            <a:avLst/>
            <a:gdLst>
              <a:gd name="T0" fmla="*/ 2 w 12"/>
              <a:gd name="T1" fmla="*/ 135 h 144"/>
              <a:gd name="T2" fmla="*/ 12 w 12"/>
              <a:gd name="T3" fmla="*/ 112 h 144"/>
              <a:gd name="T4" fmla="*/ 11 w 12"/>
              <a:gd name="T5" fmla="*/ 0 h 144"/>
              <a:gd name="T6" fmla="*/ 0 w 12"/>
              <a:gd name="T7" fmla="*/ 33 h 144"/>
              <a:gd name="T8" fmla="*/ 2 w 12"/>
              <a:gd name="T9" fmla="*/ 144 h 144"/>
              <a:gd name="T10" fmla="*/ 2 w 12"/>
              <a:gd name="T11" fmla="*/ 135 h 144"/>
              <a:gd name="T12" fmla="*/ 2 w 12"/>
              <a:gd name="T13" fmla="*/ 135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144">
                <a:moveTo>
                  <a:pt x="2" y="135"/>
                </a:moveTo>
                <a:cubicBezTo>
                  <a:pt x="4" y="127"/>
                  <a:pt x="7" y="119"/>
                  <a:pt x="12" y="112"/>
                </a:cubicBezTo>
                <a:cubicBezTo>
                  <a:pt x="11" y="0"/>
                  <a:pt x="11" y="0"/>
                  <a:pt x="11" y="0"/>
                </a:cubicBezTo>
                <a:cubicBezTo>
                  <a:pt x="4" y="10"/>
                  <a:pt x="0" y="21"/>
                  <a:pt x="0" y="33"/>
                </a:cubicBezTo>
                <a:cubicBezTo>
                  <a:pt x="1" y="70"/>
                  <a:pt x="1" y="107"/>
                  <a:pt x="2" y="144"/>
                </a:cubicBezTo>
                <a:cubicBezTo>
                  <a:pt x="2" y="141"/>
                  <a:pt x="2" y="138"/>
                  <a:pt x="2" y="135"/>
                </a:cubicBezTo>
                <a:cubicBezTo>
                  <a:pt x="3" y="133"/>
                  <a:pt x="2" y="135"/>
                  <a:pt x="2" y="135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19" name="Freeform 20"/>
          <p:cNvSpPr/>
          <p:nvPr/>
        </p:nvSpPr>
        <p:spPr bwMode="auto">
          <a:xfrm flipH="1">
            <a:off x="6459538" y="3877516"/>
            <a:ext cx="604838" cy="635000"/>
          </a:xfrm>
          <a:custGeom>
            <a:avLst/>
            <a:gdLst>
              <a:gd name="T0" fmla="*/ 160 w 161"/>
              <a:gd name="T1" fmla="*/ 7 h 169"/>
              <a:gd name="T2" fmla="*/ 58 w 161"/>
              <a:gd name="T3" fmla="*/ 55 h 169"/>
              <a:gd name="T4" fmla="*/ 58 w 161"/>
              <a:gd name="T5" fmla="*/ 55 h 169"/>
              <a:gd name="T6" fmla="*/ 0 w 161"/>
              <a:gd name="T7" fmla="*/ 0 h 169"/>
              <a:gd name="T8" fmla="*/ 1 w 161"/>
              <a:gd name="T9" fmla="*/ 101 h 169"/>
              <a:gd name="T10" fmla="*/ 28 w 161"/>
              <a:gd name="T11" fmla="*/ 153 h 169"/>
              <a:gd name="T12" fmla="*/ 89 w 161"/>
              <a:gd name="T13" fmla="*/ 168 h 169"/>
              <a:gd name="T14" fmla="*/ 160 w 161"/>
              <a:gd name="T15" fmla="*/ 106 h 169"/>
              <a:gd name="T16" fmla="*/ 161 w 161"/>
              <a:gd name="T17" fmla="*/ 0 h 169"/>
              <a:gd name="T18" fmla="*/ 160 w 161"/>
              <a:gd name="T19" fmla="*/ 7 h 169"/>
              <a:gd name="T20" fmla="*/ 160 w 161"/>
              <a:gd name="T21" fmla="*/ 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1" h="169">
                <a:moveTo>
                  <a:pt x="160" y="7"/>
                </a:moveTo>
                <a:cubicBezTo>
                  <a:pt x="150" y="50"/>
                  <a:pt x="96" y="62"/>
                  <a:pt x="58" y="55"/>
                </a:cubicBezTo>
                <a:cubicBezTo>
                  <a:pt x="58" y="55"/>
                  <a:pt x="58" y="55"/>
                  <a:pt x="58" y="55"/>
                </a:cubicBezTo>
                <a:cubicBezTo>
                  <a:pt x="32" y="49"/>
                  <a:pt x="1" y="31"/>
                  <a:pt x="0" y="0"/>
                </a:cubicBezTo>
                <a:cubicBezTo>
                  <a:pt x="1" y="34"/>
                  <a:pt x="1" y="68"/>
                  <a:pt x="1" y="101"/>
                </a:cubicBezTo>
                <a:cubicBezTo>
                  <a:pt x="2" y="123"/>
                  <a:pt x="8" y="141"/>
                  <a:pt x="28" y="153"/>
                </a:cubicBezTo>
                <a:cubicBezTo>
                  <a:pt x="46" y="165"/>
                  <a:pt x="68" y="169"/>
                  <a:pt x="89" y="168"/>
                </a:cubicBezTo>
                <a:cubicBezTo>
                  <a:pt x="124" y="168"/>
                  <a:pt x="160" y="143"/>
                  <a:pt x="160" y="106"/>
                </a:cubicBezTo>
                <a:cubicBezTo>
                  <a:pt x="160" y="71"/>
                  <a:pt x="161" y="35"/>
                  <a:pt x="161" y="0"/>
                </a:cubicBezTo>
                <a:cubicBezTo>
                  <a:pt x="161" y="2"/>
                  <a:pt x="161" y="5"/>
                  <a:pt x="160" y="7"/>
                </a:cubicBezTo>
                <a:cubicBezTo>
                  <a:pt x="160" y="7"/>
                  <a:pt x="161" y="5"/>
                  <a:pt x="160" y="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20" name="Freeform 21"/>
          <p:cNvSpPr/>
          <p:nvPr/>
        </p:nvSpPr>
        <p:spPr bwMode="auto">
          <a:xfrm flipH="1">
            <a:off x="5786438" y="3764803"/>
            <a:ext cx="417513" cy="995362"/>
          </a:xfrm>
          <a:custGeom>
            <a:avLst/>
            <a:gdLst>
              <a:gd name="T0" fmla="*/ 33 w 263"/>
              <a:gd name="T1" fmla="*/ 322 h 627"/>
              <a:gd name="T2" fmla="*/ 5 w 263"/>
              <a:gd name="T3" fmla="*/ 364 h 627"/>
              <a:gd name="T4" fmla="*/ 0 w 263"/>
              <a:gd name="T5" fmla="*/ 627 h 627"/>
              <a:gd name="T6" fmla="*/ 29 w 263"/>
              <a:gd name="T7" fmla="*/ 585 h 627"/>
              <a:gd name="T8" fmla="*/ 256 w 263"/>
              <a:gd name="T9" fmla="*/ 263 h 627"/>
              <a:gd name="T10" fmla="*/ 263 w 263"/>
              <a:gd name="T11" fmla="*/ 0 h 627"/>
              <a:gd name="T12" fmla="*/ 33 w 263"/>
              <a:gd name="T13" fmla="*/ 322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3" h="627">
                <a:moveTo>
                  <a:pt x="33" y="322"/>
                </a:moveTo>
                <a:lnTo>
                  <a:pt x="5" y="364"/>
                </a:lnTo>
                <a:lnTo>
                  <a:pt x="0" y="627"/>
                </a:lnTo>
                <a:lnTo>
                  <a:pt x="29" y="585"/>
                </a:lnTo>
                <a:lnTo>
                  <a:pt x="256" y="263"/>
                </a:lnTo>
                <a:lnTo>
                  <a:pt x="263" y="0"/>
                </a:lnTo>
                <a:lnTo>
                  <a:pt x="33" y="32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21" name="Freeform 22"/>
          <p:cNvSpPr/>
          <p:nvPr/>
        </p:nvSpPr>
        <p:spPr bwMode="auto">
          <a:xfrm flipH="1">
            <a:off x="5646738" y="4245816"/>
            <a:ext cx="433388" cy="711200"/>
          </a:xfrm>
          <a:custGeom>
            <a:avLst/>
            <a:gdLst>
              <a:gd name="T0" fmla="*/ 112 w 115"/>
              <a:gd name="T1" fmla="*/ 69 h 189"/>
              <a:gd name="T2" fmla="*/ 2 w 115"/>
              <a:gd name="T3" fmla="*/ 5 h 189"/>
              <a:gd name="T4" fmla="*/ 0 w 115"/>
              <a:gd name="T5" fmla="*/ 116 h 189"/>
              <a:gd name="T6" fmla="*/ 109 w 115"/>
              <a:gd name="T7" fmla="*/ 189 h 189"/>
              <a:gd name="T8" fmla="*/ 111 w 115"/>
              <a:gd name="T9" fmla="*/ 130 h 189"/>
              <a:gd name="T10" fmla="*/ 112 w 115"/>
              <a:gd name="T11" fmla="*/ 69 h 189"/>
              <a:gd name="T12" fmla="*/ 112 w 115"/>
              <a:gd name="T13" fmla="*/ 6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89">
                <a:moveTo>
                  <a:pt x="112" y="69"/>
                </a:moveTo>
                <a:cubicBezTo>
                  <a:pt x="104" y="21"/>
                  <a:pt x="44" y="0"/>
                  <a:pt x="2" y="5"/>
                </a:cubicBezTo>
                <a:cubicBezTo>
                  <a:pt x="0" y="116"/>
                  <a:pt x="0" y="116"/>
                  <a:pt x="0" y="116"/>
                </a:cubicBezTo>
                <a:cubicBezTo>
                  <a:pt x="44" y="112"/>
                  <a:pt x="110" y="135"/>
                  <a:pt x="109" y="189"/>
                </a:cubicBezTo>
                <a:cubicBezTo>
                  <a:pt x="109" y="169"/>
                  <a:pt x="110" y="150"/>
                  <a:pt x="111" y="130"/>
                </a:cubicBezTo>
                <a:cubicBezTo>
                  <a:pt x="111" y="110"/>
                  <a:pt x="115" y="88"/>
                  <a:pt x="112" y="69"/>
                </a:cubicBezTo>
                <a:cubicBezTo>
                  <a:pt x="111" y="65"/>
                  <a:pt x="112" y="72"/>
                  <a:pt x="112" y="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22" name="Freeform 23"/>
          <p:cNvSpPr/>
          <p:nvPr/>
        </p:nvSpPr>
        <p:spPr bwMode="auto">
          <a:xfrm flipH="1">
            <a:off x="7448551" y="4339478"/>
            <a:ext cx="792163" cy="725487"/>
          </a:xfrm>
          <a:custGeom>
            <a:avLst/>
            <a:gdLst>
              <a:gd name="T0" fmla="*/ 495 w 499"/>
              <a:gd name="T1" fmla="*/ 0 h 457"/>
              <a:gd name="T2" fmla="*/ 499 w 499"/>
              <a:gd name="T3" fmla="*/ 263 h 457"/>
              <a:gd name="T4" fmla="*/ 11 w 499"/>
              <a:gd name="T5" fmla="*/ 457 h 457"/>
              <a:gd name="T6" fmla="*/ 0 w 499"/>
              <a:gd name="T7" fmla="*/ 194 h 457"/>
              <a:gd name="T8" fmla="*/ 495 w 499"/>
              <a:gd name="T9" fmla="*/ 0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9" h="457">
                <a:moveTo>
                  <a:pt x="495" y="0"/>
                </a:moveTo>
                <a:lnTo>
                  <a:pt x="499" y="263"/>
                </a:lnTo>
                <a:lnTo>
                  <a:pt x="11" y="457"/>
                </a:lnTo>
                <a:lnTo>
                  <a:pt x="0" y="194"/>
                </a:lnTo>
                <a:lnTo>
                  <a:pt x="495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23" name="Freeform 24"/>
          <p:cNvSpPr/>
          <p:nvPr/>
        </p:nvSpPr>
        <p:spPr bwMode="auto">
          <a:xfrm flipH="1">
            <a:off x="5718176" y="4534741"/>
            <a:ext cx="620713" cy="696912"/>
          </a:xfrm>
          <a:custGeom>
            <a:avLst/>
            <a:gdLst>
              <a:gd name="T0" fmla="*/ 164 w 165"/>
              <a:gd name="T1" fmla="*/ 8 h 185"/>
              <a:gd name="T2" fmla="*/ 162 w 165"/>
              <a:gd name="T3" fmla="*/ 15 h 185"/>
              <a:gd name="T4" fmla="*/ 156 w 165"/>
              <a:gd name="T5" fmla="*/ 26 h 185"/>
              <a:gd name="T6" fmla="*/ 134 w 165"/>
              <a:gd name="T7" fmla="*/ 46 h 185"/>
              <a:gd name="T8" fmla="*/ 84 w 165"/>
              <a:gd name="T9" fmla="*/ 58 h 185"/>
              <a:gd name="T10" fmla="*/ 2 w 165"/>
              <a:gd name="T11" fmla="*/ 0 h 185"/>
              <a:gd name="T12" fmla="*/ 0 w 165"/>
              <a:gd name="T13" fmla="*/ 111 h 185"/>
              <a:gd name="T14" fmla="*/ 138 w 165"/>
              <a:gd name="T15" fmla="*/ 152 h 185"/>
              <a:gd name="T16" fmla="*/ 159 w 165"/>
              <a:gd name="T17" fmla="*/ 126 h 185"/>
              <a:gd name="T18" fmla="*/ 159 w 165"/>
              <a:gd name="T19" fmla="*/ 126 h 185"/>
              <a:gd name="T20" fmla="*/ 161 w 165"/>
              <a:gd name="T21" fmla="*/ 119 h 185"/>
              <a:gd name="T22" fmla="*/ 161 w 165"/>
              <a:gd name="T23" fmla="*/ 119 h 185"/>
              <a:gd name="T24" fmla="*/ 163 w 165"/>
              <a:gd name="T25" fmla="*/ 61 h 185"/>
              <a:gd name="T26" fmla="*/ 165 w 165"/>
              <a:gd name="T27" fmla="*/ 0 h 185"/>
              <a:gd name="T28" fmla="*/ 164 w 165"/>
              <a:gd name="T29" fmla="*/ 8 h 185"/>
              <a:gd name="T30" fmla="*/ 164 w 165"/>
              <a:gd name="T31" fmla="*/ 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5" h="185">
                <a:moveTo>
                  <a:pt x="164" y="8"/>
                </a:moveTo>
                <a:cubicBezTo>
                  <a:pt x="165" y="7"/>
                  <a:pt x="162" y="16"/>
                  <a:pt x="162" y="15"/>
                </a:cubicBezTo>
                <a:cubicBezTo>
                  <a:pt x="161" y="19"/>
                  <a:pt x="158" y="23"/>
                  <a:pt x="156" y="26"/>
                </a:cubicBezTo>
                <a:cubicBezTo>
                  <a:pt x="150" y="34"/>
                  <a:pt x="142" y="41"/>
                  <a:pt x="134" y="46"/>
                </a:cubicBezTo>
                <a:cubicBezTo>
                  <a:pt x="119" y="54"/>
                  <a:pt x="102" y="58"/>
                  <a:pt x="84" y="58"/>
                </a:cubicBezTo>
                <a:cubicBezTo>
                  <a:pt x="50" y="58"/>
                  <a:pt x="4" y="39"/>
                  <a:pt x="2" y="0"/>
                </a:cubicBezTo>
                <a:cubicBezTo>
                  <a:pt x="0" y="111"/>
                  <a:pt x="0" y="111"/>
                  <a:pt x="0" y="111"/>
                </a:cubicBezTo>
                <a:cubicBezTo>
                  <a:pt x="3" y="170"/>
                  <a:pt x="100" y="185"/>
                  <a:pt x="138" y="152"/>
                </a:cubicBezTo>
                <a:cubicBezTo>
                  <a:pt x="147" y="145"/>
                  <a:pt x="154" y="137"/>
                  <a:pt x="159" y="126"/>
                </a:cubicBezTo>
                <a:cubicBezTo>
                  <a:pt x="159" y="126"/>
                  <a:pt x="159" y="126"/>
                  <a:pt x="159" y="126"/>
                </a:cubicBezTo>
                <a:cubicBezTo>
                  <a:pt x="160" y="124"/>
                  <a:pt x="160" y="121"/>
                  <a:pt x="161" y="119"/>
                </a:cubicBezTo>
                <a:cubicBezTo>
                  <a:pt x="161" y="119"/>
                  <a:pt x="161" y="119"/>
                  <a:pt x="161" y="119"/>
                </a:cubicBezTo>
                <a:cubicBezTo>
                  <a:pt x="164" y="100"/>
                  <a:pt x="163" y="79"/>
                  <a:pt x="163" y="61"/>
                </a:cubicBezTo>
                <a:cubicBezTo>
                  <a:pt x="164" y="41"/>
                  <a:pt x="164" y="21"/>
                  <a:pt x="165" y="0"/>
                </a:cubicBezTo>
                <a:cubicBezTo>
                  <a:pt x="165" y="3"/>
                  <a:pt x="164" y="5"/>
                  <a:pt x="164" y="8"/>
                </a:cubicBezTo>
                <a:cubicBezTo>
                  <a:pt x="164" y="8"/>
                  <a:pt x="164" y="5"/>
                  <a:pt x="164" y="8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24" name="Freeform 25"/>
          <p:cNvSpPr/>
          <p:nvPr/>
        </p:nvSpPr>
        <p:spPr bwMode="auto">
          <a:xfrm flipH="1">
            <a:off x="6330951" y="4534741"/>
            <a:ext cx="481013" cy="1095375"/>
          </a:xfrm>
          <a:custGeom>
            <a:avLst/>
            <a:gdLst>
              <a:gd name="T0" fmla="*/ 272 w 303"/>
              <a:gd name="T1" fmla="*/ 43 h 690"/>
              <a:gd name="T2" fmla="*/ 0 w 303"/>
              <a:gd name="T3" fmla="*/ 427 h 690"/>
              <a:gd name="T4" fmla="*/ 0 w 303"/>
              <a:gd name="T5" fmla="*/ 690 h 690"/>
              <a:gd name="T6" fmla="*/ 270 w 303"/>
              <a:gd name="T7" fmla="*/ 304 h 690"/>
              <a:gd name="T8" fmla="*/ 298 w 303"/>
              <a:gd name="T9" fmla="*/ 263 h 690"/>
              <a:gd name="T10" fmla="*/ 303 w 303"/>
              <a:gd name="T11" fmla="*/ 0 h 690"/>
              <a:gd name="T12" fmla="*/ 272 w 303"/>
              <a:gd name="T13" fmla="*/ 4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3" h="690">
                <a:moveTo>
                  <a:pt x="272" y="43"/>
                </a:moveTo>
                <a:lnTo>
                  <a:pt x="0" y="427"/>
                </a:lnTo>
                <a:lnTo>
                  <a:pt x="0" y="690"/>
                </a:lnTo>
                <a:lnTo>
                  <a:pt x="270" y="304"/>
                </a:lnTo>
                <a:lnTo>
                  <a:pt x="298" y="263"/>
                </a:lnTo>
                <a:lnTo>
                  <a:pt x="303" y="0"/>
                </a:lnTo>
                <a:lnTo>
                  <a:pt x="272" y="43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25" name="Freeform 26"/>
          <p:cNvSpPr/>
          <p:nvPr/>
        </p:nvSpPr>
        <p:spPr bwMode="auto">
          <a:xfrm flipH="1">
            <a:off x="6811963" y="4339478"/>
            <a:ext cx="642938" cy="1290637"/>
          </a:xfrm>
          <a:custGeom>
            <a:avLst/>
            <a:gdLst>
              <a:gd name="T0" fmla="*/ 405 w 405"/>
              <a:gd name="T1" fmla="*/ 550 h 813"/>
              <a:gd name="T2" fmla="*/ 405 w 405"/>
              <a:gd name="T3" fmla="*/ 813 h 813"/>
              <a:gd name="T4" fmla="*/ 4 w 405"/>
              <a:gd name="T5" fmla="*/ 263 h 813"/>
              <a:gd name="T6" fmla="*/ 0 w 405"/>
              <a:gd name="T7" fmla="*/ 0 h 813"/>
              <a:gd name="T8" fmla="*/ 405 w 405"/>
              <a:gd name="T9" fmla="*/ 550 h 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5" h="813">
                <a:moveTo>
                  <a:pt x="405" y="550"/>
                </a:moveTo>
                <a:lnTo>
                  <a:pt x="405" y="813"/>
                </a:lnTo>
                <a:lnTo>
                  <a:pt x="4" y="263"/>
                </a:lnTo>
                <a:lnTo>
                  <a:pt x="0" y="0"/>
                </a:lnTo>
                <a:lnTo>
                  <a:pt x="405" y="55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26" name="Freeform 27"/>
          <p:cNvSpPr/>
          <p:nvPr/>
        </p:nvSpPr>
        <p:spPr bwMode="auto">
          <a:xfrm flipH="1">
            <a:off x="3830639" y="4606178"/>
            <a:ext cx="2632075" cy="1501775"/>
          </a:xfrm>
          <a:custGeom>
            <a:avLst/>
            <a:gdLst>
              <a:gd name="T0" fmla="*/ 1658 w 1658"/>
              <a:gd name="T1" fmla="*/ 0 h 946"/>
              <a:gd name="T2" fmla="*/ 1634 w 1658"/>
              <a:gd name="T3" fmla="*/ 261 h 946"/>
              <a:gd name="T4" fmla="*/ 0 w 1658"/>
              <a:gd name="T5" fmla="*/ 946 h 946"/>
              <a:gd name="T6" fmla="*/ 2 w 1658"/>
              <a:gd name="T7" fmla="*/ 683 h 946"/>
              <a:gd name="T8" fmla="*/ 1658 w 1658"/>
              <a:gd name="T9" fmla="*/ 0 h 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8" h="946">
                <a:moveTo>
                  <a:pt x="1658" y="0"/>
                </a:moveTo>
                <a:lnTo>
                  <a:pt x="1634" y="261"/>
                </a:lnTo>
                <a:lnTo>
                  <a:pt x="0" y="946"/>
                </a:lnTo>
                <a:lnTo>
                  <a:pt x="2" y="683"/>
                </a:lnTo>
                <a:lnTo>
                  <a:pt x="1658" y="0"/>
                </a:lnTo>
                <a:close/>
              </a:path>
            </a:pathLst>
          </a:custGeom>
          <a:solidFill>
            <a:srgbClr val="5D910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27" name="Freeform 28"/>
          <p:cNvSpPr/>
          <p:nvPr/>
        </p:nvSpPr>
        <p:spPr bwMode="auto">
          <a:xfrm flipH="1">
            <a:off x="6459538" y="5261816"/>
            <a:ext cx="315913" cy="846137"/>
          </a:xfrm>
          <a:custGeom>
            <a:avLst/>
            <a:gdLst>
              <a:gd name="T0" fmla="*/ 199 w 199"/>
              <a:gd name="T1" fmla="*/ 270 h 533"/>
              <a:gd name="T2" fmla="*/ 197 w 199"/>
              <a:gd name="T3" fmla="*/ 533 h 533"/>
              <a:gd name="T4" fmla="*/ 0 w 199"/>
              <a:gd name="T5" fmla="*/ 263 h 533"/>
              <a:gd name="T6" fmla="*/ 0 w 199"/>
              <a:gd name="T7" fmla="*/ 0 h 533"/>
              <a:gd name="T8" fmla="*/ 199 w 199"/>
              <a:gd name="T9" fmla="*/ 27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9" h="533">
                <a:moveTo>
                  <a:pt x="199" y="270"/>
                </a:moveTo>
                <a:lnTo>
                  <a:pt x="197" y="533"/>
                </a:lnTo>
                <a:lnTo>
                  <a:pt x="0" y="263"/>
                </a:lnTo>
                <a:lnTo>
                  <a:pt x="0" y="0"/>
                </a:lnTo>
                <a:lnTo>
                  <a:pt x="199" y="27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28" name="Freeform 29"/>
          <p:cNvSpPr/>
          <p:nvPr/>
        </p:nvSpPr>
        <p:spPr bwMode="auto">
          <a:xfrm flipH="1">
            <a:off x="4162426" y="2674191"/>
            <a:ext cx="2470150" cy="1052512"/>
          </a:xfrm>
          <a:custGeom>
            <a:avLst/>
            <a:gdLst>
              <a:gd name="T0" fmla="*/ 147 w 657"/>
              <a:gd name="T1" fmla="*/ 0 h 280"/>
              <a:gd name="T2" fmla="*/ 657 w 657"/>
              <a:gd name="T3" fmla="*/ 98 h 280"/>
              <a:gd name="T4" fmla="*/ 463 w 657"/>
              <a:gd name="T5" fmla="*/ 174 h 280"/>
              <a:gd name="T6" fmla="*/ 551 w 657"/>
              <a:gd name="T7" fmla="*/ 280 h 280"/>
              <a:gd name="T8" fmla="*/ 462 w 657"/>
              <a:gd name="T9" fmla="*/ 280 h 280"/>
              <a:gd name="T10" fmla="*/ 469 w 657"/>
              <a:gd name="T11" fmla="*/ 264 h 280"/>
              <a:gd name="T12" fmla="*/ 471 w 657"/>
              <a:gd name="T13" fmla="*/ 248 h 280"/>
              <a:gd name="T14" fmla="*/ 467 w 657"/>
              <a:gd name="T15" fmla="*/ 232 h 280"/>
              <a:gd name="T16" fmla="*/ 457 w 657"/>
              <a:gd name="T17" fmla="*/ 216 h 280"/>
              <a:gd name="T18" fmla="*/ 432 w 657"/>
              <a:gd name="T19" fmla="*/ 196 h 280"/>
              <a:gd name="T20" fmla="*/ 399 w 657"/>
              <a:gd name="T21" fmla="*/ 184 h 280"/>
              <a:gd name="T22" fmla="*/ 363 w 657"/>
              <a:gd name="T23" fmla="*/ 182 h 280"/>
              <a:gd name="T24" fmla="*/ 327 w 657"/>
              <a:gd name="T25" fmla="*/ 190 h 280"/>
              <a:gd name="T26" fmla="*/ 290 w 657"/>
              <a:gd name="T27" fmla="*/ 279 h 280"/>
              <a:gd name="T28" fmla="*/ 117 w 657"/>
              <a:gd name="T29" fmla="*/ 278 h 280"/>
              <a:gd name="T30" fmla="*/ 129 w 657"/>
              <a:gd name="T31" fmla="*/ 171 h 280"/>
              <a:gd name="T32" fmla="*/ 112 w 657"/>
              <a:gd name="T33" fmla="*/ 178 h 280"/>
              <a:gd name="T34" fmla="*/ 83 w 657"/>
              <a:gd name="T35" fmla="*/ 183 h 280"/>
              <a:gd name="T36" fmla="*/ 55 w 657"/>
              <a:gd name="T37" fmla="*/ 180 h 280"/>
              <a:gd name="T38" fmla="*/ 29 w 657"/>
              <a:gd name="T39" fmla="*/ 170 h 280"/>
              <a:gd name="T40" fmla="*/ 10 w 657"/>
              <a:gd name="T41" fmla="*/ 154 h 280"/>
              <a:gd name="T42" fmla="*/ 1 w 657"/>
              <a:gd name="T43" fmla="*/ 133 h 280"/>
              <a:gd name="T44" fmla="*/ 3 w 657"/>
              <a:gd name="T45" fmla="*/ 112 h 280"/>
              <a:gd name="T46" fmla="*/ 17 w 657"/>
              <a:gd name="T47" fmla="*/ 93 h 280"/>
              <a:gd name="T48" fmla="*/ 41 w 657"/>
              <a:gd name="T49" fmla="*/ 79 h 280"/>
              <a:gd name="T50" fmla="*/ 61 w 657"/>
              <a:gd name="T51" fmla="*/ 74 h 280"/>
              <a:gd name="T52" fmla="*/ 83 w 657"/>
              <a:gd name="T53" fmla="*/ 73 h 280"/>
              <a:gd name="T54" fmla="*/ 103 w 657"/>
              <a:gd name="T55" fmla="*/ 76 h 280"/>
              <a:gd name="T56" fmla="*/ 122 w 657"/>
              <a:gd name="T57" fmla="*/ 82 h 280"/>
              <a:gd name="T58" fmla="*/ 137 w 657"/>
              <a:gd name="T59" fmla="*/ 91 h 280"/>
              <a:gd name="T60" fmla="*/ 147 w 657"/>
              <a:gd name="T61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57" h="280">
                <a:moveTo>
                  <a:pt x="147" y="0"/>
                </a:moveTo>
                <a:cubicBezTo>
                  <a:pt x="657" y="98"/>
                  <a:pt x="657" y="98"/>
                  <a:pt x="657" y="98"/>
                </a:cubicBezTo>
                <a:cubicBezTo>
                  <a:pt x="463" y="174"/>
                  <a:pt x="463" y="174"/>
                  <a:pt x="463" y="174"/>
                </a:cubicBezTo>
                <a:cubicBezTo>
                  <a:pt x="551" y="280"/>
                  <a:pt x="551" y="280"/>
                  <a:pt x="551" y="280"/>
                </a:cubicBezTo>
                <a:cubicBezTo>
                  <a:pt x="462" y="280"/>
                  <a:pt x="462" y="280"/>
                  <a:pt x="462" y="280"/>
                </a:cubicBezTo>
                <a:cubicBezTo>
                  <a:pt x="465" y="275"/>
                  <a:pt x="467" y="270"/>
                  <a:pt x="469" y="264"/>
                </a:cubicBezTo>
                <a:cubicBezTo>
                  <a:pt x="470" y="259"/>
                  <a:pt x="471" y="254"/>
                  <a:pt x="471" y="248"/>
                </a:cubicBezTo>
                <a:cubicBezTo>
                  <a:pt x="470" y="243"/>
                  <a:pt x="469" y="237"/>
                  <a:pt x="467" y="232"/>
                </a:cubicBezTo>
                <a:cubicBezTo>
                  <a:pt x="465" y="227"/>
                  <a:pt x="461" y="221"/>
                  <a:pt x="457" y="216"/>
                </a:cubicBezTo>
                <a:cubicBezTo>
                  <a:pt x="451" y="208"/>
                  <a:pt x="442" y="201"/>
                  <a:pt x="432" y="196"/>
                </a:cubicBezTo>
                <a:cubicBezTo>
                  <a:pt x="422" y="191"/>
                  <a:pt x="411" y="187"/>
                  <a:pt x="399" y="184"/>
                </a:cubicBezTo>
                <a:cubicBezTo>
                  <a:pt x="387" y="182"/>
                  <a:pt x="375" y="181"/>
                  <a:pt x="363" y="182"/>
                </a:cubicBezTo>
                <a:cubicBezTo>
                  <a:pt x="350" y="183"/>
                  <a:pt x="338" y="185"/>
                  <a:pt x="327" y="190"/>
                </a:cubicBezTo>
                <a:cubicBezTo>
                  <a:pt x="291" y="204"/>
                  <a:pt x="264" y="243"/>
                  <a:pt x="290" y="279"/>
                </a:cubicBezTo>
                <a:cubicBezTo>
                  <a:pt x="117" y="278"/>
                  <a:pt x="117" y="278"/>
                  <a:pt x="117" y="278"/>
                </a:cubicBezTo>
                <a:cubicBezTo>
                  <a:pt x="121" y="242"/>
                  <a:pt x="125" y="207"/>
                  <a:pt x="129" y="171"/>
                </a:cubicBezTo>
                <a:cubicBezTo>
                  <a:pt x="123" y="174"/>
                  <a:pt x="118" y="176"/>
                  <a:pt x="112" y="178"/>
                </a:cubicBezTo>
                <a:cubicBezTo>
                  <a:pt x="103" y="181"/>
                  <a:pt x="93" y="183"/>
                  <a:pt x="83" y="183"/>
                </a:cubicBezTo>
                <a:cubicBezTo>
                  <a:pt x="73" y="183"/>
                  <a:pt x="64" y="182"/>
                  <a:pt x="55" y="180"/>
                </a:cubicBezTo>
                <a:cubicBezTo>
                  <a:pt x="45" y="178"/>
                  <a:pt x="37" y="175"/>
                  <a:pt x="29" y="170"/>
                </a:cubicBezTo>
                <a:cubicBezTo>
                  <a:pt x="22" y="166"/>
                  <a:pt x="15" y="161"/>
                  <a:pt x="10" y="154"/>
                </a:cubicBezTo>
                <a:cubicBezTo>
                  <a:pt x="5" y="147"/>
                  <a:pt x="2" y="140"/>
                  <a:pt x="1" y="133"/>
                </a:cubicBezTo>
                <a:cubicBezTo>
                  <a:pt x="0" y="126"/>
                  <a:pt x="1" y="119"/>
                  <a:pt x="3" y="112"/>
                </a:cubicBezTo>
                <a:cubicBezTo>
                  <a:pt x="6" y="105"/>
                  <a:pt x="11" y="99"/>
                  <a:pt x="17" y="93"/>
                </a:cubicBezTo>
                <a:cubicBezTo>
                  <a:pt x="23" y="88"/>
                  <a:pt x="31" y="83"/>
                  <a:pt x="41" y="79"/>
                </a:cubicBezTo>
                <a:cubicBezTo>
                  <a:pt x="47" y="77"/>
                  <a:pt x="54" y="75"/>
                  <a:pt x="61" y="74"/>
                </a:cubicBezTo>
                <a:cubicBezTo>
                  <a:pt x="68" y="73"/>
                  <a:pt x="76" y="73"/>
                  <a:pt x="83" y="73"/>
                </a:cubicBezTo>
                <a:cubicBezTo>
                  <a:pt x="90" y="73"/>
                  <a:pt x="97" y="74"/>
                  <a:pt x="103" y="76"/>
                </a:cubicBezTo>
                <a:cubicBezTo>
                  <a:pt x="110" y="77"/>
                  <a:pt x="117" y="79"/>
                  <a:pt x="122" y="82"/>
                </a:cubicBezTo>
                <a:cubicBezTo>
                  <a:pt x="128" y="85"/>
                  <a:pt x="133" y="88"/>
                  <a:pt x="137" y="91"/>
                </a:cubicBezTo>
                <a:cubicBezTo>
                  <a:pt x="141" y="61"/>
                  <a:pt x="144" y="30"/>
                  <a:pt x="14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5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29" name="Freeform 30"/>
          <p:cNvSpPr/>
          <p:nvPr/>
        </p:nvSpPr>
        <p:spPr bwMode="auto">
          <a:xfrm flipH="1">
            <a:off x="4278314" y="2707528"/>
            <a:ext cx="2324100" cy="985837"/>
          </a:xfrm>
          <a:custGeom>
            <a:avLst/>
            <a:gdLst>
              <a:gd name="T0" fmla="*/ 465 w 618"/>
              <a:gd name="T1" fmla="*/ 261 h 262"/>
              <a:gd name="T2" fmla="*/ 467 w 618"/>
              <a:gd name="T3" fmla="*/ 256 h 262"/>
              <a:gd name="T4" fmla="*/ 469 w 618"/>
              <a:gd name="T5" fmla="*/ 238 h 262"/>
              <a:gd name="T6" fmla="*/ 465 w 618"/>
              <a:gd name="T7" fmla="*/ 219 h 262"/>
              <a:gd name="T8" fmla="*/ 454 w 618"/>
              <a:gd name="T9" fmla="*/ 201 h 262"/>
              <a:gd name="T10" fmla="*/ 426 w 618"/>
              <a:gd name="T11" fmla="*/ 179 h 262"/>
              <a:gd name="T12" fmla="*/ 391 w 618"/>
              <a:gd name="T13" fmla="*/ 166 h 262"/>
              <a:gd name="T14" fmla="*/ 363 w 618"/>
              <a:gd name="T15" fmla="*/ 164 h 262"/>
              <a:gd name="T16" fmla="*/ 353 w 618"/>
              <a:gd name="T17" fmla="*/ 164 h 262"/>
              <a:gd name="T18" fmla="*/ 315 w 618"/>
              <a:gd name="T19" fmla="*/ 172 h 262"/>
              <a:gd name="T20" fmla="*/ 266 w 618"/>
              <a:gd name="T21" fmla="*/ 222 h 262"/>
              <a:gd name="T22" fmla="*/ 268 w 618"/>
              <a:gd name="T23" fmla="*/ 261 h 262"/>
              <a:gd name="T24" fmla="*/ 118 w 618"/>
              <a:gd name="T25" fmla="*/ 260 h 262"/>
              <a:gd name="T26" fmla="*/ 130 w 618"/>
              <a:gd name="T27" fmla="*/ 146 h 262"/>
              <a:gd name="T28" fmla="*/ 117 w 618"/>
              <a:gd name="T29" fmla="*/ 154 h 262"/>
              <a:gd name="T30" fmla="*/ 101 w 618"/>
              <a:gd name="T31" fmla="*/ 161 h 262"/>
              <a:gd name="T32" fmla="*/ 75 w 618"/>
              <a:gd name="T33" fmla="*/ 165 h 262"/>
              <a:gd name="T34" fmla="*/ 72 w 618"/>
              <a:gd name="T35" fmla="*/ 165 h 262"/>
              <a:gd name="T36" fmla="*/ 49 w 618"/>
              <a:gd name="T37" fmla="*/ 162 h 262"/>
              <a:gd name="T38" fmla="*/ 26 w 618"/>
              <a:gd name="T39" fmla="*/ 153 h 262"/>
              <a:gd name="T40" fmla="*/ 9 w 618"/>
              <a:gd name="T41" fmla="*/ 139 h 262"/>
              <a:gd name="T42" fmla="*/ 1 w 618"/>
              <a:gd name="T43" fmla="*/ 122 h 262"/>
              <a:gd name="T44" fmla="*/ 3 w 618"/>
              <a:gd name="T45" fmla="*/ 106 h 262"/>
              <a:gd name="T46" fmla="*/ 15 w 618"/>
              <a:gd name="T47" fmla="*/ 90 h 262"/>
              <a:gd name="T48" fmla="*/ 36 w 618"/>
              <a:gd name="T49" fmla="*/ 77 h 262"/>
              <a:gd name="T50" fmla="*/ 55 w 618"/>
              <a:gd name="T51" fmla="*/ 72 h 262"/>
              <a:gd name="T52" fmla="*/ 70 w 618"/>
              <a:gd name="T53" fmla="*/ 71 h 262"/>
              <a:gd name="T54" fmla="*/ 74 w 618"/>
              <a:gd name="T55" fmla="*/ 71 h 262"/>
              <a:gd name="T56" fmla="*/ 94 w 618"/>
              <a:gd name="T57" fmla="*/ 74 h 262"/>
              <a:gd name="T58" fmla="*/ 111 w 618"/>
              <a:gd name="T59" fmla="*/ 80 h 262"/>
              <a:gd name="T60" fmla="*/ 124 w 618"/>
              <a:gd name="T61" fmla="*/ 88 h 262"/>
              <a:gd name="T62" fmla="*/ 135 w 618"/>
              <a:gd name="T63" fmla="*/ 97 h 262"/>
              <a:gd name="T64" fmla="*/ 137 w 618"/>
              <a:gd name="T65" fmla="*/ 82 h 262"/>
              <a:gd name="T66" fmla="*/ 145 w 618"/>
              <a:gd name="T67" fmla="*/ 12 h 262"/>
              <a:gd name="T68" fmla="*/ 146 w 618"/>
              <a:gd name="T69" fmla="*/ 0 h 262"/>
              <a:gd name="T70" fmla="*/ 618 w 618"/>
              <a:gd name="T71" fmla="*/ 91 h 262"/>
              <a:gd name="T72" fmla="*/ 440 w 618"/>
              <a:gd name="T73" fmla="*/ 161 h 262"/>
              <a:gd name="T74" fmla="*/ 524 w 618"/>
              <a:gd name="T75" fmla="*/ 262 h 262"/>
              <a:gd name="T76" fmla="*/ 465 w 618"/>
              <a:gd name="T77" fmla="*/ 261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18" h="262">
                <a:moveTo>
                  <a:pt x="465" y="261"/>
                </a:moveTo>
                <a:cubicBezTo>
                  <a:pt x="466" y="260"/>
                  <a:pt x="467" y="258"/>
                  <a:pt x="467" y="256"/>
                </a:cubicBezTo>
                <a:cubicBezTo>
                  <a:pt x="469" y="250"/>
                  <a:pt x="470" y="244"/>
                  <a:pt x="469" y="238"/>
                </a:cubicBezTo>
                <a:cubicBezTo>
                  <a:pt x="469" y="231"/>
                  <a:pt x="467" y="225"/>
                  <a:pt x="465" y="219"/>
                </a:cubicBezTo>
                <a:cubicBezTo>
                  <a:pt x="462" y="213"/>
                  <a:pt x="459" y="207"/>
                  <a:pt x="454" y="201"/>
                </a:cubicBezTo>
                <a:cubicBezTo>
                  <a:pt x="447" y="192"/>
                  <a:pt x="438" y="185"/>
                  <a:pt x="426" y="179"/>
                </a:cubicBezTo>
                <a:cubicBezTo>
                  <a:pt x="416" y="173"/>
                  <a:pt x="404" y="169"/>
                  <a:pt x="391" y="166"/>
                </a:cubicBezTo>
                <a:cubicBezTo>
                  <a:pt x="382" y="164"/>
                  <a:pt x="373" y="164"/>
                  <a:pt x="363" y="164"/>
                </a:cubicBezTo>
                <a:cubicBezTo>
                  <a:pt x="360" y="164"/>
                  <a:pt x="356" y="164"/>
                  <a:pt x="353" y="164"/>
                </a:cubicBezTo>
                <a:cubicBezTo>
                  <a:pt x="340" y="165"/>
                  <a:pt x="327" y="168"/>
                  <a:pt x="315" y="172"/>
                </a:cubicBezTo>
                <a:cubicBezTo>
                  <a:pt x="291" y="182"/>
                  <a:pt x="272" y="201"/>
                  <a:pt x="266" y="222"/>
                </a:cubicBezTo>
                <a:cubicBezTo>
                  <a:pt x="262" y="235"/>
                  <a:pt x="263" y="248"/>
                  <a:pt x="268" y="261"/>
                </a:cubicBezTo>
                <a:cubicBezTo>
                  <a:pt x="118" y="260"/>
                  <a:pt x="118" y="260"/>
                  <a:pt x="118" y="260"/>
                </a:cubicBezTo>
                <a:cubicBezTo>
                  <a:pt x="130" y="146"/>
                  <a:pt x="130" y="146"/>
                  <a:pt x="130" y="146"/>
                </a:cubicBezTo>
                <a:cubicBezTo>
                  <a:pt x="117" y="154"/>
                  <a:pt x="117" y="154"/>
                  <a:pt x="117" y="154"/>
                </a:cubicBezTo>
                <a:cubicBezTo>
                  <a:pt x="112" y="157"/>
                  <a:pt x="107" y="159"/>
                  <a:pt x="101" y="161"/>
                </a:cubicBezTo>
                <a:cubicBezTo>
                  <a:pt x="93" y="163"/>
                  <a:pt x="84" y="165"/>
                  <a:pt x="75" y="165"/>
                </a:cubicBezTo>
                <a:cubicBezTo>
                  <a:pt x="74" y="165"/>
                  <a:pt x="73" y="165"/>
                  <a:pt x="72" y="165"/>
                </a:cubicBezTo>
                <a:cubicBezTo>
                  <a:pt x="64" y="165"/>
                  <a:pt x="56" y="164"/>
                  <a:pt x="49" y="162"/>
                </a:cubicBezTo>
                <a:cubicBezTo>
                  <a:pt x="40" y="160"/>
                  <a:pt x="32" y="157"/>
                  <a:pt x="26" y="153"/>
                </a:cubicBezTo>
                <a:cubicBezTo>
                  <a:pt x="19" y="150"/>
                  <a:pt x="13" y="145"/>
                  <a:pt x="9" y="139"/>
                </a:cubicBezTo>
                <a:cubicBezTo>
                  <a:pt x="5" y="134"/>
                  <a:pt x="2" y="128"/>
                  <a:pt x="1" y="122"/>
                </a:cubicBezTo>
                <a:cubicBezTo>
                  <a:pt x="0" y="117"/>
                  <a:pt x="1" y="111"/>
                  <a:pt x="3" y="106"/>
                </a:cubicBezTo>
                <a:cubicBezTo>
                  <a:pt x="6" y="100"/>
                  <a:pt x="9" y="95"/>
                  <a:pt x="15" y="90"/>
                </a:cubicBezTo>
                <a:cubicBezTo>
                  <a:pt x="21" y="85"/>
                  <a:pt x="28" y="81"/>
                  <a:pt x="36" y="77"/>
                </a:cubicBezTo>
                <a:cubicBezTo>
                  <a:pt x="42" y="75"/>
                  <a:pt x="48" y="73"/>
                  <a:pt x="55" y="72"/>
                </a:cubicBezTo>
                <a:cubicBezTo>
                  <a:pt x="60" y="72"/>
                  <a:pt x="65" y="71"/>
                  <a:pt x="70" y="71"/>
                </a:cubicBezTo>
                <a:cubicBezTo>
                  <a:pt x="72" y="71"/>
                  <a:pt x="73" y="71"/>
                  <a:pt x="74" y="71"/>
                </a:cubicBezTo>
                <a:cubicBezTo>
                  <a:pt x="81" y="72"/>
                  <a:pt x="87" y="72"/>
                  <a:pt x="94" y="74"/>
                </a:cubicBezTo>
                <a:cubicBezTo>
                  <a:pt x="100" y="75"/>
                  <a:pt x="106" y="77"/>
                  <a:pt x="111" y="80"/>
                </a:cubicBezTo>
                <a:cubicBezTo>
                  <a:pt x="116" y="82"/>
                  <a:pt x="120" y="85"/>
                  <a:pt x="124" y="88"/>
                </a:cubicBezTo>
                <a:cubicBezTo>
                  <a:pt x="135" y="97"/>
                  <a:pt x="135" y="97"/>
                  <a:pt x="135" y="97"/>
                </a:cubicBezTo>
                <a:cubicBezTo>
                  <a:pt x="137" y="82"/>
                  <a:pt x="137" y="82"/>
                  <a:pt x="137" y="82"/>
                </a:cubicBezTo>
                <a:cubicBezTo>
                  <a:pt x="140" y="59"/>
                  <a:pt x="142" y="36"/>
                  <a:pt x="145" y="12"/>
                </a:cubicBezTo>
                <a:cubicBezTo>
                  <a:pt x="146" y="0"/>
                  <a:pt x="146" y="0"/>
                  <a:pt x="146" y="0"/>
                </a:cubicBezTo>
                <a:cubicBezTo>
                  <a:pt x="618" y="91"/>
                  <a:pt x="618" y="91"/>
                  <a:pt x="618" y="91"/>
                </a:cubicBezTo>
                <a:cubicBezTo>
                  <a:pt x="440" y="161"/>
                  <a:pt x="440" y="161"/>
                  <a:pt x="440" y="161"/>
                </a:cubicBezTo>
                <a:cubicBezTo>
                  <a:pt x="524" y="262"/>
                  <a:pt x="524" y="262"/>
                  <a:pt x="524" y="262"/>
                </a:cubicBezTo>
                <a:lnTo>
                  <a:pt x="465" y="261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0" name="Freeform 31"/>
          <p:cNvSpPr/>
          <p:nvPr/>
        </p:nvSpPr>
        <p:spPr bwMode="auto">
          <a:xfrm flipH="1">
            <a:off x="6135688" y="2451941"/>
            <a:ext cx="2027238" cy="1643062"/>
          </a:xfrm>
          <a:custGeom>
            <a:avLst/>
            <a:gdLst>
              <a:gd name="T0" fmla="*/ 247 w 539"/>
              <a:gd name="T1" fmla="*/ 0 h 437"/>
              <a:gd name="T2" fmla="*/ 539 w 539"/>
              <a:gd name="T3" fmla="*/ 56 h 437"/>
              <a:gd name="T4" fmla="*/ 531 w 539"/>
              <a:gd name="T5" fmla="*/ 129 h 437"/>
              <a:gd name="T6" fmla="*/ 509 w 539"/>
              <a:gd name="T7" fmla="*/ 123 h 437"/>
              <a:gd name="T8" fmla="*/ 486 w 539"/>
              <a:gd name="T9" fmla="*/ 121 h 437"/>
              <a:gd name="T10" fmla="*/ 463 w 539"/>
              <a:gd name="T11" fmla="*/ 123 h 437"/>
              <a:gd name="T12" fmla="*/ 440 w 539"/>
              <a:gd name="T13" fmla="*/ 129 h 437"/>
              <a:gd name="T14" fmla="*/ 412 w 539"/>
              <a:gd name="T15" fmla="*/ 146 h 437"/>
              <a:gd name="T16" fmla="*/ 395 w 539"/>
              <a:gd name="T17" fmla="*/ 168 h 437"/>
              <a:gd name="T18" fmla="*/ 392 w 539"/>
              <a:gd name="T19" fmla="*/ 193 h 437"/>
              <a:gd name="T20" fmla="*/ 403 w 539"/>
              <a:gd name="T21" fmla="*/ 218 h 437"/>
              <a:gd name="T22" fmla="*/ 518 w 539"/>
              <a:gd name="T23" fmla="*/ 249 h 437"/>
              <a:gd name="T24" fmla="*/ 508 w 539"/>
              <a:gd name="T25" fmla="*/ 337 h 437"/>
              <a:gd name="T26" fmla="*/ 427 w 539"/>
              <a:gd name="T27" fmla="*/ 337 h 437"/>
              <a:gd name="T28" fmla="*/ 443 w 539"/>
              <a:gd name="T29" fmla="*/ 351 h 437"/>
              <a:gd name="T30" fmla="*/ 453 w 539"/>
              <a:gd name="T31" fmla="*/ 373 h 437"/>
              <a:gd name="T32" fmla="*/ 450 w 539"/>
              <a:gd name="T33" fmla="*/ 394 h 437"/>
              <a:gd name="T34" fmla="*/ 436 w 539"/>
              <a:gd name="T35" fmla="*/ 414 h 437"/>
              <a:gd name="T36" fmla="*/ 412 w 539"/>
              <a:gd name="T37" fmla="*/ 429 h 437"/>
              <a:gd name="T38" fmla="*/ 381 w 539"/>
              <a:gd name="T39" fmla="*/ 436 h 437"/>
              <a:gd name="T40" fmla="*/ 350 w 539"/>
              <a:gd name="T41" fmla="*/ 434 h 437"/>
              <a:gd name="T42" fmla="*/ 323 w 539"/>
              <a:gd name="T43" fmla="*/ 424 h 437"/>
              <a:gd name="T44" fmla="*/ 302 w 539"/>
              <a:gd name="T45" fmla="*/ 406 h 437"/>
              <a:gd name="T46" fmla="*/ 294 w 539"/>
              <a:gd name="T47" fmla="*/ 391 h 437"/>
              <a:gd name="T48" fmla="*/ 293 w 539"/>
              <a:gd name="T49" fmla="*/ 376 h 437"/>
              <a:gd name="T50" fmla="*/ 296 w 539"/>
              <a:gd name="T51" fmla="*/ 361 h 437"/>
              <a:gd name="T52" fmla="*/ 305 w 539"/>
              <a:gd name="T53" fmla="*/ 347 h 437"/>
              <a:gd name="T54" fmla="*/ 319 w 539"/>
              <a:gd name="T55" fmla="*/ 336 h 437"/>
              <a:gd name="T56" fmla="*/ 93 w 539"/>
              <a:gd name="T57" fmla="*/ 335 h 437"/>
              <a:gd name="T58" fmla="*/ 108 w 539"/>
              <a:gd name="T59" fmla="*/ 303 h 437"/>
              <a:gd name="T60" fmla="*/ 0 w 539"/>
              <a:gd name="T61" fmla="*/ 158 h 437"/>
              <a:gd name="T62" fmla="*/ 114 w 539"/>
              <a:gd name="T63" fmla="*/ 115 h 437"/>
              <a:gd name="T64" fmla="*/ 164 w 539"/>
              <a:gd name="T65" fmla="*/ 181 h 437"/>
              <a:gd name="T66" fmla="*/ 247 w 539"/>
              <a:gd name="T67" fmla="*/ 0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39" h="437">
                <a:moveTo>
                  <a:pt x="247" y="0"/>
                </a:moveTo>
                <a:cubicBezTo>
                  <a:pt x="539" y="56"/>
                  <a:pt x="539" y="56"/>
                  <a:pt x="539" y="56"/>
                </a:cubicBezTo>
                <a:cubicBezTo>
                  <a:pt x="531" y="129"/>
                  <a:pt x="531" y="129"/>
                  <a:pt x="531" y="129"/>
                </a:cubicBezTo>
                <a:cubicBezTo>
                  <a:pt x="524" y="127"/>
                  <a:pt x="517" y="124"/>
                  <a:pt x="509" y="123"/>
                </a:cubicBezTo>
                <a:cubicBezTo>
                  <a:pt x="502" y="122"/>
                  <a:pt x="494" y="121"/>
                  <a:pt x="486" y="121"/>
                </a:cubicBezTo>
                <a:cubicBezTo>
                  <a:pt x="478" y="121"/>
                  <a:pt x="471" y="121"/>
                  <a:pt x="463" y="123"/>
                </a:cubicBezTo>
                <a:cubicBezTo>
                  <a:pt x="455" y="124"/>
                  <a:pt x="447" y="126"/>
                  <a:pt x="440" y="129"/>
                </a:cubicBezTo>
                <a:cubicBezTo>
                  <a:pt x="429" y="133"/>
                  <a:pt x="419" y="139"/>
                  <a:pt x="412" y="146"/>
                </a:cubicBezTo>
                <a:cubicBezTo>
                  <a:pt x="404" y="152"/>
                  <a:pt x="399" y="160"/>
                  <a:pt x="395" y="168"/>
                </a:cubicBezTo>
                <a:cubicBezTo>
                  <a:pt x="392" y="176"/>
                  <a:pt x="391" y="185"/>
                  <a:pt x="392" y="193"/>
                </a:cubicBezTo>
                <a:cubicBezTo>
                  <a:pt x="393" y="202"/>
                  <a:pt x="397" y="210"/>
                  <a:pt x="403" y="218"/>
                </a:cubicBezTo>
                <a:cubicBezTo>
                  <a:pt x="429" y="251"/>
                  <a:pt x="479" y="259"/>
                  <a:pt x="518" y="249"/>
                </a:cubicBezTo>
                <a:cubicBezTo>
                  <a:pt x="508" y="337"/>
                  <a:pt x="508" y="337"/>
                  <a:pt x="508" y="337"/>
                </a:cubicBezTo>
                <a:cubicBezTo>
                  <a:pt x="481" y="337"/>
                  <a:pt x="454" y="337"/>
                  <a:pt x="427" y="337"/>
                </a:cubicBezTo>
                <a:cubicBezTo>
                  <a:pt x="433" y="341"/>
                  <a:pt x="439" y="345"/>
                  <a:pt x="443" y="351"/>
                </a:cubicBezTo>
                <a:cubicBezTo>
                  <a:pt x="448" y="358"/>
                  <a:pt x="451" y="365"/>
                  <a:pt x="453" y="373"/>
                </a:cubicBezTo>
                <a:cubicBezTo>
                  <a:pt x="454" y="380"/>
                  <a:pt x="453" y="387"/>
                  <a:pt x="450" y="394"/>
                </a:cubicBezTo>
                <a:cubicBezTo>
                  <a:pt x="447" y="402"/>
                  <a:pt x="442" y="408"/>
                  <a:pt x="436" y="414"/>
                </a:cubicBezTo>
                <a:cubicBezTo>
                  <a:pt x="429" y="420"/>
                  <a:pt x="421" y="425"/>
                  <a:pt x="412" y="429"/>
                </a:cubicBezTo>
                <a:cubicBezTo>
                  <a:pt x="402" y="433"/>
                  <a:pt x="391" y="435"/>
                  <a:pt x="381" y="436"/>
                </a:cubicBezTo>
                <a:cubicBezTo>
                  <a:pt x="370" y="437"/>
                  <a:pt x="360" y="436"/>
                  <a:pt x="350" y="434"/>
                </a:cubicBezTo>
                <a:cubicBezTo>
                  <a:pt x="340" y="432"/>
                  <a:pt x="331" y="428"/>
                  <a:pt x="323" y="424"/>
                </a:cubicBezTo>
                <a:cubicBezTo>
                  <a:pt x="314" y="419"/>
                  <a:pt x="307" y="413"/>
                  <a:pt x="302" y="406"/>
                </a:cubicBezTo>
                <a:cubicBezTo>
                  <a:pt x="298" y="401"/>
                  <a:pt x="296" y="396"/>
                  <a:pt x="294" y="391"/>
                </a:cubicBezTo>
                <a:cubicBezTo>
                  <a:pt x="293" y="386"/>
                  <a:pt x="292" y="381"/>
                  <a:pt x="293" y="376"/>
                </a:cubicBezTo>
                <a:cubicBezTo>
                  <a:pt x="293" y="371"/>
                  <a:pt x="294" y="366"/>
                  <a:pt x="296" y="361"/>
                </a:cubicBezTo>
                <a:cubicBezTo>
                  <a:pt x="299" y="356"/>
                  <a:pt x="302" y="352"/>
                  <a:pt x="305" y="347"/>
                </a:cubicBezTo>
                <a:cubicBezTo>
                  <a:pt x="309" y="343"/>
                  <a:pt x="314" y="339"/>
                  <a:pt x="319" y="336"/>
                </a:cubicBezTo>
                <a:cubicBezTo>
                  <a:pt x="244" y="336"/>
                  <a:pt x="168" y="335"/>
                  <a:pt x="93" y="335"/>
                </a:cubicBezTo>
                <a:cubicBezTo>
                  <a:pt x="108" y="303"/>
                  <a:pt x="108" y="303"/>
                  <a:pt x="108" y="303"/>
                </a:cubicBezTo>
                <a:cubicBezTo>
                  <a:pt x="0" y="158"/>
                  <a:pt x="0" y="158"/>
                  <a:pt x="0" y="158"/>
                </a:cubicBezTo>
                <a:cubicBezTo>
                  <a:pt x="114" y="115"/>
                  <a:pt x="114" y="115"/>
                  <a:pt x="114" y="115"/>
                </a:cubicBezTo>
                <a:cubicBezTo>
                  <a:pt x="164" y="181"/>
                  <a:pt x="164" y="181"/>
                  <a:pt x="164" y="181"/>
                </a:cubicBezTo>
                <a:lnTo>
                  <a:pt x="247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1" name="Freeform 32"/>
          <p:cNvSpPr/>
          <p:nvPr/>
        </p:nvSpPr>
        <p:spPr bwMode="auto">
          <a:xfrm flipH="1">
            <a:off x="6169026" y="2485278"/>
            <a:ext cx="1941513" cy="1568450"/>
          </a:xfrm>
          <a:custGeom>
            <a:avLst/>
            <a:gdLst>
              <a:gd name="T0" fmla="*/ 359 w 516"/>
              <a:gd name="T1" fmla="*/ 417 h 417"/>
              <a:gd name="T2" fmla="*/ 338 w 516"/>
              <a:gd name="T3" fmla="*/ 415 h 417"/>
              <a:gd name="T4" fmla="*/ 313 w 516"/>
              <a:gd name="T5" fmla="*/ 406 h 417"/>
              <a:gd name="T6" fmla="*/ 295 w 516"/>
              <a:gd name="T7" fmla="*/ 391 h 417"/>
              <a:gd name="T8" fmla="*/ 289 w 516"/>
              <a:gd name="T9" fmla="*/ 378 h 417"/>
              <a:gd name="T10" fmla="*/ 287 w 516"/>
              <a:gd name="T11" fmla="*/ 366 h 417"/>
              <a:gd name="T12" fmla="*/ 291 w 516"/>
              <a:gd name="T13" fmla="*/ 354 h 417"/>
              <a:gd name="T14" fmla="*/ 298 w 516"/>
              <a:gd name="T15" fmla="*/ 342 h 417"/>
              <a:gd name="T16" fmla="*/ 310 w 516"/>
              <a:gd name="T17" fmla="*/ 333 h 417"/>
              <a:gd name="T18" fmla="*/ 333 w 516"/>
              <a:gd name="T19" fmla="*/ 318 h 417"/>
              <a:gd name="T20" fmla="*/ 306 w 516"/>
              <a:gd name="T21" fmla="*/ 318 h 417"/>
              <a:gd name="T22" fmla="*/ 146 w 516"/>
              <a:gd name="T23" fmla="*/ 317 h 417"/>
              <a:gd name="T24" fmla="*/ 93 w 516"/>
              <a:gd name="T25" fmla="*/ 317 h 417"/>
              <a:gd name="T26" fmla="*/ 105 w 516"/>
              <a:gd name="T27" fmla="*/ 292 h 417"/>
              <a:gd name="T28" fmla="*/ 0 w 516"/>
              <a:gd name="T29" fmla="*/ 152 h 417"/>
              <a:gd name="T30" fmla="*/ 99 w 516"/>
              <a:gd name="T31" fmla="*/ 115 h 417"/>
              <a:gd name="T32" fmla="*/ 153 w 516"/>
              <a:gd name="T33" fmla="*/ 187 h 417"/>
              <a:gd name="T34" fmla="*/ 238 w 516"/>
              <a:gd name="T35" fmla="*/ 0 h 417"/>
              <a:gd name="T36" fmla="*/ 516 w 516"/>
              <a:gd name="T37" fmla="*/ 53 h 417"/>
              <a:gd name="T38" fmla="*/ 510 w 516"/>
              <a:gd name="T39" fmla="*/ 109 h 417"/>
              <a:gd name="T40" fmla="*/ 497 w 516"/>
              <a:gd name="T41" fmla="*/ 106 h 417"/>
              <a:gd name="T42" fmla="*/ 472 w 516"/>
              <a:gd name="T43" fmla="*/ 103 h 417"/>
              <a:gd name="T44" fmla="*/ 471 w 516"/>
              <a:gd name="T45" fmla="*/ 103 h 417"/>
              <a:gd name="T46" fmla="*/ 448 w 516"/>
              <a:gd name="T47" fmla="*/ 105 h 417"/>
              <a:gd name="T48" fmla="*/ 424 w 516"/>
              <a:gd name="T49" fmla="*/ 112 h 417"/>
              <a:gd name="T50" fmla="*/ 393 w 516"/>
              <a:gd name="T51" fmla="*/ 130 h 417"/>
              <a:gd name="T52" fmla="*/ 374 w 516"/>
              <a:gd name="T53" fmla="*/ 155 h 417"/>
              <a:gd name="T54" fmla="*/ 371 w 516"/>
              <a:gd name="T55" fmla="*/ 185 h 417"/>
              <a:gd name="T56" fmla="*/ 383 w 516"/>
              <a:gd name="T57" fmla="*/ 214 h 417"/>
              <a:gd name="T58" fmla="*/ 472 w 516"/>
              <a:gd name="T59" fmla="*/ 251 h 417"/>
              <a:gd name="T60" fmla="*/ 494 w 516"/>
              <a:gd name="T61" fmla="*/ 249 h 417"/>
              <a:gd name="T62" fmla="*/ 487 w 516"/>
              <a:gd name="T63" fmla="*/ 319 h 417"/>
              <a:gd name="T64" fmla="*/ 387 w 516"/>
              <a:gd name="T65" fmla="*/ 318 h 417"/>
              <a:gd name="T66" fmla="*/ 409 w 516"/>
              <a:gd name="T67" fmla="*/ 333 h 417"/>
              <a:gd name="T68" fmla="*/ 423 w 516"/>
              <a:gd name="T69" fmla="*/ 345 h 417"/>
              <a:gd name="T70" fmla="*/ 431 w 516"/>
              <a:gd name="T71" fmla="*/ 363 h 417"/>
              <a:gd name="T72" fmla="*/ 429 w 516"/>
              <a:gd name="T73" fmla="*/ 381 h 417"/>
              <a:gd name="T74" fmla="*/ 417 w 516"/>
              <a:gd name="T75" fmla="*/ 398 h 417"/>
              <a:gd name="T76" fmla="*/ 395 w 516"/>
              <a:gd name="T77" fmla="*/ 411 h 417"/>
              <a:gd name="T78" fmla="*/ 367 w 516"/>
              <a:gd name="T79" fmla="*/ 417 h 417"/>
              <a:gd name="T80" fmla="*/ 359 w 516"/>
              <a:gd name="T81" fmla="*/ 417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6" h="417">
                <a:moveTo>
                  <a:pt x="359" y="417"/>
                </a:moveTo>
                <a:cubicBezTo>
                  <a:pt x="352" y="417"/>
                  <a:pt x="345" y="417"/>
                  <a:pt x="338" y="415"/>
                </a:cubicBezTo>
                <a:cubicBezTo>
                  <a:pt x="329" y="413"/>
                  <a:pt x="321" y="410"/>
                  <a:pt x="313" y="406"/>
                </a:cubicBezTo>
                <a:cubicBezTo>
                  <a:pt x="306" y="402"/>
                  <a:pt x="300" y="397"/>
                  <a:pt x="295" y="391"/>
                </a:cubicBezTo>
                <a:cubicBezTo>
                  <a:pt x="292" y="387"/>
                  <a:pt x="290" y="383"/>
                  <a:pt x="289" y="378"/>
                </a:cubicBezTo>
                <a:cubicBezTo>
                  <a:pt x="288" y="374"/>
                  <a:pt x="287" y="370"/>
                  <a:pt x="287" y="366"/>
                </a:cubicBezTo>
                <a:cubicBezTo>
                  <a:pt x="288" y="362"/>
                  <a:pt x="289" y="358"/>
                  <a:pt x="291" y="354"/>
                </a:cubicBezTo>
                <a:cubicBezTo>
                  <a:pt x="292" y="350"/>
                  <a:pt x="295" y="346"/>
                  <a:pt x="298" y="342"/>
                </a:cubicBezTo>
                <a:cubicBezTo>
                  <a:pt x="301" y="339"/>
                  <a:pt x="305" y="336"/>
                  <a:pt x="310" y="333"/>
                </a:cubicBezTo>
                <a:cubicBezTo>
                  <a:pt x="333" y="318"/>
                  <a:pt x="333" y="318"/>
                  <a:pt x="333" y="318"/>
                </a:cubicBezTo>
                <a:cubicBezTo>
                  <a:pt x="306" y="318"/>
                  <a:pt x="306" y="318"/>
                  <a:pt x="306" y="318"/>
                </a:cubicBezTo>
                <a:cubicBezTo>
                  <a:pt x="252" y="318"/>
                  <a:pt x="199" y="317"/>
                  <a:pt x="146" y="317"/>
                </a:cubicBezTo>
                <a:cubicBezTo>
                  <a:pt x="93" y="317"/>
                  <a:pt x="93" y="317"/>
                  <a:pt x="93" y="317"/>
                </a:cubicBezTo>
                <a:cubicBezTo>
                  <a:pt x="105" y="292"/>
                  <a:pt x="105" y="292"/>
                  <a:pt x="105" y="292"/>
                </a:cubicBezTo>
                <a:cubicBezTo>
                  <a:pt x="0" y="152"/>
                  <a:pt x="0" y="152"/>
                  <a:pt x="0" y="152"/>
                </a:cubicBezTo>
                <a:cubicBezTo>
                  <a:pt x="99" y="115"/>
                  <a:pt x="99" y="115"/>
                  <a:pt x="99" y="115"/>
                </a:cubicBezTo>
                <a:cubicBezTo>
                  <a:pt x="153" y="187"/>
                  <a:pt x="153" y="187"/>
                  <a:pt x="153" y="187"/>
                </a:cubicBezTo>
                <a:cubicBezTo>
                  <a:pt x="238" y="0"/>
                  <a:pt x="238" y="0"/>
                  <a:pt x="238" y="0"/>
                </a:cubicBezTo>
                <a:cubicBezTo>
                  <a:pt x="516" y="53"/>
                  <a:pt x="516" y="53"/>
                  <a:pt x="516" y="53"/>
                </a:cubicBezTo>
                <a:cubicBezTo>
                  <a:pt x="510" y="109"/>
                  <a:pt x="510" y="109"/>
                  <a:pt x="510" y="109"/>
                </a:cubicBezTo>
                <a:cubicBezTo>
                  <a:pt x="506" y="108"/>
                  <a:pt x="501" y="107"/>
                  <a:pt x="497" y="106"/>
                </a:cubicBezTo>
                <a:cubicBezTo>
                  <a:pt x="489" y="104"/>
                  <a:pt x="481" y="104"/>
                  <a:pt x="472" y="103"/>
                </a:cubicBezTo>
                <a:cubicBezTo>
                  <a:pt x="471" y="103"/>
                  <a:pt x="471" y="103"/>
                  <a:pt x="471" y="103"/>
                </a:cubicBezTo>
                <a:cubicBezTo>
                  <a:pt x="463" y="103"/>
                  <a:pt x="455" y="104"/>
                  <a:pt x="448" y="105"/>
                </a:cubicBezTo>
                <a:cubicBezTo>
                  <a:pt x="439" y="107"/>
                  <a:pt x="431" y="109"/>
                  <a:pt x="424" y="112"/>
                </a:cubicBezTo>
                <a:cubicBezTo>
                  <a:pt x="412" y="117"/>
                  <a:pt x="401" y="123"/>
                  <a:pt x="393" y="130"/>
                </a:cubicBezTo>
                <a:cubicBezTo>
                  <a:pt x="385" y="138"/>
                  <a:pt x="378" y="146"/>
                  <a:pt x="374" y="155"/>
                </a:cubicBezTo>
                <a:cubicBezTo>
                  <a:pt x="370" y="165"/>
                  <a:pt x="369" y="175"/>
                  <a:pt x="371" y="185"/>
                </a:cubicBezTo>
                <a:cubicBezTo>
                  <a:pt x="372" y="195"/>
                  <a:pt x="376" y="205"/>
                  <a:pt x="383" y="214"/>
                </a:cubicBezTo>
                <a:cubicBezTo>
                  <a:pt x="402" y="237"/>
                  <a:pt x="434" y="251"/>
                  <a:pt x="472" y="251"/>
                </a:cubicBezTo>
                <a:cubicBezTo>
                  <a:pt x="480" y="251"/>
                  <a:pt x="487" y="251"/>
                  <a:pt x="494" y="249"/>
                </a:cubicBezTo>
                <a:cubicBezTo>
                  <a:pt x="487" y="319"/>
                  <a:pt x="487" y="319"/>
                  <a:pt x="487" y="319"/>
                </a:cubicBezTo>
                <a:cubicBezTo>
                  <a:pt x="387" y="318"/>
                  <a:pt x="387" y="318"/>
                  <a:pt x="387" y="318"/>
                </a:cubicBezTo>
                <a:cubicBezTo>
                  <a:pt x="409" y="333"/>
                  <a:pt x="409" y="333"/>
                  <a:pt x="409" y="333"/>
                </a:cubicBezTo>
                <a:cubicBezTo>
                  <a:pt x="415" y="336"/>
                  <a:pt x="419" y="341"/>
                  <a:pt x="423" y="345"/>
                </a:cubicBezTo>
                <a:cubicBezTo>
                  <a:pt x="427" y="351"/>
                  <a:pt x="430" y="357"/>
                  <a:pt x="431" y="363"/>
                </a:cubicBezTo>
                <a:cubicBezTo>
                  <a:pt x="432" y="369"/>
                  <a:pt x="431" y="375"/>
                  <a:pt x="429" y="381"/>
                </a:cubicBezTo>
                <a:cubicBezTo>
                  <a:pt x="426" y="387"/>
                  <a:pt x="422" y="393"/>
                  <a:pt x="417" y="398"/>
                </a:cubicBezTo>
                <a:cubicBezTo>
                  <a:pt x="411" y="403"/>
                  <a:pt x="404" y="407"/>
                  <a:pt x="395" y="411"/>
                </a:cubicBezTo>
                <a:cubicBezTo>
                  <a:pt x="386" y="414"/>
                  <a:pt x="377" y="416"/>
                  <a:pt x="367" y="417"/>
                </a:cubicBezTo>
                <a:cubicBezTo>
                  <a:pt x="364" y="417"/>
                  <a:pt x="362" y="417"/>
                  <a:pt x="359" y="417"/>
                </a:cubicBez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2" name="Freeform 33"/>
          <p:cNvSpPr/>
          <p:nvPr/>
        </p:nvSpPr>
        <p:spPr bwMode="auto">
          <a:xfrm flipH="1">
            <a:off x="5715001" y="3756866"/>
            <a:ext cx="2525713" cy="1455737"/>
          </a:xfrm>
          <a:custGeom>
            <a:avLst/>
            <a:gdLst>
              <a:gd name="T0" fmla="*/ 109 w 672"/>
              <a:gd name="T1" fmla="*/ 0 h 387"/>
              <a:gd name="T2" fmla="*/ 308 w 672"/>
              <a:gd name="T3" fmla="*/ 0 h 387"/>
              <a:gd name="T4" fmla="*/ 300 w 672"/>
              <a:gd name="T5" fmla="*/ 16 h 387"/>
              <a:gd name="T6" fmla="*/ 297 w 672"/>
              <a:gd name="T7" fmla="*/ 32 h 387"/>
              <a:gd name="T8" fmla="*/ 300 w 672"/>
              <a:gd name="T9" fmla="*/ 49 h 387"/>
              <a:gd name="T10" fmla="*/ 309 w 672"/>
              <a:gd name="T11" fmla="*/ 65 h 387"/>
              <a:gd name="T12" fmla="*/ 334 w 672"/>
              <a:gd name="T13" fmla="*/ 86 h 387"/>
              <a:gd name="T14" fmla="*/ 367 w 672"/>
              <a:gd name="T15" fmla="*/ 98 h 387"/>
              <a:gd name="T16" fmla="*/ 404 w 672"/>
              <a:gd name="T17" fmla="*/ 100 h 387"/>
              <a:gd name="T18" fmla="*/ 440 w 672"/>
              <a:gd name="T19" fmla="*/ 92 h 387"/>
              <a:gd name="T20" fmla="*/ 480 w 672"/>
              <a:gd name="T21" fmla="*/ 1 h 387"/>
              <a:gd name="T22" fmla="*/ 653 w 672"/>
              <a:gd name="T23" fmla="*/ 2 h 387"/>
              <a:gd name="T24" fmla="*/ 544 w 672"/>
              <a:gd name="T25" fmla="*/ 156 h 387"/>
              <a:gd name="T26" fmla="*/ 568 w 672"/>
              <a:gd name="T27" fmla="*/ 148 h 387"/>
              <a:gd name="T28" fmla="*/ 594 w 672"/>
              <a:gd name="T29" fmla="*/ 146 h 387"/>
              <a:gd name="T30" fmla="*/ 620 w 672"/>
              <a:gd name="T31" fmla="*/ 151 h 387"/>
              <a:gd name="T32" fmla="*/ 643 w 672"/>
              <a:gd name="T33" fmla="*/ 161 h 387"/>
              <a:gd name="T34" fmla="*/ 660 w 672"/>
              <a:gd name="T35" fmla="*/ 177 h 387"/>
              <a:gd name="T36" fmla="*/ 670 w 672"/>
              <a:gd name="T37" fmla="*/ 199 h 387"/>
              <a:gd name="T38" fmla="*/ 668 w 672"/>
              <a:gd name="T39" fmla="*/ 222 h 387"/>
              <a:gd name="T40" fmla="*/ 654 w 672"/>
              <a:gd name="T41" fmla="*/ 242 h 387"/>
              <a:gd name="T42" fmla="*/ 630 w 672"/>
              <a:gd name="T43" fmla="*/ 258 h 387"/>
              <a:gd name="T44" fmla="*/ 599 w 672"/>
              <a:gd name="T45" fmla="*/ 265 h 387"/>
              <a:gd name="T46" fmla="*/ 567 w 672"/>
              <a:gd name="T47" fmla="*/ 263 h 387"/>
              <a:gd name="T48" fmla="*/ 539 w 672"/>
              <a:gd name="T49" fmla="*/ 252 h 387"/>
              <a:gd name="T50" fmla="*/ 518 w 672"/>
              <a:gd name="T51" fmla="*/ 234 h 387"/>
              <a:gd name="T52" fmla="*/ 508 w 672"/>
              <a:gd name="T53" fmla="*/ 207 h 387"/>
              <a:gd name="T54" fmla="*/ 380 w 672"/>
              <a:gd name="T55" fmla="*/ 387 h 387"/>
              <a:gd name="T56" fmla="*/ 209 w 672"/>
              <a:gd name="T57" fmla="*/ 155 h 387"/>
              <a:gd name="T58" fmla="*/ 0 w 672"/>
              <a:gd name="T59" fmla="*/ 237 h 387"/>
              <a:gd name="T60" fmla="*/ 109 w 672"/>
              <a:gd name="T61" fmla="*/ 0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72" h="387">
                <a:moveTo>
                  <a:pt x="109" y="0"/>
                </a:moveTo>
                <a:cubicBezTo>
                  <a:pt x="308" y="0"/>
                  <a:pt x="308" y="0"/>
                  <a:pt x="308" y="0"/>
                </a:cubicBezTo>
                <a:cubicBezTo>
                  <a:pt x="305" y="5"/>
                  <a:pt x="302" y="10"/>
                  <a:pt x="300" y="16"/>
                </a:cubicBezTo>
                <a:cubicBezTo>
                  <a:pt x="298" y="21"/>
                  <a:pt x="297" y="27"/>
                  <a:pt x="297" y="32"/>
                </a:cubicBezTo>
                <a:cubicBezTo>
                  <a:pt x="297" y="38"/>
                  <a:pt x="298" y="43"/>
                  <a:pt x="300" y="49"/>
                </a:cubicBezTo>
                <a:cubicBezTo>
                  <a:pt x="302" y="54"/>
                  <a:pt x="305" y="59"/>
                  <a:pt x="309" y="65"/>
                </a:cubicBezTo>
                <a:cubicBezTo>
                  <a:pt x="315" y="73"/>
                  <a:pt x="324" y="80"/>
                  <a:pt x="334" y="86"/>
                </a:cubicBezTo>
                <a:cubicBezTo>
                  <a:pt x="343" y="91"/>
                  <a:pt x="355" y="95"/>
                  <a:pt x="367" y="98"/>
                </a:cubicBezTo>
                <a:cubicBezTo>
                  <a:pt x="378" y="100"/>
                  <a:pt x="391" y="101"/>
                  <a:pt x="404" y="100"/>
                </a:cubicBezTo>
                <a:cubicBezTo>
                  <a:pt x="416" y="99"/>
                  <a:pt x="429" y="97"/>
                  <a:pt x="440" y="92"/>
                </a:cubicBezTo>
                <a:cubicBezTo>
                  <a:pt x="476" y="78"/>
                  <a:pt x="506" y="38"/>
                  <a:pt x="480" y="1"/>
                </a:cubicBezTo>
                <a:cubicBezTo>
                  <a:pt x="653" y="2"/>
                  <a:pt x="653" y="2"/>
                  <a:pt x="653" y="2"/>
                </a:cubicBezTo>
                <a:cubicBezTo>
                  <a:pt x="616" y="53"/>
                  <a:pt x="580" y="104"/>
                  <a:pt x="544" y="156"/>
                </a:cubicBezTo>
                <a:cubicBezTo>
                  <a:pt x="551" y="152"/>
                  <a:pt x="559" y="150"/>
                  <a:pt x="568" y="148"/>
                </a:cubicBezTo>
                <a:cubicBezTo>
                  <a:pt x="576" y="146"/>
                  <a:pt x="585" y="146"/>
                  <a:pt x="594" y="146"/>
                </a:cubicBezTo>
                <a:cubicBezTo>
                  <a:pt x="603" y="147"/>
                  <a:pt x="612" y="148"/>
                  <a:pt x="620" y="151"/>
                </a:cubicBezTo>
                <a:cubicBezTo>
                  <a:pt x="628" y="153"/>
                  <a:pt x="636" y="157"/>
                  <a:pt x="643" y="161"/>
                </a:cubicBezTo>
                <a:cubicBezTo>
                  <a:pt x="649" y="165"/>
                  <a:pt x="655" y="171"/>
                  <a:pt x="660" y="177"/>
                </a:cubicBezTo>
                <a:cubicBezTo>
                  <a:pt x="666" y="184"/>
                  <a:pt x="669" y="191"/>
                  <a:pt x="670" y="199"/>
                </a:cubicBezTo>
                <a:cubicBezTo>
                  <a:pt x="672" y="207"/>
                  <a:pt x="671" y="214"/>
                  <a:pt x="668" y="222"/>
                </a:cubicBezTo>
                <a:cubicBezTo>
                  <a:pt x="665" y="229"/>
                  <a:pt x="661" y="236"/>
                  <a:pt x="654" y="242"/>
                </a:cubicBezTo>
                <a:cubicBezTo>
                  <a:pt x="648" y="248"/>
                  <a:pt x="640" y="254"/>
                  <a:pt x="630" y="258"/>
                </a:cubicBezTo>
                <a:cubicBezTo>
                  <a:pt x="620" y="262"/>
                  <a:pt x="609" y="264"/>
                  <a:pt x="599" y="265"/>
                </a:cubicBezTo>
                <a:cubicBezTo>
                  <a:pt x="588" y="265"/>
                  <a:pt x="577" y="265"/>
                  <a:pt x="567" y="263"/>
                </a:cubicBezTo>
                <a:cubicBezTo>
                  <a:pt x="557" y="260"/>
                  <a:pt x="548" y="257"/>
                  <a:pt x="539" y="252"/>
                </a:cubicBezTo>
                <a:cubicBezTo>
                  <a:pt x="531" y="247"/>
                  <a:pt x="523" y="241"/>
                  <a:pt x="518" y="234"/>
                </a:cubicBezTo>
                <a:cubicBezTo>
                  <a:pt x="512" y="226"/>
                  <a:pt x="508" y="217"/>
                  <a:pt x="508" y="207"/>
                </a:cubicBezTo>
                <a:cubicBezTo>
                  <a:pt x="465" y="267"/>
                  <a:pt x="423" y="327"/>
                  <a:pt x="380" y="387"/>
                </a:cubicBezTo>
                <a:cubicBezTo>
                  <a:pt x="209" y="155"/>
                  <a:pt x="209" y="155"/>
                  <a:pt x="209" y="155"/>
                </a:cubicBezTo>
                <a:cubicBezTo>
                  <a:pt x="0" y="237"/>
                  <a:pt x="0" y="237"/>
                  <a:pt x="0" y="237"/>
                </a:cubicBezTo>
                <a:lnTo>
                  <a:pt x="109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5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3" name="Freeform 34"/>
          <p:cNvSpPr/>
          <p:nvPr/>
        </p:nvSpPr>
        <p:spPr bwMode="auto">
          <a:xfrm flipH="1">
            <a:off x="5748338" y="3787028"/>
            <a:ext cx="2433638" cy="1373187"/>
          </a:xfrm>
          <a:custGeom>
            <a:avLst/>
            <a:gdLst>
              <a:gd name="T0" fmla="*/ 195 w 647"/>
              <a:gd name="T1" fmla="*/ 137 h 365"/>
              <a:gd name="T2" fmla="*/ 0 w 647"/>
              <a:gd name="T3" fmla="*/ 214 h 365"/>
              <a:gd name="T4" fmla="*/ 98 w 647"/>
              <a:gd name="T5" fmla="*/ 0 h 365"/>
              <a:gd name="T6" fmla="*/ 278 w 647"/>
              <a:gd name="T7" fmla="*/ 0 h 365"/>
              <a:gd name="T8" fmla="*/ 277 w 647"/>
              <a:gd name="T9" fmla="*/ 5 h 365"/>
              <a:gd name="T10" fmla="*/ 273 w 647"/>
              <a:gd name="T11" fmla="*/ 24 h 365"/>
              <a:gd name="T12" fmla="*/ 277 w 647"/>
              <a:gd name="T13" fmla="*/ 43 h 365"/>
              <a:gd name="T14" fmla="*/ 287 w 647"/>
              <a:gd name="T15" fmla="*/ 61 h 365"/>
              <a:gd name="T16" fmla="*/ 314 w 647"/>
              <a:gd name="T17" fmla="*/ 85 h 365"/>
              <a:gd name="T18" fmla="*/ 349 w 647"/>
              <a:gd name="T19" fmla="*/ 98 h 365"/>
              <a:gd name="T20" fmla="*/ 378 w 647"/>
              <a:gd name="T21" fmla="*/ 101 h 365"/>
              <a:gd name="T22" fmla="*/ 388 w 647"/>
              <a:gd name="T23" fmla="*/ 100 h 365"/>
              <a:gd name="T24" fmla="*/ 427 w 647"/>
              <a:gd name="T25" fmla="*/ 92 h 365"/>
              <a:gd name="T26" fmla="*/ 479 w 647"/>
              <a:gd name="T27" fmla="*/ 39 h 365"/>
              <a:gd name="T28" fmla="*/ 477 w 647"/>
              <a:gd name="T29" fmla="*/ 1 h 365"/>
              <a:gd name="T30" fmla="*/ 621 w 647"/>
              <a:gd name="T31" fmla="*/ 2 h 365"/>
              <a:gd name="T32" fmla="*/ 600 w 647"/>
              <a:gd name="T33" fmla="*/ 31 h 365"/>
              <a:gd name="T34" fmla="*/ 521 w 647"/>
              <a:gd name="T35" fmla="*/ 143 h 365"/>
              <a:gd name="T36" fmla="*/ 504 w 647"/>
              <a:gd name="T37" fmla="*/ 168 h 365"/>
              <a:gd name="T38" fmla="*/ 531 w 647"/>
              <a:gd name="T39" fmla="*/ 155 h 365"/>
              <a:gd name="T40" fmla="*/ 553 w 647"/>
              <a:gd name="T41" fmla="*/ 148 h 365"/>
              <a:gd name="T42" fmla="*/ 572 w 647"/>
              <a:gd name="T43" fmla="*/ 146 h 365"/>
              <a:gd name="T44" fmla="*/ 578 w 647"/>
              <a:gd name="T45" fmla="*/ 146 h 365"/>
              <a:gd name="T46" fmla="*/ 602 w 647"/>
              <a:gd name="T47" fmla="*/ 150 h 365"/>
              <a:gd name="T48" fmla="*/ 622 w 647"/>
              <a:gd name="T49" fmla="*/ 160 h 365"/>
              <a:gd name="T50" fmla="*/ 638 w 647"/>
              <a:gd name="T51" fmla="*/ 174 h 365"/>
              <a:gd name="T52" fmla="*/ 646 w 647"/>
              <a:gd name="T53" fmla="*/ 192 h 365"/>
              <a:gd name="T54" fmla="*/ 644 w 647"/>
              <a:gd name="T55" fmla="*/ 211 h 365"/>
              <a:gd name="T56" fmla="*/ 633 w 647"/>
              <a:gd name="T57" fmla="*/ 228 h 365"/>
              <a:gd name="T58" fmla="*/ 611 w 647"/>
              <a:gd name="T59" fmla="*/ 242 h 365"/>
              <a:gd name="T60" fmla="*/ 582 w 647"/>
              <a:gd name="T61" fmla="*/ 249 h 365"/>
              <a:gd name="T62" fmla="*/ 574 w 647"/>
              <a:gd name="T63" fmla="*/ 249 h 365"/>
              <a:gd name="T64" fmla="*/ 553 w 647"/>
              <a:gd name="T65" fmla="*/ 247 h 365"/>
              <a:gd name="T66" fmla="*/ 527 w 647"/>
              <a:gd name="T67" fmla="*/ 237 h 365"/>
              <a:gd name="T68" fmla="*/ 508 w 647"/>
              <a:gd name="T69" fmla="*/ 221 h 365"/>
              <a:gd name="T70" fmla="*/ 500 w 647"/>
              <a:gd name="T71" fmla="*/ 198 h 365"/>
              <a:gd name="T72" fmla="*/ 498 w 647"/>
              <a:gd name="T73" fmla="*/ 175 h 365"/>
              <a:gd name="T74" fmla="*/ 485 w 647"/>
              <a:gd name="T75" fmla="*/ 194 h 365"/>
              <a:gd name="T76" fmla="*/ 395 w 647"/>
              <a:gd name="T77" fmla="*/ 321 h 365"/>
              <a:gd name="T78" fmla="*/ 364 w 647"/>
              <a:gd name="T79" fmla="*/ 365 h 365"/>
              <a:gd name="T80" fmla="*/ 195 w 647"/>
              <a:gd name="T81" fmla="*/ 137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7" h="365">
                <a:moveTo>
                  <a:pt x="195" y="137"/>
                </a:moveTo>
                <a:cubicBezTo>
                  <a:pt x="0" y="214"/>
                  <a:pt x="0" y="214"/>
                  <a:pt x="0" y="214"/>
                </a:cubicBezTo>
                <a:cubicBezTo>
                  <a:pt x="98" y="0"/>
                  <a:pt x="98" y="0"/>
                  <a:pt x="98" y="0"/>
                </a:cubicBezTo>
                <a:cubicBezTo>
                  <a:pt x="278" y="0"/>
                  <a:pt x="278" y="0"/>
                  <a:pt x="278" y="0"/>
                </a:cubicBezTo>
                <a:cubicBezTo>
                  <a:pt x="278" y="2"/>
                  <a:pt x="277" y="4"/>
                  <a:pt x="277" y="5"/>
                </a:cubicBezTo>
                <a:cubicBezTo>
                  <a:pt x="274" y="11"/>
                  <a:pt x="273" y="18"/>
                  <a:pt x="273" y="24"/>
                </a:cubicBezTo>
                <a:cubicBezTo>
                  <a:pt x="273" y="30"/>
                  <a:pt x="274" y="37"/>
                  <a:pt x="277" y="43"/>
                </a:cubicBezTo>
                <a:cubicBezTo>
                  <a:pt x="279" y="50"/>
                  <a:pt x="282" y="56"/>
                  <a:pt x="287" y="61"/>
                </a:cubicBezTo>
                <a:cubicBezTo>
                  <a:pt x="293" y="70"/>
                  <a:pt x="302" y="78"/>
                  <a:pt x="314" y="85"/>
                </a:cubicBezTo>
                <a:cubicBezTo>
                  <a:pt x="324" y="91"/>
                  <a:pt x="336" y="95"/>
                  <a:pt x="349" y="98"/>
                </a:cubicBezTo>
                <a:cubicBezTo>
                  <a:pt x="358" y="100"/>
                  <a:pt x="368" y="101"/>
                  <a:pt x="378" y="101"/>
                </a:cubicBezTo>
                <a:cubicBezTo>
                  <a:pt x="381" y="101"/>
                  <a:pt x="385" y="101"/>
                  <a:pt x="388" y="100"/>
                </a:cubicBezTo>
                <a:cubicBezTo>
                  <a:pt x="402" y="99"/>
                  <a:pt x="415" y="96"/>
                  <a:pt x="427" y="92"/>
                </a:cubicBezTo>
                <a:cubicBezTo>
                  <a:pt x="453" y="81"/>
                  <a:pt x="473" y="61"/>
                  <a:pt x="479" y="39"/>
                </a:cubicBezTo>
                <a:cubicBezTo>
                  <a:pt x="483" y="26"/>
                  <a:pt x="483" y="14"/>
                  <a:pt x="477" y="1"/>
                </a:cubicBezTo>
                <a:cubicBezTo>
                  <a:pt x="621" y="2"/>
                  <a:pt x="621" y="2"/>
                  <a:pt x="621" y="2"/>
                </a:cubicBezTo>
                <a:cubicBezTo>
                  <a:pt x="600" y="31"/>
                  <a:pt x="600" y="31"/>
                  <a:pt x="600" y="31"/>
                </a:cubicBezTo>
                <a:cubicBezTo>
                  <a:pt x="574" y="68"/>
                  <a:pt x="548" y="106"/>
                  <a:pt x="521" y="143"/>
                </a:cubicBezTo>
                <a:cubicBezTo>
                  <a:pt x="504" y="168"/>
                  <a:pt x="504" y="168"/>
                  <a:pt x="504" y="168"/>
                </a:cubicBezTo>
                <a:cubicBezTo>
                  <a:pt x="531" y="155"/>
                  <a:pt x="531" y="155"/>
                  <a:pt x="531" y="155"/>
                </a:cubicBezTo>
                <a:cubicBezTo>
                  <a:pt x="538" y="152"/>
                  <a:pt x="545" y="149"/>
                  <a:pt x="553" y="148"/>
                </a:cubicBezTo>
                <a:cubicBezTo>
                  <a:pt x="559" y="147"/>
                  <a:pt x="566" y="146"/>
                  <a:pt x="572" y="146"/>
                </a:cubicBezTo>
                <a:cubicBezTo>
                  <a:pt x="574" y="146"/>
                  <a:pt x="576" y="146"/>
                  <a:pt x="578" y="146"/>
                </a:cubicBezTo>
                <a:cubicBezTo>
                  <a:pt x="586" y="147"/>
                  <a:pt x="594" y="148"/>
                  <a:pt x="602" y="150"/>
                </a:cubicBezTo>
                <a:cubicBezTo>
                  <a:pt x="609" y="153"/>
                  <a:pt x="616" y="156"/>
                  <a:pt x="622" y="160"/>
                </a:cubicBezTo>
                <a:cubicBezTo>
                  <a:pt x="628" y="164"/>
                  <a:pt x="634" y="168"/>
                  <a:pt x="638" y="174"/>
                </a:cubicBezTo>
                <a:cubicBezTo>
                  <a:pt x="642" y="180"/>
                  <a:pt x="645" y="186"/>
                  <a:pt x="646" y="192"/>
                </a:cubicBezTo>
                <a:cubicBezTo>
                  <a:pt x="647" y="199"/>
                  <a:pt x="647" y="205"/>
                  <a:pt x="644" y="211"/>
                </a:cubicBezTo>
                <a:cubicBezTo>
                  <a:pt x="642" y="217"/>
                  <a:pt x="638" y="223"/>
                  <a:pt x="633" y="228"/>
                </a:cubicBezTo>
                <a:cubicBezTo>
                  <a:pt x="627" y="234"/>
                  <a:pt x="619" y="239"/>
                  <a:pt x="611" y="242"/>
                </a:cubicBezTo>
                <a:cubicBezTo>
                  <a:pt x="602" y="246"/>
                  <a:pt x="592" y="248"/>
                  <a:pt x="582" y="249"/>
                </a:cubicBezTo>
                <a:cubicBezTo>
                  <a:pt x="580" y="249"/>
                  <a:pt x="577" y="249"/>
                  <a:pt x="574" y="249"/>
                </a:cubicBezTo>
                <a:cubicBezTo>
                  <a:pt x="567" y="249"/>
                  <a:pt x="560" y="248"/>
                  <a:pt x="553" y="247"/>
                </a:cubicBezTo>
                <a:cubicBezTo>
                  <a:pt x="543" y="245"/>
                  <a:pt x="535" y="241"/>
                  <a:pt x="527" y="237"/>
                </a:cubicBezTo>
                <a:cubicBezTo>
                  <a:pt x="519" y="233"/>
                  <a:pt x="513" y="227"/>
                  <a:pt x="508" y="221"/>
                </a:cubicBezTo>
                <a:cubicBezTo>
                  <a:pt x="503" y="214"/>
                  <a:pt x="500" y="206"/>
                  <a:pt x="500" y="198"/>
                </a:cubicBezTo>
                <a:cubicBezTo>
                  <a:pt x="498" y="175"/>
                  <a:pt x="498" y="175"/>
                  <a:pt x="498" y="175"/>
                </a:cubicBezTo>
                <a:cubicBezTo>
                  <a:pt x="485" y="194"/>
                  <a:pt x="485" y="194"/>
                  <a:pt x="485" y="194"/>
                </a:cubicBezTo>
                <a:cubicBezTo>
                  <a:pt x="455" y="237"/>
                  <a:pt x="425" y="279"/>
                  <a:pt x="395" y="321"/>
                </a:cubicBezTo>
                <a:cubicBezTo>
                  <a:pt x="364" y="365"/>
                  <a:pt x="364" y="365"/>
                  <a:pt x="364" y="365"/>
                </a:cubicBezTo>
                <a:lnTo>
                  <a:pt x="195" y="1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4" name="Freeform 35"/>
          <p:cNvSpPr/>
          <p:nvPr/>
        </p:nvSpPr>
        <p:spPr bwMode="auto">
          <a:xfrm flipH="1">
            <a:off x="3830638" y="3394916"/>
            <a:ext cx="2944813" cy="2295525"/>
          </a:xfrm>
          <a:custGeom>
            <a:avLst/>
            <a:gdLst>
              <a:gd name="T0" fmla="*/ 373 w 783"/>
              <a:gd name="T1" fmla="*/ 7 h 610"/>
              <a:gd name="T2" fmla="*/ 403 w 783"/>
              <a:gd name="T3" fmla="*/ 1 h 610"/>
              <a:gd name="T4" fmla="*/ 433 w 783"/>
              <a:gd name="T5" fmla="*/ 3 h 610"/>
              <a:gd name="T6" fmla="*/ 460 w 783"/>
              <a:gd name="T7" fmla="*/ 13 h 610"/>
              <a:gd name="T8" fmla="*/ 482 w 783"/>
              <a:gd name="T9" fmla="*/ 30 h 610"/>
              <a:gd name="T10" fmla="*/ 490 w 783"/>
              <a:gd name="T11" fmla="*/ 44 h 610"/>
              <a:gd name="T12" fmla="*/ 493 w 783"/>
              <a:gd name="T13" fmla="*/ 59 h 610"/>
              <a:gd name="T14" fmla="*/ 490 w 783"/>
              <a:gd name="T15" fmla="*/ 74 h 610"/>
              <a:gd name="T16" fmla="*/ 481 w 783"/>
              <a:gd name="T17" fmla="*/ 88 h 610"/>
              <a:gd name="T18" fmla="*/ 468 w 783"/>
              <a:gd name="T19" fmla="*/ 99 h 610"/>
              <a:gd name="T20" fmla="*/ 598 w 783"/>
              <a:gd name="T21" fmla="*/ 99 h 610"/>
              <a:gd name="T22" fmla="*/ 783 w 783"/>
              <a:gd name="T23" fmla="*/ 322 h 610"/>
              <a:gd name="T24" fmla="*/ 84 w 783"/>
              <a:gd name="T25" fmla="*/ 610 h 610"/>
              <a:gd name="T26" fmla="*/ 0 w 783"/>
              <a:gd name="T27" fmla="*/ 496 h 610"/>
              <a:gd name="T28" fmla="*/ 113 w 783"/>
              <a:gd name="T29" fmla="*/ 335 h 610"/>
              <a:gd name="T30" fmla="*/ 139 w 783"/>
              <a:gd name="T31" fmla="*/ 357 h 610"/>
              <a:gd name="T32" fmla="*/ 173 w 783"/>
              <a:gd name="T33" fmla="*/ 370 h 610"/>
              <a:gd name="T34" fmla="*/ 211 w 783"/>
              <a:gd name="T35" fmla="*/ 373 h 610"/>
              <a:gd name="T36" fmla="*/ 248 w 783"/>
              <a:gd name="T37" fmla="*/ 364 h 610"/>
              <a:gd name="T38" fmla="*/ 277 w 783"/>
              <a:gd name="T39" fmla="*/ 346 h 610"/>
              <a:gd name="T40" fmla="*/ 294 w 783"/>
              <a:gd name="T41" fmla="*/ 321 h 610"/>
              <a:gd name="T42" fmla="*/ 296 w 783"/>
              <a:gd name="T43" fmla="*/ 294 h 610"/>
              <a:gd name="T44" fmla="*/ 284 w 783"/>
              <a:gd name="T45" fmla="*/ 267 h 610"/>
              <a:gd name="T46" fmla="*/ 187 w 783"/>
              <a:gd name="T47" fmla="*/ 231 h 610"/>
              <a:gd name="T48" fmla="*/ 281 w 783"/>
              <a:gd name="T49" fmla="*/ 98 h 610"/>
              <a:gd name="T50" fmla="*/ 361 w 783"/>
              <a:gd name="T51" fmla="*/ 98 h 610"/>
              <a:gd name="T52" fmla="*/ 344 w 783"/>
              <a:gd name="T53" fmla="*/ 84 h 610"/>
              <a:gd name="T54" fmla="*/ 334 w 783"/>
              <a:gd name="T55" fmla="*/ 63 h 610"/>
              <a:gd name="T56" fmla="*/ 336 w 783"/>
              <a:gd name="T57" fmla="*/ 41 h 610"/>
              <a:gd name="T58" fmla="*/ 349 w 783"/>
              <a:gd name="T59" fmla="*/ 22 h 610"/>
              <a:gd name="T60" fmla="*/ 373 w 783"/>
              <a:gd name="T61" fmla="*/ 7 h 610"/>
              <a:gd name="T62" fmla="*/ 373 w 783"/>
              <a:gd name="T63" fmla="*/ 7 h 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83" h="610">
                <a:moveTo>
                  <a:pt x="373" y="7"/>
                </a:moveTo>
                <a:cubicBezTo>
                  <a:pt x="382" y="4"/>
                  <a:pt x="392" y="2"/>
                  <a:pt x="403" y="1"/>
                </a:cubicBezTo>
                <a:cubicBezTo>
                  <a:pt x="413" y="0"/>
                  <a:pt x="423" y="1"/>
                  <a:pt x="433" y="3"/>
                </a:cubicBezTo>
                <a:cubicBezTo>
                  <a:pt x="443" y="5"/>
                  <a:pt x="452" y="8"/>
                  <a:pt x="460" y="13"/>
                </a:cubicBezTo>
                <a:cubicBezTo>
                  <a:pt x="469" y="17"/>
                  <a:pt x="476" y="23"/>
                  <a:pt x="482" y="30"/>
                </a:cubicBezTo>
                <a:cubicBezTo>
                  <a:pt x="485" y="34"/>
                  <a:pt x="488" y="39"/>
                  <a:pt x="490" y="44"/>
                </a:cubicBezTo>
                <a:cubicBezTo>
                  <a:pt x="492" y="49"/>
                  <a:pt x="493" y="54"/>
                  <a:pt x="493" y="59"/>
                </a:cubicBezTo>
                <a:cubicBezTo>
                  <a:pt x="493" y="64"/>
                  <a:pt x="492" y="69"/>
                  <a:pt x="490" y="74"/>
                </a:cubicBezTo>
                <a:cubicBezTo>
                  <a:pt x="488" y="79"/>
                  <a:pt x="485" y="83"/>
                  <a:pt x="481" y="88"/>
                </a:cubicBezTo>
                <a:cubicBezTo>
                  <a:pt x="478" y="92"/>
                  <a:pt x="473" y="96"/>
                  <a:pt x="468" y="99"/>
                </a:cubicBezTo>
                <a:cubicBezTo>
                  <a:pt x="512" y="99"/>
                  <a:pt x="555" y="99"/>
                  <a:pt x="598" y="99"/>
                </a:cubicBezTo>
                <a:cubicBezTo>
                  <a:pt x="783" y="322"/>
                  <a:pt x="783" y="322"/>
                  <a:pt x="783" y="322"/>
                </a:cubicBezTo>
                <a:cubicBezTo>
                  <a:pt x="84" y="610"/>
                  <a:pt x="84" y="610"/>
                  <a:pt x="84" y="610"/>
                </a:cubicBezTo>
                <a:cubicBezTo>
                  <a:pt x="0" y="496"/>
                  <a:pt x="0" y="496"/>
                  <a:pt x="0" y="496"/>
                </a:cubicBezTo>
                <a:cubicBezTo>
                  <a:pt x="113" y="335"/>
                  <a:pt x="113" y="335"/>
                  <a:pt x="113" y="335"/>
                </a:cubicBezTo>
                <a:cubicBezTo>
                  <a:pt x="120" y="344"/>
                  <a:pt x="129" y="351"/>
                  <a:pt x="139" y="357"/>
                </a:cubicBezTo>
                <a:cubicBezTo>
                  <a:pt x="149" y="363"/>
                  <a:pt x="161" y="367"/>
                  <a:pt x="173" y="370"/>
                </a:cubicBezTo>
                <a:cubicBezTo>
                  <a:pt x="185" y="373"/>
                  <a:pt x="198" y="374"/>
                  <a:pt x="211" y="373"/>
                </a:cubicBezTo>
                <a:cubicBezTo>
                  <a:pt x="223" y="372"/>
                  <a:pt x="236" y="369"/>
                  <a:pt x="248" y="364"/>
                </a:cubicBezTo>
                <a:cubicBezTo>
                  <a:pt x="260" y="359"/>
                  <a:pt x="269" y="353"/>
                  <a:pt x="277" y="346"/>
                </a:cubicBezTo>
                <a:cubicBezTo>
                  <a:pt x="285" y="338"/>
                  <a:pt x="291" y="330"/>
                  <a:pt x="294" y="321"/>
                </a:cubicBezTo>
                <a:cubicBezTo>
                  <a:pt x="297" y="312"/>
                  <a:pt x="298" y="303"/>
                  <a:pt x="296" y="294"/>
                </a:cubicBezTo>
                <a:cubicBezTo>
                  <a:pt x="295" y="285"/>
                  <a:pt x="291" y="276"/>
                  <a:pt x="284" y="267"/>
                </a:cubicBezTo>
                <a:cubicBezTo>
                  <a:pt x="262" y="238"/>
                  <a:pt x="222" y="228"/>
                  <a:pt x="187" y="231"/>
                </a:cubicBezTo>
                <a:cubicBezTo>
                  <a:pt x="281" y="98"/>
                  <a:pt x="281" y="98"/>
                  <a:pt x="281" y="98"/>
                </a:cubicBezTo>
                <a:cubicBezTo>
                  <a:pt x="307" y="98"/>
                  <a:pt x="334" y="98"/>
                  <a:pt x="361" y="98"/>
                </a:cubicBezTo>
                <a:cubicBezTo>
                  <a:pt x="354" y="95"/>
                  <a:pt x="349" y="90"/>
                  <a:pt x="344" y="84"/>
                </a:cubicBezTo>
                <a:cubicBezTo>
                  <a:pt x="339" y="77"/>
                  <a:pt x="335" y="70"/>
                  <a:pt x="334" y="63"/>
                </a:cubicBezTo>
                <a:cubicBezTo>
                  <a:pt x="333" y="55"/>
                  <a:pt x="334" y="48"/>
                  <a:pt x="336" y="41"/>
                </a:cubicBezTo>
                <a:cubicBezTo>
                  <a:pt x="339" y="34"/>
                  <a:pt x="343" y="28"/>
                  <a:pt x="349" y="22"/>
                </a:cubicBezTo>
                <a:cubicBezTo>
                  <a:pt x="356" y="16"/>
                  <a:pt x="364" y="11"/>
                  <a:pt x="373" y="7"/>
                </a:cubicBezTo>
                <a:cubicBezTo>
                  <a:pt x="382" y="4"/>
                  <a:pt x="364" y="11"/>
                  <a:pt x="373" y="7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5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5" name="Freeform 36"/>
          <p:cNvSpPr/>
          <p:nvPr/>
        </p:nvSpPr>
        <p:spPr bwMode="auto">
          <a:xfrm flipH="1">
            <a:off x="3879851" y="3429841"/>
            <a:ext cx="2857500" cy="2222500"/>
          </a:xfrm>
          <a:custGeom>
            <a:avLst/>
            <a:gdLst>
              <a:gd name="T0" fmla="*/ 0 w 760"/>
              <a:gd name="T1" fmla="*/ 487 h 591"/>
              <a:gd name="T2" fmla="*/ 104 w 760"/>
              <a:gd name="T3" fmla="*/ 339 h 591"/>
              <a:gd name="T4" fmla="*/ 125 w 760"/>
              <a:gd name="T5" fmla="*/ 355 h 591"/>
              <a:gd name="T6" fmla="*/ 161 w 760"/>
              <a:gd name="T7" fmla="*/ 369 h 591"/>
              <a:gd name="T8" fmla="*/ 191 w 760"/>
              <a:gd name="T9" fmla="*/ 372 h 591"/>
              <a:gd name="T10" fmla="*/ 201 w 760"/>
              <a:gd name="T11" fmla="*/ 372 h 591"/>
              <a:gd name="T12" fmla="*/ 241 w 760"/>
              <a:gd name="T13" fmla="*/ 362 h 591"/>
              <a:gd name="T14" fmla="*/ 273 w 760"/>
              <a:gd name="T15" fmla="*/ 342 h 591"/>
              <a:gd name="T16" fmla="*/ 291 w 760"/>
              <a:gd name="T17" fmla="*/ 315 h 591"/>
              <a:gd name="T18" fmla="*/ 294 w 760"/>
              <a:gd name="T19" fmla="*/ 284 h 591"/>
              <a:gd name="T20" fmla="*/ 280 w 760"/>
              <a:gd name="T21" fmla="*/ 253 h 591"/>
              <a:gd name="T22" fmla="*/ 193 w 760"/>
              <a:gd name="T23" fmla="*/ 213 h 591"/>
              <a:gd name="T24" fmla="*/ 275 w 760"/>
              <a:gd name="T25" fmla="*/ 97 h 591"/>
              <a:gd name="T26" fmla="*/ 281 w 760"/>
              <a:gd name="T27" fmla="*/ 97 h 591"/>
              <a:gd name="T28" fmla="*/ 350 w 760"/>
              <a:gd name="T29" fmla="*/ 97 h 591"/>
              <a:gd name="T30" fmla="*/ 378 w 760"/>
              <a:gd name="T31" fmla="*/ 98 h 591"/>
              <a:gd name="T32" fmla="*/ 355 w 760"/>
              <a:gd name="T33" fmla="*/ 83 h 591"/>
              <a:gd name="T34" fmla="*/ 340 w 760"/>
              <a:gd name="T35" fmla="*/ 70 h 591"/>
              <a:gd name="T36" fmla="*/ 332 w 760"/>
              <a:gd name="T37" fmla="*/ 52 h 591"/>
              <a:gd name="T38" fmla="*/ 334 w 760"/>
              <a:gd name="T39" fmla="*/ 35 h 591"/>
              <a:gd name="T40" fmla="*/ 345 w 760"/>
              <a:gd name="T41" fmla="*/ 19 h 591"/>
              <a:gd name="T42" fmla="*/ 365 w 760"/>
              <a:gd name="T43" fmla="*/ 6 h 591"/>
              <a:gd name="T44" fmla="*/ 366 w 760"/>
              <a:gd name="T45" fmla="*/ 6 h 591"/>
              <a:gd name="T46" fmla="*/ 393 w 760"/>
              <a:gd name="T47" fmla="*/ 0 h 591"/>
              <a:gd name="T48" fmla="*/ 401 w 760"/>
              <a:gd name="T49" fmla="*/ 0 h 591"/>
              <a:gd name="T50" fmla="*/ 421 w 760"/>
              <a:gd name="T51" fmla="*/ 2 h 591"/>
              <a:gd name="T52" fmla="*/ 447 w 760"/>
              <a:gd name="T53" fmla="*/ 11 h 591"/>
              <a:gd name="T54" fmla="*/ 465 w 760"/>
              <a:gd name="T55" fmla="*/ 26 h 591"/>
              <a:gd name="T56" fmla="*/ 473 w 760"/>
              <a:gd name="T57" fmla="*/ 38 h 591"/>
              <a:gd name="T58" fmla="*/ 475 w 760"/>
              <a:gd name="T59" fmla="*/ 50 h 591"/>
              <a:gd name="T60" fmla="*/ 472 w 760"/>
              <a:gd name="T61" fmla="*/ 62 h 591"/>
              <a:gd name="T62" fmla="*/ 465 w 760"/>
              <a:gd name="T63" fmla="*/ 73 h 591"/>
              <a:gd name="T64" fmla="*/ 454 w 760"/>
              <a:gd name="T65" fmla="*/ 83 h 591"/>
              <a:gd name="T66" fmla="*/ 432 w 760"/>
              <a:gd name="T67" fmla="*/ 98 h 591"/>
              <a:gd name="T68" fmla="*/ 585 w 760"/>
              <a:gd name="T69" fmla="*/ 98 h 591"/>
              <a:gd name="T70" fmla="*/ 760 w 760"/>
              <a:gd name="T71" fmla="*/ 309 h 591"/>
              <a:gd name="T72" fmla="*/ 77 w 760"/>
              <a:gd name="T73" fmla="*/ 591 h 591"/>
              <a:gd name="T74" fmla="*/ 0 w 760"/>
              <a:gd name="T75" fmla="*/ 487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60" h="591">
                <a:moveTo>
                  <a:pt x="0" y="487"/>
                </a:moveTo>
                <a:cubicBezTo>
                  <a:pt x="104" y="339"/>
                  <a:pt x="104" y="339"/>
                  <a:pt x="104" y="339"/>
                </a:cubicBezTo>
                <a:cubicBezTo>
                  <a:pt x="110" y="345"/>
                  <a:pt x="117" y="351"/>
                  <a:pt x="125" y="355"/>
                </a:cubicBezTo>
                <a:cubicBezTo>
                  <a:pt x="136" y="361"/>
                  <a:pt x="148" y="366"/>
                  <a:pt x="161" y="369"/>
                </a:cubicBezTo>
                <a:cubicBezTo>
                  <a:pt x="171" y="371"/>
                  <a:pt x="181" y="372"/>
                  <a:pt x="191" y="372"/>
                </a:cubicBezTo>
                <a:cubicBezTo>
                  <a:pt x="194" y="372"/>
                  <a:pt x="198" y="372"/>
                  <a:pt x="201" y="372"/>
                </a:cubicBezTo>
                <a:cubicBezTo>
                  <a:pt x="215" y="371"/>
                  <a:pt x="228" y="367"/>
                  <a:pt x="241" y="362"/>
                </a:cubicBezTo>
                <a:cubicBezTo>
                  <a:pt x="253" y="357"/>
                  <a:pt x="264" y="351"/>
                  <a:pt x="273" y="342"/>
                </a:cubicBezTo>
                <a:cubicBezTo>
                  <a:pt x="281" y="334"/>
                  <a:pt x="288" y="325"/>
                  <a:pt x="291" y="315"/>
                </a:cubicBezTo>
                <a:cubicBezTo>
                  <a:pt x="295" y="305"/>
                  <a:pt x="296" y="294"/>
                  <a:pt x="294" y="284"/>
                </a:cubicBezTo>
                <a:cubicBezTo>
                  <a:pt x="293" y="273"/>
                  <a:pt x="288" y="262"/>
                  <a:pt x="280" y="253"/>
                </a:cubicBezTo>
                <a:cubicBezTo>
                  <a:pt x="262" y="229"/>
                  <a:pt x="229" y="215"/>
                  <a:pt x="193" y="213"/>
                </a:cubicBezTo>
                <a:cubicBezTo>
                  <a:pt x="275" y="97"/>
                  <a:pt x="275" y="97"/>
                  <a:pt x="275" y="97"/>
                </a:cubicBezTo>
                <a:cubicBezTo>
                  <a:pt x="281" y="97"/>
                  <a:pt x="281" y="97"/>
                  <a:pt x="281" y="97"/>
                </a:cubicBezTo>
                <a:cubicBezTo>
                  <a:pt x="304" y="97"/>
                  <a:pt x="327" y="97"/>
                  <a:pt x="350" y="97"/>
                </a:cubicBezTo>
                <a:cubicBezTo>
                  <a:pt x="378" y="98"/>
                  <a:pt x="378" y="98"/>
                  <a:pt x="378" y="98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49" y="79"/>
                  <a:pt x="344" y="75"/>
                  <a:pt x="340" y="70"/>
                </a:cubicBezTo>
                <a:cubicBezTo>
                  <a:pt x="336" y="64"/>
                  <a:pt x="333" y="58"/>
                  <a:pt x="332" y="52"/>
                </a:cubicBezTo>
                <a:cubicBezTo>
                  <a:pt x="331" y="46"/>
                  <a:pt x="332" y="40"/>
                  <a:pt x="334" y="35"/>
                </a:cubicBezTo>
                <a:cubicBezTo>
                  <a:pt x="336" y="29"/>
                  <a:pt x="340" y="24"/>
                  <a:pt x="345" y="19"/>
                </a:cubicBezTo>
                <a:cubicBezTo>
                  <a:pt x="350" y="14"/>
                  <a:pt x="357" y="9"/>
                  <a:pt x="365" y="6"/>
                </a:cubicBezTo>
                <a:cubicBezTo>
                  <a:pt x="366" y="6"/>
                  <a:pt x="366" y="6"/>
                  <a:pt x="366" y="6"/>
                </a:cubicBezTo>
                <a:cubicBezTo>
                  <a:pt x="375" y="3"/>
                  <a:pt x="384" y="1"/>
                  <a:pt x="393" y="0"/>
                </a:cubicBezTo>
                <a:cubicBezTo>
                  <a:pt x="396" y="0"/>
                  <a:pt x="398" y="0"/>
                  <a:pt x="401" y="0"/>
                </a:cubicBezTo>
                <a:cubicBezTo>
                  <a:pt x="408" y="0"/>
                  <a:pt x="415" y="0"/>
                  <a:pt x="421" y="2"/>
                </a:cubicBezTo>
                <a:cubicBezTo>
                  <a:pt x="431" y="4"/>
                  <a:pt x="439" y="7"/>
                  <a:pt x="447" y="11"/>
                </a:cubicBezTo>
                <a:cubicBezTo>
                  <a:pt x="454" y="15"/>
                  <a:pt x="461" y="20"/>
                  <a:pt x="465" y="26"/>
                </a:cubicBezTo>
                <a:cubicBezTo>
                  <a:pt x="469" y="30"/>
                  <a:pt x="471" y="34"/>
                  <a:pt x="473" y="38"/>
                </a:cubicBezTo>
                <a:cubicBezTo>
                  <a:pt x="474" y="42"/>
                  <a:pt x="475" y="46"/>
                  <a:pt x="475" y="50"/>
                </a:cubicBezTo>
                <a:cubicBezTo>
                  <a:pt x="475" y="54"/>
                  <a:pt x="474" y="58"/>
                  <a:pt x="472" y="62"/>
                </a:cubicBezTo>
                <a:cubicBezTo>
                  <a:pt x="471" y="66"/>
                  <a:pt x="468" y="70"/>
                  <a:pt x="465" y="73"/>
                </a:cubicBezTo>
                <a:cubicBezTo>
                  <a:pt x="462" y="77"/>
                  <a:pt x="458" y="80"/>
                  <a:pt x="454" y="83"/>
                </a:cubicBezTo>
                <a:cubicBezTo>
                  <a:pt x="432" y="98"/>
                  <a:pt x="432" y="98"/>
                  <a:pt x="432" y="98"/>
                </a:cubicBezTo>
                <a:cubicBezTo>
                  <a:pt x="585" y="98"/>
                  <a:pt x="585" y="98"/>
                  <a:pt x="585" y="98"/>
                </a:cubicBezTo>
                <a:cubicBezTo>
                  <a:pt x="760" y="309"/>
                  <a:pt x="760" y="309"/>
                  <a:pt x="760" y="309"/>
                </a:cubicBezTo>
                <a:cubicBezTo>
                  <a:pt x="77" y="591"/>
                  <a:pt x="77" y="591"/>
                  <a:pt x="77" y="591"/>
                </a:cubicBezTo>
                <a:lnTo>
                  <a:pt x="0" y="487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grpSp>
        <p:nvGrpSpPr>
          <p:cNvPr id="36" name="Group 112"/>
          <p:cNvGrpSpPr/>
          <p:nvPr/>
        </p:nvGrpSpPr>
        <p:grpSpPr>
          <a:xfrm>
            <a:off x="2056343" y="2582485"/>
            <a:ext cx="2880221" cy="393197"/>
            <a:chOff x="1741845" y="2481978"/>
            <a:chExt cx="2880221" cy="393197"/>
          </a:xfrm>
        </p:grpSpPr>
        <p:cxnSp>
          <p:nvCxnSpPr>
            <p:cNvPr id="37" name="Straight Connector 113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14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115"/>
          <p:cNvGrpSpPr/>
          <p:nvPr/>
        </p:nvGrpSpPr>
        <p:grpSpPr>
          <a:xfrm flipV="1">
            <a:off x="1663452" y="4655391"/>
            <a:ext cx="2880221" cy="393197"/>
            <a:chOff x="1741845" y="2481978"/>
            <a:chExt cx="2880221" cy="393197"/>
          </a:xfrm>
        </p:grpSpPr>
        <p:cxnSp>
          <p:nvCxnSpPr>
            <p:cNvPr id="40" name="Straight Connector 116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117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118"/>
          <p:cNvGrpSpPr/>
          <p:nvPr/>
        </p:nvGrpSpPr>
        <p:grpSpPr>
          <a:xfrm flipH="1">
            <a:off x="7146186" y="2278714"/>
            <a:ext cx="2880221" cy="393197"/>
            <a:chOff x="1741845" y="2481978"/>
            <a:chExt cx="2880221" cy="393197"/>
          </a:xfrm>
        </p:grpSpPr>
        <p:cxnSp>
          <p:nvCxnSpPr>
            <p:cNvPr id="43" name="Straight Connector 119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120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121"/>
          <p:cNvGrpSpPr/>
          <p:nvPr/>
        </p:nvGrpSpPr>
        <p:grpSpPr>
          <a:xfrm flipH="1" flipV="1">
            <a:off x="7251454" y="4400820"/>
            <a:ext cx="2880221" cy="393197"/>
            <a:chOff x="1741845" y="2481978"/>
            <a:chExt cx="2880221" cy="393197"/>
          </a:xfrm>
        </p:grpSpPr>
        <p:cxnSp>
          <p:nvCxnSpPr>
            <p:cNvPr id="46" name="Straight Connector 122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123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124"/>
          <p:cNvSpPr txBox="1"/>
          <p:nvPr/>
        </p:nvSpPr>
        <p:spPr>
          <a:xfrm>
            <a:off x="1940795" y="2072235"/>
            <a:ext cx="2026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1. </a:t>
            </a:r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添加标题</a:t>
            </a:r>
            <a:endParaRPr lang="id-ID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49" name="TextBox 125"/>
          <p:cNvSpPr txBox="1"/>
          <p:nvPr/>
        </p:nvSpPr>
        <p:spPr>
          <a:xfrm>
            <a:off x="2041341" y="2596399"/>
            <a:ext cx="187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50" name="TextBox 126"/>
          <p:cNvSpPr txBox="1"/>
          <p:nvPr/>
        </p:nvSpPr>
        <p:spPr>
          <a:xfrm>
            <a:off x="1547904" y="4545251"/>
            <a:ext cx="2026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4</a:t>
            </a:r>
            <a:r>
              <a:rPr lang="en-US" altLang="zh-CN" sz="2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. </a:t>
            </a:r>
            <a:r>
              <a:rPr lang="zh-CN" altLang="en-US" sz="2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添加标题</a:t>
            </a:r>
            <a:endParaRPr lang="id-ID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51" name="TextBox 127"/>
          <p:cNvSpPr txBox="1"/>
          <p:nvPr/>
        </p:nvSpPr>
        <p:spPr>
          <a:xfrm>
            <a:off x="1648450" y="5056916"/>
            <a:ext cx="187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52" name="TextBox 128"/>
          <p:cNvSpPr txBox="1"/>
          <p:nvPr/>
        </p:nvSpPr>
        <p:spPr>
          <a:xfrm>
            <a:off x="7856201" y="1866432"/>
            <a:ext cx="20880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2</a:t>
            </a:r>
            <a:r>
              <a:rPr lang="en-US" altLang="zh-CN" sz="2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. </a:t>
            </a:r>
            <a:r>
              <a:rPr lang="zh-CN" altLang="en-US" sz="2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添加标题</a:t>
            </a:r>
            <a:endParaRPr lang="id-ID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53" name="TextBox 129"/>
          <p:cNvSpPr txBox="1"/>
          <p:nvPr/>
        </p:nvSpPr>
        <p:spPr>
          <a:xfrm>
            <a:off x="8345704" y="2292628"/>
            <a:ext cx="187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54" name="TextBox 130"/>
          <p:cNvSpPr txBox="1"/>
          <p:nvPr/>
        </p:nvSpPr>
        <p:spPr>
          <a:xfrm>
            <a:off x="7961469" y="4339664"/>
            <a:ext cx="20880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3</a:t>
            </a:r>
            <a:r>
              <a:rPr lang="en-US" altLang="zh-CN" sz="2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. </a:t>
            </a:r>
            <a:r>
              <a:rPr lang="zh-CN" altLang="en-US" sz="2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添加标题</a:t>
            </a:r>
            <a:endParaRPr lang="id-ID" sz="2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55" name="TextBox 131"/>
          <p:cNvSpPr txBox="1"/>
          <p:nvPr/>
        </p:nvSpPr>
        <p:spPr>
          <a:xfrm>
            <a:off x="8450972" y="4802345"/>
            <a:ext cx="187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 Light"/>
              <a:cs typeface="Lato Light" charset="0"/>
              <a:sym typeface="Arial" panose="020B0604020202020204"/>
            </a:endParaRPr>
          </a:p>
        </p:txBody>
      </p:sp>
      <p:grpSp>
        <p:nvGrpSpPr>
          <p:cNvPr id="56" name="Group 132"/>
          <p:cNvGrpSpPr/>
          <p:nvPr/>
        </p:nvGrpSpPr>
        <p:grpSpPr>
          <a:xfrm>
            <a:off x="10333383" y="4592622"/>
            <a:ext cx="974035" cy="974035"/>
            <a:chOff x="7033503" y="4516613"/>
            <a:chExt cx="974035" cy="974035"/>
          </a:xfrm>
        </p:grpSpPr>
        <p:sp>
          <p:nvSpPr>
            <p:cNvPr id="57" name="Oval 133"/>
            <p:cNvSpPr/>
            <p:nvPr/>
          </p:nvSpPr>
          <p:spPr>
            <a:xfrm>
              <a:off x="7033503" y="4516613"/>
              <a:ext cx="974035" cy="974035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  <p:grpSp>
          <p:nvGrpSpPr>
            <p:cNvPr id="58" name="Group 134"/>
            <p:cNvGrpSpPr/>
            <p:nvPr/>
          </p:nvGrpSpPr>
          <p:grpSpPr>
            <a:xfrm>
              <a:off x="7316620" y="4770485"/>
              <a:ext cx="440512" cy="439366"/>
              <a:chOff x="1906588" y="1511300"/>
              <a:chExt cx="1220787" cy="1217612"/>
            </a:xfrm>
            <a:solidFill>
              <a:schemeClr val="bg1"/>
            </a:solidFill>
          </p:grpSpPr>
          <p:sp>
            <p:nvSpPr>
              <p:cNvPr id="59" name="Freeform 5"/>
              <p:cNvSpPr>
                <a:spLocks noEditPoints="1"/>
              </p:cNvSpPr>
              <p:nvPr/>
            </p:nvSpPr>
            <p:spPr bwMode="auto">
              <a:xfrm>
                <a:off x="1906588" y="1511300"/>
                <a:ext cx="1220787" cy="1217612"/>
              </a:xfrm>
              <a:custGeom>
                <a:avLst/>
                <a:gdLst>
                  <a:gd name="T0" fmla="*/ 253 w 392"/>
                  <a:gd name="T1" fmla="*/ 122 h 391"/>
                  <a:gd name="T2" fmla="*/ 196 w 392"/>
                  <a:gd name="T3" fmla="*/ 0 h 391"/>
                  <a:gd name="T4" fmla="*/ 110 w 392"/>
                  <a:gd name="T5" fmla="*/ 125 h 391"/>
                  <a:gd name="T6" fmla="*/ 98 w 392"/>
                  <a:gd name="T7" fmla="*/ 132 h 391"/>
                  <a:gd name="T8" fmla="*/ 37 w 392"/>
                  <a:gd name="T9" fmla="*/ 122 h 391"/>
                  <a:gd name="T10" fmla="*/ 0 w 392"/>
                  <a:gd name="T11" fmla="*/ 355 h 391"/>
                  <a:gd name="T12" fmla="*/ 73 w 392"/>
                  <a:gd name="T13" fmla="*/ 391 h 391"/>
                  <a:gd name="T14" fmla="*/ 107 w 392"/>
                  <a:gd name="T15" fmla="*/ 370 h 391"/>
                  <a:gd name="T16" fmla="*/ 110 w 392"/>
                  <a:gd name="T17" fmla="*/ 371 h 391"/>
                  <a:gd name="T18" fmla="*/ 233 w 392"/>
                  <a:gd name="T19" fmla="*/ 391 h 391"/>
                  <a:gd name="T20" fmla="*/ 344 w 392"/>
                  <a:gd name="T21" fmla="*/ 368 h 391"/>
                  <a:gd name="T22" fmla="*/ 349 w 392"/>
                  <a:gd name="T23" fmla="*/ 333 h 391"/>
                  <a:gd name="T24" fmla="*/ 370 w 392"/>
                  <a:gd name="T25" fmla="*/ 268 h 391"/>
                  <a:gd name="T26" fmla="*/ 381 w 392"/>
                  <a:gd name="T27" fmla="*/ 205 h 391"/>
                  <a:gd name="T28" fmla="*/ 392 w 392"/>
                  <a:gd name="T29" fmla="*/ 176 h 391"/>
                  <a:gd name="T30" fmla="*/ 357 w 392"/>
                  <a:gd name="T31" fmla="*/ 128 h 391"/>
                  <a:gd name="T32" fmla="*/ 73 w 392"/>
                  <a:gd name="T33" fmla="*/ 367 h 391"/>
                  <a:gd name="T34" fmla="*/ 24 w 392"/>
                  <a:gd name="T35" fmla="*/ 355 h 391"/>
                  <a:gd name="T36" fmla="*/ 37 w 392"/>
                  <a:gd name="T37" fmla="*/ 147 h 391"/>
                  <a:gd name="T38" fmla="*/ 86 w 392"/>
                  <a:gd name="T39" fmla="*/ 159 h 391"/>
                  <a:gd name="T40" fmla="*/ 367 w 392"/>
                  <a:gd name="T41" fmla="*/ 178 h 391"/>
                  <a:gd name="T42" fmla="*/ 318 w 392"/>
                  <a:gd name="T43" fmla="*/ 196 h 391"/>
                  <a:gd name="T44" fmla="*/ 318 w 392"/>
                  <a:gd name="T45" fmla="*/ 208 h 391"/>
                  <a:gd name="T46" fmla="*/ 362 w 392"/>
                  <a:gd name="T47" fmla="*/ 230 h 391"/>
                  <a:gd name="T48" fmla="*/ 306 w 392"/>
                  <a:gd name="T49" fmla="*/ 257 h 391"/>
                  <a:gd name="T50" fmla="*/ 306 w 392"/>
                  <a:gd name="T51" fmla="*/ 269 h 391"/>
                  <a:gd name="T52" fmla="*/ 346 w 392"/>
                  <a:gd name="T53" fmla="*/ 294 h 391"/>
                  <a:gd name="T54" fmla="*/ 294 w 392"/>
                  <a:gd name="T55" fmla="*/ 318 h 391"/>
                  <a:gd name="T56" fmla="*/ 294 w 392"/>
                  <a:gd name="T57" fmla="*/ 330 h 391"/>
                  <a:gd name="T58" fmla="*/ 326 w 392"/>
                  <a:gd name="T59" fmla="*/ 347 h 391"/>
                  <a:gd name="T60" fmla="*/ 300 w 392"/>
                  <a:gd name="T61" fmla="*/ 367 h 391"/>
                  <a:gd name="T62" fmla="*/ 165 w 392"/>
                  <a:gd name="T63" fmla="*/ 359 h 391"/>
                  <a:gd name="T64" fmla="*/ 98 w 392"/>
                  <a:gd name="T65" fmla="*/ 335 h 391"/>
                  <a:gd name="T66" fmla="*/ 108 w 392"/>
                  <a:gd name="T67" fmla="*/ 153 h 391"/>
                  <a:gd name="T68" fmla="*/ 184 w 392"/>
                  <a:gd name="T69" fmla="*/ 36 h 391"/>
                  <a:gd name="T70" fmla="*/ 232 w 392"/>
                  <a:gd name="T71" fmla="*/ 82 h 391"/>
                  <a:gd name="T72" fmla="*/ 353 w 392"/>
                  <a:gd name="T73" fmla="*/ 151 h 391"/>
                  <a:gd name="T74" fmla="*/ 367 w 392"/>
                  <a:gd name="T75" fmla="*/ 178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92" h="391">
                    <a:moveTo>
                      <a:pt x="357" y="128"/>
                    </a:moveTo>
                    <a:cubicBezTo>
                      <a:pt x="342" y="124"/>
                      <a:pt x="306" y="124"/>
                      <a:pt x="253" y="122"/>
                    </a:cubicBezTo>
                    <a:cubicBezTo>
                      <a:pt x="256" y="111"/>
                      <a:pt x="256" y="101"/>
                      <a:pt x="256" y="82"/>
                    </a:cubicBezTo>
                    <a:cubicBezTo>
                      <a:pt x="256" y="38"/>
                      <a:pt x="224" y="0"/>
                      <a:pt x="196" y="0"/>
                    </a:cubicBezTo>
                    <a:cubicBezTo>
                      <a:pt x="176" y="0"/>
                      <a:pt x="159" y="16"/>
                      <a:pt x="159" y="36"/>
                    </a:cubicBezTo>
                    <a:cubicBezTo>
                      <a:pt x="159" y="61"/>
                      <a:pt x="151" y="103"/>
                      <a:pt x="110" y="125"/>
                    </a:cubicBezTo>
                    <a:cubicBezTo>
                      <a:pt x="107" y="126"/>
                      <a:pt x="99" y="131"/>
                      <a:pt x="97" y="131"/>
                    </a:cubicBezTo>
                    <a:cubicBezTo>
                      <a:pt x="98" y="132"/>
                      <a:pt x="98" y="132"/>
                      <a:pt x="98" y="132"/>
                    </a:cubicBezTo>
                    <a:cubicBezTo>
                      <a:pt x="92" y="126"/>
                      <a:pt x="83" y="122"/>
                      <a:pt x="73" y="122"/>
                    </a:cubicBezTo>
                    <a:cubicBezTo>
                      <a:pt x="37" y="122"/>
                      <a:pt x="37" y="122"/>
                      <a:pt x="37" y="122"/>
                    </a:cubicBezTo>
                    <a:cubicBezTo>
                      <a:pt x="16" y="122"/>
                      <a:pt x="0" y="139"/>
                      <a:pt x="0" y="159"/>
                    </a:cubicBezTo>
                    <a:cubicBezTo>
                      <a:pt x="0" y="355"/>
                      <a:pt x="0" y="355"/>
                      <a:pt x="0" y="355"/>
                    </a:cubicBezTo>
                    <a:cubicBezTo>
                      <a:pt x="0" y="375"/>
                      <a:pt x="16" y="391"/>
                      <a:pt x="37" y="391"/>
                    </a:cubicBezTo>
                    <a:cubicBezTo>
                      <a:pt x="73" y="391"/>
                      <a:pt x="73" y="391"/>
                      <a:pt x="73" y="391"/>
                    </a:cubicBezTo>
                    <a:cubicBezTo>
                      <a:pt x="88" y="391"/>
                      <a:pt x="100" y="383"/>
                      <a:pt x="106" y="370"/>
                    </a:cubicBezTo>
                    <a:cubicBezTo>
                      <a:pt x="106" y="370"/>
                      <a:pt x="107" y="370"/>
                      <a:pt x="107" y="370"/>
                    </a:cubicBezTo>
                    <a:cubicBezTo>
                      <a:pt x="108" y="371"/>
                      <a:pt x="108" y="371"/>
                      <a:pt x="110" y="371"/>
                    </a:cubicBezTo>
                    <a:cubicBezTo>
                      <a:pt x="110" y="371"/>
                      <a:pt x="110" y="371"/>
                      <a:pt x="110" y="371"/>
                    </a:cubicBezTo>
                    <a:cubicBezTo>
                      <a:pt x="117" y="373"/>
                      <a:pt x="131" y="376"/>
                      <a:pt x="160" y="383"/>
                    </a:cubicBezTo>
                    <a:cubicBezTo>
                      <a:pt x="166" y="384"/>
                      <a:pt x="199" y="391"/>
                      <a:pt x="233" y="391"/>
                    </a:cubicBezTo>
                    <a:cubicBezTo>
                      <a:pt x="300" y="391"/>
                      <a:pt x="300" y="391"/>
                      <a:pt x="300" y="391"/>
                    </a:cubicBezTo>
                    <a:cubicBezTo>
                      <a:pt x="320" y="391"/>
                      <a:pt x="335" y="384"/>
                      <a:pt x="344" y="368"/>
                    </a:cubicBezTo>
                    <a:cubicBezTo>
                      <a:pt x="344" y="368"/>
                      <a:pt x="347" y="362"/>
                      <a:pt x="349" y="355"/>
                    </a:cubicBezTo>
                    <a:cubicBezTo>
                      <a:pt x="351" y="349"/>
                      <a:pt x="351" y="341"/>
                      <a:pt x="349" y="333"/>
                    </a:cubicBezTo>
                    <a:cubicBezTo>
                      <a:pt x="363" y="324"/>
                      <a:pt x="367" y="310"/>
                      <a:pt x="370" y="302"/>
                    </a:cubicBezTo>
                    <a:cubicBezTo>
                      <a:pt x="374" y="287"/>
                      <a:pt x="373" y="276"/>
                      <a:pt x="370" y="268"/>
                    </a:cubicBezTo>
                    <a:cubicBezTo>
                      <a:pt x="377" y="261"/>
                      <a:pt x="383" y="251"/>
                      <a:pt x="386" y="234"/>
                    </a:cubicBezTo>
                    <a:cubicBezTo>
                      <a:pt x="388" y="224"/>
                      <a:pt x="386" y="214"/>
                      <a:pt x="381" y="205"/>
                    </a:cubicBezTo>
                    <a:cubicBezTo>
                      <a:pt x="388" y="197"/>
                      <a:pt x="391" y="188"/>
                      <a:pt x="392" y="179"/>
                    </a:cubicBezTo>
                    <a:cubicBezTo>
                      <a:pt x="392" y="176"/>
                      <a:pt x="392" y="176"/>
                      <a:pt x="392" y="176"/>
                    </a:cubicBezTo>
                    <a:cubicBezTo>
                      <a:pt x="392" y="174"/>
                      <a:pt x="392" y="173"/>
                      <a:pt x="392" y="170"/>
                    </a:cubicBezTo>
                    <a:cubicBezTo>
                      <a:pt x="392" y="154"/>
                      <a:pt x="381" y="135"/>
                      <a:pt x="357" y="128"/>
                    </a:cubicBezTo>
                    <a:close/>
                    <a:moveTo>
                      <a:pt x="86" y="355"/>
                    </a:moveTo>
                    <a:cubicBezTo>
                      <a:pt x="86" y="361"/>
                      <a:pt x="80" y="367"/>
                      <a:pt x="73" y="367"/>
                    </a:cubicBezTo>
                    <a:cubicBezTo>
                      <a:pt x="37" y="367"/>
                      <a:pt x="37" y="367"/>
                      <a:pt x="37" y="367"/>
                    </a:cubicBezTo>
                    <a:cubicBezTo>
                      <a:pt x="30" y="367"/>
                      <a:pt x="24" y="361"/>
                      <a:pt x="24" y="355"/>
                    </a:cubicBezTo>
                    <a:cubicBezTo>
                      <a:pt x="24" y="159"/>
                      <a:pt x="24" y="159"/>
                      <a:pt x="24" y="159"/>
                    </a:cubicBezTo>
                    <a:cubicBezTo>
                      <a:pt x="24" y="152"/>
                      <a:pt x="30" y="147"/>
                      <a:pt x="37" y="147"/>
                    </a:cubicBezTo>
                    <a:cubicBezTo>
                      <a:pt x="73" y="147"/>
                      <a:pt x="73" y="147"/>
                      <a:pt x="73" y="147"/>
                    </a:cubicBezTo>
                    <a:cubicBezTo>
                      <a:pt x="80" y="147"/>
                      <a:pt x="86" y="152"/>
                      <a:pt x="86" y="159"/>
                    </a:cubicBezTo>
                    <a:lnTo>
                      <a:pt x="86" y="355"/>
                    </a:lnTo>
                    <a:close/>
                    <a:moveTo>
                      <a:pt x="367" y="178"/>
                    </a:moveTo>
                    <a:cubicBezTo>
                      <a:pt x="367" y="184"/>
                      <a:pt x="364" y="196"/>
                      <a:pt x="343" y="196"/>
                    </a:cubicBezTo>
                    <a:cubicBezTo>
                      <a:pt x="325" y="196"/>
                      <a:pt x="318" y="196"/>
                      <a:pt x="318" y="196"/>
                    </a:cubicBezTo>
                    <a:cubicBezTo>
                      <a:pt x="315" y="196"/>
                      <a:pt x="312" y="198"/>
                      <a:pt x="312" y="202"/>
                    </a:cubicBezTo>
                    <a:cubicBezTo>
                      <a:pt x="312" y="205"/>
                      <a:pt x="315" y="208"/>
                      <a:pt x="318" y="208"/>
                    </a:cubicBezTo>
                    <a:cubicBezTo>
                      <a:pt x="318" y="208"/>
                      <a:pt x="324" y="208"/>
                      <a:pt x="342" y="208"/>
                    </a:cubicBezTo>
                    <a:cubicBezTo>
                      <a:pt x="361" y="208"/>
                      <a:pt x="363" y="223"/>
                      <a:pt x="362" y="230"/>
                    </a:cubicBezTo>
                    <a:cubicBezTo>
                      <a:pt x="360" y="239"/>
                      <a:pt x="356" y="257"/>
                      <a:pt x="335" y="257"/>
                    </a:cubicBezTo>
                    <a:cubicBezTo>
                      <a:pt x="315" y="257"/>
                      <a:pt x="306" y="257"/>
                      <a:pt x="306" y="257"/>
                    </a:cubicBezTo>
                    <a:cubicBezTo>
                      <a:pt x="303" y="257"/>
                      <a:pt x="300" y="259"/>
                      <a:pt x="300" y="263"/>
                    </a:cubicBezTo>
                    <a:cubicBezTo>
                      <a:pt x="300" y="266"/>
                      <a:pt x="303" y="269"/>
                      <a:pt x="306" y="269"/>
                    </a:cubicBezTo>
                    <a:cubicBezTo>
                      <a:pt x="306" y="269"/>
                      <a:pt x="321" y="269"/>
                      <a:pt x="330" y="269"/>
                    </a:cubicBezTo>
                    <a:cubicBezTo>
                      <a:pt x="351" y="269"/>
                      <a:pt x="349" y="285"/>
                      <a:pt x="346" y="294"/>
                    </a:cubicBezTo>
                    <a:cubicBezTo>
                      <a:pt x="342" y="307"/>
                      <a:pt x="340" y="318"/>
                      <a:pt x="314" y="318"/>
                    </a:cubicBezTo>
                    <a:cubicBezTo>
                      <a:pt x="305" y="318"/>
                      <a:pt x="294" y="318"/>
                      <a:pt x="294" y="318"/>
                    </a:cubicBezTo>
                    <a:cubicBezTo>
                      <a:pt x="290" y="318"/>
                      <a:pt x="288" y="321"/>
                      <a:pt x="288" y="324"/>
                    </a:cubicBezTo>
                    <a:cubicBezTo>
                      <a:pt x="288" y="327"/>
                      <a:pt x="290" y="330"/>
                      <a:pt x="294" y="330"/>
                    </a:cubicBezTo>
                    <a:cubicBezTo>
                      <a:pt x="294" y="330"/>
                      <a:pt x="302" y="330"/>
                      <a:pt x="313" y="330"/>
                    </a:cubicBezTo>
                    <a:cubicBezTo>
                      <a:pt x="326" y="330"/>
                      <a:pt x="327" y="343"/>
                      <a:pt x="326" y="347"/>
                    </a:cubicBezTo>
                    <a:cubicBezTo>
                      <a:pt x="324" y="352"/>
                      <a:pt x="322" y="356"/>
                      <a:pt x="322" y="356"/>
                    </a:cubicBezTo>
                    <a:cubicBezTo>
                      <a:pt x="319" y="363"/>
                      <a:pt x="313" y="367"/>
                      <a:pt x="300" y="367"/>
                    </a:cubicBezTo>
                    <a:cubicBezTo>
                      <a:pt x="233" y="367"/>
                      <a:pt x="233" y="367"/>
                      <a:pt x="233" y="367"/>
                    </a:cubicBezTo>
                    <a:cubicBezTo>
                      <a:pt x="199" y="367"/>
                      <a:pt x="166" y="359"/>
                      <a:pt x="165" y="359"/>
                    </a:cubicBezTo>
                    <a:cubicBezTo>
                      <a:pt x="114" y="347"/>
                      <a:pt x="112" y="347"/>
                      <a:pt x="108" y="346"/>
                    </a:cubicBezTo>
                    <a:cubicBezTo>
                      <a:pt x="108" y="346"/>
                      <a:pt x="98" y="344"/>
                      <a:pt x="98" y="335"/>
                    </a:cubicBezTo>
                    <a:cubicBezTo>
                      <a:pt x="98" y="166"/>
                      <a:pt x="98" y="166"/>
                      <a:pt x="98" y="166"/>
                    </a:cubicBezTo>
                    <a:cubicBezTo>
                      <a:pt x="98" y="160"/>
                      <a:pt x="102" y="155"/>
                      <a:pt x="108" y="153"/>
                    </a:cubicBezTo>
                    <a:cubicBezTo>
                      <a:pt x="108" y="153"/>
                      <a:pt x="109" y="152"/>
                      <a:pt x="110" y="152"/>
                    </a:cubicBezTo>
                    <a:cubicBezTo>
                      <a:pt x="166" y="129"/>
                      <a:pt x="183" y="78"/>
                      <a:pt x="184" y="36"/>
                    </a:cubicBezTo>
                    <a:cubicBezTo>
                      <a:pt x="184" y="30"/>
                      <a:pt x="188" y="24"/>
                      <a:pt x="196" y="24"/>
                    </a:cubicBezTo>
                    <a:cubicBezTo>
                      <a:pt x="209" y="24"/>
                      <a:pt x="232" y="50"/>
                      <a:pt x="232" y="82"/>
                    </a:cubicBezTo>
                    <a:cubicBezTo>
                      <a:pt x="232" y="111"/>
                      <a:pt x="231" y="116"/>
                      <a:pt x="220" y="147"/>
                    </a:cubicBezTo>
                    <a:cubicBezTo>
                      <a:pt x="343" y="147"/>
                      <a:pt x="342" y="148"/>
                      <a:pt x="353" y="151"/>
                    </a:cubicBezTo>
                    <a:cubicBezTo>
                      <a:pt x="366" y="155"/>
                      <a:pt x="367" y="166"/>
                      <a:pt x="367" y="170"/>
                    </a:cubicBezTo>
                    <a:cubicBezTo>
                      <a:pt x="367" y="174"/>
                      <a:pt x="367" y="173"/>
                      <a:pt x="367" y="1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endParaRPr>
              </a:p>
            </p:txBody>
          </p:sp>
          <p:sp>
            <p:nvSpPr>
              <p:cNvPr id="60" name="Freeform 6"/>
              <p:cNvSpPr>
                <a:spLocks noEditPoints="1"/>
              </p:cNvSpPr>
              <p:nvPr/>
            </p:nvSpPr>
            <p:spPr bwMode="auto">
              <a:xfrm>
                <a:off x="2022475" y="2501900"/>
                <a:ext cx="111125" cy="114300"/>
              </a:xfrm>
              <a:custGeom>
                <a:avLst/>
                <a:gdLst>
                  <a:gd name="T0" fmla="*/ 18 w 36"/>
                  <a:gd name="T1" fmla="*/ 0 h 37"/>
                  <a:gd name="T2" fmla="*/ 0 w 36"/>
                  <a:gd name="T3" fmla="*/ 18 h 37"/>
                  <a:gd name="T4" fmla="*/ 18 w 36"/>
                  <a:gd name="T5" fmla="*/ 37 h 37"/>
                  <a:gd name="T6" fmla="*/ 36 w 36"/>
                  <a:gd name="T7" fmla="*/ 18 h 37"/>
                  <a:gd name="T8" fmla="*/ 18 w 36"/>
                  <a:gd name="T9" fmla="*/ 0 h 37"/>
                  <a:gd name="T10" fmla="*/ 18 w 36"/>
                  <a:gd name="T11" fmla="*/ 24 h 37"/>
                  <a:gd name="T12" fmla="*/ 12 w 36"/>
                  <a:gd name="T13" fmla="*/ 18 h 37"/>
                  <a:gd name="T14" fmla="*/ 18 w 36"/>
                  <a:gd name="T15" fmla="*/ 12 h 37"/>
                  <a:gd name="T16" fmla="*/ 24 w 36"/>
                  <a:gd name="T17" fmla="*/ 18 h 37"/>
                  <a:gd name="T18" fmla="*/ 18 w 36"/>
                  <a:gd name="T19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7">
                    <a:moveTo>
                      <a:pt x="18" y="0"/>
                    </a:moveTo>
                    <a:cubicBezTo>
                      <a:pt x="8" y="0"/>
                      <a:pt x="0" y="8"/>
                      <a:pt x="0" y="18"/>
                    </a:cubicBezTo>
                    <a:cubicBezTo>
                      <a:pt x="0" y="28"/>
                      <a:pt x="8" y="37"/>
                      <a:pt x="18" y="37"/>
                    </a:cubicBezTo>
                    <a:cubicBezTo>
                      <a:pt x="28" y="37"/>
                      <a:pt x="36" y="28"/>
                      <a:pt x="36" y="18"/>
                    </a:cubicBezTo>
                    <a:cubicBezTo>
                      <a:pt x="36" y="8"/>
                      <a:pt x="28" y="0"/>
                      <a:pt x="18" y="0"/>
                    </a:cubicBezTo>
                    <a:close/>
                    <a:moveTo>
                      <a:pt x="18" y="24"/>
                    </a:moveTo>
                    <a:cubicBezTo>
                      <a:pt x="15" y="24"/>
                      <a:pt x="12" y="22"/>
                      <a:pt x="12" y="18"/>
                    </a:cubicBezTo>
                    <a:cubicBezTo>
                      <a:pt x="12" y="15"/>
                      <a:pt x="15" y="12"/>
                      <a:pt x="18" y="12"/>
                    </a:cubicBezTo>
                    <a:cubicBezTo>
                      <a:pt x="21" y="12"/>
                      <a:pt x="24" y="15"/>
                      <a:pt x="24" y="18"/>
                    </a:cubicBezTo>
                    <a:cubicBezTo>
                      <a:pt x="24" y="22"/>
                      <a:pt x="21" y="24"/>
                      <a:pt x="18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endParaRPr>
              </a:p>
            </p:txBody>
          </p:sp>
        </p:grpSp>
      </p:grpSp>
      <p:grpSp>
        <p:nvGrpSpPr>
          <p:cNvPr id="61" name="Group 137"/>
          <p:cNvGrpSpPr/>
          <p:nvPr/>
        </p:nvGrpSpPr>
        <p:grpSpPr>
          <a:xfrm>
            <a:off x="859170" y="2278714"/>
            <a:ext cx="974035" cy="974035"/>
            <a:chOff x="4184463" y="2733164"/>
            <a:chExt cx="974035" cy="974035"/>
          </a:xfrm>
        </p:grpSpPr>
        <p:sp>
          <p:nvSpPr>
            <p:cNvPr id="62" name="Oval 138"/>
            <p:cNvSpPr/>
            <p:nvPr/>
          </p:nvSpPr>
          <p:spPr>
            <a:xfrm>
              <a:off x="4184463" y="2733164"/>
              <a:ext cx="974035" cy="974035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  <p:grpSp>
          <p:nvGrpSpPr>
            <p:cNvPr id="63" name="Group 139"/>
            <p:cNvGrpSpPr/>
            <p:nvPr/>
          </p:nvGrpSpPr>
          <p:grpSpPr>
            <a:xfrm>
              <a:off x="4519964" y="3000211"/>
              <a:ext cx="303031" cy="439939"/>
              <a:chOff x="1882775" y="98425"/>
              <a:chExt cx="839787" cy="1219200"/>
            </a:xfrm>
            <a:solidFill>
              <a:schemeClr val="bg1"/>
            </a:solidFill>
          </p:grpSpPr>
          <p:sp>
            <p:nvSpPr>
              <p:cNvPr id="64" name="Freeform 7"/>
              <p:cNvSpPr>
                <a:spLocks noEditPoints="1"/>
              </p:cNvSpPr>
              <p:nvPr/>
            </p:nvSpPr>
            <p:spPr bwMode="auto">
              <a:xfrm>
                <a:off x="1882775" y="98425"/>
                <a:ext cx="839787" cy="1219200"/>
              </a:xfrm>
              <a:custGeom>
                <a:avLst/>
                <a:gdLst>
                  <a:gd name="T0" fmla="*/ 135 w 270"/>
                  <a:gd name="T1" fmla="*/ 0 h 392"/>
                  <a:gd name="T2" fmla="*/ 0 w 270"/>
                  <a:gd name="T3" fmla="*/ 135 h 392"/>
                  <a:gd name="T4" fmla="*/ 62 w 270"/>
                  <a:gd name="T5" fmla="*/ 283 h 392"/>
                  <a:gd name="T6" fmla="*/ 135 w 270"/>
                  <a:gd name="T7" fmla="*/ 392 h 392"/>
                  <a:gd name="T8" fmla="*/ 208 w 270"/>
                  <a:gd name="T9" fmla="*/ 283 h 392"/>
                  <a:gd name="T10" fmla="*/ 270 w 270"/>
                  <a:gd name="T11" fmla="*/ 135 h 392"/>
                  <a:gd name="T12" fmla="*/ 135 w 270"/>
                  <a:gd name="T13" fmla="*/ 0 h 392"/>
                  <a:gd name="T14" fmla="*/ 167 w 270"/>
                  <a:gd name="T15" fmla="*/ 333 h 392"/>
                  <a:gd name="T16" fmla="*/ 106 w 270"/>
                  <a:gd name="T17" fmla="*/ 341 h 392"/>
                  <a:gd name="T18" fmla="*/ 99 w 270"/>
                  <a:gd name="T19" fmla="*/ 318 h 392"/>
                  <a:gd name="T20" fmla="*/ 98 w 270"/>
                  <a:gd name="T21" fmla="*/ 317 h 392"/>
                  <a:gd name="T22" fmla="*/ 174 w 270"/>
                  <a:gd name="T23" fmla="*/ 308 h 392"/>
                  <a:gd name="T24" fmla="*/ 171 w 270"/>
                  <a:gd name="T25" fmla="*/ 319 h 392"/>
                  <a:gd name="T26" fmla="*/ 167 w 270"/>
                  <a:gd name="T27" fmla="*/ 333 h 392"/>
                  <a:gd name="T28" fmla="*/ 95 w 270"/>
                  <a:gd name="T29" fmla="*/ 305 h 392"/>
                  <a:gd name="T30" fmla="*/ 87 w 270"/>
                  <a:gd name="T31" fmla="*/ 282 h 392"/>
                  <a:gd name="T32" fmla="*/ 182 w 270"/>
                  <a:gd name="T33" fmla="*/ 282 h 392"/>
                  <a:gd name="T34" fmla="*/ 178 w 270"/>
                  <a:gd name="T35" fmla="*/ 295 h 392"/>
                  <a:gd name="T36" fmla="*/ 95 w 270"/>
                  <a:gd name="T37" fmla="*/ 305 h 392"/>
                  <a:gd name="T38" fmla="*/ 135 w 270"/>
                  <a:gd name="T39" fmla="*/ 368 h 392"/>
                  <a:gd name="T40" fmla="*/ 110 w 270"/>
                  <a:gd name="T41" fmla="*/ 353 h 392"/>
                  <a:gd name="T42" fmla="*/ 162 w 270"/>
                  <a:gd name="T43" fmla="*/ 346 h 392"/>
                  <a:gd name="T44" fmla="*/ 135 w 270"/>
                  <a:gd name="T45" fmla="*/ 368 h 392"/>
                  <a:gd name="T46" fmla="*/ 192 w 270"/>
                  <a:gd name="T47" fmla="*/ 258 h 392"/>
                  <a:gd name="T48" fmla="*/ 78 w 270"/>
                  <a:gd name="T49" fmla="*/ 258 h 392"/>
                  <a:gd name="T50" fmla="*/ 57 w 270"/>
                  <a:gd name="T51" fmla="*/ 218 h 392"/>
                  <a:gd name="T52" fmla="*/ 25 w 270"/>
                  <a:gd name="T53" fmla="*/ 135 h 392"/>
                  <a:gd name="T54" fmla="*/ 135 w 270"/>
                  <a:gd name="T55" fmla="*/ 25 h 392"/>
                  <a:gd name="T56" fmla="*/ 245 w 270"/>
                  <a:gd name="T57" fmla="*/ 135 h 392"/>
                  <a:gd name="T58" fmla="*/ 213 w 270"/>
                  <a:gd name="T59" fmla="*/ 218 h 392"/>
                  <a:gd name="T60" fmla="*/ 192 w 270"/>
                  <a:gd name="T61" fmla="*/ 258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0" h="392">
                    <a:moveTo>
                      <a:pt x="135" y="0"/>
                    </a:moveTo>
                    <a:cubicBezTo>
                      <a:pt x="60" y="0"/>
                      <a:pt x="0" y="61"/>
                      <a:pt x="0" y="135"/>
                    </a:cubicBezTo>
                    <a:cubicBezTo>
                      <a:pt x="0" y="185"/>
                      <a:pt x="45" y="237"/>
                      <a:pt x="62" y="283"/>
                    </a:cubicBezTo>
                    <a:cubicBezTo>
                      <a:pt x="86" y="351"/>
                      <a:pt x="84" y="392"/>
                      <a:pt x="135" y="392"/>
                    </a:cubicBezTo>
                    <a:cubicBezTo>
                      <a:pt x="187" y="392"/>
                      <a:pt x="183" y="352"/>
                      <a:pt x="208" y="283"/>
                    </a:cubicBezTo>
                    <a:cubicBezTo>
                      <a:pt x="224" y="237"/>
                      <a:pt x="270" y="184"/>
                      <a:pt x="270" y="135"/>
                    </a:cubicBezTo>
                    <a:cubicBezTo>
                      <a:pt x="270" y="61"/>
                      <a:pt x="209" y="0"/>
                      <a:pt x="135" y="0"/>
                    </a:cubicBezTo>
                    <a:close/>
                    <a:moveTo>
                      <a:pt x="167" y="333"/>
                    </a:move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4" y="335"/>
                      <a:pt x="101" y="327"/>
                      <a:pt x="99" y="318"/>
                    </a:cubicBezTo>
                    <a:cubicBezTo>
                      <a:pt x="98" y="318"/>
                      <a:pt x="98" y="317"/>
                      <a:pt x="98" y="317"/>
                    </a:cubicBezTo>
                    <a:cubicBezTo>
                      <a:pt x="174" y="308"/>
                      <a:pt x="174" y="308"/>
                      <a:pt x="174" y="308"/>
                    </a:cubicBezTo>
                    <a:cubicBezTo>
                      <a:pt x="173" y="311"/>
                      <a:pt x="172" y="315"/>
                      <a:pt x="171" y="319"/>
                    </a:cubicBezTo>
                    <a:cubicBezTo>
                      <a:pt x="169" y="324"/>
                      <a:pt x="168" y="329"/>
                      <a:pt x="167" y="333"/>
                    </a:cubicBezTo>
                    <a:close/>
                    <a:moveTo>
                      <a:pt x="95" y="305"/>
                    </a:moveTo>
                    <a:cubicBezTo>
                      <a:pt x="93" y="298"/>
                      <a:pt x="90" y="290"/>
                      <a:pt x="87" y="282"/>
                    </a:cubicBezTo>
                    <a:cubicBezTo>
                      <a:pt x="182" y="282"/>
                      <a:pt x="182" y="282"/>
                      <a:pt x="182" y="282"/>
                    </a:cubicBezTo>
                    <a:cubicBezTo>
                      <a:pt x="181" y="287"/>
                      <a:pt x="179" y="291"/>
                      <a:pt x="178" y="295"/>
                    </a:cubicBezTo>
                    <a:lnTo>
                      <a:pt x="95" y="305"/>
                    </a:lnTo>
                    <a:close/>
                    <a:moveTo>
                      <a:pt x="135" y="368"/>
                    </a:moveTo>
                    <a:cubicBezTo>
                      <a:pt x="122" y="368"/>
                      <a:pt x="117" y="366"/>
                      <a:pt x="110" y="353"/>
                    </a:cubicBezTo>
                    <a:cubicBezTo>
                      <a:pt x="162" y="346"/>
                      <a:pt x="162" y="346"/>
                      <a:pt x="162" y="346"/>
                    </a:cubicBezTo>
                    <a:cubicBezTo>
                      <a:pt x="155" y="366"/>
                      <a:pt x="149" y="368"/>
                      <a:pt x="135" y="368"/>
                    </a:cubicBezTo>
                    <a:close/>
                    <a:moveTo>
                      <a:pt x="192" y="258"/>
                    </a:moveTo>
                    <a:cubicBezTo>
                      <a:pt x="78" y="258"/>
                      <a:pt x="78" y="258"/>
                      <a:pt x="78" y="258"/>
                    </a:cubicBezTo>
                    <a:cubicBezTo>
                      <a:pt x="72" y="244"/>
                      <a:pt x="64" y="231"/>
                      <a:pt x="57" y="218"/>
                    </a:cubicBezTo>
                    <a:cubicBezTo>
                      <a:pt x="41" y="190"/>
                      <a:pt x="25" y="160"/>
                      <a:pt x="25" y="135"/>
                    </a:cubicBezTo>
                    <a:cubicBezTo>
                      <a:pt x="25" y="74"/>
                      <a:pt x="74" y="25"/>
                      <a:pt x="135" y="25"/>
                    </a:cubicBezTo>
                    <a:cubicBezTo>
                      <a:pt x="196" y="25"/>
                      <a:pt x="245" y="74"/>
                      <a:pt x="245" y="135"/>
                    </a:cubicBezTo>
                    <a:cubicBezTo>
                      <a:pt x="245" y="160"/>
                      <a:pt x="229" y="190"/>
                      <a:pt x="213" y="218"/>
                    </a:cubicBezTo>
                    <a:cubicBezTo>
                      <a:pt x="205" y="231"/>
                      <a:pt x="198" y="244"/>
                      <a:pt x="192" y="2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endParaRPr>
              </a:p>
            </p:txBody>
          </p:sp>
          <p:sp>
            <p:nvSpPr>
              <p:cNvPr id="65" name="Freeform 8"/>
              <p:cNvSpPr/>
              <p:nvPr/>
            </p:nvSpPr>
            <p:spPr bwMode="auto">
              <a:xfrm>
                <a:off x="2071688" y="290513"/>
                <a:ext cx="249237" cy="246062"/>
              </a:xfrm>
              <a:custGeom>
                <a:avLst/>
                <a:gdLst>
                  <a:gd name="T0" fmla="*/ 74 w 80"/>
                  <a:gd name="T1" fmla="*/ 0 h 79"/>
                  <a:gd name="T2" fmla="*/ 0 w 80"/>
                  <a:gd name="T3" fmla="*/ 73 h 79"/>
                  <a:gd name="T4" fmla="*/ 6 w 80"/>
                  <a:gd name="T5" fmla="*/ 79 h 79"/>
                  <a:gd name="T6" fmla="*/ 13 w 80"/>
                  <a:gd name="T7" fmla="*/ 73 h 79"/>
                  <a:gd name="T8" fmla="*/ 74 w 80"/>
                  <a:gd name="T9" fmla="*/ 12 h 79"/>
                  <a:gd name="T10" fmla="*/ 80 w 80"/>
                  <a:gd name="T11" fmla="*/ 6 h 79"/>
                  <a:gd name="T12" fmla="*/ 74 w 80"/>
                  <a:gd name="T1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79">
                    <a:moveTo>
                      <a:pt x="74" y="0"/>
                    </a:moveTo>
                    <a:cubicBezTo>
                      <a:pt x="33" y="0"/>
                      <a:pt x="0" y="33"/>
                      <a:pt x="0" y="73"/>
                    </a:cubicBezTo>
                    <a:cubicBezTo>
                      <a:pt x="0" y="77"/>
                      <a:pt x="3" y="79"/>
                      <a:pt x="6" y="79"/>
                    </a:cubicBezTo>
                    <a:cubicBezTo>
                      <a:pt x="10" y="79"/>
                      <a:pt x="13" y="77"/>
                      <a:pt x="13" y="73"/>
                    </a:cubicBezTo>
                    <a:cubicBezTo>
                      <a:pt x="13" y="39"/>
                      <a:pt x="40" y="12"/>
                      <a:pt x="74" y="12"/>
                    </a:cubicBezTo>
                    <a:cubicBezTo>
                      <a:pt x="77" y="12"/>
                      <a:pt x="80" y="9"/>
                      <a:pt x="80" y="6"/>
                    </a:cubicBezTo>
                    <a:cubicBezTo>
                      <a:pt x="80" y="2"/>
                      <a:pt x="77" y="0"/>
                      <a:pt x="7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endParaRPr>
              </a:p>
            </p:txBody>
          </p:sp>
        </p:grpSp>
      </p:grpSp>
      <p:grpSp>
        <p:nvGrpSpPr>
          <p:cNvPr id="66" name="Group 142"/>
          <p:cNvGrpSpPr/>
          <p:nvPr/>
        </p:nvGrpSpPr>
        <p:grpSpPr>
          <a:xfrm>
            <a:off x="10199892" y="1988294"/>
            <a:ext cx="974035" cy="974035"/>
            <a:chOff x="7033503" y="2733164"/>
            <a:chExt cx="974035" cy="974035"/>
          </a:xfrm>
        </p:grpSpPr>
        <p:sp>
          <p:nvSpPr>
            <p:cNvPr id="67" name="Oval 143"/>
            <p:cNvSpPr/>
            <p:nvPr/>
          </p:nvSpPr>
          <p:spPr>
            <a:xfrm>
              <a:off x="7033503" y="2733164"/>
              <a:ext cx="974035" cy="974035"/>
            </a:xfrm>
            <a:prstGeom prst="ellipse">
              <a:avLst/>
            </a:prstGeom>
            <a:solidFill>
              <a:srgbClr val="18A5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  <p:grpSp>
          <p:nvGrpSpPr>
            <p:cNvPr id="68" name="Group 144"/>
            <p:cNvGrpSpPr/>
            <p:nvPr/>
          </p:nvGrpSpPr>
          <p:grpSpPr>
            <a:xfrm>
              <a:off x="7292706" y="2993247"/>
              <a:ext cx="448069" cy="446903"/>
              <a:chOff x="101600" y="1588"/>
              <a:chExt cx="1220787" cy="1217612"/>
            </a:xfrm>
            <a:solidFill>
              <a:schemeClr val="bg1"/>
            </a:solidFill>
          </p:grpSpPr>
          <p:sp>
            <p:nvSpPr>
              <p:cNvPr id="69" name="Freeform 9"/>
              <p:cNvSpPr>
                <a:spLocks noEditPoints="1"/>
              </p:cNvSpPr>
              <p:nvPr/>
            </p:nvSpPr>
            <p:spPr bwMode="auto">
              <a:xfrm>
                <a:off x="101600" y="1588"/>
                <a:ext cx="1220787" cy="1217612"/>
              </a:xfrm>
              <a:custGeom>
                <a:avLst/>
                <a:gdLst>
                  <a:gd name="T0" fmla="*/ 245 w 392"/>
                  <a:gd name="T1" fmla="*/ 0 h 391"/>
                  <a:gd name="T2" fmla="*/ 98 w 392"/>
                  <a:gd name="T3" fmla="*/ 147 h 391"/>
                  <a:gd name="T4" fmla="*/ 115 w 392"/>
                  <a:gd name="T5" fmla="*/ 215 h 391"/>
                  <a:gd name="T6" fmla="*/ 13 w 392"/>
                  <a:gd name="T7" fmla="*/ 317 h 391"/>
                  <a:gd name="T8" fmla="*/ 13 w 392"/>
                  <a:gd name="T9" fmla="*/ 317 h 391"/>
                  <a:gd name="T10" fmla="*/ 0 w 392"/>
                  <a:gd name="T11" fmla="*/ 348 h 391"/>
                  <a:gd name="T12" fmla="*/ 43 w 392"/>
                  <a:gd name="T13" fmla="*/ 391 h 391"/>
                  <a:gd name="T14" fmla="*/ 74 w 392"/>
                  <a:gd name="T15" fmla="*/ 379 h 391"/>
                  <a:gd name="T16" fmla="*/ 74 w 392"/>
                  <a:gd name="T17" fmla="*/ 379 h 391"/>
                  <a:gd name="T18" fmla="*/ 176 w 392"/>
                  <a:gd name="T19" fmla="*/ 276 h 391"/>
                  <a:gd name="T20" fmla="*/ 245 w 392"/>
                  <a:gd name="T21" fmla="*/ 294 h 391"/>
                  <a:gd name="T22" fmla="*/ 392 w 392"/>
                  <a:gd name="T23" fmla="*/ 147 h 391"/>
                  <a:gd name="T24" fmla="*/ 245 w 392"/>
                  <a:gd name="T25" fmla="*/ 0 h 391"/>
                  <a:gd name="T26" fmla="*/ 59 w 392"/>
                  <a:gd name="T27" fmla="*/ 363 h 391"/>
                  <a:gd name="T28" fmla="*/ 43 w 392"/>
                  <a:gd name="T29" fmla="*/ 370 h 391"/>
                  <a:gd name="T30" fmla="*/ 22 w 392"/>
                  <a:gd name="T31" fmla="*/ 348 h 391"/>
                  <a:gd name="T32" fmla="*/ 28 w 392"/>
                  <a:gd name="T33" fmla="*/ 333 h 391"/>
                  <a:gd name="T34" fmla="*/ 28 w 392"/>
                  <a:gd name="T35" fmla="*/ 333 h 391"/>
                  <a:gd name="T36" fmla="*/ 127 w 392"/>
                  <a:gd name="T37" fmla="*/ 234 h 391"/>
                  <a:gd name="T38" fmla="*/ 158 w 392"/>
                  <a:gd name="T39" fmla="*/ 264 h 391"/>
                  <a:gd name="T40" fmla="*/ 59 w 392"/>
                  <a:gd name="T41" fmla="*/ 363 h 391"/>
                  <a:gd name="T42" fmla="*/ 245 w 392"/>
                  <a:gd name="T43" fmla="*/ 269 h 391"/>
                  <a:gd name="T44" fmla="*/ 123 w 392"/>
                  <a:gd name="T45" fmla="*/ 147 h 391"/>
                  <a:gd name="T46" fmla="*/ 245 w 392"/>
                  <a:gd name="T47" fmla="*/ 24 h 391"/>
                  <a:gd name="T48" fmla="*/ 367 w 392"/>
                  <a:gd name="T49" fmla="*/ 147 h 391"/>
                  <a:gd name="T50" fmla="*/ 245 w 392"/>
                  <a:gd name="T51" fmla="*/ 269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2" h="391">
                    <a:moveTo>
                      <a:pt x="245" y="0"/>
                    </a:moveTo>
                    <a:cubicBezTo>
                      <a:pt x="164" y="0"/>
                      <a:pt x="98" y="65"/>
                      <a:pt x="98" y="147"/>
                    </a:cubicBezTo>
                    <a:cubicBezTo>
                      <a:pt x="98" y="171"/>
                      <a:pt x="104" y="195"/>
                      <a:pt x="115" y="215"/>
                    </a:cubicBezTo>
                    <a:cubicBezTo>
                      <a:pt x="13" y="317"/>
                      <a:pt x="13" y="317"/>
                      <a:pt x="13" y="317"/>
                    </a:cubicBezTo>
                    <a:cubicBezTo>
                      <a:pt x="13" y="317"/>
                      <a:pt x="13" y="317"/>
                      <a:pt x="13" y="317"/>
                    </a:cubicBezTo>
                    <a:cubicBezTo>
                      <a:pt x="5" y="325"/>
                      <a:pt x="0" y="336"/>
                      <a:pt x="0" y="348"/>
                    </a:cubicBezTo>
                    <a:cubicBezTo>
                      <a:pt x="0" y="372"/>
                      <a:pt x="19" y="391"/>
                      <a:pt x="43" y="391"/>
                    </a:cubicBezTo>
                    <a:cubicBezTo>
                      <a:pt x="55" y="391"/>
                      <a:pt x="66" y="387"/>
                      <a:pt x="74" y="379"/>
                    </a:cubicBezTo>
                    <a:cubicBezTo>
                      <a:pt x="74" y="379"/>
                      <a:pt x="74" y="379"/>
                      <a:pt x="74" y="379"/>
                    </a:cubicBezTo>
                    <a:cubicBezTo>
                      <a:pt x="176" y="276"/>
                      <a:pt x="176" y="276"/>
                      <a:pt x="176" y="276"/>
                    </a:cubicBezTo>
                    <a:cubicBezTo>
                      <a:pt x="197" y="287"/>
                      <a:pt x="220" y="294"/>
                      <a:pt x="245" y="294"/>
                    </a:cubicBezTo>
                    <a:cubicBezTo>
                      <a:pt x="326" y="294"/>
                      <a:pt x="392" y="228"/>
                      <a:pt x="392" y="147"/>
                    </a:cubicBezTo>
                    <a:cubicBezTo>
                      <a:pt x="392" y="65"/>
                      <a:pt x="326" y="0"/>
                      <a:pt x="245" y="0"/>
                    </a:cubicBezTo>
                    <a:close/>
                    <a:moveTo>
                      <a:pt x="59" y="363"/>
                    </a:moveTo>
                    <a:cubicBezTo>
                      <a:pt x="55" y="367"/>
                      <a:pt x="49" y="370"/>
                      <a:pt x="43" y="370"/>
                    </a:cubicBezTo>
                    <a:cubicBezTo>
                      <a:pt x="31" y="370"/>
                      <a:pt x="22" y="360"/>
                      <a:pt x="22" y="348"/>
                    </a:cubicBezTo>
                    <a:cubicBezTo>
                      <a:pt x="22" y="342"/>
                      <a:pt x="24" y="337"/>
                      <a:pt x="28" y="333"/>
                    </a:cubicBezTo>
                    <a:cubicBezTo>
                      <a:pt x="28" y="333"/>
                      <a:pt x="28" y="333"/>
                      <a:pt x="28" y="333"/>
                    </a:cubicBezTo>
                    <a:cubicBezTo>
                      <a:pt x="127" y="234"/>
                      <a:pt x="127" y="234"/>
                      <a:pt x="127" y="234"/>
                    </a:cubicBezTo>
                    <a:cubicBezTo>
                      <a:pt x="136" y="246"/>
                      <a:pt x="146" y="256"/>
                      <a:pt x="158" y="264"/>
                    </a:cubicBezTo>
                    <a:lnTo>
                      <a:pt x="59" y="363"/>
                    </a:lnTo>
                    <a:close/>
                    <a:moveTo>
                      <a:pt x="245" y="269"/>
                    </a:moveTo>
                    <a:cubicBezTo>
                      <a:pt x="177" y="269"/>
                      <a:pt x="123" y="214"/>
                      <a:pt x="123" y="147"/>
                    </a:cubicBezTo>
                    <a:cubicBezTo>
                      <a:pt x="123" y="79"/>
                      <a:pt x="177" y="24"/>
                      <a:pt x="245" y="24"/>
                    </a:cubicBezTo>
                    <a:cubicBezTo>
                      <a:pt x="313" y="24"/>
                      <a:pt x="367" y="79"/>
                      <a:pt x="367" y="147"/>
                    </a:cubicBezTo>
                    <a:cubicBezTo>
                      <a:pt x="367" y="214"/>
                      <a:pt x="313" y="269"/>
                      <a:pt x="245" y="2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endParaRPr>
              </a:p>
            </p:txBody>
          </p:sp>
          <p:sp>
            <p:nvSpPr>
              <p:cNvPr id="70" name="Freeform 10"/>
              <p:cNvSpPr/>
              <p:nvPr/>
            </p:nvSpPr>
            <p:spPr bwMode="auto">
              <a:xfrm>
                <a:off x="596900" y="192088"/>
                <a:ext cx="285750" cy="285750"/>
              </a:xfrm>
              <a:custGeom>
                <a:avLst/>
                <a:gdLst>
                  <a:gd name="T0" fmla="*/ 86 w 92"/>
                  <a:gd name="T1" fmla="*/ 0 h 92"/>
                  <a:gd name="T2" fmla="*/ 0 w 92"/>
                  <a:gd name="T3" fmla="*/ 86 h 92"/>
                  <a:gd name="T4" fmla="*/ 6 w 92"/>
                  <a:gd name="T5" fmla="*/ 92 h 92"/>
                  <a:gd name="T6" fmla="*/ 13 w 92"/>
                  <a:gd name="T7" fmla="*/ 86 h 92"/>
                  <a:gd name="T8" fmla="*/ 86 w 92"/>
                  <a:gd name="T9" fmla="*/ 12 h 92"/>
                  <a:gd name="T10" fmla="*/ 92 w 92"/>
                  <a:gd name="T11" fmla="*/ 6 h 92"/>
                  <a:gd name="T12" fmla="*/ 86 w 92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92">
                    <a:moveTo>
                      <a:pt x="86" y="0"/>
                    </a:moveTo>
                    <a:cubicBezTo>
                      <a:pt x="39" y="0"/>
                      <a:pt x="0" y="38"/>
                      <a:pt x="0" y="86"/>
                    </a:cubicBezTo>
                    <a:cubicBezTo>
                      <a:pt x="0" y="89"/>
                      <a:pt x="3" y="92"/>
                      <a:pt x="6" y="92"/>
                    </a:cubicBezTo>
                    <a:cubicBezTo>
                      <a:pt x="10" y="92"/>
                      <a:pt x="13" y="89"/>
                      <a:pt x="13" y="86"/>
                    </a:cubicBezTo>
                    <a:cubicBezTo>
                      <a:pt x="13" y="45"/>
                      <a:pt x="45" y="12"/>
                      <a:pt x="86" y="12"/>
                    </a:cubicBezTo>
                    <a:cubicBezTo>
                      <a:pt x="89" y="12"/>
                      <a:pt x="92" y="9"/>
                      <a:pt x="92" y="6"/>
                    </a:cubicBezTo>
                    <a:cubicBezTo>
                      <a:pt x="92" y="3"/>
                      <a:pt x="89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endParaRPr>
              </a:p>
            </p:txBody>
          </p:sp>
        </p:grpSp>
      </p:grpSp>
      <p:grpSp>
        <p:nvGrpSpPr>
          <p:cNvPr id="71" name="Group 147"/>
          <p:cNvGrpSpPr/>
          <p:nvPr/>
        </p:nvGrpSpPr>
        <p:grpSpPr>
          <a:xfrm>
            <a:off x="538573" y="4760165"/>
            <a:ext cx="974035" cy="974035"/>
            <a:chOff x="4184463" y="4516613"/>
            <a:chExt cx="974035" cy="974035"/>
          </a:xfrm>
        </p:grpSpPr>
        <p:sp>
          <p:nvSpPr>
            <p:cNvPr id="72" name="Oval 148"/>
            <p:cNvSpPr/>
            <p:nvPr/>
          </p:nvSpPr>
          <p:spPr>
            <a:xfrm>
              <a:off x="4184463" y="4516613"/>
              <a:ext cx="974035" cy="974035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  <p:grpSp>
          <p:nvGrpSpPr>
            <p:cNvPr id="73" name="Group 149"/>
            <p:cNvGrpSpPr/>
            <p:nvPr/>
          </p:nvGrpSpPr>
          <p:grpSpPr>
            <a:xfrm>
              <a:off x="4447213" y="4783374"/>
              <a:ext cx="448532" cy="440512"/>
              <a:chOff x="-11112" y="1585913"/>
              <a:chExt cx="1243012" cy="1220787"/>
            </a:xfrm>
            <a:solidFill>
              <a:schemeClr val="bg1"/>
            </a:solidFill>
          </p:grpSpPr>
          <p:sp>
            <p:nvSpPr>
              <p:cNvPr id="74" name="Freeform 11"/>
              <p:cNvSpPr/>
              <p:nvPr/>
            </p:nvSpPr>
            <p:spPr bwMode="auto">
              <a:xfrm>
                <a:off x="668338" y="1738313"/>
                <a:ext cx="401637" cy="401637"/>
              </a:xfrm>
              <a:custGeom>
                <a:avLst/>
                <a:gdLst>
                  <a:gd name="T0" fmla="*/ 117 w 129"/>
                  <a:gd name="T1" fmla="*/ 123 h 129"/>
                  <a:gd name="T2" fmla="*/ 117 w 129"/>
                  <a:gd name="T3" fmla="*/ 123 h 129"/>
                  <a:gd name="T4" fmla="*/ 123 w 129"/>
                  <a:gd name="T5" fmla="*/ 129 h 129"/>
                  <a:gd name="T6" fmla="*/ 129 w 129"/>
                  <a:gd name="T7" fmla="*/ 123 h 129"/>
                  <a:gd name="T8" fmla="*/ 129 w 129"/>
                  <a:gd name="T9" fmla="*/ 122 h 129"/>
                  <a:gd name="T10" fmla="*/ 7 w 129"/>
                  <a:gd name="T11" fmla="*/ 0 h 129"/>
                  <a:gd name="T12" fmla="*/ 6 w 129"/>
                  <a:gd name="T13" fmla="*/ 0 h 129"/>
                  <a:gd name="T14" fmla="*/ 0 w 129"/>
                  <a:gd name="T15" fmla="*/ 6 h 129"/>
                  <a:gd name="T16" fmla="*/ 6 w 129"/>
                  <a:gd name="T17" fmla="*/ 12 h 129"/>
                  <a:gd name="T18" fmla="*/ 6 w 129"/>
                  <a:gd name="T19" fmla="*/ 12 h 129"/>
                  <a:gd name="T20" fmla="*/ 117 w 129"/>
                  <a:gd name="T21" fmla="*/ 12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9" h="129">
                    <a:moveTo>
                      <a:pt x="117" y="123"/>
                    </a:moveTo>
                    <a:cubicBezTo>
                      <a:pt x="117" y="123"/>
                      <a:pt x="117" y="123"/>
                      <a:pt x="117" y="123"/>
                    </a:cubicBezTo>
                    <a:cubicBezTo>
                      <a:pt x="117" y="126"/>
                      <a:pt x="119" y="129"/>
                      <a:pt x="123" y="129"/>
                    </a:cubicBezTo>
                    <a:cubicBezTo>
                      <a:pt x="126" y="129"/>
                      <a:pt x="129" y="126"/>
                      <a:pt x="129" y="123"/>
                    </a:cubicBezTo>
                    <a:cubicBezTo>
                      <a:pt x="129" y="122"/>
                      <a:pt x="129" y="122"/>
                      <a:pt x="129" y="122"/>
                    </a:cubicBezTo>
                    <a:cubicBezTo>
                      <a:pt x="129" y="55"/>
                      <a:pt x="74" y="0"/>
                      <a:pt x="7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7" y="12"/>
                      <a:pt x="117" y="62"/>
                      <a:pt x="117" y="1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endParaRPr>
              </a:p>
            </p:txBody>
          </p:sp>
          <p:sp>
            <p:nvSpPr>
              <p:cNvPr id="75" name="Freeform 12"/>
              <p:cNvSpPr>
                <a:spLocks noEditPoints="1"/>
              </p:cNvSpPr>
              <p:nvPr/>
            </p:nvSpPr>
            <p:spPr bwMode="auto">
              <a:xfrm>
                <a:off x="-11112" y="1585913"/>
                <a:ext cx="1243012" cy="1220787"/>
              </a:xfrm>
              <a:custGeom>
                <a:avLst/>
                <a:gdLst>
                  <a:gd name="T0" fmla="*/ 116 w 399"/>
                  <a:gd name="T1" fmla="*/ 11 h 392"/>
                  <a:gd name="T2" fmla="*/ 90 w 399"/>
                  <a:gd name="T3" fmla="*/ 0 h 392"/>
                  <a:gd name="T4" fmla="*/ 76 w 399"/>
                  <a:gd name="T5" fmla="*/ 3 h 392"/>
                  <a:gd name="T6" fmla="*/ 53 w 399"/>
                  <a:gd name="T7" fmla="*/ 37 h 392"/>
                  <a:gd name="T8" fmla="*/ 53 w 399"/>
                  <a:gd name="T9" fmla="*/ 205 h 392"/>
                  <a:gd name="T10" fmla="*/ 15 w 399"/>
                  <a:gd name="T11" fmla="*/ 244 h 392"/>
                  <a:gd name="T12" fmla="*/ 15 w 399"/>
                  <a:gd name="T13" fmla="*/ 295 h 392"/>
                  <a:gd name="T14" fmla="*/ 100 w 399"/>
                  <a:gd name="T15" fmla="*/ 381 h 392"/>
                  <a:gd name="T16" fmla="*/ 126 w 399"/>
                  <a:gd name="T17" fmla="*/ 392 h 392"/>
                  <a:gd name="T18" fmla="*/ 152 w 399"/>
                  <a:gd name="T19" fmla="*/ 381 h 392"/>
                  <a:gd name="T20" fmla="*/ 191 w 399"/>
                  <a:gd name="T21" fmla="*/ 343 h 392"/>
                  <a:gd name="T22" fmla="*/ 359 w 399"/>
                  <a:gd name="T23" fmla="*/ 343 h 392"/>
                  <a:gd name="T24" fmla="*/ 393 w 399"/>
                  <a:gd name="T25" fmla="*/ 320 h 392"/>
                  <a:gd name="T26" fmla="*/ 385 w 399"/>
                  <a:gd name="T27" fmla="*/ 280 h 392"/>
                  <a:gd name="T28" fmla="*/ 116 w 399"/>
                  <a:gd name="T29" fmla="*/ 11 h 392"/>
                  <a:gd name="T30" fmla="*/ 173 w 399"/>
                  <a:gd name="T31" fmla="*/ 326 h 392"/>
                  <a:gd name="T32" fmla="*/ 135 w 399"/>
                  <a:gd name="T33" fmla="*/ 364 h 392"/>
                  <a:gd name="T34" fmla="*/ 126 w 399"/>
                  <a:gd name="T35" fmla="*/ 367 h 392"/>
                  <a:gd name="T36" fmla="*/ 118 w 399"/>
                  <a:gd name="T37" fmla="*/ 364 h 392"/>
                  <a:gd name="T38" fmla="*/ 32 w 399"/>
                  <a:gd name="T39" fmla="*/ 278 h 392"/>
                  <a:gd name="T40" fmla="*/ 28 w 399"/>
                  <a:gd name="T41" fmla="*/ 269 h 392"/>
                  <a:gd name="T42" fmla="*/ 32 w 399"/>
                  <a:gd name="T43" fmla="*/ 261 h 392"/>
                  <a:gd name="T44" fmla="*/ 70 w 399"/>
                  <a:gd name="T45" fmla="*/ 223 h 392"/>
                  <a:gd name="T46" fmla="*/ 71 w 399"/>
                  <a:gd name="T47" fmla="*/ 222 h 392"/>
                  <a:gd name="T48" fmla="*/ 174 w 399"/>
                  <a:gd name="T49" fmla="*/ 325 h 392"/>
                  <a:gd name="T50" fmla="*/ 173 w 399"/>
                  <a:gd name="T51" fmla="*/ 326 h 392"/>
                  <a:gd name="T52" fmla="*/ 191 w 399"/>
                  <a:gd name="T53" fmla="*/ 318 h 392"/>
                  <a:gd name="T54" fmla="*/ 185 w 399"/>
                  <a:gd name="T55" fmla="*/ 320 h 392"/>
                  <a:gd name="T56" fmla="*/ 76 w 399"/>
                  <a:gd name="T57" fmla="*/ 211 h 392"/>
                  <a:gd name="T58" fmla="*/ 77 w 399"/>
                  <a:gd name="T59" fmla="*/ 205 h 392"/>
                  <a:gd name="T60" fmla="*/ 77 w 399"/>
                  <a:gd name="T61" fmla="*/ 58 h 392"/>
                  <a:gd name="T62" fmla="*/ 338 w 399"/>
                  <a:gd name="T63" fmla="*/ 318 h 392"/>
                  <a:gd name="T64" fmla="*/ 191 w 399"/>
                  <a:gd name="T65" fmla="*/ 318 h 392"/>
                  <a:gd name="T66" fmla="*/ 370 w 399"/>
                  <a:gd name="T67" fmla="*/ 311 h 392"/>
                  <a:gd name="T68" fmla="*/ 359 w 399"/>
                  <a:gd name="T69" fmla="*/ 318 h 392"/>
                  <a:gd name="T70" fmla="*/ 356 w 399"/>
                  <a:gd name="T71" fmla="*/ 318 h 392"/>
                  <a:gd name="T72" fmla="*/ 77 w 399"/>
                  <a:gd name="T73" fmla="*/ 40 h 392"/>
                  <a:gd name="T74" fmla="*/ 77 w 399"/>
                  <a:gd name="T75" fmla="*/ 37 h 392"/>
                  <a:gd name="T76" fmla="*/ 85 w 399"/>
                  <a:gd name="T77" fmla="*/ 25 h 392"/>
                  <a:gd name="T78" fmla="*/ 90 w 399"/>
                  <a:gd name="T79" fmla="*/ 25 h 392"/>
                  <a:gd name="T80" fmla="*/ 98 w 399"/>
                  <a:gd name="T81" fmla="*/ 28 h 392"/>
                  <a:gd name="T82" fmla="*/ 368 w 399"/>
                  <a:gd name="T83" fmla="*/ 298 h 392"/>
                  <a:gd name="T84" fmla="*/ 370 w 399"/>
                  <a:gd name="T85" fmla="*/ 311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99" h="392">
                    <a:moveTo>
                      <a:pt x="116" y="11"/>
                    </a:moveTo>
                    <a:cubicBezTo>
                      <a:pt x="109" y="4"/>
                      <a:pt x="99" y="0"/>
                      <a:pt x="90" y="0"/>
                    </a:cubicBezTo>
                    <a:cubicBezTo>
                      <a:pt x="85" y="0"/>
                      <a:pt x="80" y="1"/>
                      <a:pt x="76" y="3"/>
                    </a:cubicBezTo>
                    <a:cubicBezTo>
                      <a:pt x="62" y="9"/>
                      <a:pt x="53" y="22"/>
                      <a:pt x="53" y="37"/>
                    </a:cubicBezTo>
                    <a:cubicBezTo>
                      <a:pt x="53" y="205"/>
                      <a:pt x="53" y="205"/>
                      <a:pt x="53" y="205"/>
                    </a:cubicBezTo>
                    <a:cubicBezTo>
                      <a:pt x="15" y="244"/>
                      <a:pt x="15" y="244"/>
                      <a:pt x="15" y="244"/>
                    </a:cubicBezTo>
                    <a:cubicBezTo>
                      <a:pt x="0" y="258"/>
                      <a:pt x="0" y="281"/>
                      <a:pt x="15" y="295"/>
                    </a:cubicBezTo>
                    <a:cubicBezTo>
                      <a:pt x="100" y="381"/>
                      <a:pt x="100" y="381"/>
                      <a:pt x="100" y="381"/>
                    </a:cubicBezTo>
                    <a:cubicBezTo>
                      <a:pt x="108" y="388"/>
                      <a:pt x="117" y="392"/>
                      <a:pt x="126" y="392"/>
                    </a:cubicBezTo>
                    <a:cubicBezTo>
                      <a:pt x="136" y="392"/>
                      <a:pt x="145" y="388"/>
                      <a:pt x="152" y="381"/>
                    </a:cubicBezTo>
                    <a:cubicBezTo>
                      <a:pt x="191" y="343"/>
                      <a:pt x="191" y="343"/>
                      <a:pt x="191" y="343"/>
                    </a:cubicBezTo>
                    <a:cubicBezTo>
                      <a:pt x="359" y="343"/>
                      <a:pt x="359" y="343"/>
                      <a:pt x="359" y="343"/>
                    </a:cubicBezTo>
                    <a:cubicBezTo>
                      <a:pt x="374" y="343"/>
                      <a:pt x="387" y="334"/>
                      <a:pt x="393" y="320"/>
                    </a:cubicBezTo>
                    <a:cubicBezTo>
                      <a:pt x="399" y="307"/>
                      <a:pt x="396" y="291"/>
                      <a:pt x="385" y="280"/>
                    </a:cubicBezTo>
                    <a:lnTo>
                      <a:pt x="116" y="11"/>
                    </a:lnTo>
                    <a:close/>
                    <a:moveTo>
                      <a:pt x="173" y="326"/>
                    </a:moveTo>
                    <a:cubicBezTo>
                      <a:pt x="135" y="364"/>
                      <a:pt x="135" y="364"/>
                      <a:pt x="135" y="364"/>
                    </a:cubicBezTo>
                    <a:cubicBezTo>
                      <a:pt x="132" y="367"/>
                      <a:pt x="128" y="367"/>
                      <a:pt x="126" y="367"/>
                    </a:cubicBezTo>
                    <a:cubicBezTo>
                      <a:pt x="125" y="367"/>
                      <a:pt x="121" y="367"/>
                      <a:pt x="118" y="364"/>
                    </a:cubicBezTo>
                    <a:cubicBezTo>
                      <a:pt x="32" y="278"/>
                      <a:pt x="32" y="278"/>
                      <a:pt x="32" y="278"/>
                    </a:cubicBezTo>
                    <a:cubicBezTo>
                      <a:pt x="29" y="275"/>
                      <a:pt x="28" y="271"/>
                      <a:pt x="28" y="269"/>
                    </a:cubicBezTo>
                    <a:cubicBezTo>
                      <a:pt x="28" y="268"/>
                      <a:pt x="29" y="264"/>
                      <a:pt x="32" y="261"/>
                    </a:cubicBezTo>
                    <a:cubicBezTo>
                      <a:pt x="70" y="223"/>
                      <a:pt x="70" y="223"/>
                      <a:pt x="70" y="223"/>
                    </a:cubicBezTo>
                    <a:cubicBezTo>
                      <a:pt x="70" y="223"/>
                      <a:pt x="70" y="222"/>
                      <a:pt x="71" y="222"/>
                    </a:cubicBezTo>
                    <a:cubicBezTo>
                      <a:pt x="174" y="325"/>
                      <a:pt x="174" y="325"/>
                      <a:pt x="174" y="325"/>
                    </a:cubicBezTo>
                    <a:cubicBezTo>
                      <a:pt x="174" y="326"/>
                      <a:pt x="173" y="326"/>
                      <a:pt x="173" y="326"/>
                    </a:cubicBezTo>
                    <a:close/>
                    <a:moveTo>
                      <a:pt x="191" y="318"/>
                    </a:moveTo>
                    <a:cubicBezTo>
                      <a:pt x="189" y="318"/>
                      <a:pt x="187" y="319"/>
                      <a:pt x="185" y="320"/>
                    </a:cubicBezTo>
                    <a:cubicBezTo>
                      <a:pt x="76" y="211"/>
                      <a:pt x="76" y="211"/>
                      <a:pt x="76" y="211"/>
                    </a:cubicBezTo>
                    <a:cubicBezTo>
                      <a:pt x="77" y="209"/>
                      <a:pt x="77" y="207"/>
                      <a:pt x="77" y="205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338" y="318"/>
                      <a:pt x="338" y="318"/>
                      <a:pt x="338" y="318"/>
                    </a:cubicBezTo>
                    <a:lnTo>
                      <a:pt x="191" y="318"/>
                    </a:lnTo>
                    <a:close/>
                    <a:moveTo>
                      <a:pt x="370" y="311"/>
                    </a:moveTo>
                    <a:cubicBezTo>
                      <a:pt x="369" y="316"/>
                      <a:pt x="364" y="318"/>
                      <a:pt x="359" y="318"/>
                    </a:cubicBezTo>
                    <a:cubicBezTo>
                      <a:pt x="356" y="318"/>
                      <a:pt x="356" y="318"/>
                      <a:pt x="356" y="318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37"/>
                      <a:pt x="77" y="37"/>
                      <a:pt x="77" y="37"/>
                    </a:cubicBezTo>
                    <a:cubicBezTo>
                      <a:pt x="77" y="32"/>
                      <a:pt x="80" y="27"/>
                      <a:pt x="85" y="25"/>
                    </a:cubicBezTo>
                    <a:cubicBezTo>
                      <a:pt x="87" y="25"/>
                      <a:pt x="88" y="25"/>
                      <a:pt x="90" y="25"/>
                    </a:cubicBezTo>
                    <a:cubicBezTo>
                      <a:pt x="93" y="25"/>
                      <a:pt x="96" y="26"/>
                      <a:pt x="98" y="28"/>
                    </a:cubicBezTo>
                    <a:cubicBezTo>
                      <a:pt x="368" y="298"/>
                      <a:pt x="368" y="298"/>
                      <a:pt x="368" y="298"/>
                    </a:cubicBezTo>
                    <a:cubicBezTo>
                      <a:pt x="371" y="301"/>
                      <a:pt x="372" y="306"/>
                      <a:pt x="370" y="3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endParaRPr>
              </a:p>
            </p:txBody>
          </p:sp>
          <p:sp>
            <p:nvSpPr>
              <p:cNvPr id="76" name="Freeform 13"/>
              <p:cNvSpPr/>
              <p:nvPr/>
            </p:nvSpPr>
            <p:spPr bwMode="auto">
              <a:xfrm>
                <a:off x="649288" y="1585913"/>
                <a:ext cx="573087" cy="573087"/>
              </a:xfrm>
              <a:custGeom>
                <a:avLst/>
                <a:gdLst>
                  <a:gd name="T0" fmla="*/ 12 w 184"/>
                  <a:gd name="T1" fmla="*/ 25 h 184"/>
                  <a:gd name="T2" fmla="*/ 12 w 184"/>
                  <a:gd name="T3" fmla="*/ 25 h 184"/>
                  <a:gd name="T4" fmla="*/ 159 w 184"/>
                  <a:gd name="T5" fmla="*/ 172 h 184"/>
                  <a:gd name="T6" fmla="*/ 159 w 184"/>
                  <a:gd name="T7" fmla="*/ 172 h 184"/>
                  <a:gd name="T8" fmla="*/ 172 w 184"/>
                  <a:gd name="T9" fmla="*/ 184 h 184"/>
                  <a:gd name="T10" fmla="*/ 184 w 184"/>
                  <a:gd name="T11" fmla="*/ 172 h 184"/>
                  <a:gd name="T12" fmla="*/ 184 w 184"/>
                  <a:gd name="T13" fmla="*/ 171 h 184"/>
                  <a:gd name="T14" fmla="*/ 13 w 184"/>
                  <a:gd name="T15" fmla="*/ 0 h 184"/>
                  <a:gd name="T16" fmla="*/ 12 w 184"/>
                  <a:gd name="T17" fmla="*/ 0 h 184"/>
                  <a:gd name="T18" fmla="*/ 0 w 184"/>
                  <a:gd name="T19" fmla="*/ 12 h 184"/>
                  <a:gd name="T20" fmla="*/ 12 w 184"/>
                  <a:gd name="T21" fmla="*/ 2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4" h="184">
                    <a:moveTo>
                      <a:pt x="12" y="25"/>
                    </a:moveTo>
                    <a:cubicBezTo>
                      <a:pt x="12" y="25"/>
                      <a:pt x="12" y="25"/>
                      <a:pt x="12" y="25"/>
                    </a:cubicBezTo>
                    <a:cubicBezTo>
                      <a:pt x="93" y="25"/>
                      <a:pt x="159" y="91"/>
                      <a:pt x="159" y="172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59" y="178"/>
                      <a:pt x="165" y="184"/>
                      <a:pt x="172" y="184"/>
                    </a:cubicBezTo>
                    <a:cubicBezTo>
                      <a:pt x="178" y="184"/>
                      <a:pt x="184" y="178"/>
                      <a:pt x="184" y="172"/>
                    </a:cubicBezTo>
                    <a:cubicBezTo>
                      <a:pt x="184" y="171"/>
                      <a:pt x="184" y="171"/>
                      <a:pt x="184" y="171"/>
                    </a:cubicBezTo>
                    <a:cubicBezTo>
                      <a:pt x="184" y="77"/>
                      <a:pt x="107" y="0"/>
                      <a:pt x="13" y="0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19"/>
                      <a:pt x="6" y="25"/>
                      <a:pt x="12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p:transition spd="slow" advTm="11019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000"/>
                            </p:stCondLst>
                            <p:childTnLst>
                              <p:par>
                                <p:cTn id="1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000"/>
                            </p:stCondLst>
                            <p:childTnLst>
                              <p:par>
                                <p:cTn id="1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5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0"/>
                            </p:stCondLst>
                            <p:childTnLst>
                              <p:par>
                                <p:cTn id="1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500"/>
                            </p:stCondLst>
                            <p:childTnLst>
                              <p:par>
                                <p:cTn id="1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6000"/>
                            </p:stCondLst>
                            <p:childTnLst>
                              <p:par>
                                <p:cTn id="1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6500"/>
                            </p:stCondLst>
                            <p:childTnLst>
                              <p:par>
                                <p:cTn id="1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7000"/>
                            </p:stCondLst>
                            <p:childTnLst>
                              <p:par>
                                <p:cTn id="2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750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8000"/>
                            </p:stCondLst>
                            <p:childTnLst>
                              <p:par>
                                <p:cTn id="2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8500"/>
                            </p:stCondLst>
                            <p:childTnLst>
                              <p:par>
                                <p:cTn id="2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9500"/>
                            </p:stCondLst>
                            <p:childTnLst>
                              <p:par>
                                <p:cTn id="2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Group 41"/>
          <p:cNvGrpSpPr/>
          <p:nvPr/>
        </p:nvGrpSpPr>
        <p:grpSpPr>
          <a:xfrm>
            <a:off x="1026451" y="1905506"/>
            <a:ext cx="5401322" cy="3677758"/>
            <a:chOff x="4322543" y="1428799"/>
            <a:chExt cx="4051519" cy="2757680"/>
          </a:xfrm>
        </p:grpSpPr>
        <p:sp>
          <p:nvSpPr>
            <p:cNvPr id="29" name="Snip Single Corner Rectangle 42"/>
            <p:cNvSpPr/>
            <p:nvPr/>
          </p:nvSpPr>
          <p:spPr>
            <a:xfrm>
              <a:off x="4322543" y="1438589"/>
              <a:ext cx="4051519" cy="2746157"/>
            </a:xfrm>
            <a:prstGeom prst="snip1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0" name="Right Triangle 43"/>
            <p:cNvSpPr/>
            <p:nvPr/>
          </p:nvSpPr>
          <p:spPr>
            <a:xfrm rot="10800000">
              <a:off x="8086026" y="1428799"/>
              <a:ext cx="288035" cy="288035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31" name="Group 36"/>
            <p:cNvGrpSpPr/>
            <p:nvPr/>
          </p:nvGrpSpPr>
          <p:grpSpPr>
            <a:xfrm>
              <a:off x="4322543" y="4138220"/>
              <a:ext cx="4051518" cy="48259"/>
              <a:chOff x="4322543" y="4131077"/>
              <a:chExt cx="4051518" cy="48259"/>
            </a:xfrm>
          </p:grpSpPr>
          <p:sp>
            <p:nvSpPr>
              <p:cNvPr id="32" name="Rectangle 45"/>
              <p:cNvSpPr/>
              <p:nvPr/>
            </p:nvSpPr>
            <p:spPr>
              <a:xfrm>
                <a:off x="4322543" y="4131077"/>
                <a:ext cx="1363279" cy="4825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33" name="Rectangle 46"/>
              <p:cNvSpPr/>
              <p:nvPr/>
            </p:nvSpPr>
            <p:spPr>
              <a:xfrm>
                <a:off x="5685822" y="4131077"/>
                <a:ext cx="1363279" cy="4825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34" name="Rectangle 47"/>
              <p:cNvSpPr/>
              <p:nvPr/>
            </p:nvSpPr>
            <p:spPr>
              <a:xfrm>
                <a:off x="7010782" y="4131077"/>
                <a:ext cx="1363279" cy="4825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  <p:sp>
        <p:nvSpPr>
          <p:cNvPr id="35" name="Snip Single Corner Rectangle 48"/>
          <p:cNvSpPr/>
          <p:nvPr/>
        </p:nvSpPr>
        <p:spPr>
          <a:xfrm flipH="1">
            <a:off x="2741404" y="4735855"/>
            <a:ext cx="3686368" cy="384136"/>
          </a:xfrm>
          <a:prstGeom prst="snip1Rect">
            <a:avLst>
              <a:gd name="adj" fmla="val 5000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85342" rtlCol="0" anchor="ctr"/>
          <a:lstStyle/>
          <a:p>
            <a:pPr algn="ctr"/>
            <a:r>
              <a:rPr lang="zh-CN" altLang="en-US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节能减排</a:t>
            </a:r>
            <a:endParaRPr lang="en-US" sz="19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36" name="Group 37"/>
          <p:cNvGrpSpPr/>
          <p:nvPr/>
        </p:nvGrpSpPr>
        <p:grpSpPr>
          <a:xfrm>
            <a:off x="6824089" y="1893972"/>
            <a:ext cx="4570272" cy="1411255"/>
            <a:chOff x="466617" y="212055"/>
            <a:chExt cx="3428150" cy="1089378"/>
          </a:xfrm>
        </p:grpSpPr>
        <p:sp>
          <p:nvSpPr>
            <p:cNvPr id="37" name="TextBox 36"/>
            <p:cNvSpPr txBox="1"/>
            <p:nvPr/>
          </p:nvSpPr>
          <p:spPr>
            <a:xfrm>
              <a:off x="1244845" y="220640"/>
              <a:ext cx="731065" cy="2257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市场调研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244844" y="432351"/>
              <a:ext cx="2649923" cy="869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4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ym typeface="Arial" panose="020B0604020202020204"/>
              </a:endParaRPr>
            </a:p>
          </p:txBody>
        </p:sp>
        <p:sp>
          <p:nvSpPr>
            <p:cNvPr id="39" name="Oval 58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40" name="Group 42"/>
          <p:cNvGrpSpPr/>
          <p:nvPr/>
        </p:nvGrpSpPr>
        <p:grpSpPr>
          <a:xfrm>
            <a:off x="6824089" y="3206082"/>
            <a:ext cx="4570272" cy="1443621"/>
            <a:chOff x="466617" y="187070"/>
            <a:chExt cx="3428150" cy="1114364"/>
          </a:xfrm>
        </p:grpSpPr>
        <p:sp>
          <p:nvSpPr>
            <p:cNvPr id="41" name="TextBox 40"/>
            <p:cNvSpPr txBox="1"/>
            <p:nvPr/>
          </p:nvSpPr>
          <p:spPr>
            <a:xfrm>
              <a:off x="1244845" y="187070"/>
              <a:ext cx="1096597" cy="22570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常规技术支持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244844" y="432351"/>
              <a:ext cx="2649923" cy="869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4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ym typeface="Arial" panose="020B0604020202020204"/>
              </a:endParaRPr>
            </a:p>
          </p:txBody>
        </p:sp>
        <p:sp>
          <p:nvSpPr>
            <p:cNvPr id="43" name="Oval 62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44" name="Group 47"/>
          <p:cNvGrpSpPr/>
          <p:nvPr/>
        </p:nvGrpSpPr>
        <p:grpSpPr>
          <a:xfrm>
            <a:off x="6824089" y="4581341"/>
            <a:ext cx="4570272" cy="1400132"/>
            <a:chOff x="466617" y="210835"/>
            <a:chExt cx="3428150" cy="1080791"/>
          </a:xfrm>
        </p:grpSpPr>
        <p:sp>
          <p:nvSpPr>
            <p:cNvPr id="45" name="TextBox 44"/>
            <p:cNvSpPr txBox="1"/>
            <p:nvPr/>
          </p:nvSpPr>
          <p:spPr>
            <a:xfrm>
              <a:off x="1244845" y="210835"/>
              <a:ext cx="1096597" cy="22570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产品开发管理</a:t>
              </a:r>
              <a:endParaRPr 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244844" y="422546"/>
              <a:ext cx="2649923" cy="869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sz="1400" dirty="0"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400" dirty="0">
                <a:sym typeface="Arial" panose="020B0604020202020204"/>
              </a:endParaRPr>
            </a:p>
          </p:txBody>
        </p:sp>
        <p:sp>
          <p:nvSpPr>
            <p:cNvPr id="47" name="Oval 66"/>
            <p:cNvSpPr/>
            <p:nvPr/>
          </p:nvSpPr>
          <p:spPr>
            <a:xfrm>
              <a:off x="466617" y="212055"/>
              <a:ext cx="723797" cy="723795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cxnSp>
        <p:nvCxnSpPr>
          <p:cNvPr id="48" name="Straight Connector 67"/>
          <p:cNvCxnSpPr/>
          <p:nvPr/>
        </p:nvCxnSpPr>
        <p:spPr>
          <a:xfrm flipV="1">
            <a:off x="6440092" y="1741510"/>
            <a:ext cx="0" cy="366239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 139"/>
          <p:cNvSpPr/>
          <p:nvPr/>
        </p:nvSpPr>
        <p:spPr bwMode="auto">
          <a:xfrm>
            <a:off x="7058193" y="2160354"/>
            <a:ext cx="505818" cy="383206"/>
          </a:xfrm>
          <a:custGeom>
            <a:avLst/>
            <a:gdLst>
              <a:gd name="T0" fmla="*/ 143 w 165"/>
              <a:gd name="T1" fmla="*/ 19 h 125"/>
              <a:gd name="T2" fmla="*/ 34 w 165"/>
              <a:gd name="T3" fmla="*/ 19 h 125"/>
              <a:gd name="T4" fmla="*/ 30 w 165"/>
              <a:gd name="T5" fmla="*/ 5 h 125"/>
              <a:gd name="T6" fmla="*/ 29 w 165"/>
              <a:gd name="T7" fmla="*/ 4 h 125"/>
              <a:gd name="T8" fmla="*/ 29 w 165"/>
              <a:gd name="T9" fmla="*/ 4 h 125"/>
              <a:gd name="T10" fmla="*/ 28 w 165"/>
              <a:gd name="T11" fmla="*/ 3 h 125"/>
              <a:gd name="T12" fmla="*/ 28 w 165"/>
              <a:gd name="T13" fmla="*/ 2 h 125"/>
              <a:gd name="T14" fmla="*/ 28 w 165"/>
              <a:gd name="T15" fmla="*/ 2 h 125"/>
              <a:gd name="T16" fmla="*/ 27 w 165"/>
              <a:gd name="T17" fmla="*/ 1 h 125"/>
              <a:gd name="T18" fmla="*/ 27 w 165"/>
              <a:gd name="T19" fmla="*/ 1 h 125"/>
              <a:gd name="T20" fmla="*/ 22 w 165"/>
              <a:gd name="T21" fmla="*/ 0 h 125"/>
              <a:gd name="T22" fmla="*/ 7 w 165"/>
              <a:gd name="T23" fmla="*/ 2 h 125"/>
              <a:gd name="T24" fmla="*/ 0 w 165"/>
              <a:gd name="T25" fmla="*/ 9 h 125"/>
              <a:gd name="T26" fmla="*/ 7 w 165"/>
              <a:gd name="T27" fmla="*/ 15 h 125"/>
              <a:gd name="T28" fmla="*/ 18 w 165"/>
              <a:gd name="T29" fmla="*/ 14 h 125"/>
              <a:gd name="T30" fmla="*/ 45 w 165"/>
              <a:gd name="T31" fmla="*/ 99 h 125"/>
              <a:gd name="T32" fmla="*/ 42 w 165"/>
              <a:gd name="T33" fmla="*/ 109 h 125"/>
              <a:gd name="T34" fmla="*/ 58 w 165"/>
              <a:gd name="T35" fmla="*/ 125 h 125"/>
              <a:gd name="T36" fmla="*/ 73 w 165"/>
              <a:gd name="T37" fmla="*/ 116 h 125"/>
              <a:gd name="T38" fmla="*/ 94 w 165"/>
              <a:gd name="T39" fmla="*/ 116 h 125"/>
              <a:gd name="T40" fmla="*/ 109 w 165"/>
              <a:gd name="T41" fmla="*/ 125 h 125"/>
              <a:gd name="T42" fmla="*/ 125 w 165"/>
              <a:gd name="T43" fmla="*/ 109 h 125"/>
              <a:gd name="T44" fmla="*/ 109 w 165"/>
              <a:gd name="T45" fmla="*/ 93 h 125"/>
              <a:gd name="T46" fmla="*/ 94 w 165"/>
              <a:gd name="T47" fmla="*/ 102 h 125"/>
              <a:gd name="T48" fmla="*/ 73 w 165"/>
              <a:gd name="T49" fmla="*/ 102 h 125"/>
              <a:gd name="T50" fmla="*/ 58 w 165"/>
              <a:gd name="T51" fmla="*/ 93 h 125"/>
              <a:gd name="T52" fmla="*/ 58 w 165"/>
              <a:gd name="T53" fmla="*/ 93 h 125"/>
              <a:gd name="T54" fmla="*/ 55 w 165"/>
              <a:gd name="T55" fmla="*/ 83 h 125"/>
              <a:gd name="T56" fmla="*/ 125 w 165"/>
              <a:gd name="T57" fmla="*/ 83 h 125"/>
              <a:gd name="T58" fmla="*/ 139 w 165"/>
              <a:gd name="T59" fmla="*/ 68 h 125"/>
              <a:gd name="T60" fmla="*/ 158 w 165"/>
              <a:gd name="T61" fmla="*/ 34 h 125"/>
              <a:gd name="T62" fmla="*/ 143 w 165"/>
              <a:gd name="T63" fmla="*/ 1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125">
                <a:moveTo>
                  <a:pt x="143" y="19"/>
                </a:moveTo>
                <a:cubicBezTo>
                  <a:pt x="34" y="19"/>
                  <a:pt x="34" y="19"/>
                  <a:pt x="34" y="19"/>
                </a:cubicBezTo>
                <a:cubicBezTo>
                  <a:pt x="30" y="5"/>
                  <a:pt x="30" y="5"/>
                  <a:pt x="30" y="5"/>
                </a:cubicBezTo>
                <a:cubicBezTo>
                  <a:pt x="30" y="5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3"/>
                  <a:pt x="29" y="3"/>
                  <a:pt x="28" y="3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7" y="2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5" y="0"/>
                  <a:pt x="24" y="0"/>
                  <a:pt x="22" y="0"/>
                </a:cubicBezTo>
                <a:cubicBezTo>
                  <a:pt x="7" y="2"/>
                  <a:pt x="7" y="2"/>
                  <a:pt x="7" y="2"/>
                </a:cubicBezTo>
                <a:cubicBezTo>
                  <a:pt x="3" y="2"/>
                  <a:pt x="0" y="5"/>
                  <a:pt x="0" y="9"/>
                </a:cubicBezTo>
                <a:cubicBezTo>
                  <a:pt x="1" y="12"/>
                  <a:pt x="4" y="15"/>
                  <a:pt x="7" y="15"/>
                </a:cubicBezTo>
                <a:cubicBezTo>
                  <a:pt x="18" y="14"/>
                  <a:pt x="18" y="14"/>
                  <a:pt x="18" y="14"/>
                </a:cubicBezTo>
                <a:cubicBezTo>
                  <a:pt x="45" y="99"/>
                  <a:pt x="45" y="99"/>
                  <a:pt x="45" y="99"/>
                </a:cubicBezTo>
                <a:cubicBezTo>
                  <a:pt x="43" y="101"/>
                  <a:pt x="42" y="105"/>
                  <a:pt x="42" y="109"/>
                </a:cubicBezTo>
                <a:cubicBezTo>
                  <a:pt x="42" y="118"/>
                  <a:pt x="49" y="125"/>
                  <a:pt x="58" y="125"/>
                </a:cubicBezTo>
                <a:cubicBezTo>
                  <a:pt x="64" y="125"/>
                  <a:pt x="70" y="121"/>
                  <a:pt x="73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7" y="121"/>
                  <a:pt x="103" y="125"/>
                  <a:pt x="109" y="125"/>
                </a:cubicBezTo>
                <a:cubicBezTo>
                  <a:pt x="118" y="125"/>
                  <a:pt x="125" y="118"/>
                  <a:pt x="125" y="109"/>
                </a:cubicBezTo>
                <a:cubicBezTo>
                  <a:pt x="125" y="100"/>
                  <a:pt x="118" y="93"/>
                  <a:pt x="109" y="93"/>
                </a:cubicBezTo>
                <a:cubicBezTo>
                  <a:pt x="103" y="93"/>
                  <a:pt x="97" y="97"/>
                  <a:pt x="94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0" y="97"/>
                  <a:pt x="64" y="93"/>
                  <a:pt x="58" y="93"/>
                </a:cubicBezTo>
                <a:cubicBezTo>
                  <a:pt x="58" y="93"/>
                  <a:pt x="58" y="93"/>
                  <a:pt x="58" y="93"/>
                </a:cubicBezTo>
                <a:cubicBezTo>
                  <a:pt x="55" y="83"/>
                  <a:pt x="55" y="83"/>
                  <a:pt x="55" y="83"/>
                </a:cubicBezTo>
                <a:cubicBezTo>
                  <a:pt x="125" y="83"/>
                  <a:pt x="125" y="83"/>
                  <a:pt x="125" y="83"/>
                </a:cubicBezTo>
                <a:cubicBezTo>
                  <a:pt x="133" y="83"/>
                  <a:pt x="134" y="77"/>
                  <a:pt x="139" y="68"/>
                </a:cubicBezTo>
                <a:cubicBezTo>
                  <a:pt x="158" y="34"/>
                  <a:pt x="158" y="34"/>
                  <a:pt x="158" y="34"/>
                </a:cubicBezTo>
                <a:cubicBezTo>
                  <a:pt x="165" y="20"/>
                  <a:pt x="151" y="19"/>
                  <a:pt x="143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50" name="Freeform 144"/>
          <p:cNvSpPr/>
          <p:nvPr/>
        </p:nvSpPr>
        <p:spPr bwMode="auto">
          <a:xfrm>
            <a:off x="7108986" y="3434704"/>
            <a:ext cx="412697" cy="446721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51" name="Freeform 149"/>
          <p:cNvSpPr/>
          <p:nvPr/>
        </p:nvSpPr>
        <p:spPr bwMode="auto">
          <a:xfrm>
            <a:off x="7108986" y="4813273"/>
            <a:ext cx="435977" cy="427666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</p:spTree>
  </p:cSld>
  <p:clrMapOvr>
    <a:masterClrMapping/>
  </p:clrMapOvr>
  <p:transition spd="slow" advTm="3907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735348" y="1527715"/>
            <a:ext cx="4121928" cy="4121928"/>
          </a:xfrm>
          <a:prstGeom prst="triangle">
            <a:avLst/>
          </a:prstGeom>
          <a:solidFill>
            <a:srgbClr val="5D910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任意多边形 4"/>
          <p:cNvSpPr/>
          <p:nvPr/>
        </p:nvSpPr>
        <p:spPr>
          <a:xfrm>
            <a:off x="2796311" y="1942122"/>
            <a:ext cx="2679253" cy="975738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6926" tIns="256926" rIns="256926" bIns="256926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100" kern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796311" y="3039826"/>
            <a:ext cx="2679253" cy="975738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6926" tIns="256926" rIns="256926" bIns="256926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100" kern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796311" y="4137531"/>
            <a:ext cx="2679253" cy="975738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6926" tIns="256926" rIns="256926" bIns="256926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100" kern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0115" y="2189547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24828" y="2240509"/>
            <a:ext cx="57318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70115" y="3287252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70115" y="4391845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24828" y="3778540"/>
            <a:ext cx="57318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389">
        <p:fade/>
      </p:transition>
    </mc:Choice>
    <mc:Fallback xmlns="">
      <p:transition spd="med" advTm="10389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2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53" presetID="2" presetClass="entr" presetSubtype="2" accel="60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8" presetID="2" presetClass="entr" presetSubtype="2" accel="60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53" presetID="2" presetClass="entr" presetSubtype="2" accel="6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8" presetID="2" presetClass="entr" presetSubtype="2" accel="6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-499064" y="-106878"/>
            <a:ext cx="13003781" cy="61930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-499064" y="4895145"/>
            <a:ext cx="13003781" cy="19628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02386" y="2545006"/>
            <a:ext cx="1851789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6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content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02074" y="1465089"/>
            <a:ext cx="4360233" cy="800846"/>
            <a:chOff x="5502074" y="1465089"/>
            <a:chExt cx="4360233" cy="800846"/>
          </a:xfrm>
        </p:grpSpPr>
        <p:sp>
          <p:nvSpPr>
            <p:cNvPr id="10" name="圆角矩形 9"/>
            <p:cNvSpPr/>
            <p:nvPr/>
          </p:nvSpPr>
          <p:spPr>
            <a:xfrm>
              <a:off x="5504062" y="1707794"/>
              <a:ext cx="4120738" cy="5581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5502074" y="1761731"/>
              <a:ext cx="3694059" cy="477054"/>
              <a:chOff x="5502074" y="1761731"/>
              <a:chExt cx="3694059" cy="477054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6241478" y="1802198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第一章</a:t>
                </a:r>
                <a:r>
                  <a: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502074" y="1761731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500" b="1" kern="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500" b="1" kern="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4" name="直接连接符 14"/>
              <p:cNvCxnSpPr>
                <a:cxnSpLocks noChangeShapeType="1"/>
              </p:cNvCxnSpPr>
              <p:nvPr/>
            </p:nvCxnSpPr>
            <p:spPr bwMode="auto">
              <a:xfrm>
                <a:off x="6140239" y="1827290"/>
                <a:ext cx="0" cy="342900"/>
              </a:xfrm>
              <a:prstGeom prst="line">
                <a:avLst/>
              </a:prstGeom>
              <a:noFill/>
              <a:ln w="6350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直接连接符 23"/>
              <p:cNvCxnSpPr>
                <a:cxnSpLocks noChangeShapeType="1"/>
              </p:cNvCxnSpPr>
              <p:nvPr/>
            </p:nvCxnSpPr>
            <p:spPr bwMode="auto">
              <a:xfrm>
                <a:off x="6097377" y="1827290"/>
                <a:ext cx="0" cy="342900"/>
              </a:xfrm>
              <a:prstGeom prst="line">
                <a:avLst/>
              </a:prstGeom>
              <a:noFill/>
              <a:ln w="28575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8721276" y="1465089"/>
              <a:ext cx="1141031" cy="794441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5504062" y="2658754"/>
            <a:ext cx="4579275" cy="768633"/>
            <a:chOff x="5504062" y="2658754"/>
            <a:chExt cx="4579275" cy="768633"/>
          </a:xfrm>
        </p:grpSpPr>
        <p:grpSp>
          <p:nvGrpSpPr>
            <p:cNvPr id="4" name="组合 3"/>
            <p:cNvGrpSpPr/>
            <p:nvPr/>
          </p:nvGrpSpPr>
          <p:grpSpPr>
            <a:xfrm>
              <a:off x="5506050" y="2658754"/>
              <a:ext cx="4577287" cy="768633"/>
              <a:chOff x="5506050" y="2658754"/>
              <a:chExt cx="4577287" cy="768633"/>
            </a:xfrm>
          </p:grpSpPr>
          <p:sp>
            <p:nvSpPr>
              <p:cNvPr id="34" name="圆角矩形 33"/>
              <p:cNvSpPr/>
              <p:nvPr/>
            </p:nvSpPr>
            <p:spPr>
              <a:xfrm>
                <a:off x="5506050" y="2764001"/>
                <a:ext cx="4120738" cy="55814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  <a:reflection blurRad="6350" stA="50000" endA="300" endPos="5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2" name="图片 51"/>
              <p:cNvPicPr>
                <a:picLocks noChangeAspect="1"/>
              </p:cNvPicPr>
              <p:nvPr/>
            </p:nvPicPr>
            <p:blipFill rotWithShape="1">
              <a:blip r:embed="rId6" cstate="print"/>
              <a:srcRect/>
              <a:stretch>
                <a:fillRect/>
              </a:stretch>
            </p:blipFill>
            <p:spPr>
              <a:xfrm>
                <a:off x="9157063" y="2658754"/>
                <a:ext cx="926274" cy="768633"/>
              </a:xfrm>
              <a:prstGeom prst="rect">
                <a:avLst/>
              </a:prstGeom>
            </p:spPr>
          </p:pic>
        </p:grpSp>
        <p:grpSp>
          <p:nvGrpSpPr>
            <p:cNvPr id="54" name="组合 53"/>
            <p:cNvGrpSpPr/>
            <p:nvPr/>
          </p:nvGrpSpPr>
          <p:grpSpPr>
            <a:xfrm>
              <a:off x="5504062" y="2817938"/>
              <a:ext cx="3694059" cy="477054"/>
              <a:chOff x="5504062" y="2817938"/>
              <a:chExt cx="3694059" cy="477054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6243466" y="2858405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第二章</a:t>
                </a:r>
                <a:r>
                  <a: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504062" y="2817938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500" b="1" kern="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500" b="1" kern="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7" name="直接连接符 14"/>
              <p:cNvCxnSpPr>
                <a:cxnSpLocks noChangeShapeType="1"/>
              </p:cNvCxnSpPr>
              <p:nvPr/>
            </p:nvCxnSpPr>
            <p:spPr bwMode="auto">
              <a:xfrm>
                <a:off x="6142227" y="2883497"/>
                <a:ext cx="0" cy="342900"/>
              </a:xfrm>
              <a:prstGeom prst="line">
                <a:avLst/>
              </a:prstGeom>
              <a:noFill/>
              <a:ln w="6350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" name="直接连接符 23"/>
              <p:cNvCxnSpPr>
                <a:cxnSpLocks noChangeShapeType="1"/>
              </p:cNvCxnSpPr>
              <p:nvPr/>
            </p:nvCxnSpPr>
            <p:spPr bwMode="auto">
              <a:xfrm>
                <a:off x="6099365" y="2883497"/>
                <a:ext cx="0" cy="342900"/>
              </a:xfrm>
              <a:prstGeom prst="line">
                <a:avLst/>
              </a:prstGeom>
              <a:noFill/>
              <a:ln w="28575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8" name="组合 7"/>
          <p:cNvGrpSpPr/>
          <p:nvPr/>
        </p:nvGrpSpPr>
        <p:grpSpPr>
          <a:xfrm>
            <a:off x="5497474" y="3548072"/>
            <a:ext cx="4360233" cy="800846"/>
            <a:chOff x="5497474" y="3548072"/>
            <a:chExt cx="4360233" cy="800846"/>
          </a:xfrm>
        </p:grpSpPr>
        <p:sp>
          <p:nvSpPr>
            <p:cNvPr id="40" name="圆角矩形 39"/>
            <p:cNvSpPr/>
            <p:nvPr/>
          </p:nvSpPr>
          <p:spPr>
            <a:xfrm>
              <a:off x="5499462" y="3790777"/>
              <a:ext cx="4120738" cy="5581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497474" y="3548072"/>
              <a:ext cx="4360233" cy="794441"/>
              <a:chOff x="5497474" y="3548072"/>
              <a:chExt cx="4360233" cy="794441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5497474" y="3844714"/>
                <a:ext cx="3694059" cy="477054"/>
                <a:chOff x="5497474" y="3844714"/>
                <a:chExt cx="3694059" cy="477054"/>
              </a:xfrm>
            </p:grpSpPr>
            <p:sp>
              <p:nvSpPr>
                <p:cNvPr id="41" name="矩形 40"/>
                <p:cNvSpPr/>
                <p:nvPr/>
              </p:nvSpPr>
              <p:spPr>
                <a:xfrm>
                  <a:off x="6236878" y="3885181"/>
                  <a:ext cx="295465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b="1" kern="0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第三章</a:t>
                  </a:r>
                  <a:r>
                    <a:rPr lang="zh-CN" altLang="en-US" b="1" kern="0" dirty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：请在此处</a:t>
                  </a:r>
                  <a:r>
                    <a:rPr lang="zh-CN" altLang="en-US" b="1" kern="0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输入标题</a:t>
                  </a:r>
                  <a:endPara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矩形 41"/>
                <p:cNvSpPr/>
                <p:nvPr/>
              </p:nvSpPr>
              <p:spPr>
                <a:xfrm>
                  <a:off x="5497474" y="3844714"/>
                  <a:ext cx="579005" cy="4770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CN" sz="2500" b="1" kern="0" dirty="0" smtClean="0">
                      <a:solidFill>
                        <a:schemeClr val="accent6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03</a:t>
                  </a:r>
                  <a:endParaRPr lang="zh-CN" altLang="en-US" sz="2500" b="1" kern="0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43" name="直接连接符 14"/>
                <p:cNvCxnSpPr>
                  <a:cxnSpLocks noChangeShapeType="1"/>
                </p:cNvCxnSpPr>
                <p:nvPr/>
              </p:nvCxnSpPr>
              <p:spPr bwMode="auto">
                <a:xfrm>
                  <a:off x="6135639" y="3910273"/>
                  <a:ext cx="0" cy="342900"/>
                </a:xfrm>
                <a:prstGeom prst="line">
                  <a:avLst/>
                </a:prstGeom>
                <a:noFill/>
                <a:ln w="6350">
                  <a:solidFill>
                    <a:srgbClr val="5D910B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4" name="直接连接符 23"/>
                <p:cNvCxnSpPr>
                  <a:cxnSpLocks noChangeShapeType="1"/>
                </p:cNvCxnSpPr>
                <p:nvPr/>
              </p:nvCxnSpPr>
              <p:spPr bwMode="auto">
                <a:xfrm>
                  <a:off x="6092777" y="3910273"/>
                  <a:ext cx="0" cy="342900"/>
                </a:xfrm>
                <a:prstGeom prst="line">
                  <a:avLst/>
                </a:prstGeom>
                <a:noFill/>
                <a:ln w="28575">
                  <a:solidFill>
                    <a:srgbClr val="5D910B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pic>
            <p:nvPicPr>
              <p:cNvPr id="45" name="图片 44"/>
              <p:cNvPicPr>
                <a:picLocks noChangeAspect="1"/>
              </p:cNvPicPr>
              <p:nvPr/>
            </p:nvPicPr>
            <p:blipFill rotWithShape="1">
              <a:blip r:embed="rId5" cstate="print"/>
              <a:srcRect/>
              <a:stretch>
                <a:fillRect/>
              </a:stretch>
            </p:blipFill>
            <p:spPr>
              <a:xfrm>
                <a:off x="8716676" y="3548072"/>
                <a:ext cx="1141031" cy="794441"/>
              </a:xfrm>
              <a:prstGeom prst="rect">
                <a:avLst/>
              </a:prstGeom>
            </p:spPr>
          </p:pic>
        </p:grpSp>
      </p:grpSp>
      <p:grpSp>
        <p:nvGrpSpPr>
          <p:cNvPr id="6" name="组合 5"/>
          <p:cNvGrpSpPr/>
          <p:nvPr/>
        </p:nvGrpSpPr>
        <p:grpSpPr>
          <a:xfrm>
            <a:off x="5504062" y="4667003"/>
            <a:ext cx="4579275" cy="812417"/>
            <a:chOff x="5504062" y="4667003"/>
            <a:chExt cx="4579275" cy="812417"/>
          </a:xfrm>
        </p:grpSpPr>
        <p:sp>
          <p:nvSpPr>
            <p:cNvPr id="46" name="圆角矩形 45"/>
            <p:cNvSpPr/>
            <p:nvPr/>
          </p:nvSpPr>
          <p:spPr>
            <a:xfrm>
              <a:off x="5506050" y="4766900"/>
              <a:ext cx="4120738" cy="5581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5504062" y="4820837"/>
              <a:ext cx="3694059" cy="477054"/>
              <a:chOff x="5504062" y="4820837"/>
              <a:chExt cx="3694059" cy="477054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6243466" y="4861304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第四章</a:t>
                </a:r>
                <a:r>
                  <a: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5504062" y="482083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500" b="1" kern="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500" b="1" kern="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49" name="直接连接符 14"/>
              <p:cNvCxnSpPr>
                <a:cxnSpLocks noChangeShapeType="1"/>
              </p:cNvCxnSpPr>
              <p:nvPr/>
            </p:nvCxnSpPr>
            <p:spPr bwMode="auto">
              <a:xfrm>
                <a:off x="6142227" y="4886396"/>
                <a:ext cx="0" cy="342900"/>
              </a:xfrm>
              <a:prstGeom prst="line">
                <a:avLst/>
              </a:prstGeom>
              <a:noFill/>
              <a:ln w="6350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0" name="直接连接符 23"/>
              <p:cNvCxnSpPr>
                <a:cxnSpLocks noChangeShapeType="1"/>
              </p:cNvCxnSpPr>
              <p:nvPr/>
            </p:nvCxnSpPr>
            <p:spPr bwMode="auto">
              <a:xfrm>
                <a:off x="6099365" y="4886396"/>
                <a:ext cx="0" cy="342900"/>
              </a:xfrm>
              <a:prstGeom prst="line">
                <a:avLst/>
              </a:prstGeom>
              <a:noFill/>
              <a:ln w="28575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7" cstate="print"/>
            <a:srcRect/>
            <a:stretch>
              <a:fillRect/>
            </a:stretch>
          </p:blipFill>
          <p:spPr>
            <a:xfrm>
              <a:off x="9079424" y="4667003"/>
              <a:ext cx="1003913" cy="81241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657">
        <p14:reveal thruBlk="1"/>
      </p:transition>
    </mc:Choice>
    <mc:Fallback xmlns="">
      <p:transition spd="slow" advTm="46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0476E-6 4.99537E-7 L 3.70476E-6 0.08742 " pathEditMode="relative" rAng="0" ptsTypes="AA">
                                      <p:cBhvr>
                                        <p:cTn id="1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8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4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823112" y="2731180"/>
            <a:ext cx="2255340" cy="2255340"/>
            <a:chOff x="2823112" y="2731180"/>
            <a:chExt cx="2255340" cy="2255340"/>
          </a:xfrm>
        </p:grpSpPr>
        <p:sp>
          <p:nvSpPr>
            <p:cNvPr id="5" name="任意多边形 4"/>
            <p:cNvSpPr/>
            <p:nvPr/>
          </p:nvSpPr>
          <p:spPr>
            <a:xfrm>
              <a:off x="2823112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51AFAF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2998824" y="2807327"/>
              <a:ext cx="2079628" cy="2079628"/>
            </a:xfrm>
            <a:custGeom>
              <a:avLst/>
              <a:gdLst>
                <a:gd name="connsiteX0" fmla="*/ 1039656 w 2079628"/>
                <a:gd name="connsiteY0" fmla="*/ 0 h 2079628"/>
                <a:gd name="connsiteX1" fmla="*/ 2079628 w 2079628"/>
                <a:gd name="connsiteY1" fmla="*/ 1040269 h 2079628"/>
                <a:gd name="connsiteX2" fmla="*/ 1039972 w 2079628"/>
                <a:gd name="connsiteY2" fmla="*/ 2079628 h 2079628"/>
                <a:gd name="connsiteX3" fmla="*/ 0 w 2079628"/>
                <a:gd name="connsiteY3" fmla="*/ 1039360 h 2079628"/>
                <a:gd name="connsiteX4" fmla="*/ 1039656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39656" y="0"/>
                  </a:moveTo>
                  <a:lnTo>
                    <a:pt x="2079628" y="1040269"/>
                  </a:lnTo>
                  <a:lnTo>
                    <a:pt x="1039972" y="2079628"/>
                  </a:lnTo>
                  <a:lnTo>
                    <a:pt x="0" y="1039360"/>
                  </a:lnTo>
                  <a:lnTo>
                    <a:pt x="1039656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389156" y="2731180"/>
            <a:ext cx="2255340" cy="2255340"/>
            <a:chOff x="9389156" y="2731180"/>
            <a:chExt cx="2255340" cy="2255340"/>
          </a:xfrm>
        </p:grpSpPr>
        <p:sp>
          <p:nvSpPr>
            <p:cNvPr id="8" name="任意多边形 7"/>
            <p:cNvSpPr/>
            <p:nvPr/>
          </p:nvSpPr>
          <p:spPr>
            <a:xfrm>
              <a:off x="9389156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98C05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9548882" y="2807327"/>
              <a:ext cx="2079628" cy="2079628"/>
            </a:xfrm>
            <a:custGeom>
              <a:avLst/>
              <a:gdLst>
                <a:gd name="connsiteX0" fmla="*/ 1039656 w 2079628"/>
                <a:gd name="connsiteY0" fmla="*/ 0 h 2079628"/>
                <a:gd name="connsiteX1" fmla="*/ 2079628 w 2079628"/>
                <a:gd name="connsiteY1" fmla="*/ 1040269 h 2079628"/>
                <a:gd name="connsiteX2" fmla="*/ 1039972 w 2079628"/>
                <a:gd name="connsiteY2" fmla="*/ 2079628 h 2079628"/>
                <a:gd name="connsiteX3" fmla="*/ 0 w 2079628"/>
                <a:gd name="connsiteY3" fmla="*/ 1039360 h 2079628"/>
                <a:gd name="connsiteX4" fmla="*/ 1039656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39656" y="0"/>
                  </a:moveTo>
                  <a:lnTo>
                    <a:pt x="2079628" y="1040269"/>
                  </a:lnTo>
                  <a:lnTo>
                    <a:pt x="1039972" y="2079628"/>
                  </a:lnTo>
                  <a:lnTo>
                    <a:pt x="0" y="1039360"/>
                  </a:lnTo>
                  <a:lnTo>
                    <a:pt x="1039656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022469" y="2731180"/>
            <a:ext cx="2255340" cy="2255340"/>
            <a:chOff x="5022469" y="2731180"/>
            <a:chExt cx="2255340" cy="2255340"/>
          </a:xfrm>
        </p:grpSpPr>
        <p:sp>
          <p:nvSpPr>
            <p:cNvPr id="11" name="任意多边形 10"/>
            <p:cNvSpPr/>
            <p:nvPr/>
          </p:nvSpPr>
          <p:spPr>
            <a:xfrm>
              <a:off x="5022469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98C05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5183059" y="2808066"/>
              <a:ext cx="2079016" cy="2079016"/>
            </a:xfrm>
            <a:custGeom>
              <a:avLst/>
              <a:gdLst>
                <a:gd name="connsiteX0" fmla="*/ 1039656 w 2079016"/>
                <a:gd name="connsiteY0" fmla="*/ 0 h 2079016"/>
                <a:gd name="connsiteX1" fmla="*/ 2079016 w 2079016"/>
                <a:gd name="connsiteY1" fmla="*/ 1039656 h 2079016"/>
                <a:gd name="connsiteX2" fmla="*/ 1039360 w 2079016"/>
                <a:gd name="connsiteY2" fmla="*/ 2079016 h 2079016"/>
                <a:gd name="connsiteX3" fmla="*/ 0 w 2079016"/>
                <a:gd name="connsiteY3" fmla="*/ 1039360 h 2079016"/>
                <a:gd name="connsiteX4" fmla="*/ 1039656 w 2079016"/>
                <a:gd name="connsiteY4" fmla="*/ 0 h 207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016" h="2079016">
                  <a:moveTo>
                    <a:pt x="1039656" y="0"/>
                  </a:moveTo>
                  <a:lnTo>
                    <a:pt x="2079016" y="1039656"/>
                  </a:lnTo>
                  <a:lnTo>
                    <a:pt x="1039360" y="2079016"/>
                  </a:lnTo>
                  <a:lnTo>
                    <a:pt x="0" y="1039360"/>
                  </a:lnTo>
                  <a:lnTo>
                    <a:pt x="1039656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189799" y="2731180"/>
            <a:ext cx="2255340" cy="2255340"/>
            <a:chOff x="7189799" y="2731180"/>
            <a:chExt cx="2255340" cy="2255340"/>
          </a:xfrm>
        </p:grpSpPr>
        <p:sp>
          <p:nvSpPr>
            <p:cNvPr id="14" name="任意多边形 13"/>
            <p:cNvSpPr/>
            <p:nvPr/>
          </p:nvSpPr>
          <p:spPr>
            <a:xfrm>
              <a:off x="7189799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51AFAF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7366125" y="2808067"/>
              <a:ext cx="2079014" cy="2079015"/>
            </a:xfrm>
            <a:custGeom>
              <a:avLst/>
              <a:gdLst>
                <a:gd name="connsiteX0" fmla="*/ 1039655 w 2079014"/>
                <a:gd name="connsiteY0" fmla="*/ 0 h 2079015"/>
                <a:gd name="connsiteX1" fmla="*/ 2079014 w 2079014"/>
                <a:gd name="connsiteY1" fmla="*/ 1039656 h 2079015"/>
                <a:gd name="connsiteX2" fmla="*/ 1039359 w 2079014"/>
                <a:gd name="connsiteY2" fmla="*/ 2079015 h 2079015"/>
                <a:gd name="connsiteX3" fmla="*/ 0 w 2079014"/>
                <a:gd name="connsiteY3" fmla="*/ 1039359 h 2079015"/>
                <a:gd name="connsiteX4" fmla="*/ 1039655 w 2079014"/>
                <a:gd name="connsiteY4" fmla="*/ 0 h 207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014" h="2079015">
                  <a:moveTo>
                    <a:pt x="1039655" y="0"/>
                  </a:moveTo>
                  <a:lnTo>
                    <a:pt x="2079014" y="1039656"/>
                  </a:lnTo>
                  <a:lnTo>
                    <a:pt x="1039359" y="2079015"/>
                  </a:lnTo>
                  <a:lnTo>
                    <a:pt x="0" y="1039359"/>
                  </a:lnTo>
                  <a:lnTo>
                    <a:pt x="1039655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1577" y="2731180"/>
            <a:ext cx="2255340" cy="2255340"/>
            <a:chOff x="651577" y="2731180"/>
            <a:chExt cx="2255340" cy="2255340"/>
          </a:xfrm>
        </p:grpSpPr>
        <p:sp>
          <p:nvSpPr>
            <p:cNvPr id="17" name="任意多边形 16"/>
            <p:cNvSpPr/>
            <p:nvPr/>
          </p:nvSpPr>
          <p:spPr>
            <a:xfrm>
              <a:off x="651577" y="2731180"/>
              <a:ext cx="2255340" cy="2255340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solidFill>
              <a:srgbClr val="98C05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817923" y="2808626"/>
              <a:ext cx="2079628" cy="2079628"/>
            </a:xfrm>
            <a:custGeom>
              <a:avLst/>
              <a:gdLst>
                <a:gd name="connsiteX0" fmla="*/ 1040267 w 2079628"/>
                <a:gd name="connsiteY0" fmla="*/ 0 h 2079628"/>
                <a:gd name="connsiteX1" fmla="*/ 2079628 w 2079628"/>
                <a:gd name="connsiteY1" fmla="*/ 1039656 h 2079628"/>
                <a:gd name="connsiteX2" fmla="*/ 1039360 w 2079628"/>
                <a:gd name="connsiteY2" fmla="*/ 2079628 h 2079628"/>
                <a:gd name="connsiteX3" fmla="*/ 0 w 2079628"/>
                <a:gd name="connsiteY3" fmla="*/ 1039971 h 2079628"/>
                <a:gd name="connsiteX4" fmla="*/ 1040267 w 2079628"/>
                <a:gd name="connsiteY4" fmla="*/ 0 h 20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628" h="2079628">
                  <a:moveTo>
                    <a:pt x="1040267" y="0"/>
                  </a:moveTo>
                  <a:lnTo>
                    <a:pt x="2079628" y="1039656"/>
                  </a:lnTo>
                  <a:lnTo>
                    <a:pt x="1039360" y="2079628"/>
                  </a:lnTo>
                  <a:lnTo>
                    <a:pt x="0" y="1039971"/>
                  </a:lnTo>
                  <a:lnTo>
                    <a:pt x="1040267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矩形 35"/>
          <p:cNvSpPr/>
          <p:nvPr/>
        </p:nvSpPr>
        <p:spPr>
          <a:xfrm>
            <a:off x="1122666" y="125301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03998" y="1641313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277498" y="51817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2858830" y="5570066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430648" y="125714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5011980" y="1645440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656061" y="51817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7237393" y="5570066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821086" y="118997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9402418" y="1578273"/>
            <a:ext cx="2200651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524">
        <p:fade/>
      </p:transition>
    </mc:Choice>
    <mc:Fallback xmlns="">
      <p:transition spd="med" advTm="452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8000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8000" fill="hold" nodeType="withEffect" p14:presetBounceEnd="5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8000" fill="hold" nodeType="withEffect" p14:presetBounceEnd="5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8000" fill="hold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8000" fill="hold" nodeType="withEffect" p14:presetBounceEnd="5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3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8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2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5" dur="4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4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2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3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5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8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2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5" dur="4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4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2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10"/>
          <p:cNvGrpSpPr/>
          <p:nvPr/>
        </p:nvGrpSpPr>
        <p:grpSpPr>
          <a:xfrm>
            <a:off x="5467106" y="2670416"/>
            <a:ext cx="1309476" cy="2522751"/>
            <a:chOff x="5084746" y="1980098"/>
            <a:chExt cx="2022667" cy="3896738"/>
          </a:xfrm>
        </p:grpSpPr>
        <p:sp>
          <p:nvSpPr>
            <p:cNvPr id="5" name="Freeform 15"/>
            <p:cNvSpPr/>
            <p:nvPr/>
          </p:nvSpPr>
          <p:spPr bwMode="auto">
            <a:xfrm>
              <a:off x="5445521" y="4484852"/>
              <a:ext cx="1303004" cy="563544"/>
            </a:xfrm>
            <a:custGeom>
              <a:avLst/>
              <a:gdLst>
                <a:gd name="T0" fmla="*/ 63 w 537"/>
                <a:gd name="T1" fmla="*/ 120 h 233"/>
                <a:gd name="T2" fmla="*/ 448 w 537"/>
                <a:gd name="T3" fmla="*/ 17 h 233"/>
                <a:gd name="T4" fmla="*/ 473 w 537"/>
                <a:gd name="T5" fmla="*/ 113 h 233"/>
                <a:gd name="T6" fmla="*/ 89 w 537"/>
                <a:gd name="T7" fmla="*/ 216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448" y="17"/>
                    <a:pt x="448" y="17"/>
                    <a:pt x="448" y="17"/>
                  </a:cubicBezTo>
                  <a:cubicBezTo>
                    <a:pt x="511" y="0"/>
                    <a:pt x="537" y="96"/>
                    <a:pt x="473" y="113"/>
                  </a:cubicBezTo>
                  <a:cubicBezTo>
                    <a:pt x="89" y="216"/>
                    <a:pt x="89" y="216"/>
                    <a:pt x="89" y="216"/>
                  </a:cubicBezTo>
                  <a:cubicBezTo>
                    <a:pt x="25" y="233"/>
                    <a:pt x="0" y="137"/>
                    <a:pt x="63" y="12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6" name="Freeform 16"/>
            <p:cNvSpPr/>
            <p:nvPr/>
          </p:nvSpPr>
          <p:spPr bwMode="auto">
            <a:xfrm>
              <a:off x="5445521" y="4792704"/>
              <a:ext cx="1303004" cy="563544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rgbClr val="9BC31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7" name="Freeform 17"/>
            <p:cNvSpPr/>
            <p:nvPr/>
          </p:nvSpPr>
          <p:spPr bwMode="auto">
            <a:xfrm>
              <a:off x="5445521" y="4182113"/>
              <a:ext cx="1303004" cy="564567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8" name="Freeform 18"/>
            <p:cNvSpPr/>
            <p:nvPr/>
          </p:nvSpPr>
          <p:spPr bwMode="auto">
            <a:xfrm>
              <a:off x="5455749" y="3824145"/>
              <a:ext cx="909239" cy="496042"/>
            </a:xfrm>
            <a:custGeom>
              <a:avLst/>
              <a:gdLst>
                <a:gd name="T0" fmla="*/ 166 w 375"/>
                <a:gd name="T1" fmla="*/ 36 h 205"/>
                <a:gd name="T2" fmla="*/ 375 w 375"/>
                <a:gd name="T3" fmla="*/ 160 h 205"/>
                <a:gd name="T4" fmla="*/ 202 w 375"/>
                <a:gd name="T5" fmla="*/ 205 h 205"/>
                <a:gd name="T6" fmla="*/ 0 w 375"/>
                <a:gd name="T7" fmla="*/ 81 h 205"/>
                <a:gd name="T8" fmla="*/ 166 w 375"/>
                <a:gd name="T9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05">
                  <a:moveTo>
                    <a:pt x="166" y="36"/>
                  </a:moveTo>
                  <a:cubicBezTo>
                    <a:pt x="287" y="0"/>
                    <a:pt x="334" y="75"/>
                    <a:pt x="375" y="160"/>
                  </a:cubicBezTo>
                  <a:cubicBezTo>
                    <a:pt x="318" y="175"/>
                    <a:pt x="260" y="190"/>
                    <a:pt x="202" y="205"/>
                  </a:cubicBezTo>
                  <a:cubicBezTo>
                    <a:pt x="156" y="56"/>
                    <a:pt x="61" y="73"/>
                    <a:pt x="0" y="81"/>
                  </a:cubicBezTo>
                  <a:cubicBezTo>
                    <a:pt x="56" y="66"/>
                    <a:pt x="111" y="51"/>
                    <a:pt x="166" y="36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9" name="Group 22"/>
            <p:cNvGrpSpPr/>
            <p:nvPr/>
          </p:nvGrpSpPr>
          <p:grpSpPr>
            <a:xfrm>
              <a:off x="5708371" y="5136354"/>
              <a:ext cx="831509" cy="740482"/>
              <a:chOff x="5708371" y="5136354"/>
              <a:chExt cx="831509" cy="740482"/>
            </a:xfrm>
          </p:grpSpPr>
          <p:sp>
            <p:nvSpPr>
              <p:cNvPr id="14" name="Freeform 19"/>
              <p:cNvSpPr/>
              <p:nvPr/>
            </p:nvSpPr>
            <p:spPr bwMode="auto">
              <a:xfrm>
                <a:off x="5708371" y="5136354"/>
                <a:ext cx="831509" cy="563544"/>
              </a:xfrm>
              <a:custGeom>
                <a:avLst/>
                <a:gdLst>
                  <a:gd name="T0" fmla="*/ 813 w 813"/>
                  <a:gd name="T1" fmla="*/ 0 h 551"/>
                  <a:gd name="T2" fmla="*/ 524 w 813"/>
                  <a:gd name="T3" fmla="*/ 551 h 551"/>
                  <a:gd name="T4" fmla="*/ 256 w 813"/>
                  <a:gd name="T5" fmla="*/ 551 h 551"/>
                  <a:gd name="T6" fmla="*/ 0 w 813"/>
                  <a:gd name="T7" fmla="*/ 215 h 551"/>
                  <a:gd name="T8" fmla="*/ 0 w 813"/>
                  <a:gd name="T9" fmla="*/ 215 h 551"/>
                  <a:gd name="T10" fmla="*/ 813 w 813"/>
                  <a:gd name="T11" fmla="*/ 0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3" h="551">
                    <a:moveTo>
                      <a:pt x="813" y="0"/>
                    </a:moveTo>
                    <a:lnTo>
                      <a:pt x="524" y="551"/>
                    </a:lnTo>
                    <a:lnTo>
                      <a:pt x="256" y="551"/>
                    </a:lnTo>
                    <a:lnTo>
                      <a:pt x="0" y="215"/>
                    </a:lnTo>
                    <a:lnTo>
                      <a:pt x="0" y="215"/>
                    </a:lnTo>
                    <a:lnTo>
                      <a:pt x="813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15" name="Group 28"/>
              <p:cNvGrpSpPr/>
              <p:nvPr/>
            </p:nvGrpSpPr>
            <p:grpSpPr>
              <a:xfrm>
                <a:off x="5708371" y="5136354"/>
                <a:ext cx="831509" cy="740482"/>
                <a:chOff x="5708371" y="5136354"/>
                <a:chExt cx="831509" cy="740482"/>
              </a:xfrm>
            </p:grpSpPr>
            <p:sp>
              <p:nvSpPr>
                <p:cNvPr id="16" name="Freeform 20"/>
                <p:cNvSpPr/>
                <p:nvPr/>
              </p:nvSpPr>
              <p:spPr bwMode="auto">
                <a:xfrm>
                  <a:off x="5708371" y="5136354"/>
                  <a:ext cx="831509" cy="563544"/>
                </a:xfrm>
                <a:custGeom>
                  <a:avLst/>
                  <a:gdLst>
                    <a:gd name="T0" fmla="*/ 813 w 813"/>
                    <a:gd name="T1" fmla="*/ 0 h 551"/>
                    <a:gd name="T2" fmla="*/ 524 w 813"/>
                    <a:gd name="T3" fmla="*/ 551 h 551"/>
                    <a:gd name="T4" fmla="*/ 256 w 813"/>
                    <a:gd name="T5" fmla="*/ 551 h 551"/>
                    <a:gd name="T6" fmla="*/ 0 w 813"/>
                    <a:gd name="T7" fmla="*/ 215 h 551"/>
                    <a:gd name="T8" fmla="*/ 0 w 813"/>
                    <a:gd name="T9" fmla="*/ 215 h 551"/>
                    <a:gd name="T10" fmla="*/ 813 w 813"/>
                    <a:gd name="T11" fmla="*/ 0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3" h="551">
                      <a:moveTo>
                        <a:pt x="813" y="0"/>
                      </a:moveTo>
                      <a:lnTo>
                        <a:pt x="524" y="551"/>
                      </a:lnTo>
                      <a:lnTo>
                        <a:pt x="256" y="551"/>
                      </a:lnTo>
                      <a:lnTo>
                        <a:pt x="0" y="215"/>
                      </a:lnTo>
                      <a:lnTo>
                        <a:pt x="0" y="215"/>
                      </a:lnTo>
                      <a:lnTo>
                        <a:pt x="813" y="0"/>
                      </a:ln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17" name="Freeform 21"/>
                <p:cNvSpPr/>
                <p:nvPr/>
              </p:nvSpPr>
              <p:spPr bwMode="auto">
                <a:xfrm>
                  <a:off x="5967131" y="5733649"/>
                  <a:ext cx="279215" cy="143187"/>
                </a:xfrm>
                <a:custGeom>
                  <a:avLst/>
                  <a:gdLst>
                    <a:gd name="T0" fmla="*/ 115 w 115"/>
                    <a:gd name="T1" fmla="*/ 0 h 59"/>
                    <a:gd name="T2" fmla="*/ 115 w 115"/>
                    <a:gd name="T3" fmla="*/ 2 h 59"/>
                    <a:gd name="T4" fmla="*/ 57 w 115"/>
                    <a:gd name="T5" fmla="*/ 59 h 59"/>
                    <a:gd name="T6" fmla="*/ 0 w 115"/>
                    <a:gd name="T7" fmla="*/ 2 h 59"/>
                    <a:gd name="T8" fmla="*/ 0 w 115"/>
                    <a:gd name="T9" fmla="*/ 0 h 59"/>
                    <a:gd name="T10" fmla="*/ 1 w 115"/>
                    <a:gd name="T11" fmla="*/ 2 h 59"/>
                    <a:gd name="T12" fmla="*/ 114 w 115"/>
                    <a:gd name="T13" fmla="*/ 2 h 59"/>
                    <a:gd name="T14" fmla="*/ 115 w 115"/>
                    <a:gd name="T15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5" h="59">
                      <a:moveTo>
                        <a:pt x="115" y="0"/>
                      </a:moveTo>
                      <a:cubicBezTo>
                        <a:pt x="115" y="0"/>
                        <a:pt x="115" y="1"/>
                        <a:pt x="115" y="2"/>
                      </a:cubicBezTo>
                      <a:cubicBezTo>
                        <a:pt x="115" y="33"/>
                        <a:pt x="89" y="59"/>
                        <a:pt x="57" y="59"/>
                      </a:cubicBezTo>
                      <a:cubicBezTo>
                        <a:pt x="26" y="59"/>
                        <a:pt x="0" y="3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14" y="2"/>
                        <a:pt x="114" y="2"/>
                        <a:pt x="114" y="2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sp>
          <p:nvSpPr>
            <p:cNvPr id="10" name="Freeform 22"/>
            <p:cNvSpPr/>
            <p:nvPr/>
          </p:nvSpPr>
          <p:spPr bwMode="auto">
            <a:xfrm>
              <a:off x="5241990" y="1980098"/>
              <a:ext cx="1048335" cy="411152"/>
            </a:xfrm>
            <a:custGeom>
              <a:avLst/>
              <a:gdLst>
                <a:gd name="T0" fmla="*/ 85 w 432"/>
                <a:gd name="T1" fmla="*/ 0 h 170"/>
                <a:gd name="T2" fmla="*/ 106 w 432"/>
                <a:gd name="T3" fmla="*/ 3 h 170"/>
                <a:gd name="T4" fmla="*/ 106 w 432"/>
                <a:gd name="T5" fmla="*/ 3 h 170"/>
                <a:gd name="T6" fmla="*/ 432 w 432"/>
                <a:gd name="T7" fmla="*/ 86 h 170"/>
                <a:gd name="T8" fmla="*/ 112 w 432"/>
                <a:gd name="T9" fmla="*/ 166 h 170"/>
                <a:gd name="T10" fmla="*/ 112 w 432"/>
                <a:gd name="T11" fmla="*/ 166 h 170"/>
                <a:gd name="T12" fmla="*/ 85 w 432"/>
                <a:gd name="T13" fmla="*/ 170 h 170"/>
                <a:gd name="T14" fmla="*/ 0 w 432"/>
                <a:gd name="T15" fmla="*/ 85 h 170"/>
                <a:gd name="T16" fmla="*/ 85 w 432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170">
                  <a:moveTo>
                    <a:pt x="85" y="0"/>
                  </a:moveTo>
                  <a:cubicBezTo>
                    <a:pt x="92" y="0"/>
                    <a:pt x="99" y="1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432" y="86"/>
                    <a:pt x="432" y="86"/>
                    <a:pt x="432" y="8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03" y="169"/>
                    <a:pt x="94" y="170"/>
                    <a:pt x="85" y="170"/>
                  </a:cubicBez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lose/>
                </a:path>
              </a:pathLst>
            </a:custGeom>
            <a:solidFill>
              <a:srgbClr val="00BB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" name="Freeform 24"/>
            <p:cNvSpPr/>
            <p:nvPr/>
          </p:nvSpPr>
          <p:spPr bwMode="auto">
            <a:xfrm>
              <a:off x="5084746" y="2107509"/>
              <a:ext cx="2022667" cy="846697"/>
            </a:xfrm>
            <a:custGeom>
              <a:avLst/>
              <a:gdLst>
                <a:gd name="connsiteX0" fmla="*/ 982060 w 2022667"/>
                <a:gd name="connsiteY0" fmla="*/ 271936 h 846697"/>
                <a:gd name="connsiteX1" fmla="*/ 123436 w 2022667"/>
                <a:gd name="connsiteY1" fmla="*/ 504080 h 846697"/>
                <a:gd name="connsiteX2" fmla="*/ 140415 w 2022667"/>
                <a:gd name="connsiteY2" fmla="*/ 564534 h 846697"/>
                <a:gd name="connsiteX3" fmla="*/ 999038 w 2022667"/>
                <a:gd name="connsiteY3" fmla="*/ 332390 h 846697"/>
                <a:gd name="connsiteX4" fmla="*/ 982060 w 2022667"/>
                <a:gd name="connsiteY4" fmla="*/ 271936 h 846697"/>
                <a:gd name="connsiteX5" fmla="*/ 1810824 w 2022667"/>
                <a:gd name="connsiteY5" fmla="*/ 386 h 846697"/>
                <a:gd name="connsiteX6" fmla="*/ 1869874 w 2022667"/>
                <a:gd name="connsiteY6" fmla="*/ 407616 h 846697"/>
                <a:gd name="connsiteX7" fmla="*/ 261781 w 2022667"/>
                <a:gd name="connsiteY7" fmla="*/ 838458 h 846697"/>
                <a:gd name="connsiteX8" fmla="*/ 152634 w 2022667"/>
                <a:gd name="connsiteY8" fmla="*/ 439082 h 846697"/>
                <a:gd name="connsiteX9" fmla="*/ 1763153 w 2022667"/>
                <a:gd name="connsiteY9" fmla="*/ 8239 h 846697"/>
                <a:gd name="connsiteX10" fmla="*/ 1810824 w 2022667"/>
                <a:gd name="connsiteY10" fmla="*/ 386 h 8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697">
                  <a:moveTo>
                    <a:pt x="982060" y="271936"/>
                  </a:moveTo>
                  <a:cubicBezTo>
                    <a:pt x="123436" y="504080"/>
                    <a:pt x="123436" y="504080"/>
                    <a:pt x="123436" y="504080"/>
                  </a:cubicBezTo>
                  <a:cubicBezTo>
                    <a:pt x="84628" y="513753"/>
                    <a:pt x="101607" y="574207"/>
                    <a:pt x="140415" y="564534"/>
                  </a:cubicBezTo>
                  <a:cubicBezTo>
                    <a:pt x="999038" y="332390"/>
                    <a:pt x="999038" y="332390"/>
                    <a:pt x="999038" y="332390"/>
                  </a:cubicBezTo>
                  <a:cubicBezTo>
                    <a:pt x="1037846" y="320299"/>
                    <a:pt x="1020868" y="262263"/>
                    <a:pt x="982060" y="271936"/>
                  </a:cubicBezTo>
                  <a:close/>
                  <a:moveTo>
                    <a:pt x="1810824" y="386"/>
                  </a:moveTo>
                  <a:cubicBezTo>
                    <a:pt x="2039421" y="-13318"/>
                    <a:pt x="2117728" y="341809"/>
                    <a:pt x="1869874" y="407616"/>
                  </a:cubicBezTo>
                  <a:cubicBezTo>
                    <a:pt x="1869874" y="407616"/>
                    <a:pt x="1869874" y="407616"/>
                    <a:pt x="261781" y="838458"/>
                  </a:cubicBezTo>
                  <a:cubicBezTo>
                    <a:pt x="-5022" y="908651"/>
                    <a:pt x="-111743" y="509275"/>
                    <a:pt x="152634" y="439082"/>
                  </a:cubicBezTo>
                  <a:cubicBezTo>
                    <a:pt x="152634" y="439082"/>
                    <a:pt x="152634" y="439082"/>
                    <a:pt x="1763153" y="8239"/>
                  </a:cubicBezTo>
                  <a:cubicBezTo>
                    <a:pt x="1779676" y="3852"/>
                    <a:pt x="1795584" y="1299"/>
                    <a:pt x="1810824" y="386"/>
                  </a:cubicBezTo>
                  <a:close/>
                </a:path>
              </a:pathLst>
            </a:custGeom>
            <a:solidFill>
              <a:srgbClr val="00BBD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" name="Freeform 25"/>
            <p:cNvSpPr/>
            <p:nvPr/>
          </p:nvSpPr>
          <p:spPr bwMode="auto">
            <a:xfrm>
              <a:off x="5084746" y="2630163"/>
              <a:ext cx="2022667" cy="848703"/>
            </a:xfrm>
            <a:custGeom>
              <a:avLst/>
              <a:gdLst>
                <a:gd name="connsiteX0" fmla="*/ 982060 w 2022667"/>
                <a:gd name="connsiteY0" fmla="*/ 266822 h 848703"/>
                <a:gd name="connsiteX1" fmla="*/ 123436 w 2022667"/>
                <a:gd name="connsiteY1" fmla="*/ 499446 h 848703"/>
                <a:gd name="connsiteX2" fmla="*/ 140415 w 2022667"/>
                <a:gd name="connsiteY2" fmla="*/ 560025 h 848703"/>
                <a:gd name="connsiteX3" fmla="*/ 999038 w 2022667"/>
                <a:gd name="connsiteY3" fmla="*/ 327401 h 848703"/>
                <a:gd name="connsiteX4" fmla="*/ 982060 w 2022667"/>
                <a:gd name="connsiteY4" fmla="*/ 266822 h 848703"/>
                <a:gd name="connsiteX5" fmla="*/ 1810824 w 2022667"/>
                <a:gd name="connsiteY5" fmla="*/ 369 h 848703"/>
                <a:gd name="connsiteX6" fmla="*/ 1869874 w 2022667"/>
                <a:gd name="connsiteY6" fmla="*/ 409834 h 848703"/>
                <a:gd name="connsiteX7" fmla="*/ 261781 w 2022667"/>
                <a:gd name="connsiteY7" fmla="*/ 840511 h 848703"/>
                <a:gd name="connsiteX8" fmla="*/ 152634 w 2022667"/>
                <a:gd name="connsiteY8" fmla="*/ 438869 h 848703"/>
                <a:gd name="connsiteX9" fmla="*/ 1763153 w 2022667"/>
                <a:gd name="connsiteY9" fmla="*/ 8192 h 848703"/>
                <a:gd name="connsiteX10" fmla="*/ 1810824 w 2022667"/>
                <a:gd name="connsiteY10" fmla="*/ 369 h 84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8703">
                  <a:moveTo>
                    <a:pt x="982060" y="266822"/>
                  </a:moveTo>
                  <a:cubicBezTo>
                    <a:pt x="123436" y="499446"/>
                    <a:pt x="123436" y="499446"/>
                    <a:pt x="123436" y="499446"/>
                  </a:cubicBezTo>
                  <a:cubicBezTo>
                    <a:pt x="84628" y="511562"/>
                    <a:pt x="101607" y="572141"/>
                    <a:pt x="140415" y="560025"/>
                  </a:cubicBezTo>
                  <a:cubicBezTo>
                    <a:pt x="999038" y="327401"/>
                    <a:pt x="999038" y="327401"/>
                    <a:pt x="999038" y="327401"/>
                  </a:cubicBezTo>
                  <a:cubicBezTo>
                    <a:pt x="1037846" y="317708"/>
                    <a:pt x="1020868" y="257129"/>
                    <a:pt x="982060" y="266822"/>
                  </a:cubicBezTo>
                  <a:close/>
                  <a:moveTo>
                    <a:pt x="1810824" y="369"/>
                  </a:moveTo>
                  <a:cubicBezTo>
                    <a:pt x="2039421" y="-13064"/>
                    <a:pt x="2117728" y="344054"/>
                    <a:pt x="1869874" y="409834"/>
                  </a:cubicBezTo>
                  <a:cubicBezTo>
                    <a:pt x="261781" y="840511"/>
                    <a:pt x="261781" y="840511"/>
                    <a:pt x="261781" y="840511"/>
                  </a:cubicBezTo>
                  <a:cubicBezTo>
                    <a:pt x="-5022" y="910677"/>
                    <a:pt x="-111743" y="509035"/>
                    <a:pt x="152634" y="438869"/>
                  </a:cubicBezTo>
                  <a:cubicBezTo>
                    <a:pt x="1763153" y="8192"/>
                    <a:pt x="1763153" y="8192"/>
                    <a:pt x="1763153" y="8192"/>
                  </a:cubicBezTo>
                  <a:cubicBezTo>
                    <a:pt x="1779676" y="3807"/>
                    <a:pt x="1795584" y="1264"/>
                    <a:pt x="1810824" y="369"/>
                  </a:cubicBezTo>
                  <a:close/>
                </a:path>
              </a:pathLst>
            </a:custGeom>
            <a:solidFill>
              <a:srgbClr val="18A5A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" name="Freeform 26"/>
            <p:cNvSpPr/>
            <p:nvPr/>
          </p:nvSpPr>
          <p:spPr bwMode="auto">
            <a:xfrm>
              <a:off x="5084746" y="3159912"/>
              <a:ext cx="2022667" cy="846868"/>
            </a:xfrm>
            <a:custGeom>
              <a:avLst/>
              <a:gdLst>
                <a:gd name="connsiteX0" fmla="*/ 982060 w 2022667"/>
                <a:gd name="connsiteY0" fmla="*/ 272356 h 846868"/>
                <a:gd name="connsiteX1" fmla="*/ 123436 w 2022667"/>
                <a:gd name="connsiteY1" fmla="*/ 504980 h 846868"/>
                <a:gd name="connsiteX2" fmla="*/ 140415 w 2022667"/>
                <a:gd name="connsiteY2" fmla="*/ 565559 h 846868"/>
                <a:gd name="connsiteX3" fmla="*/ 999038 w 2022667"/>
                <a:gd name="connsiteY3" fmla="*/ 332935 h 846868"/>
                <a:gd name="connsiteX4" fmla="*/ 982060 w 2022667"/>
                <a:gd name="connsiteY4" fmla="*/ 272356 h 846868"/>
                <a:gd name="connsiteX5" fmla="*/ 1810824 w 2022667"/>
                <a:gd name="connsiteY5" fmla="*/ 385 h 846868"/>
                <a:gd name="connsiteX6" fmla="*/ 1869874 w 2022667"/>
                <a:gd name="connsiteY6" fmla="*/ 409877 h 846868"/>
                <a:gd name="connsiteX7" fmla="*/ 261781 w 2022667"/>
                <a:gd name="connsiteY7" fmla="*/ 838134 h 846868"/>
                <a:gd name="connsiteX8" fmla="*/ 152634 w 2022667"/>
                <a:gd name="connsiteY8" fmla="*/ 438912 h 846868"/>
                <a:gd name="connsiteX9" fmla="*/ 1763153 w 2022667"/>
                <a:gd name="connsiteY9" fmla="*/ 8235 h 846868"/>
                <a:gd name="connsiteX10" fmla="*/ 1810824 w 2022667"/>
                <a:gd name="connsiteY10" fmla="*/ 385 h 84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868">
                  <a:moveTo>
                    <a:pt x="982060" y="272356"/>
                  </a:moveTo>
                  <a:lnTo>
                    <a:pt x="123436" y="504980"/>
                  </a:lnTo>
                  <a:cubicBezTo>
                    <a:pt x="84628" y="514673"/>
                    <a:pt x="101607" y="575252"/>
                    <a:pt x="140415" y="565559"/>
                  </a:cubicBezTo>
                  <a:cubicBezTo>
                    <a:pt x="999038" y="332935"/>
                    <a:pt x="999038" y="332935"/>
                    <a:pt x="999038" y="332935"/>
                  </a:cubicBezTo>
                  <a:cubicBezTo>
                    <a:pt x="1037846" y="320819"/>
                    <a:pt x="1020868" y="260240"/>
                    <a:pt x="982060" y="272356"/>
                  </a:cubicBezTo>
                  <a:close/>
                  <a:moveTo>
                    <a:pt x="1810824" y="385"/>
                  </a:moveTo>
                  <a:cubicBezTo>
                    <a:pt x="2039421" y="-13304"/>
                    <a:pt x="2117728" y="341828"/>
                    <a:pt x="1869874" y="409877"/>
                  </a:cubicBezTo>
                  <a:cubicBezTo>
                    <a:pt x="1869874" y="409877"/>
                    <a:pt x="1869874" y="409877"/>
                    <a:pt x="261781" y="838134"/>
                  </a:cubicBezTo>
                  <a:cubicBezTo>
                    <a:pt x="-5022" y="910720"/>
                    <a:pt x="-111743" y="509078"/>
                    <a:pt x="152634" y="438912"/>
                  </a:cubicBezTo>
                  <a:cubicBezTo>
                    <a:pt x="152634" y="438912"/>
                    <a:pt x="152634" y="438912"/>
                    <a:pt x="1763153" y="8235"/>
                  </a:cubicBezTo>
                  <a:cubicBezTo>
                    <a:pt x="1779676" y="3850"/>
                    <a:pt x="1795584" y="1298"/>
                    <a:pt x="1810824" y="385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Group 129"/>
          <p:cNvGrpSpPr/>
          <p:nvPr/>
        </p:nvGrpSpPr>
        <p:grpSpPr>
          <a:xfrm>
            <a:off x="3590168" y="3450164"/>
            <a:ext cx="804661" cy="805334"/>
            <a:chOff x="2779491" y="2517212"/>
            <a:chExt cx="648499" cy="649042"/>
          </a:xfrm>
          <a:solidFill>
            <a:srgbClr val="92D01E">
              <a:alpha val="75000"/>
            </a:srgbClr>
          </a:solidFill>
        </p:grpSpPr>
        <p:sp>
          <p:nvSpPr>
            <p:cNvPr id="19" name="Oval 32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rgbClr val="51AFAF">
                <a:alpha val="81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0" name="Oval 33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rgbClr val="51AFA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2</a:t>
              </a:r>
              <a:endParaRPr lang="en-US" sz="3200" b="1" dirty="0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1" name="Group 130"/>
          <p:cNvGrpSpPr/>
          <p:nvPr/>
        </p:nvGrpSpPr>
        <p:grpSpPr>
          <a:xfrm>
            <a:off x="4220414" y="4817856"/>
            <a:ext cx="804661" cy="805334"/>
            <a:chOff x="3287425" y="3613920"/>
            <a:chExt cx="648499" cy="649042"/>
          </a:xfrm>
        </p:grpSpPr>
        <p:sp>
          <p:nvSpPr>
            <p:cNvPr id="22" name="Oval 35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rgbClr val="9BC319">
                <a:alpha val="70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3" name="Oval 36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rgbClr val="9BC31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3</a:t>
              </a:r>
              <a:endParaRPr lang="en-US" sz="3200" b="1" dirty="0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4" name="Group 133"/>
          <p:cNvGrpSpPr/>
          <p:nvPr/>
        </p:nvGrpSpPr>
        <p:grpSpPr>
          <a:xfrm>
            <a:off x="7192650" y="2073555"/>
            <a:ext cx="804661" cy="805334"/>
            <a:chOff x="5249342" y="1406453"/>
            <a:chExt cx="648499" cy="649042"/>
          </a:xfrm>
        </p:grpSpPr>
        <p:sp>
          <p:nvSpPr>
            <p:cNvPr id="25" name="Oval 38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rgbClr val="18A5A8">
                <a:alpha val="72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6" name="Oval 39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rgbClr val="51AFA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4</a:t>
              </a:r>
              <a:endParaRPr lang="en-US" sz="3200" b="1" dirty="0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27" name="Group 132"/>
          <p:cNvGrpSpPr/>
          <p:nvPr/>
        </p:nvGrpSpPr>
        <p:grpSpPr>
          <a:xfrm>
            <a:off x="7771695" y="3450164"/>
            <a:ext cx="804661" cy="805334"/>
            <a:chOff x="5716010" y="2517212"/>
            <a:chExt cx="648499" cy="649042"/>
          </a:xfrm>
        </p:grpSpPr>
        <p:sp>
          <p:nvSpPr>
            <p:cNvPr id="28" name="Oval 41"/>
            <p:cNvSpPr>
              <a:spLocks noChangeAspect="1"/>
            </p:cNvSpPr>
            <p:nvPr/>
          </p:nvSpPr>
          <p:spPr>
            <a:xfrm>
              <a:off x="5716010" y="2517212"/>
              <a:ext cx="648499" cy="649042"/>
            </a:xfrm>
            <a:prstGeom prst="ellipse">
              <a:avLst/>
            </a:prstGeom>
            <a:solidFill>
              <a:srgbClr val="5D910B">
                <a:alpha val="72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9" name="Oval 42"/>
            <p:cNvSpPr>
              <a:spLocks noChangeAspect="1"/>
            </p:cNvSpPr>
            <p:nvPr/>
          </p:nvSpPr>
          <p:spPr>
            <a:xfrm>
              <a:off x="5790837" y="2592102"/>
              <a:ext cx="498845" cy="499263"/>
            </a:xfrm>
            <a:prstGeom prst="ellipse">
              <a:avLst/>
            </a:prstGeom>
            <a:solidFill>
              <a:srgbClr val="98C05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5</a:t>
              </a:r>
              <a:endParaRPr lang="en-US" sz="3200" b="1" dirty="0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0" name="Group 131"/>
          <p:cNvGrpSpPr/>
          <p:nvPr/>
        </p:nvGrpSpPr>
        <p:grpSpPr>
          <a:xfrm>
            <a:off x="7186880" y="4817856"/>
            <a:ext cx="804661" cy="805334"/>
            <a:chOff x="5244691" y="3613920"/>
            <a:chExt cx="648499" cy="649042"/>
          </a:xfrm>
        </p:grpSpPr>
        <p:sp>
          <p:nvSpPr>
            <p:cNvPr id="31" name="Oval 44"/>
            <p:cNvSpPr>
              <a:spLocks noChangeAspect="1"/>
            </p:cNvSpPr>
            <p:nvPr/>
          </p:nvSpPr>
          <p:spPr>
            <a:xfrm>
              <a:off x="5244691" y="3613920"/>
              <a:ext cx="648499" cy="649042"/>
            </a:xfrm>
            <a:prstGeom prst="ellipse">
              <a:avLst/>
            </a:prstGeom>
            <a:solidFill>
              <a:srgbClr val="18A5A8">
                <a:alpha val="72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2" name="Oval 45"/>
            <p:cNvSpPr>
              <a:spLocks noChangeAspect="1"/>
            </p:cNvSpPr>
            <p:nvPr/>
          </p:nvSpPr>
          <p:spPr>
            <a:xfrm>
              <a:off x="5319518" y="3688810"/>
              <a:ext cx="498845" cy="499263"/>
            </a:xfrm>
            <a:prstGeom prst="ellipse">
              <a:avLst/>
            </a:prstGeom>
            <a:solidFill>
              <a:srgbClr val="51AFA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6</a:t>
              </a:r>
              <a:endParaRPr lang="en-US" sz="3200" b="1" dirty="0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3" name="Group 134"/>
          <p:cNvGrpSpPr/>
          <p:nvPr/>
        </p:nvGrpSpPr>
        <p:grpSpPr>
          <a:xfrm>
            <a:off x="4220414" y="2087738"/>
            <a:ext cx="804661" cy="805334"/>
            <a:chOff x="3287425" y="1417883"/>
            <a:chExt cx="648499" cy="649042"/>
          </a:xfrm>
        </p:grpSpPr>
        <p:sp>
          <p:nvSpPr>
            <p:cNvPr id="34" name="Oval 47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rgbClr val="98C052">
                <a:alpha val="75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5" name="Oval 48"/>
            <p:cNvSpPr>
              <a:spLocks noChangeAspect="1"/>
            </p:cNvSpPr>
            <p:nvPr/>
          </p:nvSpPr>
          <p:spPr>
            <a:xfrm>
              <a:off x="3362251" y="1492773"/>
              <a:ext cx="498845" cy="499263"/>
            </a:xfrm>
            <a:prstGeom prst="ellipse">
              <a:avLst/>
            </a:prstGeom>
            <a:solidFill>
              <a:srgbClr val="98C05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1</a:t>
              </a:r>
              <a:endParaRPr lang="en-US" sz="32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6" name="Group 49"/>
          <p:cNvGrpSpPr/>
          <p:nvPr/>
        </p:nvGrpSpPr>
        <p:grpSpPr>
          <a:xfrm>
            <a:off x="8200071" y="1907108"/>
            <a:ext cx="2977252" cy="944121"/>
            <a:chOff x="8611451" y="3124481"/>
            <a:chExt cx="2977252" cy="944121"/>
          </a:xfrm>
        </p:grpSpPr>
        <p:sp>
          <p:nvSpPr>
            <p:cNvPr id="37" name="TextBox 36"/>
            <p:cNvSpPr txBox="1"/>
            <p:nvPr/>
          </p:nvSpPr>
          <p:spPr>
            <a:xfrm>
              <a:off x="8611451" y="3546023"/>
              <a:ext cx="2977252" cy="522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611451" y="3124481"/>
              <a:ext cx="2826517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2. </a:t>
              </a:r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  <p:grpSp>
        <p:nvGrpSpPr>
          <p:cNvPr id="39" name="Group 52"/>
          <p:cNvGrpSpPr/>
          <p:nvPr/>
        </p:nvGrpSpPr>
        <p:grpSpPr>
          <a:xfrm>
            <a:off x="8839287" y="3408324"/>
            <a:ext cx="2917283" cy="942204"/>
            <a:chOff x="8611449" y="3260822"/>
            <a:chExt cx="2917283" cy="942204"/>
          </a:xfrm>
        </p:grpSpPr>
        <p:sp>
          <p:nvSpPr>
            <p:cNvPr id="40" name="TextBox 39"/>
            <p:cNvSpPr txBox="1"/>
            <p:nvPr/>
          </p:nvSpPr>
          <p:spPr>
            <a:xfrm>
              <a:off x="8611449" y="3680447"/>
              <a:ext cx="2917283" cy="522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611451" y="3260822"/>
              <a:ext cx="233803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3. </a:t>
              </a:r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  <p:grpSp>
        <p:nvGrpSpPr>
          <p:cNvPr id="42" name="Group 55"/>
          <p:cNvGrpSpPr/>
          <p:nvPr/>
        </p:nvGrpSpPr>
        <p:grpSpPr>
          <a:xfrm>
            <a:off x="8222861" y="4776310"/>
            <a:ext cx="3019361" cy="938866"/>
            <a:chOff x="8611451" y="3260822"/>
            <a:chExt cx="3019361" cy="938866"/>
          </a:xfrm>
        </p:grpSpPr>
        <p:sp>
          <p:nvSpPr>
            <p:cNvPr id="43" name="TextBox 42"/>
            <p:cNvSpPr txBox="1"/>
            <p:nvPr/>
          </p:nvSpPr>
          <p:spPr>
            <a:xfrm>
              <a:off x="8611452" y="3677109"/>
              <a:ext cx="3019360" cy="522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611451" y="3260822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6. </a:t>
              </a:r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  <p:grpSp>
        <p:nvGrpSpPr>
          <p:cNvPr id="45" name="Group 58"/>
          <p:cNvGrpSpPr/>
          <p:nvPr/>
        </p:nvGrpSpPr>
        <p:grpSpPr>
          <a:xfrm>
            <a:off x="947752" y="1883812"/>
            <a:ext cx="2922119" cy="967417"/>
            <a:chOff x="7653581" y="3101185"/>
            <a:chExt cx="2922119" cy="967417"/>
          </a:xfrm>
        </p:grpSpPr>
        <p:sp>
          <p:nvSpPr>
            <p:cNvPr id="46" name="TextBox 45"/>
            <p:cNvSpPr txBox="1"/>
            <p:nvPr/>
          </p:nvSpPr>
          <p:spPr>
            <a:xfrm>
              <a:off x="7653581" y="3546023"/>
              <a:ext cx="2922119" cy="522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429121" y="3101185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zh-CN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1. </a:t>
              </a:r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  <p:grpSp>
        <p:nvGrpSpPr>
          <p:cNvPr id="48" name="Group 61"/>
          <p:cNvGrpSpPr/>
          <p:nvPr/>
        </p:nvGrpSpPr>
        <p:grpSpPr>
          <a:xfrm>
            <a:off x="482403" y="3285864"/>
            <a:ext cx="2944485" cy="966696"/>
            <a:chOff x="7900923" y="3236330"/>
            <a:chExt cx="2944485" cy="966696"/>
          </a:xfrm>
        </p:grpSpPr>
        <p:sp>
          <p:nvSpPr>
            <p:cNvPr id="49" name="TextBox 48"/>
            <p:cNvSpPr txBox="1"/>
            <p:nvPr/>
          </p:nvSpPr>
          <p:spPr>
            <a:xfrm>
              <a:off x="7900923" y="3680447"/>
              <a:ext cx="2944485" cy="522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682205" y="3236330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zh-CN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4. </a:t>
              </a:r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  <p:grpSp>
        <p:nvGrpSpPr>
          <p:cNvPr id="51" name="Group 64"/>
          <p:cNvGrpSpPr/>
          <p:nvPr/>
        </p:nvGrpSpPr>
        <p:grpSpPr>
          <a:xfrm>
            <a:off x="753035" y="4776310"/>
            <a:ext cx="3027029" cy="966792"/>
            <a:chOff x="7458864" y="3260822"/>
            <a:chExt cx="3027029" cy="966792"/>
          </a:xfrm>
        </p:grpSpPr>
        <p:sp>
          <p:nvSpPr>
            <p:cNvPr id="52" name="TextBox 51"/>
            <p:cNvSpPr txBox="1"/>
            <p:nvPr/>
          </p:nvSpPr>
          <p:spPr>
            <a:xfrm>
              <a:off x="7458864" y="3705035"/>
              <a:ext cx="3027029" cy="5225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265841" y="3260822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zh-CN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5. </a:t>
              </a:r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36">
        <p:fade/>
      </p:transition>
    </mc:Choice>
    <mc:Fallback xmlns="">
      <p:transition spd="med" advTm="78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4131168" y="1443656"/>
            <a:ext cx="3954292" cy="5816710"/>
            <a:chOff x="4131168" y="2209800"/>
            <a:chExt cx="3954292" cy="5816710"/>
          </a:xfrm>
        </p:grpSpPr>
        <p:sp>
          <p:nvSpPr>
            <p:cNvPr id="5" name="Shape 1026"/>
            <p:cNvSpPr/>
            <p:nvPr/>
          </p:nvSpPr>
          <p:spPr>
            <a:xfrm rot="16200000">
              <a:off x="3199959" y="3141009"/>
              <a:ext cx="5816710" cy="3954292"/>
            </a:xfrm>
            <a:custGeom>
              <a:avLst/>
              <a:gdLst>
                <a:gd name="connsiteX0" fmla="*/ 15640 w 21600"/>
                <a:gd name="connsiteY0" fmla="*/ 18837 h 21600"/>
                <a:gd name="connsiteX1" fmla="*/ 11205 w 21600"/>
                <a:gd name="connsiteY1" fmla="*/ 10800 h 21600"/>
                <a:gd name="connsiteX2" fmla="*/ 15640 w 21600"/>
                <a:gd name="connsiteY2" fmla="*/ 2762 h 21600"/>
                <a:gd name="connsiteX3" fmla="*/ 20076 w 21600"/>
                <a:gd name="connsiteY3" fmla="*/ 10800 h 21600"/>
                <a:gd name="connsiteX4" fmla="*/ 15640 w 21600"/>
                <a:gd name="connsiteY4" fmla="*/ 18837 h 21600"/>
                <a:gd name="connsiteX5" fmla="*/ 15640 w 21600"/>
                <a:gd name="connsiteY5" fmla="*/ 0 h 21600"/>
                <a:gd name="connsiteX6" fmla="*/ 9707 w 21600"/>
                <a:gd name="connsiteY6" fmla="*/ 9783 h 21600"/>
                <a:gd name="connsiteX7" fmla="*/ 9307 w 21600"/>
                <a:gd name="connsiteY7" fmla="*/ 9783 h 21600"/>
                <a:gd name="connsiteX8" fmla="*/ 9307 w 21600"/>
                <a:gd name="connsiteY8" fmla="*/ 9333 h 21600"/>
                <a:gd name="connsiteX9" fmla="*/ 4066 w 21600"/>
                <a:gd name="connsiteY9" fmla="*/ 9333 h 21600"/>
                <a:gd name="connsiteX10" fmla="*/ 0 w 21600"/>
                <a:gd name="connsiteY10" fmla="*/ 12267 h 21600"/>
                <a:gd name="connsiteX11" fmla="*/ 9307 w 21600"/>
                <a:gd name="connsiteY11" fmla="*/ 12267 h 21600"/>
                <a:gd name="connsiteX12" fmla="*/ 9307 w 21600"/>
                <a:gd name="connsiteY12" fmla="*/ 11817 h 21600"/>
                <a:gd name="connsiteX13" fmla="*/ 9707 w 21600"/>
                <a:gd name="connsiteY13" fmla="*/ 11817 h 21600"/>
                <a:gd name="connsiteX14" fmla="*/ 15640 w 21600"/>
                <a:gd name="connsiteY14" fmla="*/ 21600 h 21600"/>
                <a:gd name="connsiteX15" fmla="*/ 21600 w 21600"/>
                <a:gd name="connsiteY15" fmla="*/ 10800 h 21600"/>
                <a:gd name="connsiteX16" fmla="*/ 15640 w 21600"/>
                <a:gd name="connsiteY16" fmla="*/ 0 h 21600"/>
                <a:gd name="connsiteX0-1" fmla="*/ 11574 w 17534"/>
                <a:gd name="connsiteY0-2" fmla="*/ 18837 h 21600"/>
                <a:gd name="connsiteX1-3" fmla="*/ 7139 w 17534"/>
                <a:gd name="connsiteY1-4" fmla="*/ 10800 h 21600"/>
                <a:gd name="connsiteX2-5" fmla="*/ 11574 w 17534"/>
                <a:gd name="connsiteY2-6" fmla="*/ 2762 h 21600"/>
                <a:gd name="connsiteX3-7" fmla="*/ 16010 w 17534"/>
                <a:gd name="connsiteY3-8" fmla="*/ 10800 h 21600"/>
                <a:gd name="connsiteX4-9" fmla="*/ 11574 w 17534"/>
                <a:gd name="connsiteY4-10" fmla="*/ 18837 h 21600"/>
                <a:gd name="connsiteX5-11" fmla="*/ 11574 w 17534"/>
                <a:gd name="connsiteY5-12" fmla="*/ 0 h 21600"/>
                <a:gd name="connsiteX6-13" fmla="*/ 5641 w 17534"/>
                <a:gd name="connsiteY6-14" fmla="*/ 9783 h 21600"/>
                <a:gd name="connsiteX7-15" fmla="*/ 5241 w 17534"/>
                <a:gd name="connsiteY7-16" fmla="*/ 9783 h 21600"/>
                <a:gd name="connsiteX8-17" fmla="*/ 5241 w 17534"/>
                <a:gd name="connsiteY8-18" fmla="*/ 9333 h 21600"/>
                <a:gd name="connsiteX9-19" fmla="*/ 0 w 17534"/>
                <a:gd name="connsiteY9-20" fmla="*/ 9333 h 21600"/>
                <a:gd name="connsiteX10-21" fmla="*/ 0 w 17534"/>
                <a:gd name="connsiteY10-22" fmla="*/ 12267 h 21600"/>
                <a:gd name="connsiteX11-23" fmla="*/ 5241 w 17534"/>
                <a:gd name="connsiteY11-24" fmla="*/ 12267 h 21600"/>
                <a:gd name="connsiteX12-25" fmla="*/ 5241 w 17534"/>
                <a:gd name="connsiteY12-26" fmla="*/ 11817 h 21600"/>
                <a:gd name="connsiteX13-27" fmla="*/ 5641 w 17534"/>
                <a:gd name="connsiteY13-28" fmla="*/ 11817 h 21600"/>
                <a:gd name="connsiteX14-29" fmla="*/ 11574 w 17534"/>
                <a:gd name="connsiteY14-30" fmla="*/ 21600 h 21600"/>
                <a:gd name="connsiteX15-31" fmla="*/ 17534 w 17534"/>
                <a:gd name="connsiteY15-32" fmla="*/ 10800 h 21600"/>
                <a:gd name="connsiteX16-33" fmla="*/ 11574 w 17534"/>
                <a:gd name="connsiteY16-34" fmla="*/ 0 h 21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</a:cxnLst>
              <a:rect l="l" t="t" r="r" b="b"/>
              <a:pathLst>
                <a:path w="17534" h="21600" extrusionOk="0">
                  <a:moveTo>
                    <a:pt x="11574" y="18837"/>
                  </a:moveTo>
                  <a:cubicBezTo>
                    <a:pt x="9124" y="18837"/>
                    <a:pt x="7139" y="15239"/>
                    <a:pt x="7139" y="10800"/>
                  </a:cubicBezTo>
                  <a:cubicBezTo>
                    <a:pt x="7139" y="6361"/>
                    <a:pt x="9124" y="2762"/>
                    <a:pt x="11574" y="2762"/>
                  </a:cubicBezTo>
                  <a:cubicBezTo>
                    <a:pt x="14024" y="2762"/>
                    <a:pt x="16010" y="6361"/>
                    <a:pt x="16010" y="10800"/>
                  </a:cubicBezTo>
                  <a:cubicBezTo>
                    <a:pt x="16010" y="15239"/>
                    <a:pt x="14024" y="18837"/>
                    <a:pt x="11574" y="18837"/>
                  </a:cubicBezTo>
                  <a:close/>
                  <a:moveTo>
                    <a:pt x="11574" y="0"/>
                  </a:moveTo>
                  <a:cubicBezTo>
                    <a:pt x="8472" y="0"/>
                    <a:pt x="5924" y="4295"/>
                    <a:pt x="5641" y="9783"/>
                  </a:cubicBezTo>
                  <a:lnTo>
                    <a:pt x="5241" y="9783"/>
                  </a:lnTo>
                  <a:lnTo>
                    <a:pt x="5241" y="9333"/>
                  </a:lnTo>
                  <a:lnTo>
                    <a:pt x="0" y="9333"/>
                  </a:lnTo>
                  <a:lnTo>
                    <a:pt x="0" y="12267"/>
                  </a:lnTo>
                  <a:lnTo>
                    <a:pt x="5241" y="12267"/>
                  </a:lnTo>
                  <a:lnTo>
                    <a:pt x="5241" y="11817"/>
                  </a:lnTo>
                  <a:lnTo>
                    <a:pt x="5641" y="11817"/>
                  </a:lnTo>
                  <a:cubicBezTo>
                    <a:pt x="5924" y="17305"/>
                    <a:pt x="8472" y="21600"/>
                    <a:pt x="11574" y="21600"/>
                  </a:cubicBezTo>
                  <a:cubicBezTo>
                    <a:pt x="14866" y="21600"/>
                    <a:pt x="17534" y="16765"/>
                    <a:pt x="17534" y="10800"/>
                  </a:cubicBezTo>
                  <a:cubicBezTo>
                    <a:pt x="17534" y="4835"/>
                    <a:pt x="14866" y="0"/>
                    <a:pt x="11574" y="0"/>
                  </a:cubicBezTo>
                  <a:close/>
                </a:path>
              </a:pathLst>
            </a:custGeom>
            <a:solidFill>
              <a:srgbClr val="4040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6" name="Group 23"/>
            <p:cNvGrpSpPr/>
            <p:nvPr/>
          </p:nvGrpSpPr>
          <p:grpSpPr>
            <a:xfrm>
              <a:off x="4658741" y="2723139"/>
              <a:ext cx="2900154" cy="2904579"/>
              <a:chOff x="4658741" y="2736586"/>
              <a:chExt cx="2900154" cy="2904579"/>
            </a:xfrm>
          </p:grpSpPr>
          <p:sp>
            <p:nvSpPr>
              <p:cNvPr id="7" name="Shape 1027"/>
              <p:cNvSpPr/>
              <p:nvPr/>
            </p:nvSpPr>
            <p:spPr>
              <a:xfrm rot="16200000">
                <a:off x="4806630" y="2592073"/>
                <a:ext cx="1449341" cy="17451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59" y="19326"/>
                    </a:moveTo>
                    <a:cubicBezTo>
                      <a:pt x="11759" y="18816"/>
                      <a:pt x="11554" y="18347"/>
                      <a:pt x="11213" y="17968"/>
                    </a:cubicBezTo>
                    <a:lnTo>
                      <a:pt x="21600" y="17968"/>
                    </a:lnTo>
                    <a:cubicBezTo>
                      <a:pt x="21600" y="8054"/>
                      <a:pt x="11933" y="16"/>
                      <a:pt x="0" y="0"/>
                    </a:cubicBezTo>
                    <a:lnTo>
                      <a:pt x="0" y="17968"/>
                    </a:lnTo>
                    <a:lnTo>
                      <a:pt x="6830" y="17968"/>
                    </a:lnTo>
                    <a:cubicBezTo>
                      <a:pt x="6489" y="18347"/>
                      <a:pt x="6284" y="18816"/>
                      <a:pt x="6284" y="19326"/>
                    </a:cubicBezTo>
                    <a:cubicBezTo>
                      <a:pt x="6284" y="20582"/>
                      <a:pt x="7510" y="21600"/>
                      <a:pt x="9022" y="21600"/>
                    </a:cubicBezTo>
                    <a:cubicBezTo>
                      <a:pt x="10534" y="21600"/>
                      <a:pt x="11759" y="20582"/>
                      <a:pt x="11759" y="19326"/>
                    </a:cubicBezTo>
                    <a:close/>
                  </a:path>
                </a:pathLst>
              </a:custGeom>
              <a:solidFill>
                <a:srgbClr val="18A5A8"/>
              </a:solidFill>
              <a:ln w="63500">
                <a:solidFill>
                  <a:srgbClr val="FFFFFF"/>
                </a:solidFill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" name="Shape 1028"/>
              <p:cNvSpPr/>
              <p:nvPr/>
            </p:nvSpPr>
            <p:spPr>
              <a:xfrm rot="16200000">
                <a:off x="4510842" y="4041606"/>
                <a:ext cx="1747458" cy="1451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61" y="19967"/>
                    </a:moveTo>
                    <a:cubicBezTo>
                      <a:pt x="12761" y="20580"/>
                      <a:pt x="12591" y="21144"/>
                      <a:pt x="12308" y="21600"/>
                    </a:cubicBezTo>
                    <a:lnTo>
                      <a:pt x="17972" y="21600"/>
                    </a:lnTo>
                    <a:lnTo>
                      <a:pt x="17972" y="14781"/>
                    </a:lnTo>
                    <a:cubicBezTo>
                      <a:pt x="18351" y="15122"/>
                      <a:pt x="18820" y="15326"/>
                      <a:pt x="19329" y="15326"/>
                    </a:cubicBezTo>
                    <a:cubicBezTo>
                      <a:pt x="20583" y="15326"/>
                      <a:pt x="21600" y="14103"/>
                      <a:pt x="21600" y="12593"/>
                    </a:cubicBezTo>
                    <a:cubicBezTo>
                      <a:pt x="21600" y="11084"/>
                      <a:pt x="20583" y="9860"/>
                      <a:pt x="19329" y="9860"/>
                    </a:cubicBezTo>
                    <a:cubicBezTo>
                      <a:pt x="18820" y="9860"/>
                      <a:pt x="18351" y="10064"/>
                      <a:pt x="17972" y="10405"/>
                    </a:cubicBezTo>
                    <a:lnTo>
                      <a:pt x="17972" y="0"/>
                    </a:lnTo>
                    <a:cubicBezTo>
                      <a:pt x="17963" y="0"/>
                      <a:pt x="17953" y="0"/>
                      <a:pt x="17943" y="0"/>
                    </a:cubicBezTo>
                    <a:cubicBezTo>
                      <a:pt x="8034" y="0"/>
                      <a:pt x="0" y="9671"/>
                      <a:pt x="0" y="21600"/>
                    </a:cubicBezTo>
                    <a:lnTo>
                      <a:pt x="8672" y="21600"/>
                    </a:lnTo>
                    <a:cubicBezTo>
                      <a:pt x="8389" y="21144"/>
                      <a:pt x="8219" y="20580"/>
                      <a:pt x="8219" y="19967"/>
                    </a:cubicBezTo>
                    <a:cubicBezTo>
                      <a:pt x="8219" y="18457"/>
                      <a:pt x="9236" y="17234"/>
                      <a:pt x="10490" y="17234"/>
                    </a:cubicBezTo>
                    <a:cubicBezTo>
                      <a:pt x="11744" y="17234"/>
                      <a:pt x="12761" y="18457"/>
                      <a:pt x="12761" y="19967"/>
                    </a:cubicBezTo>
                    <a:close/>
                  </a:path>
                </a:pathLst>
              </a:custGeom>
              <a:solidFill>
                <a:srgbClr val="98C052"/>
              </a:solidFill>
              <a:ln w="63500">
                <a:solidFill>
                  <a:srgbClr val="FFFFFF"/>
                </a:solidFill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" name="Shape 1030"/>
              <p:cNvSpPr/>
              <p:nvPr/>
            </p:nvSpPr>
            <p:spPr>
              <a:xfrm rot="16200000">
                <a:off x="5960553" y="2882186"/>
                <a:ext cx="1742815" cy="14516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637" y="21600"/>
                    </a:moveTo>
                    <a:cubicBezTo>
                      <a:pt x="13560" y="21581"/>
                      <a:pt x="21600" y="11918"/>
                      <a:pt x="21600" y="0"/>
                    </a:cubicBezTo>
                    <a:lnTo>
                      <a:pt x="12962" y="0"/>
                    </a:lnTo>
                    <a:cubicBezTo>
                      <a:pt x="13246" y="456"/>
                      <a:pt x="13416" y="1020"/>
                      <a:pt x="13416" y="1634"/>
                    </a:cubicBezTo>
                    <a:cubicBezTo>
                      <a:pt x="13416" y="3143"/>
                      <a:pt x="12397" y="4367"/>
                      <a:pt x="11140" y="4367"/>
                    </a:cubicBezTo>
                    <a:cubicBezTo>
                      <a:pt x="9882" y="4367"/>
                      <a:pt x="8863" y="3143"/>
                      <a:pt x="8863" y="1634"/>
                    </a:cubicBezTo>
                    <a:cubicBezTo>
                      <a:pt x="8863" y="1020"/>
                      <a:pt x="9033" y="456"/>
                      <a:pt x="9317" y="0"/>
                    </a:cubicBezTo>
                    <a:lnTo>
                      <a:pt x="3637" y="0"/>
                    </a:lnTo>
                    <a:lnTo>
                      <a:pt x="3637" y="6820"/>
                    </a:lnTo>
                    <a:cubicBezTo>
                      <a:pt x="3257" y="6479"/>
                      <a:pt x="2787" y="6274"/>
                      <a:pt x="2277" y="6274"/>
                    </a:cubicBezTo>
                    <a:cubicBezTo>
                      <a:pt x="1019" y="6274"/>
                      <a:pt x="0" y="7498"/>
                      <a:pt x="0" y="9007"/>
                    </a:cubicBezTo>
                    <a:cubicBezTo>
                      <a:pt x="0" y="10517"/>
                      <a:pt x="1019" y="11741"/>
                      <a:pt x="2277" y="11741"/>
                    </a:cubicBezTo>
                    <a:cubicBezTo>
                      <a:pt x="2787" y="11741"/>
                      <a:pt x="3257" y="11536"/>
                      <a:pt x="3637" y="11195"/>
                    </a:cubicBezTo>
                    <a:cubicBezTo>
                      <a:pt x="3637" y="11195"/>
                      <a:pt x="3637" y="21600"/>
                      <a:pt x="3637" y="21600"/>
                    </a:cubicBezTo>
                    <a:close/>
                  </a:path>
                </a:pathLst>
              </a:custGeom>
              <a:solidFill>
                <a:srgbClr val="9BC319"/>
              </a:solidFill>
              <a:ln w="63500">
                <a:solidFill>
                  <a:srgbClr val="FFFFFF"/>
                </a:solidFill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0" name="Shape 1029"/>
              <p:cNvSpPr/>
              <p:nvPr/>
            </p:nvSpPr>
            <p:spPr>
              <a:xfrm rot="16200000">
                <a:off x="5959346" y="4041615"/>
                <a:ext cx="1453984" cy="17451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600" y="12945"/>
                    </a:lnTo>
                    <a:cubicBezTo>
                      <a:pt x="21145" y="13229"/>
                      <a:pt x="20581" y="13399"/>
                      <a:pt x="19969" y="13399"/>
                    </a:cubicBezTo>
                    <a:cubicBezTo>
                      <a:pt x="18462" y="13399"/>
                      <a:pt x="17240" y="12381"/>
                      <a:pt x="17240" y="11125"/>
                    </a:cubicBezTo>
                    <a:cubicBezTo>
                      <a:pt x="17240" y="9869"/>
                      <a:pt x="18462" y="8851"/>
                      <a:pt x="19969" y="8851"/>
                    </a:cubicBezTo>
                    <a:cubicBezTo>
                      <a:pt x="20581" y="8851"/>
                      <a:pt x="21145" y="9021"/>
                      <a:pt x="21600" y="9305"/>
                    </a:cubicBezTo>
                    <a:lnTo>
                      <a:pt x="21600" y="3632"/>
                    </a:lnTo>
                    <a:lnTo>
                      <a:pt x="21600" y="3632"/>
                    </a:lnTo>
                    <a:lnTo>
                      <a:pt x="14792" y="3632"/>
                    </a:lnTo>
                    <a:cubicBezTo>
                      <a:pt x="15132" y="3253"/>
                      <a:pt x="15336" y="2784"/>
                      <a:pt x="15336" y="2274"/>
                    </a:cubicBezTo>
                    <a:cubicBezTo>
                      <a:pt x="15336" y="1018"/>
                      <a:pt x="14114" y="0"/>
                      <a:pt x="12607" y="0"/>
                    </a:cubicBezTo>
                    <a:cubicBezTo>
                      <a:pt x="11100" y="0"/>
                      <a:pt x="9878" y="1018"/>
                      <a:pt x="9878" y="2274"/>
                    </a:cubicBezTo>
                    <a:cubicBezTo>
                      <a:pt x="9878" y="2784"/>
                      <a:pt x="10082" y="3253"/>
                      <a:pt x="10423" y="3632"/>
                    </a:cubicBezTo>
                    <a:lnTo>
                      <a:pt x="0" y="3632"/>
                    </a:lnTo>
                    <a:cubicBezTo>
                      <a:pt x="0" y="3632"/>
                      <a:pt x="0" y="3632"/>
                      <a:pt x="0" y="3632"/>
                    </a:cubicBezTo>
                    <a:cubicBezTo>
                      <a:pt x="0" y="13556"/>
                      <a:pt x="9655" y="21600"/>
                      <a:pt x="21565" y="21600"/>
                    </a:cubicBezTo>
                    <a:cubicBezTo>
                      <a:pt x="21577" y="21600"/>
                      <a:pt x="21588" y="21600"/>
                      <a:pt x="21600" y="21600"/>
                    </a:cubicBezTo>
                    <a:close/>
                  </a:path>
                </a:pathLst>
              </a:custGeom>
              <a:solidFill>
                <a:srgbClr val="51AFAF"/>
              </a:solidFill>
              <a:ln w="63500">
                <a:solidFill>
                  <a:srgbClr val="FFFFFF"/>
                </a:solidFill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1" name="Group 2"/>
          <p:cNvGrpSpPr/>
          <p:nvPr/>
        </p:nvGrpSpPr>
        <p:grpSpPr>
          <a:xfrm>
            <a:off x="1303092" y="1544657"/>
            <a:ext cx="2651416" cy="1333276"/>
            <a:chOff x="1564342" y="2554759"/>
            <a:chExt cx="2651416" cy="1333276"/>
          </a:xfrm>
        </p:grpSpPr>
        <p:sp>
          <p:nvSpPr>
            <p:cNvPr id="12" name="Rectangle 40"/>
            <p:cNvSpPr/>
            <p:nvPr/>
          </p:nvSpPr>
          <p:spPr>
            <a:xfrm>
              <a:off x="1569903" y="2554759"/>
              <a:ext cx="235530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添加内容</a:t>
              </a:r>
              <a:endPara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" name="Text Placeholder 1"/>
            <p:cNvSpPr txBox="1"/>
            <p:nvPr/>
          </p:nvSpPr>
          <p:spPr>
            <a:xfrm>
              <a:off x="1564342" y="2968025"/>
              <a:ext cx="2651416" cy="920010"/>
            </a:xfrm>
            <a:prstGeom prst="rect">
              <a:avLst/>
            </a:prstGeom>
          </p:spPr>
          <p:txBody>
            <a:bodyPr vert="horz" lIns="0" tIns="45720" rIns="91440" bIns="4572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4" name="Group 3"/>
          <p:cNvGrpSpPr/>
          <p:nvPr/>
        </p:nvGrpSpPr>
        <p:grpSpPr>
          <a:xfrm>
            <a:off x="1303092" y="3508775"/>
            <a:ext cx="2651416" cy="1321372"/>
            <a:chOff x="1564342" y="4202556"/>
            <a:chExt cx="2651416" cy="1321372"/>
          </a:xfrm>
        </p:grpSpPr>
        <p:sp>
          <p:nvSpPr>
            <p:cNvPr id="15" name="Rectangle 41"/>
            <p:cNvSpPr/>
            <p:nvPr/>
          </p:nvSpPr>
          <p:spPr>
            <a:xfrm>
              <a:off x="1618887" y="4202556"/>
              <a:ext cx="191080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添加内容</a:t>
              </a:r>
              <a:endPara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" name="Text Placeholder 1"/>
            <p:cNvSpPr txBox="1"/>
            <p:nvPr/>
          </p:nvSpPr>
          <p:spPr>
            <a:xfrm>
              <a:off x="1564342" y="4603918"/>
              <a:ext cx="2651416" cy="920010"/>
            </a:xfrm>
            <a:prstGeom prst="rect">
              <a:avLst/>
            </a:prstGeom>
          </p:spPr>
          <p:txBody>
            <a:bodyPr vert="horz" lIns="0" tIns="45720" rIns="91440" bIns="4572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8284161" y="1532782"/>
            <a:ext cx="2786940" cy="1333276"/>
            <a:chOff x="8117911" y="2554759"/>
            <a:chExt cx="2786940" cy="1333276"/>
          </a:xfrm>
        </p:grpSpPr>
        <p:sp>
          <p:nvSpPr>
            <p:cNvPr id="18" name="Rectangle 42"/>
            <p:cNvSpPr/>
            <p:nvPr/>
          </p:nvSpPr>
          <p:spPr>
            <a:xfrm>
              <a:off x="8117911" y="2554759"/>
              <a:ext cx="278694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添加内容</a:t>
              </a:r>
              <a:endPara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9" name="Text Placeholder 1"/>
            <p:cNvSpPr txBox="1"/>
            <p:nvPr/>
          </p:nvSpPr>
          <p:spPr>
            <a:xfrm>
              <a:off x="8211507" y="2968025"/>
              <a:ext cx="2651416" cy="920010"/>
            </a:xfrm>
            <a:prstGeom prst="rect">
              <a:avLst/>
            </a:prstGeom>
          </p:spPr>
          <p:txBody>
            <a:bodyPr vert="horz" lIns="0" tIns="45720" rIns="91440" bIns="4572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0" name="Group 5"/>
          <p:cNvGrpSpPr/>
          <p:nvPr/>
        </p:nvGrpSpPr>
        <p:grpSpPr>
          <a:xfrm>
            <a:off x="8419685" y="3496900"/>
            <a:ext cx="2651416" cy="1321372"/>
            <a:chOff x="8253435" y="4202556"/>
            <a:chExt cx="2651416" cy="1321372"/>
          </a:xfrm>
        </p:grpSpPr>
        <p:sp>
          <p:nvSpPr>
            <p:cNvPr id="21" name="Rectangle 43"/>
            <p:cNvSpPr/>
            <p:nvPr/>
          </p:nvSpPr>
          <p:spPr>
            <a:xfrm>
              <a:off x="8280712" y="4202556"/>
              <a:ext cx="206524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添加内容</a:t>
              </a:r>
              <a:endPara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2" name="Text Placeholder 1"/>
            <p:cNvSpPr txBox="1"/>
            <p:nvPr/>
          </p:nvSpPr>
          <p:spPr>
            <a:xfrm>
              <a:off x="8253435" y="4603918"/>
              <a:ext cx="2651416" cy="920010"/>
            </a:xfrm>
            <a:prstGeom prst="rect">
              <a:avLst/>
            </a:prstGeom>
          </p:spPr>
          <p:txBody>
            <a:bodyPr vert="horz" lIns="0" tIns="45720" rIns="91440" bIns="4572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23" name="Rectangle 55"/>
          <p:cNvSpPr/>
          <p:nvPr/>
        </p:nvSpPr>
        <p:spPr>
          <a:xfrm>
            <a:off x="5209886" y="2401246"/>
            <a:ext cx="603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1.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 </a:t>
            </a:r>
            <a:endParaRPr lang="en-US" dirty="0">
              <a:solidFill>
                <a:schemeClr val="bg1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24" name="Rectangle 56"/>
          <p:cNvSpPr/>
          <p:nvPr/>
        </p:nvSpPr>
        <p:spPr>
          <a:xfrm>
            <a:off x="5209886" y="3747688"/>
            <a:ext cx="603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2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.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 </a:t>
            </a:r>
            <a:endParaRPr lang="en-US" dirty="0">
              <a:solidFill>
                <a:schemeClr val="bg1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25" name="Rectangle 57"/>
          <p:cNvSpPr/>
          <p:nvPr/>
        </p:nvSpPr>
        <p:spPr>
          <a:xfrm>
            <a:off x="6431645" y="3747688"/>
            <a:ext cx="603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4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.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 </a:t>
            </a:r>
            <a:endParaRPr lang="en-US" dirty="0">
              <a:solidFill>
                <a:schemeClr val="bg1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26" name="Rectangle 58"/>
          <p:cNvSpPr/>
          <p:nvPr/>
        </p:nvSpPr>
        <p:spPr>
          <a:xfrm>
            <a:off x="6431645" y="2400276"/>
            <a:ext cx="603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3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.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 </a:t>
            </a:r>
            <a:endParaRPr lang="en-US" dirty="0">
              <a:solidFill>
                <a:schemeClr val="bg1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33">
        <p:fade/>
      </p:transition>
    </mc:Choice>
    <mc:Fallback xmlns="">
      <p:transition spd="med" advTm="50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6178423" y="3472631"/>
            <a:ext cx="4143084" cy="1564203"/>
            <a:chOff x="6064123" y="3224981"/>
            <a:chExt cx="4143084" cy="1564203"/>
          </a:xfrm>
        </p:grpSpPr>
        <p:grpSp>
          <p:nvGrpSpPr>
            <p:cNvPr id="5" name="Group 3787"/>
            <p:cNvGrpSpPr/>
            <p:nvPr/>
          </p:nvGrpSpPr>
          <p:grpSpPr>
            <a:xfrm>
              <a:off x="6131635" y="3523547"/>
              <a:ext cx="4075572" cy="398736"/>
              <a:chOff x="0" y="0"/>
              <a:chExt cx="15229310" cy="1489964"/>
            </a:xfrm>
            <a:solidFill>
              <a:sysClr val="window" lastClr="FFFFFF">
                <a:lumMod val="85000"/>
              </a:sysClr>
            </a:solidFill>
          </p:grpSpPr>
          <p:sp>
            <p:nvSpPr>
              <p:cNvPr id="49" name="Shape 3747"/>
              <p:cNvSpPr/>
              <p:nvPr/>
            </p:nvSpPr>
            <p:spPr>
              <a:xfrm>
                <a:off x="924618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0" name="Shape 3748"/>
              <p:cNvSpPr/>
              <p:nvPr/>
            </p:nvSpPr>
            <p:spPr>
              <a:xfrm>
                <a:off x="942804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1" name="Shape 3749"/>
              <p:cNvSpPr/>
              <p:nvPr/>
            </p:nvSpPr>
            <p:spPr>
              <a:xfrm>
                <a:off x="1001546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2" name="Shape 3750"/>
              <p:cNvSpPr/>
              <p:nvPr/>
            </p:nvSpPr>
            <p:spPr>
              <a:xfrm>
                <a:off x="101973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3" name="Shape 3751"/>
              <p:cNvSpPr/>
              <p:nvPr/>
            </p:nvSpPr>
            <p:spPr>
              <a:xfrm>
                <a:off x="1078764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4" name="Shape 3752"/>
              <p:cNvSpPr/>
              <p:nvPr/>
            </p:nvSpPr>
            <p:spPr>
              <a:xfrm>
                <a:off x="1096950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5" name="Shape 3753"/>
              <p:cNvSpPr/>
              <p:nvPr/>
            </p:nvSpPr>
            <p:spPr>
              <a:xfrm>
                <a:off x="1155692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6" name="Shape 3754"/>
              <p:cNvSpPr/>
              <p:nvPr/>
            </p:nvSpPr>
            <p:spPr>
              <a:xfrm>
                <a:off x="11738781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7" name="Shape 3755"/>
              <p:cNvSpPr/>
              <p:nvPr/>
            </p:nvSpPr>
            <p:spPr>
              <a:xfrm>
                <a:off x="1232832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8" name="Shape 3756"/>
              <p:cNvSpPr/>
              <p:nvPr/>
            </p:nvSpPr>
            <p:spPr>
              <a:xfrm>
                <a:off x="12510190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9" name="Shape 3757"/>
              <p:cNvSpPr/>
              <p:nvPr/>
            </p:nvSpPr>
            <p:spPr>
              <a:xfrm>
                <a:off x="1309760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0" name="Shape 3758"/>
              <p:cNvSpPr/>
              <p:nvPr/>
            </p:nvSpPr>
            <p:spPr>
              <a:xfrm>
                <a:off x="13279465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1" name="Shape 3759"/>
              <p:cNvSpPr/>
              <p:nvPr/>
            </p:nvSpPr>
            <p:spPr>
              <a:xfrm>
                <a:off x="1386978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2" name="Shape 3760"/>
              <p:cNvSpPr/>
              <p:nvPr/>
            </p:nvSpPr>
            <p:spPr>
              <a:xfrm>
                <a:off x="1405164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3" name="Shape 3761"/>
              <p:cNvSpPr/>
              <p:nvPr/>
            </p:nvSpPr>
            <p:spPr>
              <a:xfrm>
                <a:off x="1463906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4" name="Shape 3762"/>
              <p:cNvSpPr/>
              <p:nvPr/>
            </p:nvSpPr>
            <p:spPr>
              <a:xfrm>
                <a:off x="14820926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5" name="Shape 3763"/>
              <p:cNvSpPr/>
              <p:nvPr/>
            </p:nvSpPr>
            <p:spPr>
              <a:xfrm>
                <a:off x="30856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6" name="Shape 3764"/>
              <p:cNvSpPr/>
              <p:nvPr/>
            </p:nvSpPr>
            <p:spPr>
              <a:xfrm>
                <a:off x="326753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7" name="Shape 3765"/>
              <p:cNvSpPr/>
              <p:nvPr/>
            </p:nvSpPr>
            <p:spPr>
              <a:xfrm>
                <a:off x="38549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8" name="Shape 3766"/>
              <p:cNvSpPr/>
              <p:nvPr/>
            </p:nvSpPr>
            <p:spPr>
              <a:xfrm>
                <a:off x="403680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9" name="Shape 3767"/>
              <p:cNvSpPr/>
              <p:nvPr/>
            </p:nvSpPr>
            <p:spPr>
              <a:xfrm>
                <a:off x="462726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0" name="Shape 3768"/>
              <p:cNvSpPr/>
              <p:nvPr/>
            </p:nvSpPr>
            <p:spPr>
              <a:xfrm>
                <a:off x="480899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1" name="Shape 3769"/>
              <p:cNvSpPr/>
              <p:nvPr/>
            </p:nvSpPr>
            <p:spPr>
              <a:xfrm>
                <a:off x="539640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2" name="Shape 3770"/>
              <p:cNvSpPr/>
              <p:nvPr/>
            </p:nvSpPr>
            <p:spPr>
              <a:xfrm>
                <a:off x="557826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3" name="Shape 3771"/>
              <p:cNvSpPr/>
              <p:nvPr/>
            </p:nvSpPr>
            <p:spPr>
              <a:xfrm>
                <a:off x="616781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4" name="Shape 3772"/>
              <p:cNvSpPr/>
              <p:nvPr/>
            </p:nvSpPr>
            <p:spPr>
              <a:xfrm>
                <a:off x="6349674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5" name="Shape 3773"/>
              <p:cNvSpPr/>
              <p:nvPr/>
            </p:nvSpPr>
            <p:spPr>
              <a:xfrm>
                <a:off x="6937092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6" name="Shape 3774"/>
              <p:cNvSpPr/>
              <p:nvPr/>
            </p:nvSpPr>
            <p:spPr>
              <a:xfrm>
                <a:off x="711895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7" name="Shape 3775"/>
              <p:cNvSpPr/>
              <p:nvPr/>
            </p:nvSpPr>
            <p:spPr>
              <a:xfrm>
                <a:off x="77092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8" name="Shape 3776"/>
              <p:cNvSpPr/>
              <p:nvPr/>
            </p:nvSpPr>
            <p:spPr>
              <a:xfrm>
                <a:off x="7891133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9" name="Shape 3777"/>
              <p:cNvSpPr/>
              <p:nvPr/>
            </p:nvSpPr>
            <p:spPr>
              <a:xfrm>
                <a:off x="84785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0" name="Shape 3778"/>
              <p:cNvSpPr/>
              <p:nvPr/>
            </p:nvSpPr>
            <p:spPr>
              <a:xfrm>
                <a:off x="866040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1" name="Shape 377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2" name="Shape 378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3" name="Shape 3781"/>
              <p:cNvSpPr/>
              <p:nvPr/>
            </p:nvSpPr>
            <p:spPr>
              <a:xfrm>
                <a:off x="76927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4" name="Shape 3782"/>
              <p:cNvSpPr/>
              <p:nvPr/>
            </p:nvSpPr>
            <p:spPr>
              <a:xfrm>
                <a:off x="951134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5" name="Shape 3783"/>
              <p:cNvSpPr/>
              <p:nvPr/>
            </p:nvSpPr>
            <p:spPr>
              <a:xfrm>
                <a:off x="154145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6" name="Shape 3784"/>
              <p:cNvSpPr/>
              <p:nvPr/>
            </p:nvSpPr>
            <p:spPr>
              <a:xfrm>
                <a:off x="172331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7" name="Shape 3785"/>
              <p:cNvSpPr/>
              <p:nvPr/>
            </p:nvSpPr>
            <p:spPr>
              <a:xfrm>
                <a:off x="231073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8" name="Shape 3786"/>
              <p:cNvSpPr/>
              <p:nvPr/>
            </p:nvSpPr>
            <p:spPr>
              <a:xfrm>
                <a:off x="249259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6" name="Group 3787"/>
            <p:cNvGrpSpPr/>
            <p:nvPr/>
          </p:nvGrpSpPr>
          <p:grpSpPr>
            <a:xfrm>
              <a:off x="6131635" y="4390448"/>
              <a:ext cx="4075572" cy="398736"/>
              <a:chOff x="0" y="0"/>
              <a:chExt cx="15229310" cy="1489964"/>
            </a:xfrm>
            <a:solidFill>
              <a:sysClr val="window" lastClr="FFFFFF">
                <a:lumMod val="85000"/>
              </a:sysClr>
            </a:solidFill>
          </p:grpSpPr>
          <p:sp>
            <p:nvSpPr>
              <p:cNvPr id="9" name="Shape 3747"/>
              <p:cNvSpPr/>
              <p:nvPr/>
            </p:nvSpPr>
            <p:spPr>
              <a:xfrm>
                <a:off x="924618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0" name="Shape 3748"/>
              <p:cNvSpPr/>
              <p:nvPr/>
            </p:nvSpPr>
            <p:spPr>
              <a:xfrm>
                <a:off x="942804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1" name="Shape 3749"/>
              <p:cNvSpPr/>
              <p:nvPr/>
            </p:nvSpPr>
            <p:spPr>
              <a:xfrm>
                <a:off x="1001546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2" name="Shape 3750"/>
              <p:cNvSpPr/>
              <p:nvPr/>
            </p:nvSpPr>
            <p:spPr>
              <a:xfrm>
                <a:off x="101973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3" name="Shape 3751"/>
              <p:cNvSpPr/>
              <p:nvPr/>
            </p:nvSpPr>
            <p:spPr>
              <a:xfrm>
                <a:off x="1078764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4" name="Shape 3752"/>
              <p:cNvSpPr/>
              <p:nvPr/>
            </p:nvSpPr>
            <p:spPr>
              <a:xfrm>
                <a:off x="1096950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5" name="Shape 3753"/>
              <p:cNvSpPr/>
              <p:nvPr/>
            </p:nvSpPr>
            <p:spPr>
              <a:xfrm>
                <a:off x="1155692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6" name="Shape 3754"/>
              <p:cNvSpPr/>
              <p:nvPr/>
            </p:nvSpPr>
            <p:spPr>
              <a:xfrm>
                <a:off x="11738781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" name="Shape 3755"/>
              <p:cNvSpPr/>
              <p:nvPr/>
            </p:nvSpPr>
            <p:spPr>
              <a:xfrm>
                <a:off x="1232832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8" name="Shape 3756"/>
              <p:cNvSpPr/>
              <p:nvPr/>
            </p:nvSpPr>
            <p:spPr>
              <a:xfrm>
                <a:off x="12510190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9" name="Shape 3757"/>
              <p:cNvSpPr/>
              <p:nvPr/>
            </p:nvSpPr>
            <p:spPr>
              <a:xfrm>
                <a:off x="1309760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0" name="Shape 3758"/>
              <p:cNvSpPr/>
              <p:nvPr/>
            </p:nvSpPr>
            <p:spPr>
              <a:xfrm>
                <a:off x="13279465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1" name="Shape 3759"/>
              <p:cNvSpPr/>
              <p:nvPr/>
            </p:nvSpPr>
            <p:spPr>
              <a:xfrm>
                <a:off x="1386978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2" name="Shape 3760"/>
              <p:cNvSpPr/>
              <p:nvPr/>
            </p:nvSpPr>
            <p:spPr>
              <a:xfrm>
                <a:off x="1405164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3" name="Shape 3761"/>
              <p:cNvSpPr/>
              <p:nvPr/>
            </p:nvSpPr>
            <p:spPr>
              <a:xfrm>
                <a:off x="1463906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4" name="Shape 3762"/>
              <p:cNvSpPr/>
              <p:nvPr/>
            </p:nvSpPr>
            <p:spPr>
              <a:xfrm>
                <a:off x="14820926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5" name="Shape 3763"/>
              <p:cNvSpPr/>
              <p:nvPr/>
            </p:nvSpPr>
            <p:spPr>
              <a:xfrm>
                <a:off x="30856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6" name="Shape 3764"/>
              <p:cNvSpPr/>
              <p:nvPr/>
            </p:nvSpPr>
            <p:spPr>
              <a:xfrm>
                <a:off x="326753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7" name="Shape 3765"/>
              <p:cNvSpPr/>
              <p:nvPr/>
            </p:nvSpPr>
            <p:spPr>
              <a:xfrm>
                <a:off x="38549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8" name="Shape 3766"/>
              <p:cNvSpPr/>
              <p:nvPr/>
            </p:nvSpPr>
            <p:spPr>
              <a:xfrm>
                <a:off x="403680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" name="Shape 3767"/>
              <p:cNvSpPr/>
              <p:nvPr/>
            </p:nvSpPr>
            <p:spPr>
              <a:xfrm>
                <a:off x="462726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0" name="Shape 3768"/>
              <p:cNvSpPr/>
              <p:nvPr/>
            </p:nvSpPr>
            <p:spPr>
              <a:xfrm>
                <a:off x="480899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1" name="Shape 3769"/>
              <p:cNvSpPr/>
              <p:nvPr/>
            </p:nvSpPr>
            <p:spPr>
              <a:xfrm>
                <a:off x="539640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2" name="Shape 3770"/>
              <p:cNvSpPr/>
              <p:nvPr/>
            </p:nvSpPr>
            <p:spPr>
              <a:xfrm>
                <a:off x="557826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3" name="Shape 3771"/>
              <p:cNvSpPr/>
              <p:nvPr/>
            </p:nvSpPr>
            <p:spPr>
              <a:xfrm>
                <a:off x="616781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4" name="Shape 3772"/>
              <p:cNvSpPr/>
              <p:nvPr/>
            </p:nvSpPr>
            <p:spPr>
              <a:xfrm>
                <a:off x="6349674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5" name="Shape 3773"/>
              <p:cNvSpPr/>
              <p:nvPr/>
            </p:nvSpPr>
            <p:spPr>
              <a:xfrm>
                <a:off x="6937092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6" name="Shape 3774"/>
              <p:cNvSpPr/>
              <p:nvPr/>
            </p:nvSpPr>
            <p:spPr>
              <a:xfrm>
                <a:off x="711895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7" name="Shape 3775"/>
              <p:cNvSpPr/>
              <p:nvPr/>
            </p:nvSpPr>
            <p:spPr>
              <a:xfrm>
                <a:off x="77092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8" name="Shape 3776"/>
              <p:cNvSpPr/>
              <p:nvPr/>
            </p:nvSpPr>
            <p:spPr>
              <a:xfrm>
                <a:off x="7891133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9" name="Shape 3777"/>
              <p:cNvSpPr/>
              <p:nvPr/>
            </p:nvSpPr>
            <p:spPr>
              <a:xfrm>
                <a:off x="84785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0" name="Shape 3778"/>
              <p:cNvSpPr/>
              <p:nvPr/>
            </p:nvSpPr>
            <p:spPr>
              <a:xfrm>
                <a:off x="866040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1" name="Shape 377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2" name="Shape 378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3" name="Shape 3781"/>
              <p:cNvSpPr/>
              <p:nvPr/>
            </p:nvSpPr>
            <p:spPr>
              <a:xfrm>
                <a:off x="76927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4" name="Shape 3782"/>
              <p:cNvSpPr/>
              <p:nvPr/>
            </p:nvSpPr>
            <p:spPr>
              <a:xfrm>
                <a:off x="951134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5" name="Shape 3783"/>
              <p:cNvSpPr/>
              <p:nvPr/>
            </p:nvSpPr>
            <p:spPr>
              <a:xfrm>
                <a:off x="154145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6" name="Shape 3784"/>
              <p:cNvSpPr/>
              <p:nvPr/>
            </p:nvSpPr>
            <p:spPr>
              <a:xfrm>
                <a:off x="172331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7" name="Shape 3785"/>
              <p:cNvSpPr/>
              <p:nvPr/>
            </p:nvSpPr>
            <p:spPr>
              <a:xfrm>
                <a:off x="231073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8" name="Shape 3786"/>
              <p:cNvSpPr/>
              <p:nvPr/>
            </p:nvSpPr>
            <p:spPr>
              <a:xfrm>
                <a:off x="249259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7" name="Text Placeholder 2"/>
            <p:cNvSpPr txBox="1"/>
            <p:nvPr/>
          </p:nvSpPr>
          <p:spPr>
            <a:xfrm>
              <a:off x="6064124" y="4073152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8" name="Text Placeholder 2"/>
            <p:cNvSpPr txBox="1"/>
            <p:nvPr/>
          </p:nvSpPr>
          <p:spPr>
            <a:xfrm>
              <a:off x="6064123" y="3224981"/>
              <a:ext cx="2541917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1732579" y="2222568"/>
            <a:ext cx="3054282" cy="3054282"/>
            <a:chOff x="1618279" y="1974918"/>
            <a:chExt cx="3054282" cy="3054282"/>
          </a:xfrm>
        </p:grpSpPr>
        <p:sp>
          <p:nvSpPr>
            <p:cNvPr id="90" name="Shape 192"/>
            <p:cNvSpPr/>
            <p:nvPr/>
          </p:nvSpPr>
          <p:spPr>
            <a:xfrm>
              <a:off x="1618279" y="1974918"/>
              <a:ext cx="3054282" cy="305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91" name="Text Placeholder 2"/>
            <p:cNvSpPr txBox="1"/>
            <p:nvPr/>
          </p:nvSpPr>
          <p:spPr>
            <a:xfrm>
              <a:off x="2254648" y="2610249"/>
              <a:ext cx="1781544" cy="391828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6245935" y="2500638"/>
            <a:ext cx="4046720" cy="6097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rPr>
              <a:t>此处添加详细文本描述，建议与标题相关并符合整体语言风格。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3" name="Text Placeholder 2"/>
          <p:cNvSpPr txBox="1"/>
          <p:nvPr/>
        </p:nvSpPr>
        <p:spPr>
          <a:xfrm>
            <a:off x="6165252" y="2103074"/>
            <a:ext cx="2918915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94" name="Group 94"/>
          <p:cNvGrpSpPr/>
          <p:nvPr/>
        </p:nvGrpSpPr>
        <p:grpSpPr>
          <a:xfrm>
            <a:off x="6245935" y="3771197"/>
            <a:ext cx="3250749" cy="398736"/>
            <a:chOff x="2767014" y="1284875"/>
            <a:chExt cx="3250749" cy="398736"/>
          </a:xfrm>
          <a:solidFill>
            <a:srgbClr val="51AFAF"/>
          </a:solidFill>
        </p:grpSpPr>
        <p:sp>
          <p:nvSpPr>
            <p:cNvPr id="95" name="Shape 3747"/>
            <p:cNvSpPr/>
            <p:nvPr/>
          </p:nvSpPr>
          <p:spPr>
            <a:xfrm>
              <a:off x="5241420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96" name="Shape 3748"/>
            <p:cNvSpPr/>
            <p:nvPr/>
          </p:nvSpPr>
          <p:spPr>
            <a:xfrm>
              <a:off x="5290089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97" name="Shape 3749"/>
            <p:cNvSpPr/>
            <p:nvPr/>
          </p:nvSpPr>
          <p:spPr>
            <a:xfrm>
              <a:off x="5447289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98" name="Shape 3750"/>
            <p:cNvSpPr/>
            <p:nvPr/>
          </p:nvSpPr>
          <p:spPr>
            <a:xfrm>
              <a:off x="5495957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99" name="Shape 3751"/>
            <p:cNvSpPr/>
            <p:nvPr/>
          </p:nvSpPr>
          <p:spPr>
            <a:xfrm>
              <a:off x="5653936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0" name="Shape 3752"/>
            <p:cNvSpPr/>
            <p:nvPr/>
          </p:nvSpPr>
          <p:spPr>
            <a:xfrm>
              <a:off x="5702604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1" name="Shape 3753"/>
            <p:cNvSpPr/>
            <p:nvPr/>
          </p:nvSpPr>
          <p:spPr>
            <a:xfrm>
              <a:off x="5859805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2" name="Shape 3754"/>
            <p:cNvSpPr/>
            <p:nvPr/>
          </p:nvSpPr>
          <p:spPr>
            <a:xfrm>
              <a:off x="5908473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3" name="Shape 3763"/>
            <p:cNvSpPr/>
            <p:nvPr/>
          </p:nvSpPr>
          <p:spPr>
            <a:xfrm>
              <a:off x="3592783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4" name="Shape 3764"/>
            <p:cNvSpPr/>
            <p:nvPr/>
          </p:nvSpPr>
          <p:spPr>
            <a:xfrm>
              <a:off x="3641451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5" name="Shape 3765"/>
            <p:cNvSpPr/>
            <p:nvPr/>
          </p:nvSpPr>
          <p:spPr>
            <a:xfrm>
              <a:off x="3798651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6" name="Shape 3766"/>
            <p:cNvSpPr/>
            <p:nvPr/>
          </p:nvSpPr>
          <p:spPr>
            <a:xfrm>
              <a:off x="3847319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7" name="Shape 3767"/>
            <p:cNvSpPr/>
            <p:nvPr/>
          </p:nvSpPr>
          <p:spPr>
            <a:xfrm>
              <a:off x="4005334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8" name="Shape 3768"/>
            <p:cNvSpPr/>
            <p:nvPr/>
          </p:nvSpPr>
          <p:spPr>
            <a:xfrm>
              <a:off x="4053966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9" name="Shape 3769"/>
            <p:cNvSpPr/>
            <p:nvPr/>
          </p:nvSpPr>
          <p:spPr>
            <a:xfrm>
              <a:off x="4211167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0" name="Shape 3770"/>
            <p:cNvSpPr/>
            <p:nvPr/>
          </p:nvSpPr>
          <p:spPr>
            <a:xfrm>
              <a:off x="4259835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1" name="Shape 3771"/>
            <p:cNvSpPr/>
            <p:nvPr/>
          </p:nvSpPr>
          <p:spPr>
            <a:xfrm>
              <a:off x="4417606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2" name="Shape 3772"/>
            <p:cNvSpPr/>
            <p:nvPr/>
          </p:nvSpPr>
          <p:spPr>
            <a:xfrm>
              <a:off x="4466274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3" name="Shape 3773"/>
            <p:cNvSpPr/>
            <p:nvPr/>
          </p:nvSpPr>
          <p:spPr>
            <a:xfrm>
              <a:off x="4623475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4" name="Shape 3774"/>
            <p:cNvSpPr/>
            <p:nvPr/>
          </p:nvSpPr>
          <p:spPr>
            <a:xfrm>
              <a:off x="4672143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5" name="Shape 3775"/>
            <p:cNvSpPr/>
            <p:nvPr/>
          </p:nvSpPr>
          <p:spPr>
            <a:xfrm>
              <a:off x="4830121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6" name="Shape 3776"/>
            <p:cNvSpPr/>
            <p:nvPr/>
          </p:nvSpPr>
          <p:spPr>
            <a:xfrm>
              <a:off x="4878789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7" name="Shape 3777"/>
            <p:cNvSpPr/>
            <p:nvPr/>
          </p:nvSpPr>
          <p:spPr>
            <a:xfrm>
              <a:off x="5035990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8" name="Shape 3778"/>
            <p:cNvSpPr/>
            <p:nvPr/>
          </p:nvSpPr>
          <p:spPr>
            <a:xfrm>
              <a:off x="5084658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9" name="Shape 3779"/>
            <p:cNvSpPr/>
            <p:nvPr/>
          </p:nvSpPr>
          <p:spPr>
            <a:xfrm>
              <a:off x="2767014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0" name="Shape 3780"/>
            <p:cNvSpPr/>
            <p:nvPr/>
          </p:nvSpPr>
          <p:spPr>
            <a:xfrm>
              <a:off x="2815682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1" name="Shape 3781"/>
            <p:cNvSpPr/>
            <p:nvPr/>
          </p:nvSpPr>
          <p:spPr>
            <a:xfrm>
              <a:off x="2972883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2" name="Shape 3782"/>
            <p:cNvSpPr/>
            <p:nvPr/>
          </p:nvSpPr>
          <p:spPr>
            <a:xfrm>
              <a:off x="3021550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3" name="Shape 3783"/>
            <p:cNvSpPr/>
            <p:nvPr/>
          </p:nvSpPr>
          <p:spPr>
            <a:xfrm>
              <a:off x="3179529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4" name="Shape 3784"/>
            <p:cNvSpPr/>
            <p:nvPr/>
          </p:nvSpPr>
          <p:spPr>
            <a:xfrm>
              <a:off x="3228198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5" name="Shape 3785"/>
            <p:cNvSpPr/>
            <p:nvPr/>
          </p:nvSpPr>
          <p:spPr>
            <a:xfrm>
              <a:off x="3385398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6" name="Shape 3786"/>
            <p:cNvSpPr/>
            <p:nvPr/>
          </p:nvSpPr>
          <p:spPr>
            <a:xfrm>
              <a:off x="3434066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6245935" y="4636527"/>
            <a:ext cx="3663056" cy="398736"/>
            <a:chOff x="2530709" y="2335878"/>
            <a:chExt cx="3663056" cy="398736"/>
          </a:xfrm>
          <a:solidFill>
            <a:srgbClr val="98C052"/>
          </a:solidFill>
        </p:grpSpPr>
        <p:sp>
          <p:nvSpPr>
            <p:cNvPr id="128" name="Shape 3747"/>
            <p:cNvSpPr/>
            <p:nvPr/>
          </p:nvSpPr>
          <p:spPr>
            <a:xfrm>
              <a:off x="5005115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29" name="Shape 3748"/>
            <p:cNvSpPr/>
            <p:nvPr/>
          </p:nvSpPr>
          <p:spPr>
            <a:xfrm>
              <a:off x="5053784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0" name="Shape 3749"/>
            <p:cNvSpPr/>
            <p:nvPr/>
          </p:nvSpPr>
          <p:spPr>
            <a:xfrm>
              <a:off x="5210984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1" name="Shape 3750"/>
            <p:cNvSpPr/>
            <p:nvPr/>
          </p:nvSpPr>
          <p:spPr>
            <a:xfrm>
              <a:off x="5259652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2" name="Shape 3751"/>
            <p:cNvSpPr/>
            <p:nvPr/>
          </p:nvSpPr>
          <p:spPr>
            <a:xfrm>
              <a:off x="5417631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3" name="Shape 3752"/>
            <p:cNvSpPr/>
            <p:nvPr/>
          </p:nvSpPr>
          <p:spPr>
            <a:xfrm>
              <a:off x="5466299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4" name="Shape 3753"/>
            <p:cNvSpPr/>
            <p:nvPr/>
          </p:nvSpPr>
          <p:spPr>
            <a:xfrm>
              <a:off x="5623500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5" name="Shape 3754"/>
            <p:cNvSpPr/>
            <p:nvPr/>
          </p:nvSpPr>
          <p:spPr>
            <a:xfrm>
              <a:off x="5672168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6" name="Shape 3755"/>
            <p:cNvSpPr/>
            <p:nvPr/>
          </p:nvSpPr>
          <p:spPr>
            <a:xfrm>
              <a:off x="5829939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7" name="Shape 3756"/>
            <p:cNvSpPr/>
            <p:nvPr/>
          </p:nvSpPr>
          <p:spPr>
            <a:xfrm>
              <a:off x="5878607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8" name="Shape 3757"/>
            <p:cNvSpPr/>
            <p:nvPr/>
          </p:nvSpPr>
          <p:spPr>
            <a:xfrm>
              <a:off x="6035807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39" name="Shape 3758"/>
            <p:cNvSpPr/>
            <p:nvPr/>
          </p:nvSpPr>
          <p:spPr>
            <a:xfrm>
              <a:off x="6084476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0" name="Shape 3763"/>
            <p:cNvSpPr/>
            <p:nvPr/>
          </p:nvSpPr>
          <p:spPr>
            <a:xfrm>
              <a:off x="3356478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1" name="Shape 3764"/>
            <p:cNvSpPr/>
            <p:nvPr/>
          </p:nvSpPr>
          <p:spPr>
            <a:xfrm>
              <a:off x="3405146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2" name="Shape 3765"/>
            <p:cNvSpPr/>
            <p:nvPr/>
          </p:nvSpPr>
          <p:spPr>
            <a:xfrm>
              <a:off x="3562346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3" name="Shape 3766"/>
            <p:cNvSpPr/>
            <p:nvPr/>
          </p:nvSpPr>
          <p:spPr>
            <a:xfrm>
              <a:off x="3611014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4" name="Shape 3767"/>
            <p:cNvSpPr/>
            <p:nvPr/>
          </p:nvSpPr>
          <p:spPr>
            <a:xfrm>
              <a:off x="3769029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5" name="Shape 3768"/>
            <p:cNvSpPr/>
            <p:nvPr/>
          </p:nvSpPr>
          <p:spPr>
            <a:xfrm>
              <a:off x="3817661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6" name="Shape 3769"/>
            <p:cNvSpPr/>
            <p:nvPr/>
          </p:nvSpPr>
          <p:spPr>
            <a:xfrm>
              <a:off x="3974862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7" name="Shape 3770"/>
            <p:cNvSpPr/>
            <p:nvPr/>
          </p:nvSpPr>
          <p:spPr>
            <a:xfrm>
              <a:off x="4023530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8" name="Shape 3771"/>
            <p:cNvSpPr/>
            <p:nvPr/>
          </p:nvSpPr>
          <p:spPr>
            <a:xfrm>
              <a:off x="4181301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49" name="Shape 3772"/>
            <p:cNvSpPr/>
            <p:nvPr/>
          </p:nvSpPr>
          <p:spPr>
            <a:xfrm>
              <a:off x="4229969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0" name="Shape 3773"/>
            <p:cNvSpPr/>
            <p:nvPr/>
          </p:nvSpPr>
          <p:spPr>
            <a:xfrm>
              <a:off x="4387170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1" name="Shape 3774"/>
            <p:cNvSpPr/>
            <p:nvPr/>
          </p:nvSpPr>
          <p:spPr>
            <a:xfrm>
              <a:off x="4435838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2" name="Shape 3775"/>
            <p:cNvSpPr/>
            <p:nvPr/>
          </p:nvSpPr>
          <p:spPr>
            <a:xfrm>
              <a:off x="4593816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3" name="Shape 3776"/>
            <p:cNvSpPr/>
            <p:nvPr/>
          </p:nvSpPr>
          <p:spPr>
            <a:xfrm>
              <a:off x="4642484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4" name="Shape 3777"/>
            <p:cNvSpPr/>
            <p:nvPr/>
          </p:nvSpPr>
          <p:spPr>
            <a:xfrm>
              <a:off x="4799685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5" name="Shape 3778"/>
            <p:cNvSpPr/>
            <p:nvPr/>
          </p:nvSpPr>
          <p:spPr>
            <a:xfrm>
              <a:off x="4848353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6" name="Shape 3779"/>
            <p:cNvSpPr/>
            <p:nvPr/>
          </p:nvSpPr>
          <p:spPr>
            <a:xfrm>
              <a:off x="2530709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7" name="Shape 3780"/>
            <p:cNvSpPr/>
            <p:nvPr/>
          </p:nvSpPr>
          <p:spPr>
            <a:xfrm>
              <a:off x="2579377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8" name="Shape 3781"/>
            <p:cNvSpPr/>
            <p:nvPr/>
          </p:nvSpPr>
          <p:spPr>
            <a:xfrm>
              <a:off x="2736578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9" name="Shape 3782"/>
            <p:cNvSpPr/>
            <p:nvPr/>
          </p:nvSpPr>
          <p:spPr>
            <a:xfrm>
              <a:off x="2785245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0" name="Shape 3783"/>
            <p:cNvSpPr/>
            <p:nvPr/>
          </p:nvSpPr>
          <p:spPr>
            <a:xfrm>
              <a:off x="2943224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1" name="Shape 3784"/>
            <p:cNvSpPr/>
            <p:nvPr/>
          </p:nvSpPr>
          <p:spPr>
            <a:xfrm>
              <a:off x="2991893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2" name="Shape 3785"/>
            <p:cNvSpPr/>
            <p:nvPr/>
          </p:nvSpPr>
          <p:spPr>
            <a:xfrm>
              <a:off x="3149093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3" name="Shape 3786"/>
            <p:cNvSpPr/>
            <p:nvPr/>
          </p:nvSpPr>
          <p:spPr>
            <a:xfrm>
              <a:off x="3197761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164" name="TextBox 163"/>
          <p:cNvSpPr txBox="1"/>
          <p:nvPr/>
        </p:nvSpPr>
        <p:spPr>
          <a:xfrm>
            <a:off x="10316193" y="3875125"/>
            <a:ext cx="986971" cy="31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8</a:t>
            </a:r>
            <a:r>
              <a:rPr kumimoji="0" lang="id-ID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0</a:t>
            </a:r>
            <a:r>
              <a: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%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10316193" y="4743814"/>
            <a:ext cx="986971" cy="31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9</a:t>
            </a:r>
            <a:r>
              <a:rPr kumimoji="0" lang="id-ID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0%</a:t>
            </a:r>
            <a:endParaRPr kumimoji="0" lang="id-ID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1519519" y="5528066"/>
            <a:ext cx="9144000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微软雅黑 Light"/>
                <a:sym typeface="Arial" panose="020B0604020202020204"/>
              </a:rPr>
              <a:t>此处添加详细文本描述，建议与标题相关并符合整体语言风格，语言描述尽量简洁生动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微软雅黑 Light"/>
                <a:sym typeface="Arial" panose="020B0604020202020204"/>
              </a:rPr>
              <a:t>。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微软雅黑 Light"/>
                <a:sym typeface="Arial" panose="020B0604020202020204"/>
              </a:rPr>
              <a:t>此处添加详细文本描述，建议与标题相关并符合整体语言风格，语言描述尽量简洁生动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ea typeface="微软雅黑 Light"/>
                <a:sym typeface="Arial" panose="020B0604020202020204"/>
              </a:rPr>
              <a:t>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ea typeface="微软雅黑 Light"/>
              <a:cs typeface="Lato Light" charset="0"/>
              <a:sym typeface="Arial" panose="020B0604020202020204"/>
            </a:endParaRPr>
          </a:p>
        </p:txBody>
      </p:sp>
      <p:grpSp>
        <p:nvGrpSpPr>
          <p:cNvPr id="167" name="Group 168"/>
          <p:cNvGrpSpPr/>
          <p:nvPr/>
        </p:nvGrpSpPr>
        <p:grpSpPr>
          <a:xfrm>
            <a:off x="3725528" y="3443187"/>
            <a:ext cx="1586739" cy="1586742"/>
            <a:chOff x="3611228" y="3195537"/>
            <a:chExt cx="1586739" cy="1586742"/>
          </a:xfrm>
        </p:grpSpPr>
        <p:grpSp>
          <p:nvGrpSpPr>
            <p:cNvPr id="168" name="Group 204"/>
            <p:cNvGrpSpPr/>
            <p:nvPr/>
          </p:nvGrpSpPr>
          <p:grpSpPr>
            <a:xfrm>
              <a:off x="3611228" y="3195537"/>
              <a:ext cx="1586739" cy="1586742"/>
              <a:chOff x="0" y="0"/>
              <a:chExt cx="2514466" cy="2514466"/>
            </a:xfrm>
          </p:grpSpPr>
          <p:sp>
            <p:nvSpPr>
              <p:cNvPr id="173" name="Shape 202"/>
              <p:cNvSpPr/>
              <p:nvPr/>
            </p:nvSpPr>
            <p:spPr>
              <a:xfrm>
                <a:off x="0" y="0"/>
                <a:ext cx="2514467" cy="25144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5D910B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4" name="Shape 203"/>
              <p:cNvSpPr/>
              <p:nvPr/>
            </p:nvSpPr>
            <p:spPr>
              <a:xfrm>
                <a:off x="149305" y="142042"/>
                <a:ext cx="2223119" cy="22231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98C0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169" name="Group 170"/>
            <p:cNvGrpSpPr/>
            <p:nvPr/>
          </p:nvGrpSpPr>
          <p:grpSpPr>
            <a:xfrm>
              <a:off x="4125912" y="3696528"/>
              <a:ext cx="603053" cy="451509"/>
              <a:chOff x="1201465" y="2182995"/>
              <a:chExt cx="4560705" cy="3414625"/>
            </a:xfrm>
            <a:noFill/>
          </p:grpSpPr>
          <p:sp>
            <p:nvSpPr>
              <p:cNvPr id="170" name="Shape 628"/>
              <p:cNvSpPr/>
              <p:nvPr/>
            </p:nvSpPr>
            <p:spPr>
              <a:xfrm>
                <a:off x="1201465" y="3890307"/>
                <a:ext cx="2282982" cy="1707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 w="38100" cap="flat">
                <a:solidFill>
                  <a:sysClr val="window" lastClr="FFFFFF"/>
                </a:solidFill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1" name="Shape 632"/>
              <p:cNvSpPr/>
              <p:nvPr/>
            </p:nvSpPr>
            <p:spPr>
              <a:xfrm>
                <a:off x="3479188" y="3890307"/>
                <a:ext cx="2282982" cy="1707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 w="38100" cap="flat">
                <a:solidFill>
                  <a:sysClr val="window" lastClr="FFFFFF"/>
                </a:solidFill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2" name="Shape 636"/>
              <p:cNvSpPr/>
              <p:nvPr/>
            </p:nvSpPr>
            <p:spPr>
              <a:xfrm>
                <a:off x="2342955" y="2182995"/>
                <a:ext cx="2282981" cy="1707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 w="38100" cap="flat">
                <a:solidFill>
                  <a:sysClr val="window" lastClr="FFFFFF"/>
                </a:solidFill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75" name="Group 176"/>
          <p:cNvGrpSpPr/>
          <p:nvPr/>
        </p:nvGrpSpPr>
        <p:grpSpPr>
          <a:xfrm>
            <a:off x="1162652" y="3443187"/>
            <a:ext cx="1586739" cy="1586742"/>
            <a:chOff x="1048352" y="3195537"/>
            <a:chExt cx="1586739" cy="1586742"/>
          </a:xfrm>
        </p:grpSpPr>
        <p:grpSp>
          <p:nvGrpSpPr>
            <p:cNvPr id="176" name="Group 199"/>
            <p:cNvGrpSpPr/>
            <p:nvPr/>
          </p:nvGrpSpPr>
          <p:grpSpPr>
            <a:xfrm>
              <a:off x="1048352" y="3195537"/>
              <a:ext cx="1586739" cy="1586742"/>
              <a:chOff x="0" y="0"/>
              <a:chExt cx="2514466" cy="2514466"/>
            </a:xfrm>
          </p:grpSpPr>
          <p:sp>
            <p:nvSpPr>
              <p:cNvPr id="178" name="Shape 197"/>
              <p:cNvSpPr/>
              <p:nvPr/>
            </p:nvSpPr>
            <p:spPr>
              <a:xfrm>
                <a:off x="0" y="0"/>
                <a:ext cx="2514467" cy="25144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79" name="Shape 198"/>
              <p:cNvSpPr/>
              <p:nvPr/>
            </p:nvSpPr>
            <p:spPr>
              <a:xfrm>
                <a:off x="149305" y="142042"/>
                <a:ext cx="2223119" cy="22231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18A5A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kumimoji="0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177" name="Freeform 6"/>
            <p:cNvSpPr>
              <a:spLocks noEditPoints="1"/>
            </p:cNvSpPr>
            <p:nvPr/>
          </p:nvSpPr>
          <p:spPr bwMode="auto">
            <a:xfrm>
              <a:off x="1590761" y="3709837"/>
              <a:ext cx="503235" cy="553557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723">
        <p:fade/>
      </p:transition>
    </mc:Choice>
    <mc:Fallback xmlns="">
      <p:transition spd="med" advTm="6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164" grpId="0"/>
      <p:bldP spid="165" grpId="0"/>
      <p:bldP spid="1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1086621" y="1864309"/>
            <a:ext cx="1946034" cy="2070403"/>
            <a:chOff x="6694043" y="1275799"/>
            <a:chExt cx="1946034" cy="2070403"/>
          </a:xfrm>
        </p:grpSpPr>
        <p:sp>
          <p:nvSpPr>
            <p:cNvPr id="5" name="Rectangle 2"/>
            <p:cNvSpPr/>
            <p:nvPr/>
          </p:nvSpPr>
          <p:spPr>
            <a:xfrm rot="21277944">
              <a:off x="6694043" y="1275799"/>
              <a:ext cx="1946034" cy="20667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6" name="Group 3"/>
            <p:cNvGrpSpPr/>
            <p:nvPr/>
          </p:nvGrpSpPr>
          <p:grpSpPr>
            <a:xfrm rot="21436173">
              <a:off x="6698203" y="1284935"/>
              <a:ext cx="1924306" cy="2061267"/>
              <a:chOff x="638590" y="1955245"/>
              <a:chExt cx="2304256" cy="4511652"/>
            </a:xfrm>
          </p:grpSpPr>
          <p:sp>
            <p:nvSpPr>
              <p:cNvPr id="7" name="Rectangle 4"/>
              <p:cNvSpPr/>
              <p:nvPr/>
            </p:nvSpPr>
            <p:spPr>
              <a:xfrm rot="66660">
                <a:off x="638590" y="1955245"/>
                <a:ext cx="2304256" cy="45116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" name="Rectangle 5"/>
              <p:cNvSpPr/>
              <p:nvPr/>
            </p:nvSpPr>
            <p:spPr>
              <a:xfrm rot="68503">
                <a:off x="718936" y="2088835"/>
                <a:ext cx="2143539" cy="4250359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9" name="Group 6"/>
          <p:cNvGrpSpPr/>
          <p:nvPr/>
        </p:nvGrpSpPr>
        <p:grpSpPr>
          <a:xfrm>
            <a:off x="3762587" y="1864309"/>
            <a:ext cx="1946034" cy="2070402"/>
            <a:chOff x="6694043" y="1275799"/>
            <a:chExt cx="1946034" cy="2070402"/>
          </a:xfrm>
        </p:grpSpPr>
        <p:sp>
          <p:nvSpPr>
            <p:cNvPr id="10" name="Rectangle 7"/>
            <p:cNvSpPr/>
            <p:nvPr/>
          </p:nvSpPr>
          <p:spPr>
            <a:xfrm rot="21277944">
              <a:off x="6694043" y="1275799"/>
              <a:ext cx="1946034" cy="20667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11" name="Group 8"/>
            <p:cNvGrpSpPr/>
            <p:nvPr/>
          </p:nvGrpSpPr>
          <p:grpSpPr>
            <a:xfrm rot="21436173">
              <a:off x="6698203" y="1284934"/>
              <a:ext cx="1924306" cy="2061267"/>
              <a:chOff x="638590" y="1955245"/>
              <a:chExt cx="2304256" cy="4511652"/>
            </a:xfrm>
          </p:grpSpPr>
          <p:sp>
            <p:nvSpPr>
              <p:cNvPr id="12" name="Rectangle 9"/>
              <p:cNvSpPr/>
              <p:nvPr/>
            </p:nvSpPr>
            <p:spPr>
              <a:xfrm rot="66660">
                <a:off x="638590" y="1955245"/>
                <a:ext cx="2304256" cy="45116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3" name="Rectangle 10"/>
              <p:cNvSpPr/>
              <p:nvPr/>
            </p:nvSpPr>
            <p:spPr>
              <a:xfrm rot="68503">
                <a:off x="718936" y="2088834"/>
                <a:ext cx="2143540" cy="4250358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4" name="Group 11"/>
          <p:cNvGrpSpPr/>
          <p:nvPr/>
        </p:nvGrpSpPr>
        <p:grpSpPr>
          <a:xfrm>
            <a:off x="6451999" y="1864309"/>
            <a:ext cx="1946034" cy="2070402"/>
            <a:chOff x="6694043" y="1275799"/>
            <a:chExt cx="1946034" cy="2070402"/>
          </a:xfrm>
        </p:grpSpPr>
        <p:sp>
          <p:nvSpPr>
            <p:cNvPr id="15" name="Rectangle 12"/>
            <p:cNvSpPr/>
            <p:nvPr/>
          </p:nvSpPr>
          <p:spPr>
            <a:xfrm rot="21277944">
              <a:off x="6694043" y="1275799"/>
              <a:ext cx="1946034" cy="20667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16" name="Group 13"/>
            <p:cNvGrpSpPr/>
            <p:nvPr/>
          </p:nvGrpSpPr>
          <p:grpSpPr>
            <a:xfrm rot="21436173">
              <a:off x="6698203" y="1284934"/>
              <a:ext cx="1924306" cy="2061267"/>
              <a:chOff x="638590" y="1955245"/>
              <a:chExt cx="2304256" cy="4511652"/>
            </a:xfrm>
          </p:grpSpPr>
          <p:sp>
            <p:nvSpPr>
              <p:cNvPr id="17" name="Rectangle 14"/>
              <p:cNvSpPr/>
              <p:nvPr/>
            </p:nvSpPr>
            <p:spPr>
              <a:xfrm rot="66660">
                <a:off x="638590" y="1955245"/>
                <a:ext cx="2304256" cy="45116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8" name="Rectangle 15"/>
              <p:cNvSpPr/>
              <p:nvPr/>
            </p:nvSpPr>
            <p:spPr>
              <a:xfrm rot="68503">
                <a:off x="718936" y="2088835"/>
                <a:ext cx="2143539" cy="4250359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9" name="Group 16"/>
          <p:cNvGrpSpPr/>
          <p:nvPr/>
        </p:nvGrpSpPr>
        <p:grpSpPr>
          <a:xfrm>
            <a:off x="9101069" y="1864309"/>
            <a:ext cx="1946034" cy="2070402"/>
            <a:chOff x="6694043" y="1275799"/>
            <a:chExt cx="1946034" cy="2070402"/>
          </a:xfrm>
        </p:grpSpPr>
        <p:sp>
          <p:nvSpPr>
            <p:cNvPr id="20" name="Rectangle 17"/>
            <p:cNvSpPr/>
            <p:nvPr/>
          </p:nvSpPr>
          <p:spPr>
            <a:xfrm rot="21277944">
              <a:off x="6694043" y="1275799"/>
              <a:ext cx="1946034" cy="20667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grpSp>
          <p:nvGrpSpPr>
            <p:cNvPr id="21" name="Group 18"/>
            <p:cNvGrpSpPr/>
            <p:nvPr/>
          </p:nvGrpSpPr>
          <p:grpSpPr>
            <a:xfrm rot="21436173">
              <a:off x="6698203" y="1284934"/>
              <a:ext cx="1924306" cy="2061267"/>
              <a:chOff x="638590" y="1955245"/>
              <a:chExt cx="2304256" cy="4511652"/>
            </a:xfrm>
          </p:grpSpPr>
          <p:sp>
            <p:nvSpPr>
              <p:cNvPr id="22" name="Rectangle 19"/>
              <p:cNvSpPr/>
              <p:nvPr/>
            </p:nvSpPr>
            <p:spPr>
              <a:xfrm rot="66660">
                <a:off x="638590" y="1955245"/>
                <a:ext cx="2304256" cy="45116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3" name="Rectangle 20"/>
              <p:cNvSpPr/>
              <p:nvPr/>
            </p:nvSpPr>
            <p:spPr>
              <a:xfrm rot="68503">
                <a:off x="718936" y="2088835"/>
                <a:ext cx="2143539" cy="4250359"/>
              </a:xfrm>
              <a:prstGeom prst="rect">
                <a:avLst/>
              </a:prstGeom>
              <a:blipFill>
                <a:blip r:embed="rId8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24" name="Group 58"/>
          <p:cNvGrpSpPr/>
          <p:nvPr/>
        </p:nvGrpSpPr>
        <p:grpSpPr>
          <a:xfrm>
            <a:off x="994222" y="4089367"/>
            <a:ext cx="2220301" cy="2013963"/>
            <a:chOff x="994222" y="4317967"/>
            <a:chExt cx="2220301" cy="2013963"/>
          </a:xfrm>
        </p:grpSpPr>
        <p:sp>
          <p:nvSpPr>
            <p:cNvPr id="25" name="TextBox 24"/>
            <p:cNvSpPr txBox="1"/>
            <p:nvPr/>
          </p:nvSpPr>
          <p:spPr>
            <a:xfrm>
              <a:off x="1175005" y="5223934"/>
              <a:ext cx="1941185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01530" y="4317967"/>
              <a:ext cx="2112993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1. </a:t>
              </a:r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添加标题</a:t>
              </a:r>
              <a:endParaRPr lang="id-ID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  <p:grpSp>
          <p:nvGrpSpPr>
            <p:cNvPr id="27" name="Group 21"/>
            <p:cNvGrpSpPr/>
            <p:nvPr/>
          </p:nvGrpSpPr>
          <p:grpSpPr>
            <a:xfrm>
              <a:off x="994222" y="4777687"/>
              <a:ext cx="1346835" cy="498225"/>
              <a:chOff x="994222" y="4777687"/>
              <a:chExt cx="1346835" cy="498225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1233061" y="4825769"/>
                <a:ext cx="1107996" cy="369332"/>
              </a:xfrm>
              <a:prstGeom prst="rect">
                <a:avLst/>
              </a:prstGeom>
              <a:solidFill>
                <a:srgbClr val="00BBD6">
                  <a:alpha val="84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rPr>
                  <a:t>添加内容</a:t>
                </a:r>
                <a:endParaRPr kumimoji="0" lang="en-US" b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29" name="Group 12"/>
              <p:cNvGrpSpPr/>
              <p:nvPr/>
            </p:nvGrpSpPr>
            <p:grpSpPr>
              <a:xfrm rot="10800000" flipH="1">
                <a:off x="994222" y="4777687"/>
                <a:ext cx="342458" cy="498225"/>
                <a:chOff x="5105400" y="2190750"/>
                <a:chExt cx="1600200" cy="1295400"/>
              </a:xfrm>
            </p:grpSpPr>
            <p:sp>
              <p:nvSpPr>
                <p:cNvPr id="30" name="Chevron 38"/>
                <p:cNvSpPr/>
                <p:nvPr/>
              </p:nvSpPr>
              <p:spPr bwMode="auto">
                <a:xfrm>
                  <a:off x="5105400" y="2343150"/>
                  <a:ext cx="990600" cy="990600"/>
                </a:xfrm>
                <a:prstGeom prst="chevron">
                  <a:avLst/>
                </a:prstGeom>
                <a:solidFill>
                  <a:srgbClr val="00BBD6">
                    <a:alpha val="80000"/>
                  </a:srgb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algn="ctr"/>
                  <a:endParaRPr lang="en-US" sz="280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1" name="Chevron 39"/>
                <p:cNvSpPr/>
                <p:nvPr/>
              </p:nvSpPr>
              <p:spPr bwMode="auto">
                <a:xfrm>
                  <a:off x="5410200" y="2190750"/>
                  <a:ext cx="1295400" cy="1295400"/>
                </a:xfrm>
                <a:prstGeom prst="chevron">
                  <a:avLst/>
                </a:prstGeom>
                <a:solidFill>
                  <a:srgbClr val="00BBD6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algn="ctr"/>
                  <a:endParaRPr lang="en-US" sz="280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</p:grpSp>
      </p:grpSp>
      <p:grpSp>
        <p:nvGrpSpPr>
          <p:cNvPr id="32" name="Group 59"/>
          <p:cNvGrpSpPr/>
          <p:nvPr/>
        </p:nvGrpSpPr>
        <p:grpSpPr>
          <a:xfrm>
            <a:off x="3675293" y="4093031"/>
            <a:ext cx="2171558" cy="2010299"/>
            <a:chOff x="3675293" y="4321631"/>
            <a:chExt cx="2171558" cy="2010299"/>
          </a:xfrm>
        </p:grpSpPr>
        <p:grpSp>
          <p:nvGrpSpPr>
            <p:cNvPr id="33" name="Group 25"/>
            <p:cNvGrpSpPr/>
            <p:nvPr/>
          </p:nvGrpSpPr>
          <p:grpSpPr>
            <a:xfrm>
              <a:off x="3733858" y="4321631"/>
              <a:ext cx="2112993" cy="2010299"/>
              <a:chOff x="932054" y="4205264"/>
              <a:chExt cx="2112993" cy="2010299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1005529" y="5107567"/>
                <a:ext cx="1941185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 Light"/>
                    <a:sym typeface="Arial" panose="020B0604020202020204"/>
                  </a:rPr>
                  <a:t>此处添加详细文本描述，建议与标题相关并符合整体语言风格，语言描述尽量简洁生动。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cs typeface="Lato Light" charset="0"/>
                  <a:sym typeface="Arial" panose="020B0604020202020204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932054" y="4205264"/>
                <a:ext cx="2112993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zh-CN" sz="22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/>
                    <a:ea typeface="微软雅黑 Light"/>
                    <a:sym typeface="Arial" panose="020B0604020202020204"/>
                  </a:rPr>
                  <a:t>2. </a:t>
                </a:r>
                <a:r>
                  <a:rPr lang="zh-CN" altLang="en-US" sz="2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/>
                    <a:ea typeface="微软雅黑 Light"/>
                    <a:sym typeface="Arial" panose="020B0604020202020204"/>
                  </a:rPr>
                  <a:t>添加标题</a:t>
                </a:r>
                <a:endParaRPr lang="id-ID" altLang="zh-CN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119825" y="4709402"/>
                <a:ext cx="1107996" cy="369332"/>
              </a:xfrm>
              <a:prstGeom prst="rect">
                <a:avLst/>
              </a:prstGeom>
              <a:solidFill>
                <a:srgbClr val="18A5A8">
                  <a:alpha val="85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rPr>
                  <a:t>添加内容</a:t>
                </a:r>
                <a:endParaRPr kumimoji="0" lang="en-US" b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34" name="Group 12"/>
            <p:cNvGrpSpPr/>
            <p:nvPr/>
          </p:nvGrpSpPr>
          <p:grpSpPr>
            <a:xfrm rot="10800000" flipH="1">
              <a:off x="3675293" y="4777687"/>
              <a:ext cx="342458" cy="498225"/>
              <a:chOff x="5639472" y="2190750"/>
              <a:chExt cx="1600199" cy="1295400"/>
            </a:xfrm>
          </p:grpSpPr>
          <p:sp>
            <p:nvSpPr>
              <p:cNvPr id="35" name="Chevron 41"/>
              <p:cNvSpPr/>
              <p:nvPr/>
            </p:nvSpPr>
            <p:spPr bwMode="auto">
              <a:xfrm>
                <a:off x="5639472" y="2343148"/>
                <a:ext cx="990600" cy="990601"/>
              </a:xfrm>
              <a:prstGeom prst="chevron">
                <a:avLst/>
              </a:prstGeom>
              <a:solidFill>
                <a:srgbClr val="51AFAF">
                  <a:alpha val="80000"/>
                </a:srgb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/>
                <a:endParaRPr lang="en-US" sz="28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6" name="Chevron 42"/>
              <p:cNvSpPr/>
              <p:nvPr/>
            </p:nvSpPr>
            <p:spPr bwMode="auto">
              <a:xfrm>
                <a:off x="5944271" y="2190750"/>
                <a:ext cx="1295400" cy="1295400"/>
              </a:xfrm>
              <a:prstGeom prst="chevron">
                <a:avLst/>
              </a:prstGeom>
              <a:solidFill>
                <a:srgbClr val="18A5A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/>
                <a:endParaRPr lang="en-US" sz="28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40" name="Group 60"/>
          <p:cNvGrpSpPr/>
          <p:nvPr/>
        </p:nvGrpSpPr>
        <p:grpSpPr>
          <a:xfrm>
            <a:off x="6308769" y="4090734"/>
            <a:ext cx="2112993" cy="2012596"/>
            <a:chOff x="6308769" y="4319334"/>
            <a:chExt cx="2112993" cy="2012596"/>
          </a:xfrm>
        </p:grpSpPr>
        <p:grpSp>
          <p:nvGrpSpPr>
            <p:cNvPr id="41" name="Group 29"/>
            <p:cNvGrpSpPr/>
            <p:nvPr/>
          </p:nvGrpSpPr>
          <p:grpSpPr>
            <a:xfrm>
              <a:off x="6308769" y="4319334"/>
              <a:ext cx="2112993" cy="2012596"/>
              <a:chOff x="883070" y="4202967"/>
              <a:chExt cx="2112993" cy="2012596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1005529" y="5107567"/>
                <a:ext cx="1941185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 Light"/>
                    <a:sym typeface="Arial" panose="020B0604020202020204"/>
                  </a:rPr>
                  <a:t>此处添加详细文本描述，建议与标题相关并符合整体语言风格，语言描述尽量简洁生动。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cs typeface="Lato Light" charset="0"/>
                  <a:sym typeface="Arial" panose="020B0604020202020204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883070" y="4202967"/>
                <a:ext cx="2112993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zh-CN" sz="22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/>
                    <a:ea typeface="微软雅黑 Light"/>
                    <a:sym typeface="Arial" panose="020B0604020202020204"/>
                  </a:rPr>
                  <a:t>3. </a:t>
                </a:r>
                <a:r>
                  <a:rPr lang="zh-CN" altLang="en-US" sz="2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/>
                    <a:ea typeface="微软雅黑 Light"/>
                    <a:sym typeface="Arial" panose="020B0604020202020204"/>
                  </a:rPr>
                  <a:t>添加标题</a:t>
                </a:r>
                <a:endParaRPr lang="id-ID" altLang="zh-CN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119825" y="4709402"/>
                <a:ext cx="1107996" cy="369332"/>
              </a:xfrm>
              <a:prstGeom prst="rect">
                <a:avLst/>
              </a:prstGeom>
              <a:solidFill>
                <a:srgbClr val="9BC319">
                  <a:alpha val="85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rPr>
                  <a:t>添加内容</a:t>
                </a:r>
                <a:endParaRPr kumimoji="0" lang="en-US" b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42" name="Group 12"/>
            <p:cNvGrpSpPr/>
            <p:nvPr/>
          </p:nvGrpSpPr>
          <p:grpSpPr>
            <a:xfrm rot="10800000" flipH="1">
              <a:off x="6310939" y="4777687"/>
              <a:ext cx="342458" cy="498225"/>
              <a:chOff x="5639472" y="2190750"/>
              <a:chExt cx="1600199" cy="1295400"/>
            </a:xfrm>
          </p:grpSpPr>
          <p:sp>
            <p:nvSpPr>
              <p:cNvPr id="43" name="Chevron 44"/>
              <p:cNvSpPr/>
              <p:nvPr/>
            </p:nvSpPr>
            <p:spPr bwMode="auto">
              <a:xfrm>
                <a:off x="5639472" y="2343148"/>
                <a:ext cx="990600" cy="990601"/>
              </a:xfrm>
              <a:prstGeom prst="chevron">
                <a:avLst/>
              </a:prstGeom>
              <a:solidFill>
                <a:srgbClr val="9BC319">
                  <a:alpha val="80000"/>
                </a:srgb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/>
                <a:endParaRPr lang="en-US" sz="28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4" name="Chevron 45"/>
              <p:cNvSpPr/>
              <p:nvPr/>
            </p:nvSpPr>
            <p:spPr bwMode="auto">
              <a:xfrm>
                <a:off x="5944271" y="2190750"/>
                <a:ext cx="1295400" cy="1295400"/>
              </a:xfrm>
              <a:prstGeom prst="chevron">
                <a:avLst/>
              </a:prstGeom>
              <a:solidFill>
                <a:srgbClr val="9BC31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/>
                <a:endParaRPr lang="en-US" sz="28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48" name="Group 61"/>
          <p:cNvGrpSpPr/>
          <p:nvPr/>
        </p:nvGrpSpPr>
        <p:grpSpPr>
          <a:xfrm>
            <a:off x="9023688" y="4090734"/>
            <a:ext cx="2145317" cy="2012596"/>
            <a:chOff x="9023688" y="4319334"/>
            <a:chExt cx="2145317" cy="2012596"/>
          </a:xfrm>
        </p:grpSpPr>
        <p:grpSp>
          <p:nvGrpSpPr>
            <p:cNvPr id="49" name="Group 33"/>
            <p:cNvGrpSpPr/>
            <p:nvPr/>
          </p:nvGrpSpPr>
          <p:grpSpPr>
            <a:xfrm>
              <a:off x="9056012" y="4319334"/>
              <a:ext cx="2112993" cy="2012596"/>
              <a:chOff x="915726" y="4202967"/>
              <a:chExt cx="2112993" cy="2012596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1005529" y="5107567"/>
                <a:ext cx="1941185" cy="1107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/>
                    <a:ea typeface="微软雅黑 Light"/>
                    <a:sym typeface="Arial" panose="020B0604020202020204"/>
                  </a:rPr>
                  <a:t>此处添加详细文本描述，建议与标题相关并符合整体语言风格，语言描述尽量简洁生动。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/>
                  <a:ea typeface="微软雅黑 Light"/>
                  <a:cs typeface="Lato Light" charset="0"/>
                  <a:sym typeface="Arial" panose="020B0604020202020204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915726" y="4202967"/>
                <a:ext cx="2112993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zh-CN" sz="22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/>
                    <a:ea typeface="微软雅黑 Light"/>
                    <a:sym typeface="Arial" panose="020B0604020202020204"/>
                  </a:rPr>
                  <a:t>4. </a:t>
                </a:r>
                <a:r>
                  <a:rPr lang="zh-CN" altLang="en-US" sz="2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/>
                    <a:ea typeface="微软雅黑 Light"/>
                    <a:sym typeface="Arial" panose="020B0604020202020204"/>
                  </a:rPr>
                  <a:t>添加标题</a:t>
                </a:r>
                <a:endParaRPr lang="id-ID" altLang="zh-CN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sym typeface="Arial" panose="020B0604020202020204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111661" y="4709402"/>
                <a:ext cx="1107996" cy="369332"/>
              </a:xfrm>
              <a:prstGeom prst="rect">
                <a:avLst/>
              </a:prstGeom>
              <a:solidFill>
                <a:srgbClr val="98C052">
                  <a:alpha val="85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kern="0" noProof="0" dirty="0" smtClean="0">
                    <a:solidFill>
                      <a:prstClr val="white"/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rPr>
                  <a:t>添加内容</a:t>
                </a:r>
                <a:endParaRPr kumimoji="0" lang="en-US" b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50" name="Group 12"/>
            <p:cNvGrpSpPr/>
            <p:nvPr/>
          </p:nvGrpSpPr>
          <p:grpSpPr>
            <a:xfrm rot="10800000" flipH="1">
              <a:off x="9023688" y="4777687"/>
              <a:ext cx="342458" cy="498225"/>
              <a:chOff x="5601324" y="2190750"/>
              <a:chExt cx="1600200" cy="1295400"/>
            </a:xfrm>
          </p:grpSpPr>
          <p:sp>
            <p:nvSpPr>
              <p:cNvPr id="51" name="Chevron 47"/>
              <p:cNvSpPr/>
              <p:nvPr/>
            </p:nvSpPr>
            <p:spPr bwMode="auto">
              <a:xfrm>
                <a:off x="5601324" y="2343148"/>
                <a:ext cx="990601" cy="990601"/>
              </a:xfrm>
              <a:prstGeom prst="chevron">
                <a:avLst/>
              </a:prstGeom>
              <a:solidFill>
                <a:srgbClr val="98C052">
                  <a:alpha val="80000"/>
                </a:srgb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/>
                <a:endParaRPr lang="en-US" sz="28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2" name="Chevron 48"/>
              <p:cNvSpPr/>
              <p:nvPr/>
            </p:nvSpPr>
            <p:spPr bwMode="auto">
              <a:xfrm>
                <a:off x="5906124" y="2190750"/>
                <a:ext cx="1295400" cy="1295400"/>
              </a:xfrm>
              <a:prstGeom prst="chevron">
                <a:avLst/>
              </a:pr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/>
                <a:endParaRPr lang="en-US" sz="2800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324">
        <p:fade/>
      </p:transition>
    </mc:Choice>
    <mc:Fallback xmlns="">
      <p:transition spd="med" advTm="63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1"/>
          <p:cNvSpPr/>
          <p:nvPr/>
        </p:nvSpPr>
        <p:spPr>
          <a:xfrm>
            <a:off x="5268686" y="1607627"/>
            <a:ext cx="1204684" cy="400110"/>
          </a:xfrm>
          <a:prstGeom prst="rect">
            <a:avLst/>
          </a:prstGeom>
          <a:solidFill>
            <a:srgbClr val="10B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2013</a:t>
            </a:r>
            <a:endParaRPr lang="en-US" sz="1600" b="1" dirty="0">
              <a:solidFill>
                <a:schemeClr val="bg1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5268686" y="2841267"/>
            <a:ext cx="1204684" cy="400110"/>
          </a:xfrm>
          <a:prstGeom prst="rect">
            <a:avLst/>
          </a:prstGeom>
          <a:solidFill>
            <a:srgbClr val="9BC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2014</a:t>
            </a:r>
            <a:endParaRPr lang="en-US" sz="1600" b="1" dirty="0">
              <a:solidFill>
                <a:schemeClr val="bg1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5268686" y="4024276"/>
            <a:ext cx="1204684" cy="40011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2015</a:t>
            </a:r>
            <a:endParaRPr lang="en-US" sz="1600" b="1" dirty="0">
              <a:solidFill>
                <a:schemeClr val="bg1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7" name="Rectangle 16"/>
          <p:cNvSpPr/>
          <p:nvPr/>
        </p:nvSpPr>
        <p:spPr>
          <a:xfrm>
            <a:off x="5268686" y="5279764"/>
            <a:ext cx="1204684" cy="400110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2016</a:t>
            </a:r>
            <a:endParaRPr lang="en-US" sz="1600" b="1" dirty="0">
              <a:solidFill>
                <a:schemeClr val="bg1"/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cxnSp>
        <p:nvCxnSpPr>
          <p:cNvPr id="8" name="Straight Arrow Connector 22"/>
          <p:cNvCxnSpPr/>
          <p:nvPr/>
        </p:nvCxnSpPr>
        <p:spPr>
          <a:xfrm rot="16200000">
            <a:off x="6778170" y="1578620"/>
            <a:ext cx="1" cy="452166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3"/>
          <p:cNvGrpSpPr/>
          <p:nvPr/>
        </p:nvGrpSpPr>
        <p:grpSpPr>
          <a:xfrm>
            <a:off x="7082970" y="1612716"/>
            <a:ext cx="4127403" cy="858562"/>
            <a:chOff x="7082970" y="1612716"/>
            <a:chExt cx="4127403" cy="858562"/>
          </a:xfrm>
        </p:grpSpPr>
        <p:sp>
          <p:nvSpPr>
            <p:cNvPr id="10" name="TextBox 9"/>
            <p:cNvSpPr txBox="1"/>
            <p:nvPr/>
          </p:nvSpPr>
          <p:spPr>
            <a:xfrm>
              <a:off x="7163653" y="1949276"/>
              <a:ext cx="4046720" cy="5220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1" name="Text Placeholder 2"/>
            <p:cNvSpPr txBox="1"/>
            <p:nvPr/>
          </p:nvSpPr>
          <p:spPr>
            <a:xfrm>
              <a:off x="7082970" y="1612716"/>
              <a:ext cx="2918915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2" name="Group 4"/>
          <p:cNvGrpSpPr/>
          <p:nvPr/>
        </p:nvGrpSpPr>
        <p:grpSpPr>
          <a:xfrm>
            <a:off x="7082970" y="2841267"/>
            <a:ext cx="4127403" cy="858562"/>
            <a:chOff x="7082970" y="2841267"/>
            <a:chExt cx="4127403" cy="858562"/>
          </a:xfrm>
        </p:grpSpPr>
        <p:sp>
          <p:nvSpPr>
            <p:cNvPr id="13" name="TextBox 12"/>
            <p:cNvSpPr txBox="1"/>
            <p:nvPr/>
          </p:nvSpPr>
          <p:spPr>
            <a:xfrm>
              <a:off x="7163653" y="3177827"/>
              <a:ext cx="4046720" cy="5220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4" name="Text Placeholder 2"/>
            <p:cNvSpPr txBox="1"/>
            <p:nvPr/>
          </p:nvSpPr>
          <p:spPr>
            <a:xfrm>
              <a:off x="7082970" y="2841267"/>
              <a:ext cx="2918915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5" name="Group 5"/>
          <p:cNvGrpSpPr/>
          <p:nvPr/>
        </p:nvGrpSpPr>
        <p:grpSpPr>
          <a:xfrm>
            <a:off x="7082970" y="4024276"/>
            <a:ext cx="4127403" cy="858562"/>
            <a:chOff x="7082970" y="4024276"/>
            <a:chExt cx="4127403" cy="858562"/>
          </a:xfrm>
        </p:grpSpPr>
        <p:sp>
          <p:nvSpPr>
            <p:cNvPr id="16" name="TextBox 15"/>
            <p:cNvSpPr txBox="1"/>
            <p:nvPr/>
          </p:nvSpPr>
          <p:spPr>
            <a:xfrm>
              <a:off x="7163653" y="4360836"/>
              <a:ext cx="4046720" cy="5220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17" name="Text Placeholder 2"/>
            <p:cNvSpPr txBox="1"/>
            <p:nvPr/>
          </p:nvSpPr>
          <p:spPr>
            <a:xfrm>
              <a:off x="7082970" y="4024276"/>
              <a:ext cx="2918915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Group 7"/>
          <p:cNvGrpSpPr/>
          <p:nvPr/>
        </p:nvGrpSpPr>
        <p:grpSpPr>
          <a:xfrm>
            <a:off x="7082970" y="5274506"/>
            <a:ext cx="4127403" cy="858562"/>
            <a:chOff x="7082970" y="5274506"/>
            <a:chExt cx="4127403" cy="858562"/>
          </a:xfrm>
        </p:grpSpPr>
        <p:sp>
          <p:nvSpPr>
            <p:cNvPr id="19" name="TextBox 18"/>
            <p:cNvSpPr txBox="1"/>
            <p:nvPr/>
          </p:nvSpPr>
          <p:spPr>
            <a:xfrm>
              <a:off x="7163653" y="5611066"/>
              <a:ext cx="4046720" cy="5220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  <p:sp>
          <p:nvSpPr>
            <p:cNvPr id="20" name="Text Placeholder 2"/>
            <p:cNvSpPr txBox="1"/>
            <p:nvPr/>
          </p:nvSpPr>
          <p:spPr>
            <a:xfrm>
              <a:off x="7082970" y="5274506"/>
              <a:ext cx="2918915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GB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cxnSp>
        <p:nvCxnSpPr>
          <p:cNvPr id="21" name="Straight Arrow Connector 37"/>
          <p:cNvCxnSpPr/>
          <p:nvPr/>
        </p:nvCxnSpPr>
        <p:spPr>
          <a:xfrm rot="16200000">
            <a:off x="6778170" y="2815239"/>
            <a:ext cx="1" cy="452166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38"/>
          <p:cNvCxnSpPr/>
          <p:nvPr/>
        </p:nvCxnSpPr>
        <p:spPr>
          <a:xfrm rot="16200000">
            <a:off x="6778171" y="3998248"/>
            <a:ext cx="1" cy="452166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39"/>
          <p:cNvCxnSpPr/>
          <p:nvPr/>
        </p:nvCxnSpPr>
        <p:spPr>
          <a:xfrm rot="16200000">
            <a:off x="6778172" y="5253736"/>
            <a:ext cx="1" cy="452166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"/>
          <p:cNvGrpSpPr/>
          <p:nvPr/>
        </p:nvGrpSpPr>
        <p:grpSpPr>
          <a:xfrm>
            <a:off x="1141546" y="2605042"/>
            <a:ext cx="3273244" cy="3273244"/>
            <a:chOff x="1141546" y="2605042"/>
            <a:chExt cx="3273244" cy="3273244"/>
          </a:xfrm>
        </p:grpSpPr>
        <p:grpSp>
          <p:nvGrpSpPr>
            <p:cNvPr id="25" name="Group 65"/>
            <p:cNvGrpSpPr/>
            <p:nvPr/>
          </p:nvGrpSpPr>
          <p:grpSpPr>
            <a:xfrm>
              <a:off x="1141546" y="2605042"/>
              <a:ext cx="3273244" cy="3273244"/>
              <a:chOff x="135836" y="1573493"/>
              <a:chExt cx="4963584" cy="4963584"/>
            </a:xfrm>
          </p:grpSpPr>
          <p:grpSp>
            <p:nvGrpSpPr>
              <p:cNvPr id="30" name="Group 49"/>
              <p:cNvGrpSpPr/>
              <p:nvPr/>
            </p:nvGrpSpPr>
            <p:grpSpPr>
              <a:xfrm>
                <a:off x="135836" y="1573493"/>
                <a:ext cx="3255433" cy="2434167"/>
                <a:chOff x="4657725" y="946151"/>
                <a:chExt cx="2441575" cy="1825625"/>
              </a:xfrm>
            </p:grpSpPr>
            <p:sp>
              <p:nvSpPr>
                <p:cNvPr id="40" name="Freeform 50"/>
                <p:cNvSpPr/>
                <p:nvPr/>
              </p:nvSpPr>
              <p:spPr bwMode="auto">
                <a:xfrm>
                  <a:off x="5953125" y="2046288"/>
                  <a:ext cx="1146175" cy="593725"/>
                </a:xfrm>
                <a:custGeom>
                  <a:avLst/>
                  <a:gdLst>
                    <a:gd name="T0" fmla="*/ 849 w 904"/>
                    <a:gd name="T1" fmla="*/ 0 h 468"/>
                    <a:gd name="T2" fmla="*/ 873 w 904"/>
                    <a:gd name="T3" fmla="*/ 58 h 468"/>
                    <a:gd name="T4" fmla="*/ 507 w 904"/>
                    <a:gd name="T5" fmla="*/ 436 h 468"/>
                    <a:gd name="T6" fmla="*/ 396 w 904"/>
                    <a:gd name="T7" fmla="*/ 436 h 468"/>
                    <a:gd name="T8" fmla="*/ 30 w 904"/>
                    <a:gd name="T9" fmla="*/ 58 h 468"/>
                    <a:gd name="T10" fmla="*/ 55 w 904"/>
                    <a:gd name="T11" fmla="*/ 0 h 468"/>
                    <a:gd name="T12" fmla="*/ 849 w 904"/>
                    <a:gd name="T13" fmla="*/ 0 h 4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4" h="468">
                      <a:moveTo>
                        <a:pt x="849" y="0"/>
                      </a:moveTo>
                      <a:cubicBezTo>
                        <a:pt x="893" y="0"/>
                        <a:pt x="904" y="26"/>
                        <a:pt x="873" y="58"/>
                      </a:cubicBezTo>
                      <a:cubicBezTo>
                        <a:pt x="507" y="436"/>
                        <a:pt x="507" y="436"/>
                        <a:pt x="507" y="436"/>
                      </a:cubicBezTo>
                      <a:cubicBezTo>
                        <a:pt x="477" y="468"/>
                        <a:pt x="427" y="468"/>
                        <a:pt x="396" y="436"/>
                      </a:cubicBezTo>
                      <a:cubicBezTo>
                        <a:pt x="30" y="58"/>
                        <a:pt x="30" y="58"/>
                        <a:pt x="30" y="58"/>
                      </a:cubicBezTo>
                      <a:cubicBezTo>
                        <a:pt x="0" y="26"/>
                        <a:pt x="11" y="0"/>
                        <a:pt x="55" y="0"/>
                      </a:cubicBezTo>
                      <a:lnTo>
                        <a:pt x="849" y="0"/>
                      </a:lnTo>
                      <a:close/>
                    </a:path>
                  </a:pathLst>
                </a:custGeom>
                <a:solidFill>
                  <a:srgbClr val="00BBD6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41" name="Freeform 51"/>
                <p:cNvSpPr/>
                <p:nvPr/>
              </p:nvSpPr>
              <p:spPr bwMode="auto">
                <a:xfrm>
                  <a:off x="4657725" y="946151"/>
                  <a:ext cx="2151063" cy="1825625"/>
                </a:xfrm>
                <a:custGeom>
                  <a:avLst/>
                  <a:gdLst>
                    <a:gd name="T0" fmla="*/ 848 w 1696"/>
                    <a:gd name="T1" fmla="*/ 0 h 1440"/>
                    <a:gd name="T2" fmla="*/ 0 w 1696"/>
                    <a:gd name="T3" fmla="*/ 848 h 1440"/>
                    <a:gd name="T4" fmla="*/ 241 w 1696"/>
                    <a:gd name="T5" fmla="*/ 1440 h 1440"/>
                    <a:gd name="T6" fmla="*/ 718 w 1696"/>
                    <a:gd name="T7" fmla="*/ 1209 h 1440"/>
                    <a:gd name="T8" fmla="*/ 464 w 1696"/>
                    <a:gd name="T9" fmla="*/ 848 h 1440"/>
                    <a:gd name="T10" fmla="*/ 848 w 1696"/>
                    <a:gd name="T11" fmla="*/ 464 h 1440"/>
                    <a:gd name="T12" fmla="*/ 1232 w 1696"/>
                    <a:gd name="T13" fmla="*/ 848 h 1440"/>
                    <a:gd name="T14" fmla="*/ 1213 w 1696"/>
                    <a:gd name="T15" fmla="*/ 966 h 1440"/>
                    <a:gd name="T16" fmla="*/ 1293 w 1696"/>
                    <a:gd name="T17" fmla="*/ 966 h 1440"/>
                    <a:gd name="T18" fmla="*/ 1293 w 1696"/>
                    <a:gd name="T19" fmla="*/ 1062 h 1440"/>
                    <a:gd name="T20" fmla="*/ 1669 w 1696"/>
                    <a:gd name="T21" fmla="*/ 1062 h 1440"/>
                    <a:gd name="T22" fmla="*/ 1696 w 1696"/>
                    <a:gd name="T23" fmla="*/ 848 h 1440"/>
                    <a:gd name="T24" fmla="*/ 848 w 1696"/>
                    <a:gd name="T25" fmla="*/ 0 h 1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96" h="1440">
                      <a:moveTo>
                        <a:pt x="848" y="0"/>
                      </a:moveTo>
                      <a:cubicBezTo>
                        <a:pt x="380" y="0"/>
                        <a:pt x="0" y="380"/>
                        <a:pt x="0" y="848"/>
                      </a:cubicBezTo>
                      <a:cubicBezTo>
                        <a:pt x="0" y="1078"/>
                        <a:pt x="92" y="1287"/>
                        <a:pt x="241" y="1440"/>
                      </a:cubicBezTo>
                      <a:cubicBezTo>
                        <a:pt x="374" y="1315"/>
                        <a:pt x="540" y="1235"/>
                        <a:pt x="718" y="1209"/>
                      </a:cubicBezTo>
                      <a:cubicBezTo>
                        <a:pt x="570" y="1156"/>
                        <a:pt x="464" y="1014"/>
                        <a:pt x="464" y="848"/>
                      </a:cubicBezTo>
                      <a:cubicBezTo>
                        <a:pt x="464" y="636"/>
                        <a:pt x="636" y="464"/>
                        <a:pt x="848" y="464"/>
                      </a:cubicBezTo>
                      <a:cubicBezTo>
                        <a:pt x="1060" y="464"/>
                        <a:pt x="1232" y="636"/>
                        <a:pt x="1232" y="848"/>
                      </a:cubicBezTo>
                      <a:cubicBezTo>
                        <a:pt x="1232" y="889"/>
                        <a:pt x="1225" y="929"/>
                        <a:pt x="1213" y="966"/>
                      </a:cubicBezTo>
                      <a:cubicBezTo>
                        <a:pt x="1293" y="966"/>
                        <a:pt x="1293" y="966"/>
                        <a:pt x="1293" y="966"/>
                      </a:cubicBezTo>
                      <a:cubicBezTo>
                        <a:pt x="1293" y="1062"/>
                        <a:pt x="1293" y="1062"/>
                        <a:pt x="1293" y="1062"/>
                      </a:cubicBezTo>
                      <a:cubicBezTo>
                        <a:pt x="1669" y="1062"/>
                        <a:pt x="1669" y="1062"/>
                        <a:pt x="1669" y="1062"/>
                      </a:cubicBezTo>
                      <a:cubicBezTo>
                        <a:pt x="1687" y="994"/>
                        <a:pt x="1696" y="922"/>
                        <a:pt x="1696" y="848"/>
                      </a:cubicBezTo>
                      <a:cubicBezTo>
                        <a:pt x="1696" y="380"/>
                        <a:pt x="1316" y="0"/>
                        <a:pt x="848" y="0"/>
                      </a:cubicBezTo>
                      <a:close/>
                    </a:path>
                  </a:pathLst>
                </a:custGeom>
                <a:solidFill>
                  <a:srgbClr val="00BBD6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  <p:grpSp>
            <p:nvGrpSpPr>
              <p:cNvPr id="31" name="Group 52"/>
              <p:cNvGrpSpPr/>
              <p:nvPr/>
            </p:nvGrpSpPr>
            <p:grpSpPr>
              <a:xfrm>
                <a:off x="135836" y="3321860"/>
                <a:ext cx="2434167" cy="3215217"/>
                <a:chOff x="4657725" y="2257426"/>
                <a:chExt cx="1825625" cy="2411413"/>
              </a:xfrm>
            </p:grpSpPr>
            <p:sp>
              <p:nvSpPr>
                <p:cNvPr id="38" name="Freeform 53"/>
                <p:cNvSpPr/>
                <p:nvPr/>
              </p:nvSpPr>
              <p:spPr bwMode="auto">
                <a:xfrm>
                  <a:off x="5753100" y="2257426"/>
                  <a:ext cx="593725" cy="1146175"/>
                </a:xfrm>
                <a:custGeom>
                  <a:avLst/>
                  <a:gdLst>
                    <a:gd name="T0" fmla="*/ 0 w 468"/>
                    <a:gd name="T1" fmla="*/ 55 h 904"/>
                    <a:gd name="T2" fmla="*/ 57 w 468"/>
                    <a:gd name="T3" fmla="*/ 30 h 904"/>
                    <a:gd name="T4" fmla="*/ 436 w 468"/>
                    <a:gd name="T5" fmla="*/ 397 h 904"/>
                    <a:gd name="T6" fmla="*/ 436 w 468"/>
                    <a:gd name="T7" fmla="*/ 508 h 904"/>
                    <a:gd name="T8" fmla="*/ 57 w 468"/>
                    <a:gd name="T9" fmla="*/ 874 h 904"/>
                    <a:gd name="T10" fmla="*/ 0 w 468"/>
                    <a:gd name="T11" fmla="*/ 849 h 904"/>
                    <a:gd name="T12" fmla="*/ 0 w 468"/>
                    <a:gd name="T13" fmla="*/ 55 h 9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8" h="904">
                      <a:moveTo>
                        <a:pt x="0" y="55"/>
                      </a:moveTo>
                      <a:cubicBezTo>
                        <a:pt x="0" y="11"/>
                        <a:pt x="26" y="0"/>
                        <a:pt x="57" y="30"/>
                      </a:cubicBezTo>
                      <a:cubicBezTo>
                        <a:pt x="436" y="397"/>
                        <a:pt x="436" y="397"/>
                        <a:pt x="436" y="397"/>
                      </a:cubicBezTo>
                      <a:cubicBezTo>
                        <a:pt x="468" y="427"/>
                        <a:pt x="468" y="477"/>
                        <a:pt x="436" y="508"/>
                      </a:cubicBezTo>
                      <a:cubicBezTo>
                        <a:pt x="57" y="874"/>
                        <a:pt x="57" y="874"/>
                        <a:pt x="57" y="874"/>
                      </a:cubicBezTo>
                      <a:cubicBezTo>
                        <a:pt x="26" y="904"/>
                        <a:pt x="0" y="893"/>
                        <a:pt x="0" y="849"/>
                      </a:cubicBez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98C052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9" name="Freeform 54"/>
                <p:cNvSpPr/>
                <p:nvPr/>
              </p:nvSpPr>
              <p:spPr bwMode="auto">
                <a:xfrm>
                  <a:off x="4657725" y="2517776"/>
                  <a:ext cx="1825625" cy="2151063"/>
                </a:xfrm>
                <a:custGeom>
                  <a:avLst/>
                  <a:gdLst>
                    <a:gd name="T0" fmla="*/ 1209 w 1440"/>
                    <a:gd name="T1" fmla="*/ 978 h 1696"/>
                    <a:gd name="T2" fmla="*/ 848 w 1440"/>
                    <a:gd name="T3" fmla="*/ 1232 h 1696"/>
                    <a:gd name="T4" fmla="*/ 464 w 1440"/>
                    <a:gd name="T5" fmla="*/ 848 h 1696"/>
                    <a:gd name="T6" fmla="*/ 848 w 1440"/>
                    <a:gd name="T7" fmla="*/ 464 h 1696"/>
                    <a:gd name="T8" fmla="*/ 969 w 1440"/>
                    <a:gd name="T9" fmla="*/ 483 h 1696"/>
                    <a:gd name="T10" fmla="*/ 969 w 1440"/>
                    <a:gd name="T11" fmla="*/ 9 h 1696"/>
                    <a:gd name="T12" fmla="*/ 848 w 1440"/>
                    <a:gd name="T13" fmla="*/ 0 h 1696"/>
                    <a:gd name="T14" fmla="*/ 0 w 1440"/>
                    <a:gd name="T15" fmla="*/ 848 h 1696"/>
                    <a:gd name="T16" fmla="*/ 848 w 1440"/>
                    <a:gd name="T17" fmla="*/ 1696 h 1696"/>
                    <a:gd name="T18" fmla="*/ 1440 w 1440"/>
                    <a:gd name="T19" fmla="*/ 1455 h 1696"/>
                    <a:gd name="T20" fmla="*/ 1209 w 1440"/>
                    <a:gd name="T21" fmla="*/ 978 h 1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40" h="1696">
                      <a:moveTo>
                        <a:pt x="1209" y="978"/>
                      </a:moveTo>
                      <a:cubicBezTo>
                        <a:pt x="1156" y="1126"/>
                        <a:pt x="1014" y="1232"/>
                        <a:pt x="848" y="1232"/>
                      </a:cubicBezTo>
                      <a:cubicBezTo>
                        <a:pt x="636" y="1232"/>
                        <a:pt x="464" y="1060"/>
                        <a:pt x="464" y="848"/>
                      </a:cubicBezTo>
                      <a:cubicBezTo>
                        <a:pt x="464" y="636"/>
                        <a:pt x="636" y="464"/>
                        <a:pt x="848" y="464"/>
                      </a:cubicBezTo>
                      <a:cubicBezTo>
                        <a:pt x="890" y="464"/>
                        <a:pt x="931" y="471"/>
                        <a:pt x="969" y="483"/>
                      </a:cubicBezTo>
                      <a:cubicBezTo>
                        <a:pt x="969" y="9"/>
                        <a:pt x="969" y="9"/>
                        <a:pt x="969" y="9"/>
                      </a:cubicBezTo>
                      <a:cubicBezTo>
                        <a:pt x="929" y="3"/>
                        <a:pt x="889" y="0"/>
                        <a:pt x="848" y="0"/>
                      </a:cubicBezTo>
                      <a:cubicBezTo>
                        <a:pt x="380" y="0"/>
                        <a:pt x="0" y="380"/>
                        <a:pt x="0" y="848"/>
                      </a:cubicBezTo>
                      <a:cubicBezTo>
                        <a:pt x="0" y="1316"/>
                        <a:pt x="380" y="1696"/>
                        <a:pt x="848" y="1696"/>
                      </a:cubicBezTo>
                      <a:cubicBezTo>
                        <a:pt x="1078" y="1696"/>
                        <a:pt x="1287" y="1604"/>
                        <a:pt x="1440" y="1455"/>
                      </a:cubicBezTo>
                      <a:cubicBezTo>
                        <a:pt x="1315" y="1322"/>
                        <a:pt x="1235" y="1156"/>
                        <a:pt x="1209" y="978"/>
                      </a:cubicBezTo>
                      <a:close/>
                    </a:path>
                  </a:pathLst>
                </a:custGeom>
                <a:solidFill>
                  <a:srgbClr val="98C052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  <p:grpSp>
            <p:nvGrpSpPr>
              <p:cNvPr id="32" name="Group 55"/>
              <p:cNvGrpSpPr/>
              <p:nvPr/>
            </p:nvGrpSpPr>
            <p:grpSpPr>
              <a:xfrm>
                <a:off x="1863035" y="4102909"/>
                <a:ext cx="3236384" cy="2434167"/>
                <a:chOff x="5953125" y="2843213"/>
                <a:chExt cx="2427288" cy="1825625"/>
              </a:xfrm>
            </p:grpSpPr>
            <p:sp>
              <p:nvSpPr>
                <p:cNvPr id="36" name="Freeform 56"/>
                <p:cNvSpPr/>
                <p:nvPr/>
              </p:nvSpPr>
              <p:spPr bwMode="auto">
                <a:xfrm>
                  <a:off x="5953125" y="2989263"/>
                  <a:ext cx="1146175" cy="593725"/>
                </a:xfrm>
                <a:custGeom>
                  <a:avLst/>
                  <a:gdLst>
                    <a:gd name="T0" fmla="*/ 55 w 904"/>
                    <a:gd name="T1" fmla="*/ 468 h 468"/>
                    <a:gd name="T2" fmla="*/ 30 w 904"/>
                    <a:gd name="T3" fmla="*/ 411 h 468"/>
                    <a:gd name="T4" fmla="*/ 396 w 904"/>
                    <a:gd name="T5" fmla="*/ 32 h 468"/>
                    <a:gd name="T6" fmla="*/ 507 w 904"/>
                    <a:gd name="T7" fmla="*/ 32 h 468"/>
                    <a:gd name="T8" fmla="*/ 873 w 904"/>
                    <a:gd name="T9" fmla="*/ 411 h 468"/>
                    <a:gd name="T10" fmla="*/ 849 w 904"/>
                    <a:gd name="T11" fmla="*/ 468 h 468"/>
                    <a:gd name="T12" fmla="*/ 55 w 904"/>
                    <a:gd name="T13" fmla="*/ 468 h 4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4" h="468">
                      <a:moveTo>
                        <a:pt x="55" y="468"/>
                      </a:moveTo>
                      <a:cubicBezTo>
                        <a:pt x="11" y="468"/>
                        <a:pt x="0" y="442"/>
                        <a:pt x="30" y="411"/>
                      </a:cubicBezTo>
                      <a:cubicBezTo>
                        <a:pt x="396" y="32"/>
                        <a:pt x="396" y="32"/>
                        <a:pt x="396" y="32"/>
                      </a:cubicBezTo>
                      <a:cubicBezTo>
                        <a:pt x="427" y="0"/>
                        <a:pt x="477" y="0"/>
                        <a:pt x="507" y="32"/>
                      </a:cubicBezTo>
                      <a:cubicBezTo>
                        <a:pt x="873" y="411"/>
                        <a:pt x="873" y="411"/>
                        <a:pt x="873" y="411"/>
                      </a:cubicBezTo>
                      <a:cubicBezTo>
                        <a:pt x="904" y="442"/>
                        <a:pt x="893" y="468"/>
                        <a:pt x="849" y="468"/>
                      </a:cubicBezTo>
                      <a:lnTo>
                        <a:pt x="55" y="468"/>
                      </a:lnTo>
                      <a:close/>
                    </a:path>
                  </a:pathLst>
                </a:custGeom>
                <a:solidFill>
                  <a:srgbClr val="18A5A8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7" name="Freeform 57"/>
                <p:cNvSpPr/>
                <p:nvPr/>
              </p:nvSpPr>
              <p:spPr bwMode="auto">
                <a:xfrm>
                  <a:off x="6230938" y="2843213"/>
                  <a:ext cx="2149475" cy="1825625"/>
                </a:xfrm>
                <a:custGeom>
                  <a:avLst/>
                  <a:gdLst>
                    <a:gd name="T0" fmla="*/ 978 w 1696"/>
                    <a:gd name="T1" fmla="*/ 231 h 1440"/>
                    <a:gd name="T2" fmla="*/ 1232 w 1696"/>
                    <a:gd name="T3" fmla="*/ 592 h 1440"/>
                    <a:gd name="T4" fmla="*/ 848 w 1696"/>
                    <a:gd name="T5" fmla="*/ 976 h 1440"/>
                    <a:gd name="T6" fmla="*/ 464 w 1696"/>
                    <a:gd name="T7" fmla="*/ 592 h 1440"/>
                    <a:gd name="T8" fmla="*/ 487 w 1696"/>
                    <a:gd name="T9" fmla="*/ 462 h 1440"/>
                    <a:gd name="T10" fmla="*/ 10 w 1696"/>
                    <a:gd name="T11" fmla="*/ 462 h 1440"/>
                    <a:gd name="T12" fmla="*/ 0 w 1696"/>
                    <a:gd name="T13" fmla="*/ 592 h 1440"/>
                    <a:gd name="T14" fmla="*/ 848 w 1696"/>
                    <a:gd name="T15" fmla="*/ 1440 h 1440"/>
                    <a:gd name="T16" fmla="*/ 1696 w 1696"/>
                    <a:gd name="T17" fmla="*/ 592 h 1440"/>
                    <a:gd name="T18" fmla="*/ 1455 w 1696"/>
                    <a:gd name="T19" fmla="*/ 0 h 1440"/>
                    <a:gd name="T20" fmla="*/ 978 w 1696"/>
                    <a:gd name="T21" fmla="*/ 231 h 1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96" h="1440">
                      <a:moveTo>
                        <a:pt x="978" y="231"/>
                      </a:moveTo>
                      <a:cubicBezTo>
                        <a:pt x="1126" y="284"/>
                        <a:pt x="1232" y="426"/>
                        <a:pt x="1232" y="592"/>
                      </a:cubicBezTo>
                      <a:cubicBezTo>
                        <a:pt x="1232" y="804"/>
                        <a:pt x="1060" y="976"/>
                        <a:pt x="848" y="976"/>
                      </a:cubicBezTo>
                      <a:cubicBezTo>
                        <a:pt x="636" y="976"/>
                        <a:pt x="464" y="804"/>
                        <a:pt x="464" y="592"/>
                      </a:cubicBezTo>
                      <a:cubicBezTo>
                        <a:pt x="464" y="546"/>
                        <a:pt x="472" y="503"/>
                        <a:pt x="487" y="462"/>
                      </a:cubicBezTo>
                      <a:cubicBezTo>
                        <a:pt x="10" y="462"/>
                        <a:pt x="10" y="462"/>
                        <a:pt x="10" y="462"/>
                      </a:cubicBezTo>
                      <a:cubicBezTo>
                        <a:pt x="3" y="504"/>
                        <a:pt x="0" y="548"/>
                        <a:pt x="0" y="592"/>
                      </a:cubicBezTo>
                      <a:cubicBezTo>
                        <a:pt x="0" y="1060"/>
                        <a:pt x="380" y="1440"/>
                        <a:pt x="848" y="1440"/>
                      </a:cubicBezTo>
                      <a:cubicBezTo>
                        <a:pt x="1316" y="1440"/>
                        <a:pt x="1696" y="1060"/>
                        <a:pt x="1696" y="592"/>
                      </a:cubicBezTo>
                      <a:cubicBezTo>
                        <a:pt x="1696" y="362"/>
                        <a:pt x="1604" y="153"/>
                        <a:pt x="1455" y="0"/>
                      </a:cubicBezTo>
                      <a:cubicBezTo>
                        <a:pt x="1322" y="125"/>
                        <a:pt x="1156" y="205"/>
                        <a:pt x="978" y="231"/>
                      </a:cubicBezTo>
                      <a:close/>
                    </a:path>
                  </a:pathLst>
                </a:custGeom>
                <a:solidFill>
                  <a:srgbClr val="18A5A8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  <p:grpSp>
            <p:nvGrpSpPr>
              <p:cNvPr id="33" name="Group 58"/>
              <p:cNvGrpSpPr/>
              <p:nvPr/>
            </p:nvGrpSpPr>
            <p:grpSpPr>
              <a:xfrm>
                <a:off x="2665253" y="1573493"/>
                <a:ext cx="2434167" cy="3276600"/>
                <a:chOff x="6554788" y="946151"/>
                <a:chExt cx="1825625" cy="2457450"/>
              </a:xfrm>
            </p:grpSpPr>
            <p:sp>
              <p:nvSpPr>
                <p:cNvPr id="34" name="Freeform 59"/>
                <p:cNvSpPr/>
                <p:nvPr/>
              </p:nvSpPr>
              <p:spPr bwMode="auto">
                <a:xfrm>
                  <a:off x="6691313" y="2257426"/>
                  <a:ext cx="593725" cy="1146175"/>
                </a:xfrm>
                <a:custGeom>
                  <a:avLst/>
                  <a:gdLst>
                    <a:gd name="T0" fmla="*/ 468 w 468"/>
                    <a:gd name="T1" fmla="*/ 849 h 904"/>
                    <a:gd name="T2" fmla="*/ 410 w 468"/>
                    <a:gd name="T3" fmla="*/ 874 h 904"/>
                    <a:gd name="T4" fmla="*/ 32 w 468"/>
                    <a:gd name="T5" fmla="*/ 508 h 904"/>
                    <a:gd name="T6" fmla="*/ 32 w 468"/>
                    <a:gd name="T7" fmla="*/ 397 h 904"/>
                    <a:gd name="T8" fmla="*/ 410 w 468"/>
                    <a:gd name="T9" fmla="*/ 30 h 904"/>
                    <a:gd name="T10" fmla="*/ 468 w 468"/>
                    <a:gd name="T11" fmla="*/ 55 h 904"/>
                    <a:gd name="T12" fmla="*/ 468 w 468"/>
                    <a:gd name="T13" fmla="*/ 849 h 9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8" h="904">
                      <a:moveTo>
                        <a:pt x="468" y="849"/>
                      </a:moveTo>
                      <a:cubicBezTo>
                        <a:pt x="468" y="893"/>
                        <a:pt x="442" y="904"/>
                        <a:pt x="410" y="874"/>
                      </a:cubicBezTo>
                      <a:cubicBezTo>
                        <a:pt x="32" y="508"/>
                        <a:pt x="32" y="508"/>
                        <a:pt x="32" y="508"/>
                      </a:cubicBezTo>
                      <a:cubicBezTo>
                        <a:pt x="0" y="477"/>
                        <a:pt x="0" y="427"/>
                        <a:pt x="32" y="397"/>
                      </a:cubicBezTo>
                      <a:cubicBezTo>
                        <a:pt x="410" y="30"/>
                        <a:pt x="410" y="30"/>
                        <a:pt x="410" y="30"/>
                      </a:cubicBezTo>
                      <a:cubicBezTo>
                        <a:pt x="442" y="0"/>
                        <a:pt x="468" y="11"/>
                        <a:pt x="468" y="55"/>
                      </a:cubicBezTo>
                      <a:lnTo>
                        <a:pt x="468" y="849"/>
                      </a:lnTo>
                      <a:close/>
                    </a:path>
                  </a:pathLst>
                </a:custGeom>
                <a:solidFill>
                  <a:srgbClr val="9BC319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5" name="Freeform 60"/>
                <p:cNvSpPr/>
                <p:nvPr/>
              </p:nvSpPr>
              <p:spPr bwMode="auto">
                <a:xfrm>
                  <a:off x="6554788" y="946151"/>
                  <a:ext cx="1825625" cy="2151063"/>
                </a:xfrm>
                <a:custGeom>
                  <a:avLst/>
                  <a:gdLst>
                    <a:gd name="T0" fmla="*/ 592 w 1440"/>
                    <a:gd name="T1" fmla="*/ 0 h 1696"/>
                    <a:gd name="T2" fmla="*/ 0 w 1440"/>
                    <a:gd name="T3" fmla="*/ 241 h 1696"/>
                    <a:gd name="T4" fmla="*/ 231 w 1440"/>
                    <a:gd name="T5" fmla="*/ 718 h 1696"/>
                    <a:gd name="T6" fmla="*/ 592 w 1440"/>
                    <a:gd name="T7" fmla="*/ 464 h 1696"/>
                    <a:gd name="T8" fmla="*/ 976 w 1440"/>
                    <a:gd name="T9" fmla="*/ 848 h 1696"/>
                    <a:gd name="T10" fmla="*/ 592 w 1440"/>
                    <a:gd name="T11" fmla="*/ 1232 h 1696"/>
                    <a:gd name="T12" fmla="*/ 452 w 1440"/>
                    <a:gd name="T13" fmla="*/ 1206 h 1696"/>
                    <a:gd name="T14" fmla="*/ 452 w 1440"/>
                    <a:gd name="T15" fmla="*/ 1300 h 1696"/>
                    <a:gd name="T16" fmla="*/ 389 w 1440"/>
                    <a:gd name="T17" fmla="*/ 1300 h 1696"/>
                    <a:gd name="T18" fmla="*/ 389 w 1440"/>
                    <a:gd name="T19" fmla="*/ 1671 h 1696"/>
                    <a:gd name="T20" fmla="*/ 592 w 1440"/>
                    <a:gd name="T21" fmla="*/ 1696 h 1696"/>
                    <a:gd name="T22" fmla="*/ 1440 w 1440"/>
                    <a:gd name="T23" fmla="*/ 848 h 1696"/>
                    <a:gd name="T24" fmla="*/ 592 w 1440"/>
                    <a:gd name="T25" fmla="*/ 0 h 1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40" h="1696">
                      <a:moveTo>
                        <a:pt x="592" y="0"/>
                      </a:moveTo>
                      <a:cubicBezTo>
                        <a:pt x="362" y="0"/>
                        <a:pt x="153" y="92"/>
                        <a:pt x="0" y="241"/>
                      </a:cubicBezTo>
                      <a:cubicBezTo>
                        <a:pt x="125" y="374"/>
                        <a:pt x="205" y="540"/>
                        <a:pt x="231" y="718"/>
                      </a:cubicBezTo>
                      <a:cubicBezTo>
                        <a:pt x="284" y="570"/>
                        <a:pt x="426" y="464"/>
                        <a:pt x="592" y="464"/>
                      </a:cubicBezTo>
                      <a:cubicBezTo>
                        <a:pt x="804" y="464"/>
                        <a:pt x="976" y="636"/>
                        <a:pt x="976" y="848"/>
                      </a:cubicBezTo>
                      <a:cubicBezTo>
                        <a:pt x="976" y="1060"/>
                        <a:pt x="804" y="1232"/>
                        <a:pt x="592" y="1232"/>
                      </a:cubicBezTo>
                      <a:cubicBezTo>
                        <a:pt x="543" y="1232"/>
                        <a:pt x="495" y="1223"/>
                        <a:pt x="452" y="1206"/>
                      </a:cubicBezTo>
                      <a:cubicBezTo>
                        <a:pt x="452" y="1300"/>
                        <a:pt x="452" y="1300"/>
                        <a:pt x="452" y="1300"/>
                      </a:cubicBezTo>
                      <a:cubicBezTo>
                        <a:pt x="389" y="1300"/>
                        <a:pt x="389" y="1300"/>
                        <a:pt x="389" y="1300"/>
                      </a:cubicBezTo>
                      <a:cubicBezTo>
                        <a:pt x="389" y="1671"/>
                        <a:pt x="389" y="1671"/>
                        <a:pt x="389" y="1671"/>
                      </a:cubicBezTo>
                      <a:cubicBezTo>
                        <a:pt x="454" y="1687"/>
                        <a:pt x="522" y="1696"/>
                        <a:pt x="592" y="1696"/>
                      </a:cubicBezTo>
                      <a:cubicBezTo>
                        <a:pt x="1060" y="1696"/>
                        <a:pt x="1440" y="1316"/>
                        <a:pt x="1440" y="848"/>
                      </a:cubicBezTo>
                      <a:cubicBezTo>
                        <a:pt x="1440" y="380"/>
                        <a:pt x="1060" y="0"/>
                        <a:pt x="592" y="0"/>
                      </a:cubicBezTo>
                      <a:close/>
                    </a:path>
                  </a:pathLst>
                </a:custGeom>
                <a:solidFill>
                  <a:srgbClr val="9BC319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</p:grpSp>
        <p:sp>
          <p:nvSpPr>
            <p:cNvPr id="26" name="TextBox 25"/>
            <p:cNvSpPr txBox="1"/>
            <p:nvPr/>
          </p:nvSpPr>
          <p:spPr>
            <a:xfrm>
              <a:off x="1665854" y="3163188"/>
              <a:ext cx="7681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85</a:t>
              </a:r>
              <a:r>
                <a:rPr lang="id-ID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%</a:t>
              </a:r>
              <a:endParaRPr lang="id-ID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17165" y="3163188"/>
              <a:ext cx="7681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60</a:t>
              </a:r>
              <a:r>
                <a:rPr lang="id-ID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%</a:t>
              </a:r>
              <a:endParaRPr lang="id-ID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65854" y="4745574"/>
              <a:ext cx="7681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70</a:t>
              </a:r>
              <a:r>
                <a:rPr lang="id-ID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%</a:t>
              </a:r>
              <a:endParaRPr lang="id-ID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33470" y="4745574"/>
              <a:ext cx="7681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9</a:t>
              </a:r>
              <a:r>
                <a:rPr lang="en-US" sz="2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5</a:t>
              </a:r>
              <a:r>
                <a:rPr lang="id-ID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%</a:t>
              </a:r>
              <a:endParaRPr lang="id-ID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457">
        <p:fade/>
      </p:transition>
    </mc:Choice>
    <mc:Fallback xmlns="">
      <p:transition spd="med" advTm="74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-499064" y="-106878"/>
            <a:ext cx="13003781" cy="61930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-499064" y="4895145"/>
            <a:ext cx="13003781" cy="19628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02386" y="2545006"/>
            <a:ext cx="1851789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6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content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02074" y="1465089"/>
            <a:ext cx="4360233" cy="800846"/>
            <a:chOff x="5502074" y="1465089"/>
            <a:chExt cx="4360233" cy="800846"/>
          </a:xfrm>
        </p:grpSpPr>
        <p:sp>
          <p:nvSpPr>
            <p:cNvPr id="10" name="圆角矩形 9"/>
            <p:cNvSpPr/>
            <p:nvPr/>
          </p:nvSpPr>
          <p:spPr>
            <a:xfrm>
              <a:off x="5504062" y="1707794"/>
              <a:ext cx="4120738" cy="5581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5502074" y="1761731"/>
              <a:ext cx="3694059" cy="477054"/>
              <a:chOff x="5502074" y="1761731"/>
              <a:chExt cx="3694059" cy="477054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6241478" y="1802198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第一章</a:t>
                </a:r>
                <a:r>
                  <a: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502074" y="1761731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500" b="1" kern="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500" b="1" kern="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4" name="直接连接符 14"/>
              <p:cNvCxnSpPr>
                <a:cxnSpLocks noChangeShapeType="1"/>
              </p:cNvCxnSpPr>
              <p:nvPr/>
            </p:nvCxnSpPr>
            <p:spPr bwMode="auto">
              <a:xfrm>
                <a:off x="6140239" y="1827290"/>
                <a:ext cx="0" cy="342900"/>
              </a:xfrm>
              <a:prstGeom prst="line">
                <a:avLst/>
              </a:prstGeom>
              <a:noFill/>
              <a:ln w="6350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直接连接符 23"/>
              <p:cNvCxnSpPr>
                <a:cxnSpLocks noChangeShapeType="1"/>
              </p:cNvCxnSpPr>
              <p:nvPr/>
            </p:nvCxnSpPr>
            <p:spPr bwMode="auto">
              <a:xfrm>
                <a:off x="6097377" y="1827290"/>
                <a:ext cx="0" cy="342900"/>
              </a:xfrm>
              <a:prstGeom prst="line">
                <a:avLst/>
              </a:prstGeom>
              <a:noFill/>
              <a:ln w="28575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8721276" y="1465089"/>
              <a:ext cx="1141031" cy="794441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5504062" y="2658754"/>
            <a:ext cx="4579275" cy="768633"/>
            <a:chOff x="5504062" y="2658754"/>
            <a:chExt cx="4579275" cy="768633"/>
          </a:xfrm>
        </p:grpSpPr>
        <p:grpSp>
          <p:nvGrpSpPr>
            <p:cNvPr id="4" name="组合 3"/>
            <p:cNvGrpSpPr/>
            <p:nvPr/>
          </p:nvGrpSpPr>
          <p:grpSpPr>
            <a:xfrm>
              <a:off x="5506050" y="2658754"/>
              <a:ext cx="4577287" cy="768633"/>
              <a:chOff x="5506050" y="2658754"/>
              <a:chExt cx="4577287" cy="768633"/>
            </a:xfrm>
          </p:grpSpPr>
          <p:sp>
            <p:nvSpPr>
              <p:cNvPr id="34" name="圆角矩形 33"/>
              <p:cNvSpPr/>
              <p:nvPr/>
            </p:nvSpPr>
            <p:spPr>
              <a:xfrm>
                <a:off x="5506050" y="2764001"/>
                <a:ext cx="4120738" cy="55814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  <a:reflection blurRad="6350" stA="50000" endA="300" endPos="5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2" name="图片 51"/>
              <p:cNvPicPr>
                <a:picLocks noChangeAspect="1"/>
              </p:cNvPicPr>
              <p:nvPr/>
            </p:nvPicPr>
            <p:blipFill rotWithShape="1">
              <a:blip r:embed="rId6" cstate="print"/>
              <a:srcRect/>
              <a:stretch>
                <a:fillRect/>
              </a:stretch>
            </p:blipFill>
            <p:spPr>
              <a:xfrm>
                <a:off x="9157063" y="2658754"/>
                <a:ext cx="926274" cy="768633"/>
              </a:xfrm>
              <a:prstGeom prst="rect">
                <a:avLst/>
              </a:prstGeom>
            </p:spPr>
          </p:pic>
        </p:grpSp>
        <p:grpSp>
          <p:nvGrpSpPr>
            <p:cNvPr id="54" name="组合 53"/>
            <p:cNvGrpSpPr/>
            <p:nvPr/>
          </p:nvGrpSpPr>
          <p:grpSpPr>
            <a:xfrm>
              <a:off x="5504062" y="2817938"/>
              <a:ext cx="3694059" cy="477054"/>
              <a:chOff x="5504062" y="2817938"/>
              <a:chExt cx="3694059" cy="477054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6243466" y="2858405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第二章</a:t>
                </a:r>
                <a:r>
                  <a: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504062" y="2817938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500" b="1" kern="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500" b="1" kern="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7" name="直接连接符 14"/>
              <p:cNvCxnSpPr>
                <a:cxnSpLocks noChangeShapeType="1"/>
              </p:cNvCxnSpPr>
              <p:nvPr/>
            </p:nvCxnSpPr>
            <p:spPr bwMode="auto">
              <a:xfrm>
                <a:off x="6142227" y="2883497"/>
                <a:ext cx="0" cy="342900"/>
              </a:xfrm>
              <a:prstGeom prst="line">
                <a:avLst/>
              </a:prstGeom>
              <a:noFill/>
              <a:ln w="6350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" name="直接连接符 23"/>
              <p:cNvCxnSpPr>
                <a:cxnSpLocks noChangeShapeType="1"/>
              </p:cNvCxnSpPr>
              <p:nvPr/>
            </p:nvCxnSpPr>
            <p:spPr bwMode="auto">
              <a:xfrm>
                <a:off x="6099365" y="2883497"/>
                <a:ext cx="0" cy="342900"/>
              </a:xfrm>
              <a:prstGeom prst="line">
                <a:avLst/>
              </a:prstGeom>
              <a:noFill/>
              <a:ln w="28575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8" name="组合 7"/>
          <p:cNvGrpSpPr/>
          <p:nvPr/>
        </p:nvGrpSpPr>
        <p:grpSpPr>
          <a:xfrm>
            <a:off x="5497474" y="3548072"/>
            <a:ext cx="4360233" cy="800846"/>
            <a:chOff x="5497474" y="3548072"/>
            <a:chExt cx="4360233" cy="800846"/>
          </a:xfrm>
        </p:grpSpPr>
        <p:sp>
          <p:nvSpPr>
            <p:cNvPr id="40" name="圆角矩形 39"/>
            <p:cNvSpPr/>
            <p:nvPr/>
          </p:nvSpPr>
          <p:spPr>
            <a:xfrm>
              <a:off x="5499462" y="3790777"/>
              <a:ext cx="4120738" cy="5581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497474" y="3548072"/>
              <a:ext cx="4360233" cy="794441"/>
              <a:chOff x="5497474" y="3548072"/>
              <a:chExt cx="4360233" cy="794441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5497474" y="3844714"/>
                <a:ext cx="3694059" cy="477054"/>
                <a:chOff x="5497474" y="3844714"/>
                <a:chExt cx="3694059" cy="477054"/>
              </a:xfrm>
            </p:grpSpPr>
            <p:sp>
              <p:nvSpPr>
                <p:cNvPr id="41" name="矩形 40"/>
                <p:cNvSpPr/>
                <p:nvPr/>
              </p:nvSpPr>
              <p:spPr>
                <a:xfrm>
                  <a:off x="6236878" y="3885181"/>
                  <a:ext cx="295465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b="1" kern="0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第三章</a:t>
                  </a:r>
                  <a:r>
                    <a:rPr lang="zh-CN" altLang="en-US" b="1" kern="0" dirty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：请在此处</a:t>
                  </a:r>
                  <a:r>
                    <a:rPr lang="zh-CN" altLang="en-US" b="1" kern="0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输入标题</a:t>
                  </a:r>
                  <a:endPara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矩形 41"/>
                <p:cNvSpPr/>
                <p:nvPr/>
              </p:nvSpPr>
              <p:spPr>
                <a:xfrm>
                  <a:off x="5497474" y="3844714"/>
                  <a:ext cx="579005" cy="4770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CN" sz="2500" b="1" kern="0" dirty="0" smtClean="0">
                      <a:solidFill>
                        <a:schemeClr val="accent6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03</a:t>
                  </a:r>
                  <a:endParaRPr lang="zh-CN" altLang="en-US" sz="2500" b="1" kern="0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43" name="直接连接符 14"/>
                <p:cNvCxnSpPr>
                  <a:cxnSpLocks noChangeShapeType="1"/>
                </p:cNvCxnSpPr>
                <p:nvPr/>
              </p:nvCxnSpPr>
              <p:spPr bwMode="auto">
                <a:xfrm>
                  <a:off x="6135639" y="3910273"/>
                  <a:ext cx="0" cy="342900"/>
                </a:xfrm>
                <a:prstGeom prst="line">
                  <a:avLst/>
                </a:prstGeom>
                <a:noFill/>
                <a:ln w="6350">
                  <a:solidFill>
                    <a:srgbClr val="5D910B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4" name="直接连接符 23"/>
                <p:cNvCxnSpPr>
                  <a:cxnSpLocks noChangeShapeType="1"/>
                </p:cNvCxnSpPr>
                <p:nvPr/>
              </p:nvCxnSpPr>
              <p:spPr bwMode="auto">
                <a:xfrm>
                  <a:off x="6092777" y="3910273"/>
                  <a:ext cx="0" cy="342900"/>
                </a:xfrm>
                <a:prstGeom prst="line">
                  <a:avLst/>
                </a:prstGeom>
                <a:noFill/>
                <a:ln w="28575">
                  <a:solidFill>
                    <a:srgbClr val="5D910B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pic>
            <p:nvPicPr>
              <p:cNvPr id="45" name="图片 44"/>
              <p:cNvPicPr>
                <a:picLocks noChangeAspect="1"/>
              </p:cNvPicPr>
              <p:nvPr/>
            </p:nvPicPr>
            <p:blipFill rotWithShape="1">
              <a:blip r:embed="rId5" cstate="print"/>
              <a:srcRect/>
              <a:stretch>
                <a:fillRect/>
              </a:stretch>
            </p:blipFill>
            <p:spPr>
              <a:xfrm>
                <a:off x="8716676" y="3548072"/>
                <a:ext cx="1141031" cy="794441"/>
              </a:xfrm>
              <a:prstGeom prst="rect">
                <a:avLst/>
              </a:prstGeom>
            </p:spPr>
          </p:pic>
        </p:grpSp>
      </p:grpSp>
      <p:grpSp>
        <p:nvGrpSpPr>
          <p:cNvPr id="6" name="组合 5"/>
          <p:cNvGrpSpPr/>
          <p:nvPr/>
        </p:nvGrpSpPr>
        <p:grpSpPr>
          <a:xfrm>
            <a:off x="5504062" y="4667003"/>
            <a:ext cx="4579275" cy="812417"/>
            <a:chOff x="5504062" y="4667003"/>
            <a:chExt cx="4579275" cy="812417"/>
          </a:xfrm>
        </p:grpSpPr>
        <p:sp>
          <p:nvSpPr>
            <p:cNvPr id="46" name="圆角矩形 45"/>
            <p:cNvSpPr/>
            <p:nvPr/>
          </p:nvSpPr>
          <p:spPr>
            <a:xfrm>
              <a:off x="5506050" y="4766900"/>
              <a:ext cx="4120738" cy="5581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5504062" y="4820837"/>
              <a:ext cx="3694059" cy="477054"/>
              <a:chOff x="5504062" y="4820837"/>
              <a:chExt cx="3694059" cy="477054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6243466" y="4861304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第四章</a:t>
                </a:r>
                <a:r>
                  <a: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5504062" y="482083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500" b="1" kern="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500" b="1" kern="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49" name="直接连接符 14"/>
              <p:cNvCxnSpPr>
                <a:cxnSpLocks noChangeShapeType="1"/>
              </p:cNvCxnSpPr>
              <p:nvPr/>
            </p:nvCxnSpPr>
            <p:spPr bwMode="auto">
              <a:xfrm>
                <a:off x="6142227" y="4886396"/>
                <a:ext cx="0" cy="342900"/>
              </a:xfrm>
              <a:prstGeom prst="line">
                <a:avLst/>
              </a:prstGeom>
              <a:noFill/>
              <a:ln w="6350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0" name="直接连接符 23"/>
              <p:cNvCxnSpPr>
                <a:cxnSpLocks noChangeShapeType="1"/>
              </p:cNvCxnSpPr>
              <p:nvPr/>
            </p:nvCxnSpPr>
            <p:spPr bwMode="auto">
              <a:xfrm>
                <a:off x="6099365" y="4886396"/>
                <a:ext cx="0" cy="342900"/>
              </a:xfrm>
              <a:prstGeom prst="line">
                <a:avLst/>
              </a:prstGeom>
              <a:noFill/>
              <a:ln w="28575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7" cstate="print"/>
            <a:srcRect/>
            <a:stretch>
              <a:fillRect/>
            </a:stretch>
          </p:blipFill>
          <p:spPr>
            <a:xfrm>
              <a:off x="9079424" y="4667003"/>
              <a:ext cx="1003913" cy="81241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536">
        <p14:reveal thruBlk="1" dir="r"/>
      </p:transition>
    </mc:Choice>
    <mc:Fallback xmlns="">
      <p:transition spd="slow" advTm="45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157E-6 -1.88714E-6 L -3.56157E-6 -0.09944 " pathEditMode="relative" rAng="0" ptsTypes="AA">
                                      <p:cBhvr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8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4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1"/>
          <p:cNvGrpSpPr/>
          <p:nvPr/>
        </p:nvGrpSpPr>
        <p:grpSpPr>
          <a:xfrm rot="6567492">
            <a:off x="5521930" y="2798461"/>
            <a:ext cx="5979522" cy="1760030"/>
            <a:chOff x="2892693" y="3166858"/>
            <a:chExt cx="6687404" cy="1968389"/>
          </a:xfrm>
        </p:grpSpPr>
        <p:sp>
          <p:nvSpPr>
            <p:cNvPr id="5" name="Freeform 2"/>
            <p:cNvSpPr/>
            <p:nvPr/>
          </p:nvSpPr>
          <p:spPr>
            <a:xfrm rot="18846809">
              <a:off x="6023626" y="1852066"/>
              <a:ext cx="1150392" cy="5415969"/>
            </a:xfrm>
            <a:custGeom>
              <a:avLst/>
              <a:gdLst>
                <a:gd name="connsiteX0" fmla="*/ 914799 w 1420454"/>
                <a:gd name="connsiteY0" fmla="*/ 743885 h 6687404"/>
                <a:gd name="connsiteX1" fmla="*/ 801199 w 1420454"/>
                <a:gd name="connsiteY1" fmla="*/ 689970 h 6687404"/>
                <a:gd name="connsiteX2" fmla="*/ 237526 w 1420454"/>
                <a:gd name="connsiteY2" fmla="*/ 3343702 h 6687404"/>
                <a:gd name="connsiteX3" fmla="*/ 801199 w 1420454"/>
                <a:gd name="connsiteY3" fmla="*/ 5997434 h 6687404"/>
                <a:gd name="connsiteX4" fmla="*/ 1364872 w 1420454"/>
                <a:gd name="connsiteY4" fmla="*/ 3343702 h 6687404"/>
                <a:gd name="connsiteX5" fmla="*/ 914799 w 1420454"/>
                <a:gd name="connsiteY5" fmla="*/ 743885 h 6687404"/>
                <a:gd name="connsiteX6" fmla="*/ 853363 w 1420454"/>
                <a:gd name="connsiteY6" fmla="*/ 67932 h 6687404"/>
                <a:gd name="connsiteX7" fmla="*/ 1420454 w 1420454"/>
                <a:gd name="connsiteY7" fmla="*/ 3343702 h 6687404"/>
                <a:gd name="connsiteX8" fmla="*/ 710227 w 1420454"/>
                <a:gd name="connsiteY8" fmla="*/ 6687404 h 6687404"/>
                <a:gd name="connsiteX9" fmla="*/ 0 w 1420454"/>
                <a:gd name="connsiteY9" fmla="*/ 3343702 h 6687404"/>
                <a:gd name="connsiteX10" fmla="*/ 710227 w 1420454"/>
                <a:gd name="connsiteY10" fmla="*/ 0 h 6687404"/>
                <a:gd name="connsiteX11" fmla="*/ 853363 w 1420454"/>
                <a:gd name="connsiteY11" fmla="*/ 67932 h 6687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0454" h="6687404">
                  <a:moveTo>
                    <a:pt x="914799" y="743885"/>
                  </a:moveTo>
                  <a:cubicBezTo>
                    <a:pt x="878105" y="708534"/>
                    <a:pt x="840112" y="689970"/>
                    <a:pt x="801199" y="689970"/>
                  </a:cubicBezTo>
                  <a:cubicBezTo>
                    <a:pt x="489891" y="689970"/>
                    <a:pt x="237526" y="1878086"/>
                    <a:pt x="237526" y="3343702"/>
                  </a:cubicBezTo>
                  <a:cubicBezTo>
                    <a:pt x="237526" y="4809318"/>
                    <a:pt x="489891" y="5997434"/>
                    <a:pt x="801199" y="5997434"/>
                  </a:cubicBezTo>
                  <a:cubicBezTo>
                    <a:pt x="1112507" y="5997434"/>
                    <a:pt x="1364872" y="4809318"/>
                    <a:pt x="1364872" y="3343702"/>
                  </a:cubicBezTo>
                  <a:cubicBezTo>
                    <a:pt x="1364872" y="2061288"/>
                    <a:pt x="1171655" y="991335"/>
                    <a:pt x="914799" y="743885"/>
                  </a:cubicBezTo>
                  <a:close/>
                  <a:moveTo>
                    <a:pt x="853363" y="67932"/>
                  </a:moveTo>
                  <a:cubicBezTo>
                    <a:pt x="1177001" y="379720"/>
                    <a:pt x="1420454" y="1727861"/>
                    <a:pt x="1420454" y="3343702"/>
                  </a:cubicBezTo>
                  <a:cubicBezTo>
                    <a:pt x="1420454" y="5190378"/>
                    <a:pt x="1102475" y="6687404"/>
                    <a:pt x="710227" y="6687404"/>
                  </a:cubicBezTo>
                  <a:cubicBezTo>
                    <a:pt x="317979" y="6687404"/>
                    <a:pt x="0" y="5190378"/>
                    <a:pt x="0" y="3343702"/>
                  </a:cubicBezTo>
                  <a:cubicBezTo>
                    <a:pt x="0" y="1497026"/>
                    <a:pt x="317979" y="0"/>
                    <a:pt x="710227" y="0"/>
                  </a:cubicBezTo>
                  <a:cubicBezTo>
                    <a:pt x="759258" y="0"/>
                    <a:pt x="807128" y="23391"/>
                    <a:pt x="853363" y="67932"/>
                  </a:cubicBezTo>
                  <a:close/>
                </a:path>
              </a:pathLst>
            </a:cu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6" name="Freeform 3"/>
            <p:cNvSpPr/>
            <p:nvPr/>
          </p:nvSpPr>
          <p:spPr>
            <a:xfrm rot="3165966">
              <a:off x="5526168" y="533383"/>
              <a:ext cx="1420454" cy="6687404"/>
            </a:xfrm>
            <a:custGeom>
              <a:avLst/>
              <a:gdLst>
                <a:gd name="connsiteX0" fmla="*/ 914799 w 1420454"/>
                <a:gd name="connsiteY0" fmla="*/ 743885 h 6687404"/>
                <a:gd name="connsiteX1" fmla="*/ 801199 w 1420454"/>
                <a:gd name="connsiteY1" fmla="*/ 689970 h 6687404"/>
                <a:gd name="connsiteX2" fmla="*/ 237526 w 1420454"/>
                <a:gd name="connsiteY2" fmla="*/ 3343702 h 6687404"/>
                <a:gd name="connsiteX3" fmla="*/ 801199 w 1420454"/>
                <a:gd name="connsiteY3" fmla="*/ 5997434 h 6687404"/>
                <a:gd name="connsiteX4" fmla="*/ 1364872 w 1420454"/>
                <a:gd name="connsiteY4" fmla="*/ 3343702 h 6687404"/>
                <a:gd name="connsiteX5" fmla="*/ 914799 w 1420454"/>
                <a:gd name="connsiteY5" fmla="*/ 743885 h 6687404"/>
                <a:gd name="connsiteX6" fmla="*/ 853363 w 1420454"/>
                <a:gd name="connsiteY6" fmla="*/ 67932 h 6687404"/>
                <a:gd name="connsiteX7" fmla="*/ 1420454 w 1420454"/>
                <a:gd name="connsiteY7" fmla="*/ 3343702 h 6687404"/>
                <a:gd name="connsiteX8" fmla="*/ 710227 w 1420454"/>
                <a:gd name="connsiteY8" fmla="*/ 6687404 h 6687404"/>
                <a:gd name="connsiteX9" fmla="*/ 0 w 1420454"/>
                <a:gd name="connsiteY9" fmla="*/ 3343702 h 6687404"/>
                <a:gd name="connsiteX10" fmla="*/ 710227 w 1420454"/>
                <a:gd name="connsiteY10" fmla="*/ 0 h 6687404"/>
                <a:gd name="connsiteX11" fmla="*/ 853363 w 1420454"/>
                <a:gd name="connsiteY11" fmla="*/ 67932 h 6687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0454" h="6687404">
                  <a:moveTo>
                    <a:pt x="914799" y="743885"/>
                  </a:moveTo>
                  <a:cubicBezTo>
                    <a:pt x="878105" y="708534"/>
                    <a:pt x="840112" y="689970"/>
                    <a:pt x="801199" y="689970"/>
                  </a:cubicBezTo>
                  <a:cubicBezTo>
                    <a:pt x="489891" y="689970"/>
                    <a:pt x="237526" y="1878086"/>
                    <a:pt x="237526" y="3343702"/>
                  </a:cubicBezTo>
                  <a:cubicBezTo>
                    <a:pt x="237526" y="4809318"/>
                    <a:pt x="489891" y="5997434"/>
                    <a:pt x="801199" y="5997434"/>
                  </a:cubicBezTo>
                  <a:cubicBezTo>
                    <a:pt x="1112507" y="5997434"/>
                    <a:pt x="1364872" y="4809318"/>
                    <a:pt x="1364872" y="3343702"/>
                  </a:cubicBezTo>
                  <a:cubicBezTo>
                    <a:pt x="1364872" y="2061288"/>
                    <a:pt x="1171655" y="991335"/>
                    <a:pt x="914799" y="743885"/>
                  </a:cubicBezTo>
                  <a:close/>
                  <a:moveTo>
                    <a:pt x="853363" y="67932"/>
                  </a:moveTo>
                  <a:cubicBezTo>
                    <a:pt x="1177001" y="379720"/>
                    <a:pt x="1420454" y="1727861"/>
                    <a:pt x="1420454" y="3343702"/>
                  </a:cubicBezTo>
                  <a:cubicBezTo>
                    <a:pt x="1420454" y="5190378"/>
                    <a:pt x="1102475" y="6687404"/>
                    <a:pt x="710227" y="6687404"/>
                  </a:cubicBezTo>
                  <a:cubicBezTo>
                    <a:pt x="317979" y="6687404"/>
                    <a:pt x="0" y="5190378"/>
                    <a:pt x="0" y="3343702"/>
                  </a:cubicBezTo>
                  <a:cubicBezTo>
                    <a:pt x="0" y="1497026"/>
                    <a:pt x="317979" y="0"/>
                    <a:pt x="710227" y="0"/>
                  </a:cubicBezTo>
                  <a:cubicBezTo>
                    <a:pt x="759258" y="0"/>
                    <a:pt x="807128" y="23391"/>
                    <a:pt x="853363" y="67932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7" name="Freeform 4"/>
            <p:cNvSpPr/>
            <p:nvPr/>
          </p:nvSpPr>
          <p:spPr>
            <a:xfrm rot="18846809">
              <a:off x="6046150" y="4705019"/>
              <a:ext cx="242532" cy="124534"/>
            </a:xfrm>
            <a:custGeom>
              <a:avLst/>
              <a:gdLst>
                <a:gd name="connsiteX0" fmla="*/ 240639 w 242532"/>
                <a:gd name="connsiteY0" fmla="*/ 48821 h 107228"/>
                <a:gd name="connsiteX1" fmla="*/ 242532 w 242532"/>
                <a:gd name="connsiteY1" fmla="*/ 107228 h 107228"/>
                <a:gd name="connsiteX2" fmla="*/ 36257 w 242532"/>
                <a:gd name="connsiteY2" fmla="*/ 68962 h 107228"/>
                <a:gd name="connsiteX3" fmla="*/ 2004 w 242532"/>
                <a:gd name="connsiteY3" fmla="*/ 61820 h 107228"/>
                <a:gd name="connsiteX4" fmla="*/ 0 w 242532"/>
                <a:gd name="connsiteY4" fmla="*/ 0 h 107228"/>
                <a:gd name="connsiteX5" fmla="*/ 181641 w 242532"/>
                <a:gd name="connsiteY5" fmla="*/ 37876 h 10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532" h="107228">
                  <a:moveTo>
                    <a:pt x="240639" y="48821"/>
                  </a:moveTo>
                  <a:lnTo>
                    <a:pt x="242532" y="107228"/>
                  </a:lnTo>
                  <a:lnTo>
                    <a:pt x="36257" y="68962"/>
                  </a:lnTo>
                  <a:lnTo>
                    <a:pt x="2004" y="61820"/>
                  </a:lnTo>
                  <a:lnTo>
                    <a:pt x="0" y="0"/>
                  </a:lnTo>
                  <a:lnTo>
                    <a:pt x="181641" y="378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8" name="Oval 47"/>
          <p:cNvSpPr>
            <a:spLocks noChangeArrowheads="1"/>
          </p:cNvSpPr>
          <p:nvPr/>
        </p:nvSpPr>
        <p:spPr bwMode="auto">
          <a:xfrm>
            <a:off x="1374757" y="2028142"/>
            <a:ext cx="134408" cy="134683"/>
          </a:xfrm>
          <a:prstGeom prst="ellipse">
            <a:avLst/>
          </a:prstGeom>
          <a:solidFill>
            <a:srgbClr val="5D910B"/>
          </a:solidFill>
          <a:ln>
            <a:solidFill>
              <a:srgbClr val="F49D15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9" name="Group 49"/>
          <p:cNvGrpSpPr/>
          <p:nvPr/>
        </p:nvGrpSpPr>
        <p:grpSpPr>
          <a:xfrm>
            <a:off x="1674858" y="1911651"/>
            <a:ext cx="3730859" cy="1009628"/>
            <a:chOff x="2249510" y="1913094"/>
            <a:chExt cx="3730859" cy="1009628"/>
          </a:xfrm>
        </p:grpSpPr>
        <p:sp>
          <p:nvSpPr>
            <p:cNvPr id="10" name="Rectangle 50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49510" y="2276391"/>
              <a:ext cx="37308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12" name="Oval 53"/>
          <p:cNvSpPr>
            <a:spLocks noChangeArrowheads="1"/>
          </p:cNvSpPr>
          <p:nvPr/>
        </p:nvSpPr>
        <p:spPr bwMode="auto">
          <a:xfrm>
            <a:off x="1374757" y="3041574"/>
            <a:ext cx="134408" cy="134683"/>
          </a:xfrm>
          <a:prstGeom prst="ellipse">
            <a:avLst/>
          </a:prstGeom>
          <a:solidFill>
            <a:srgbClr val="00BBD6"/>
          </a:solidFill>
          <a:ln>
            <a:solidFill>
              <a:srgbClr val="00BBD6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13" name="Group 55"/>
          <p:cNvGrpSpPr/>
          <p:nvPr/>
        </p:nvGrpSpPr>
        <p:grpSpPr>
          <a:xfrm>
            <a:off x="1674858" y="2925083"/>
            <a:ext cx="3730859" cy="977631"/>
            <a:chOff x="2249510" y="1913094"/>
            <a:chExt cx="3730859" cy="977631"/>
          </a:xfrm>
        </p:grpSpPr>
        <p:sp>
          <p:nvSpPr>
            <p:cNvPr id="14" name="Rectangle 56"/>
            <p:cNvSpPr/>
            <p:nvPr/>
          </p:nvSpPr>
          <p:spPr>
            <a:xfrm>
              <a:off x="2249511" y="1913094"/>
              <a:ext cx="209981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49510" y="2276390"/>
              <a:ext cx="3730859" cy="614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16" name="Oval 59"/>
          <p:cNvSpPr>
            <a:spLocks noChangeArrowheads="1"/>
          </p:cNvSpPr>
          <p:nvPr/>
        </p:nvSpPr>
        <p:spPr bwMode="auto">
          <a:xfrm>
            <a:off x="1374757" y="4055006"/>
            <a:ext cx="134408" cy="134683"/>
          </a:xfrm>
          <a:prstGeom prst="ellipse">
            <a:avLst/>
          </a:prstGeom>
          <a:solidFill>
            <a:srgbClr val="B2D235"/>
          </a:solidFill>
          <a:ln>
            <a:solidFill>
              <a:srgbClr val="B2D235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17" name="Group 61"/>
          <p:cNvGrpSpPr/>
          <p:nvPr/>
        </p:nvGrpSpPr>
        <p:grpSpPr>
          <a:xfrm>
            <a:off x="1674858" y="3938515"/>
            <a:ext cx="3730859" cy="977630"/>
            <a:chOff x="2249510" y="1913094"/>
            <a:chExt cx="3730859" cy="977630"/>
          </a:xfrm>
        </p:grpSpPr>
        <p:sp>
          <p:nvSpPr>
            <p:cNvPr id="18" name="Rectangle 62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49510" y="2276389"/>
              <a:ext cx="3730859" cy="614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20" name="Oval 65"/>
          <p:cNvSpPr>
            <a:spLocks noChangeArrowheads="1"/>
          </p:cNvSpPr>
          <p:nvPr/>
        </p:nvSpPr>
        <p:spPr bwMode="auto">
          <a:xfrm>
            <a:off x="1374757" y="5068437"/>
            <a:ext cx="134408" cy="134683"/>
          </a:xfrm>
          <a:prstGeom prst="ellipse">
            <a:avLst/>
          </a:prstGeom>
          <a:solidFill>
            <a:srgbClr val="5D910B"/>
          </a:solidFill>
          <a:ln>
            <a:solidFill>
              <a:srgbClr val="F13B48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grpSp>
        <p:nvGrpSpPr>
          <p:cNvPr id="21" name="Group 67"/>
          <p:cNvGrpSpPr/>
          <p:nvPr/>
        </p:nvGrpSpPr>
        <p:grpSpPr>
          <a:xfrm>
            <a:off x="1674858" y="4951946"/>
            <a:ext cx="3730859" cy="969844"/>
            <a:chOff x="2249510" y="1913094"/>
            <a:chExt cx="3730859" cy="969844"/>
          </a:xfrm>
        </p:grpSpPr>
        <p:sp>
          <p:nvSpPr>
            <p:cNvPr id="22" name="Rectangle 68"/>
            <p:cNvSpPr/>
            <p:nvPr/>
          </p:nvSpPr>
          <p:spPr>
            <a:xfrm>
              <a:off x="2249511" y="1913094"/>
              <a:ext cx="187172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9510" y="2268603"/>
              <a:ext cx="3730859" cy="614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28" name="Freeform 3"/>
          <p:cNvSpPr/>
          <p:nvPr/>
        </p:nvSpPr>
        <p:spPr>
          <a:xfrm rot="12430813">
            <a:off x="7694480" y="568889"/>
            <a:ext cx="1270095" cy="5979522"/>
          </a:xfrm>
          <a:custGeom>
            <a:avLst/>
            <a:gdLst>
              <a:gd name="connsiteX0" fmla="*/ 914799 w 1420454"/>
              <a:gd name="connsiteY0" fmla="*/ 743885 h 6687404"/>
              <a:gd name="connsiteX1" fmla="*/ 801199 w 1420454"/>
              <a:gd name="connsiteY1" fmla="*/ 689970 h 6687404"/>
              <a:gd name="connsiteX2" fmla="*/ 237526 w 1420454"/>
              <a:gd name="connsiteY2" fmla="*/ 3343702 h 6687404"/>
              <a:gd name="connsiteX3" fmla="*/ 801199 w 1420454"/>
              <a:gd name="connsiteY3" fmla="*/ 5997434 h 6687404"/>
              <a:gd name="connsiteX4" fmla="*/ 1364872 w 1420454"/>
              <a:gd name="connsiteY4" fmla="*/ 3343702 h 6687404"/>
              <a:gd name="connsiteX5" fmla="*/ 914799 w 1420454"/>
              <a:gd name="connsiteY5" fmla="*/ 743885 h 6687404"/>
              <a:gd name="connsiteX6" fmla="*/ 853363 w 1420454"/>
              <a:gd name="connsiteY6" fmla="*/ 67932 h 6687404"/>
              <a:gd name="connsiteX7" fmla="*/ 1420454 w 1420454"/>
              <a:gd name="connsiteY7" fmla="*/ 3343702 h 6687404"/>
              <a:gd name="connsiteX8" fmla="*/ 710227 w 1420454"/>
              <a:gd name="connsiteY8" fmla="*/ 6687404 h 6687404"/>
              <a:gd name="connsiteX9" fmla="*/ 0 w 1420454"/>
              <a:gd name="connsiteY9" fmla="*/ 3343702 h 6687404"/>
              <a:gd name="connsiteX10" fmla="*/ 710227 w 1420454"/>
              <a:gd name="connsiteY10" fmla="*/ 0 h 6687404"/>
              <a:gd name="connsiteX11" fmla="*/ 853363 w 1420454"/>
              <a:gd name="connsiteY11" fmla="*/ 67932 h 6687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454" h="6687404">
                <a:moveTo>
                  <a:pt x="914799" y="743885"/>
                </a:moveTo>
                <a:cubicBezTo>
                  <a:pt x="878105" y="708534"/>
                  <a:pt x="840112" y="689970"/>
                  <a:pt x="801199" y="689970"/>
                </a:cubicBezTo>
                <a:cubicBezTo>
                  <a:pt x="489891" y="689970"/>
                  <a:pt x="237526" y="1878086"/>
                  <a:pt x="237526" y="3343702"/>
                </a:cubicBezTo>
                <a:cubicBezTo>
                  <a:pt x="237526" y="4809318"/>
                  <a:pt x="489891" y="5997434"/>
                  <a:pt x="801199" y="5997434"/>
                </a:cubicBezTo>
                <a:cubicBezTo>
                  <a:pt x="1112507" y="5997434"/>
                  <a:pt x="1364872" y="4809318"/>
                  <a:pt x="1364872" y="3343702"/>
                </a:cubicBezTo>
                <a:cubicBezTo>
                  <a:pt x="1364872" y="2061288"/>
                  <a:pt x="1171655" y="991335"/>
                  <a:pt x="914799" y="743885"/>
                </a:cubicBezTo>
                <a:close/>
                <a:moveTo>
                  <a:pt x="853363" y="67932"/>
                </a:moveTo>
                <a:cubicBezTo>
                  <a:pt x="1177001" y="379720"/>
                  <a:pt x="1420454" y="1727861"/>
                  <a:pt x="1420454" y="3343702"/>
                </a:cubicBezTo>
                <a:cubicBezTo>
                  <a:pt x="1420454" y="5190378"/>
                  <a:pt x="1102475" y="6687404"/>
                  <a:pt x="710227" y="6687404"/>
                </a:cubicBezTo>
                <a:cubicBezTo>
                  <a:pt x="317979" y="6687404"/>
                  <a:pt x="0" y="5190378"/>
                  <a:pt x="0" y="3343702"/>
                </a:cubicBezTo>
                <a:cubicBezTo>
                  <a:pt x="0" y="1497026"/>
                  <a:pt x="317979" y="0"/>
                  <a:pt x="710227" y="0"/>
                </a:cubicBezTo>
                <a:cubicBezTo>
                  <a:pt x="759258" y="0"/>
                  <a:pt x="807128" y="23391"/>
                  <a:pt x="853363" y="67932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00">
        <p:fade/>
      </p:transition>
    </mc:Choice>
    <mc:Fallback xmlns="">
      <p:transition spd="med" advTm="59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6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50"/>
          <p:cNvGrpSpPr/>
          <p:nvPr/>
        </p:nvGrpSpPr>
        <p:grpSpPr>
          <a:xfrm>
            <a:off x="6208164" y="4276231"/>
            <a:ext cx="4362752" cy="1217066"/>
            <a:chOff x="6208164" y="4276231"/>
            <a:chExt cx="4362752" cy="1217066"/>
          </a:xfrm>
        </p:grpSpPr>
        <p:grpSp>
          <p:nvGrpSpPr>
            <p:cNvPr id="5" name="Group 18"/>
            <p:cNvGrpSpPr/>
            <p:nvPr/>
          </p:nvGrpSpPr>
          <p:grpSpPr>
            <a:xfrm>
              <a:off x="6378615" y="4276231"/>
              <a:ext cx="4192301" cy="1217066"/>
              <a:chOff x="6378615" y="4276231"/>
              <a:chExt cx="4192301" cy="1217066"/>
            </a:xfrm>
          </p:grpSpPr>
          <p:grpSp>
            <p:nvGrpSpPr>
              <p:cNvPr id="7" name="Group 22"/>
              <p:cNvGrpSpPr/>
              <p:nvPr/>
            </p:nvGrpSpPr>
            <p:grpSpPr>
              <a:xfrm>
                <a:off x="6378615" y="4276231"/>
                <a:ext cx="4192301" cy="1217066"/>
                <a:chOff x="6630373" y="3525073"/>
                <a:chExt cx="4192301" cy="1217066"/>
              </a:xfrm>
            </p:grpSpPr>
            <p:sp>
              <p:nvSpPr>
                <p:cNvPr id="10" name="Rectangle 23"/>
                <p:cNvSpPr/>
                <p:nvPr/>
              </p:nvSpPr>
              <p:spPr>
                <a:xfrm>
                  <a:off x="6942646" y="3525073"/>
                  <a:ext cx="3880028" cy="1217066"/>
                </a:xfrm>
                <a:prstGeom prst="rect">
                  <a:avLst/>
                </a:prstGeom>
                <a:noFill/>
                <a:ln w="22225">
                  <a:solidFill>
                    <a:srgbClr val="51AFA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11" name="Rounded Rectangle 24"/>
                <p:cNvSpPr/>
                <p:nvPr/>
              </p:nvSpPr>
              <p:spPr>
                <a:xfrm rot="2700000">
                  <a:off x="6630373" y="3821332"/>
                  <a:ext cx="624548" cy="624548"/>
                </a:xfrm>
                <a:prstGeom prst="roundRect">
                  <a:avLst>
                    <a:gd name="adj" fmla="val 19652"/>
                  </a:avLst>
                </a:prstGeom>
                <a:solidFill>
                  <a:srgbClr val="51AF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endParaRPr>
                </a:p>
              </p:txBody>
            </p:sp>
          </p:grpSp>
          <p:sp>
            <p:nvSpPr>
              <p:cNvPr id="8" name="Rectangle 46"/>
              <p:cNvSpPr/>
              <p:nvPr/>
            </p:nvSpPr>
            <p:spPr>
              <a:xfrm>
                <a:off x="7228199" y="4329027"/>
                <a:ext cx="1766887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2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/>
                    <a:ea typeface="微软雅黑 Light"/>
                    <a:cs typeface="+mn-ea"/>
                    <a:sym typeface="Arial" panose="020B0604020202020204"/>
                  </a:rPr>
                  <a:t>添加标题</a:t>
                </a:r>
                <a:endParaRPr 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7094412" y="4722193"/>
                <a:ext cx="3323074" cy="614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 Light"/>
                    <a:sym typeface="Arial" panose="020B0604020202020204"/>
                  </a:rPr>
                  <a:t>此处添加详细文本描述，建议与标题相关并符合整体语言风格。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cs typeface="Lato Light" charset="0"/>
                  <a:sym typeface="Arial" panose="020B0604020202020204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6208164" y="4466930"/>
              <a:ext cx="9416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4</a:t>
              </a:r>
              <a:endParaRPr lang="en-US" altLang="zh-CN" sz="2000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2" name="Group 4"/>
          <p:cNvGrpSpPr/>
          <p:nvPr/>
        </p:nvGrpSpPr>
        <p:grpSpPr>
          <a:xfrm>
            <a:off x="1500371" y="2227651"/>
            <a:ext cx="4365568" cy="1217066"/>
            <a:chOff x="1500371" y="2819290"/>
            <a:chExt cx="4365568" cy="1217066"/>
          </a:xfrm>
        </p:grpSpPr>
        <p:grpSp>
          <p:nvGrpSpPr>
            <p:cNvPr id="13" name="Group 1"/>
            <p:cNvGrpSpPr/>
            <p:nvPr/>
          </p:nvGrpSpPr>
          <p:grpSpPr>
            <a:xfrm>
              <a:off x="1673638" y="2819290"/>
              <a:ext cx="4192301" cy="1217066"/>
              <a:chOff x="6630373" y="2068132"/>
              <a:chExt cx="4192301" cy="1217066"/>
            </a:xfrm>
          </p:grpSpPr>
          <p:sp>
            <p:nvSpPr>
              <p:cNvPr id="17" name="Rectangle 2"/>
              <p:cNvSpPr/>
              <p:nvPr/>
            </p:nvSpPr>
            <p:spPr>
              <a:xfrm>
                <a:off x="6942646" y="2068132"/>
                <a:ext cx="3880028" cy="1217066"/>
              </a:xfrm>
              <a:prstGeom prst="rect">
                <a:avLst/>
              </a:prstGeom>
              <a:noFill/>
              <a:ln w="22225">
                <a:solidFill>
                  <a:srgbClr val="00BB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8" name="Rounded Rectangle 3"/>
              <p:cNvSpPr/>
              <p:nvPr/>
            </p:nvSpPr>
            <p:spPr>
              <a:xfrm rot="2700000">
                <a:off x="6630373" y="2364391"/>
                <a:ext cx="624548" cy="624548"/>
              </a:xfrm>
              <a:prstGeom prst="roundRect">
                <a:avLst>
                  <a:gd name="adj" fmla="val 19652"/>
                </a:avLst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14" name="Rectangle 38"/>
            <p:cNvSpPr/>
            <p:nvPr/>
          </p:nvSpPr>
          <p:spPr>
            <a:xfrm>
              <a:off x="2513013" y="2878991"/>
              <a:ext cx="176688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00371" y="2990531"/>
              <a:ext cx="9416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1</a:t>
              </a:r>
              <a:endParaRPr lang="en-US" altLang="zh-CN" sz="2000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379226" y="3299051"/>
              <a:ext cx="3323074" cy="614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19" name="Group 25"/>
          <p:cNvGrpSpPr/>
          <p:nvPr/>
        </p:nvGrpSpPr>
        <p:grpSpPr>
          <a:xfrm>
            <a:off x="1497711" y="4276231"/>
            <a:ext cx="4368228" cy="1217066"/>
            <a:chOff x="1497711" y="4276231"/>
            <a:chExt cx="4368228" cy="1217066"/>
          </a:xfrm>
        </p:grpSpPr>
        <p:grpSp>
          <p:nvGrpSpPr>
            <p:cNvPr id="20" name="Group 8"/>
            <p:cNvGrpSpPr/>
            <p:nvPr/>
          </p:nvGrpSpPr>
          <p:grpSpPr>
            <a:xfrm>
              <a:off x="1673638" y="4276231"/>
              <a:ext cx="4192301" cy="1217066"/>
              <a:chOff x="6630373" y="3525073"/>
              <a:chExt cx="4192301" cy="1217066"/>
            </a:xfrm>
          </p:grpSpPr>
          <p:sp>
            <p:nvSpPr>
              <p:cNvPr id="24" name="Rectangle 9"/>
              <p:cNvSpPr/>
              <p:nvPr/>
            </p:nvSpPr>
            <p:spPr>
              <a:xfrm>
                <a:off x="6942646" y="3525073"/>
                <a:ext cx="3880028" cy="1217066"/>
              </a:xfrm>
              <a:prstGeom prst="rect">
                <a:avLst/>
              </a:prstGeom>
              <a:noFill/>
              <a:ln w="22225">
                <a:solidFill>
                  <a:srgbClr val="98C05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5" name="Rounded Rectangle 10"/>
              <p:cNvSpPr/>
              <p:nvPr/>
            </p:nvSpPr>
            <p:spPr>
              <a:xfrm rot="2700000">
                <a:off x="6630373" y="3821332"/>
                <a:ext cx="624548" cy="624548"/>
              </a:xfrm>
              <a:prstGeom prst="roundRect">
                <a:avLst>
                  <a:gd name="adj" fmla="val 19652"/>
                </a:avLst>
              </a:prstGeom>
              <a:solidFill>
                <a:srgbClr val="98C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497711" y="4487343"/>
              <a:ext cx="9416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3</a:t>
              </a:r>
              <a:endParaRPr lang="en-US" altLang="zh-CN" sz="2000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2" name="Rectangle 44"/>
            <p:cNvSpPr/>
            <p:nvPr/>
          </p:nvSpPr>
          <p:spPr>
            <a:xfrm>
              <a:off x="2513013" y="4315580"/>
              <a:ext cx="176688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79226" y="4722193"/>
              <a:ext cx="3323074" cy="614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26" name="Group 11"/>
          <p:cNvGrpSpPr/>
          <p:nvPr/>
        </p:nvGrpSpPr>
        <p:grpSpPr>
          <a:xfrm>
            <a:off x="6228913" y="2227651"/>
            <a:ext cx="4342003" cy="1217066"/>
            <a:chOff x="6228913" y="2819290"/>
            <a:chExt cx="4342003" cy="1217066"/>
          </a:xfrm>
        </p:grpSpPr>
        <p:grpSp>
          <p:nvGrpSpPr>
            <p:cNvPr id="27" name="Group 15"/>
            <p:cNvGrpSpPr/>
            <p:nvPr/>
          </p:nvGrpSpPr>
          <p:grpSpPr>
            <a:xfrm>
              <a:off x="6378615" y="2819290"/>
              <a:ext cx="4192301" cy="1217066"/>
              <a:chOff x="6630373" y="2068132"/>
              <a:chExt cx="4192301" cy="1217066"/>
            </a:xfrm>
          </p:grpSpPr>
          <p:sp>
            <p:nvSpPr>
              <p:cNvPr id="31" name="Rectangle 16"/>
              <p:cNvSpPr/>
              <p:nvPr/>
            </p:nvSpPr>
            <p:spPr>
              <a:xfrm>
                <a:off x="6942646" y="2068132"/>
                <a:ext cx="3880028" cy="1217066"/>
              </a:xfrm>
              <a:prstGeom prst="rect">
                <a:avLst/>
              </a:prstGeom>
              <a:noFill/>
              <a:ln w="22225">
                <a:solidFill>
                  <a:srgbClr val="9BC31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2" name="Rounded Rectangle 17"/>
              <p:cNvSpPr/>
              <p:nvPr/>
            </p:nvSpPr>
            <p:spPr>
              <a:xfrm rot="2700000">
                <a:off x="6630373" y="2364391"/>
                <a:ext cx="624548" cy="624548"/>
              </a:xfrm>
              <a:prstGeom prst="roundRect">
                <a:avLst>
                  <a:gd name="adj" fmla="val 19652"/>
                </a:avLst>
              </a:prstGeom>
              <a:solidFill>
                <a:srgbClr val="9BC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/>
                  <a:ea typeface="微软雅黑 Light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6228913" y="2990531"/>
              <a:ext cx="9416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2</a:t>
              </a:r>
              <a:endParaRPr lang="en-US" altLang="zh-CN" sz="2000" dirty="0" smtClean="0">
                <a:solidFill>
                  <a:schemeClr val="bg1"/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29" name="Rectangle 48"/>
            <p:cNvSpPr/>
            <p:nvPr/>
          </p:nvSpPr>
          <p:spPr>
            <a:xfrm>
              <a:off x="7228199" y="2879143"/>
              <a:ext cx="176688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094412" y="3299203"/>
              <a:ext cx="3323074" cy="614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236">
        <p:fade/>
      </p:transition>
    </mc:Choice>
    <mc:Fallback xmlns="">
      <p:transition spd="med" advTm="32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0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5" name="Rectangle 31"/>
          <p:cNvSpPr/>
          <p:nvPr/>
        </p:nvSpPr>
        <p:spPr>
          <a:xfrm>
            <a:off x="1" y="3660275"/>
            <a:ext cx="12190412" cy="2612123"/>
          </a:xfrm>
          <a:prstGeom prst="rect">
            <a:avLst/>
          </a:prstGeom>
          <a:solidFill>
            <a:schemeClr val="tx2">
              <a:lumMod val="7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25605" y="4735856"/>
            <a:ext cx="5452753" cy="1529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8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olidFill>
                  <a:schemeClr val="bg1"/>
                </a:solidFill>
                <a:sym typeface="Arial" panose="020B060402020202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dirty="0">
                <a:solidFill>
                  <a:schemeClr val="bg1"/>
                </a:solidFill>
                <a:sym typeface="Arial" panose="020B0604020202020204"/>
              </a:rPr>
              <a:t>200</a:t>
            </a:r>
            <a:r>
              <a:rPr lang="zh-CN" altLang="en-US" dirty="0">
                <a:solidFill>
                  <a:schemeClr val="bg1"/>
                </a:solidFill>
                <a:sym typeface="Arial" panose="020B0604020202020204"/>
              </a:rPr>
              <a:t>字以内，据统计每页幻灯片的最好控制在</a:t>
            </a:r>
            <a:r>
              <a:rPr lang="en-US" altLang="zh-CN" dirty="0">
                <a:solidFill>
                  <a:schemeClr val="bg1"/>
                </a:solidFill>
                <a:sym typeface="Arial" panose="020B0604020202020204"/>
              </a:rPr>
              <a:t>5</a:t>
            </a:r>
            <a:r>
              <a:rPr lang="zh-CN" altLang="en-US" dirty="0" smtClean="0">
                <a:solidFill>
                  <a:schemeClr val="bg1"/>
                </a:solidFill>
                <a:sym typeface="Arial" panose="020B0604020202020204"/>
              </a:rPr>
              <a:t>分。</a:t>
            </a:r>
            <a:endParaRPr lang="en-US" dirty="0">
              <a:solidFill>
                <a:schemeClr val="bg1"/>
              </a:solidFill>
              <a:sym typeface="Arial" panose="020B0604020202020204"/>
            </a:endParaRPr>
          </a:p>
        </p:txBody>
      </p:sp>
      <p:sp>
        <p:nvSpPr>
          <p:cNvPr id="27" name="Rectangle 38"/>
          <p:cNvSpPr/>
          <p:nvPr/>
        </p:nvSpPr>
        <p:spPr>
          <a:xfrm>
            <a:off x="1" y="6272398"/>
            <a:ext cx="12190412" cy="2304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8" name="Rectangle 39"/>
          <p:cNvSpPr/>
          <p:nvPr/>
        </p:nvSpPr>
        <p:spPr>
          <a:xfrm>
            <a:off x="6240126" y="4015956"/>
            <a:ext cx="3796635" cy="5336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rPr>
              <a:t>添加标题</a:t>
            </a:r>
            <a:endParaRPr lang="en-US" b="1" dirty="0" smtClean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cxnSp>
        <p:nvCxnSpPr>
          <p:cNvPr id="29" name="Straight Connector 41"/>
          <p:cNvCxnSpPr/>
          <p:nvPr/>
        </p:nvCxnSpPr>
        <p:spPr>
          <a:xfrm>
            <a:off x="6325605" y="4582201"/>
            <a:ext cx="34559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ight Triangle 42"/>
          <p:cNvSpPr/>
          <p:nvPr/>
        </p:nvSpPr>
        <p:spPr>
          <a:xfrm rot="18900000">
            <a:off x="5749611" y="3314551"/>
            <a:ext cx="691194" cy="6914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180049" y="4393877"/>
            <a:ext cx="1144502" cy="1144916"/>
            <a:chOff x="885152" y="3294645"/>
            <a:chExt cx="858488" cy="858488"/>
          </a:xfrm>
        </p:grpSpPr>
        <p:sp>
          <p:nvSpPr>
            <p:cNvPr id="32" name="Rounded Rectangle 23"/>
            <p:cNvSpPr>
              <a:spLocks noChangeAspect="1"/>
            </p:cNvSpPr>
            <p:nvPr/>
          </p:nvSpPr>
          <p:spPr>
            <a:xfrm>
              <a:off x="885152" y="3294645"/>
              <a:ext cx="858488" cy="858488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3" name="Freeform 139"/>
            <p:cNvSpPr/>
            <p:nvPr/>
          </p:nvSpPr>
          <p:spPr bwMode="auto">
            <a:xfrm>
              <a:off x="1054039" y="3526716"/>
              <a:ext cx="520713" cy="394347"/>
            </a:xfrm>
            <a:custGeom>
              <a:avLst/>
              <a:gdLst>
                <a:gd name="T0" fmla="*/ 143 w 165"/>
                <a:gd name="T1" fmla="*/ 19 h 125"/>
                <a:gd name="T2" fmla="*/ 34 w 165"/>
                <a:gd name="T3" fmla="*/ 19 h 125"/>
                <a:gd name="T4" fmla="*/ 30 w 165"/>
                <a:gd name="T5" fmla="*/ 5 h 125"/>
                <a:gd name="T6" fmla="*/ 29 w 165"/>
                <a:gd name="T7" fmla="*/ 4 h 125"/>
                <a:gd name="T8" fmla="*/ 29 w 165"/>
                <a:gd name="T9" fmla="*/ 4 h 125"/>
                <a:gd name="T10" fmla="*/ 28 w 165"/>
                <a:gd name="T11" fmla="*/ 3 h 125"/>
                <a:gd name="T12" fmla="*/ 28 w 165"/>
                <a:gd name="T13" fmla="*/ 2 h 125"/>
                <a:gd name="T14" fmla="*/ 28 w 165"/>
                <a:gd name="T15" fmla="*/ 2 h 125"/>
                <a:gd name="T16" fmla="*/ 27 w 165"/>
                <a:gd name="T17" fmla="*/ 1 h 125"/>
                <a:gd name="T18" fmla="*/ 27 w 165"/>
                <a:gd name="T19" fmla="*/ 1 h 125"/>
                <a:gd name="T20" fmla="*/ 22 w 165"/>
                <a:gd name="T21" fmla="*/ 0 h 125"/>
                <a:gd name="T22" fmla="*/ 7 w 165"/>
                <a:gd name="T23" fmla="*/ 2 h 125"/>
                <a:gd name="T24" fmla="*/ 0 w 165"/>
                <a:gd name="T25" fmla="*/ 9 h 125"/>
                <a:gd name="T26" fmla="*/ 7 w 165"/>
                <a:gd name="T27" fmla="*/ 15 h 125"/>
                <a:gd name="T28" fmla="*/ 18 w 165"/>
                <a:gd name="T29" fmla="*/ 14 h 125"/>
                <a:gd name="T30" fmla="*/ 45 w 165"/>
                <a:gd name="T31" fmla="*/ 99 h 125"/>
                <a:gd name="T32" fmla="*/ 42 w 165"/>
                <a:gd name="T33" fmla="*/ 109 h 125"/>
                <a:gd name="T34" fmla="*/ 58 w 165"/>
                <a:gd name="T35" fmla="*/ 125 h 125"/>
                <a:gd name="T36" fmla="*/ 73 w 165"/>
                <a:gd name="T37" fmla="*/ 116 h 125"/>
                <a:gd name="T38" fmla="*/ 94 w 165"/>
                <a:gd name="T39" fmla="*/ 116 h 125"/>
                <a:gd name="T40" fmla="*/ 109 w 165"/>
                <a:gd name="T41" fmla="*/ 125 h 125"/>
                <a:gd name="T42" fmla="*/ 125 w 165"/>
                <a:gd name="T43" fmla="*/ 109 h 125"/>
                <a:gd name="T44" fmla="*/ 109 w 165"/>
                <a:gd name="T45" fmla="*/ 93 h 125"/>
                <a:gd name="T46" fmla="*/ 94 w 165"/>
                <a:gd name="T47" fmla="*/ 102 h 125"/>
                <a:gd name="T48" fmla="*/ 73 w 165"/>
                <a:gd name="T49" fmla="*/ 102 h 125"/>
                <a:gd name="T50" fmla="*/ 58 w 165"/>
                <a:gd name="T51" fmla="*/ 93 h 125"/>
                <a:gd name="T52" fmla="*/ 58 w 165"/>
                <a:gd name="T53" fmla="*/ 93 h 125"/>
                <a:gd name="T54" fmla="*/ 55 w 165"/>
                <a:gd name="T55" fmla="*/ 83 h 125"/>
                <a:gd name="T56" fmla="*/ 125 w 165"/>
                <a:gd name="T57" fmla="*/ 83 h 125"/>
                <a:gd name="T58" fmla="*/ 139 w 165"/>
                <a:gd name="T59" fmla="*/ 68 h 125"/>
                <a:gd name="T60" fmla="*/ 158 w 165"/>
                <a:gd name="T61" fmla="*/ 34 h 125"/>
                <a:gd name="T62" fmla="*/ 143 w 165"/>
                <a:gd name="T63" fmla="*/ 1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5" h="125">
                  <a:moveTo>
                    <a:pt x="143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3"/>
                    <a:pt x="29" y="3"/>
                    <a:pt x="28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2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5" y="0"/>
                    <a:pt x="24" y="0"/>
                    <a:pt x="22" y="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2"/>
                    <a:pt x="0" y="5"/>
                    <a:pt x="0" y="9"/>
                  </a:cubicBezTo>
                  <a:cubicBezTo>
                    <a:pt x="1" y="12"/>
                    <a:pt x="4" y="15"/>
                    <a:pt x="7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3" y="101"/>
                    <a:pt x="42" y="105"/>
                    <a:pt x="42" y="109"/>
                  </a:cubicBezTo>
                  <a:cubicBezTo>
                    <a:pt x="42" y="118"/>
                    <a:pt x="49" y="125"/>
                    <a:pt x="58" y="125"/>
                  </a:cubicBezTo>
                  <a:cubicBezTo>
                    <a:pt x="64" y="125"/>
                    <a:pt x="70" y="121"/>
                    <a:pt x="7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7" y="121"/>
                    <a:pt x="103" y="125"/>
                    <a:pt x="109" y="125"/>
                  </a:cubicBezTo>
                  <a:cubicBezTo>
                    <a:pt x="118" y="125"/>
                    <a:pt x="125" y="118"/>
                    <a:pt x="125" y="109"/>
                  </a:cubicBezTo>
                  <a:cubicBezTo>
                    <a:pt x="125" y="100"/>
                    <a:pt x="118" y="93"/>
                    <a:pt x="109" y="93"/>
                  </a:cubicBezTo>
                  <a:cubicBezTo>
                    <a:pt x="103" y="93"/>
                    <a:pt x="97" y="97"/>
                    <a:pt x="94" y="102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0" y="97"/>
                    <a:pt x="64" y="93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33" y="83"/>
                    <a:pt x="134" y="77"/>
                    <a:pt x="139" y="68"/>
                  </a:cubicBezTo>
                  <a:cubicBezTo>
                    <a:pt x="158" y="34"/>
                    <a:pt x="158" y="34"/>
                    <a:pt x="158" y="34"/>
                  </a:cubicBezTo>
                  <a:cubicBezTo>
                    <a:pt x="165" y="20"/>
                    <a:pt x="151" y="19"/>
                    <a:pt x="143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639236" y="4393877"/>
            <a:ext cx="1144502" cy="1144916"/>
            <a:chOff x="1979685" y="3294645"/>
            <a:chExt cx="858488" cy="858488"/>
          </a:xfrm>
        </p:grpSpPr>
        <p:sp>
          <p:nvSpPr>
            <p:cNvPr id="35" name="Rounded Rectangle 24"/>
            <p:cNvSpPr>
              <a:spLocks noChangeAspect="1"/>
            </p:cNvSpPr>
            <p:nvPr/>
          </p:nvSpPr>
          <p:spPr>
            <a:xfrm>
              <a:off x="1979685" y="3294645"/>
              <a:ext cx="858488" cy="858488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37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6" name="Freeform 140"/>
            <p:cNvSpPr>
              <a:spLocks noEditPoints="1"/>
            </p:cNvSpPr>
            <p:nvPr/>
          </p:nvSpPr>
          <p:spPr bwMode="auto">
            <a:xfrm>
              <a:off x="2206456" y="3565075"/>
              <a:ext cx="352951" cy="352952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sp>
          <p:nvSpPr>
            <p:cNvPr id="37" name="Freeform 141"/>
            <p:cNvSpPr>
              <a:spLocks noEditPoints="1"/>
            </p:cNvSpPr>
            <p:nvPr/>
          </p:nvSpPr>
          <p:spPr bwMode="auto">
            <a:xfrm>
              <a:off x="2491868" y="3469212"/>
              <a:ext cx="163404" cy="165582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105912" y="4393877"/>
            <a:ext cx="1144502" cy="1144916"/>
            <a:chOff x="3079835" y="3294645"/>
            <a:chExt cx="858488" cy="858488"/>
          </a:xfrm>
        </p:grpSpPr>
        <p:sp>
          <p:nvSpPr>
            <p:cNvPr id="39" name="Rounded Rectangle 25"/>
            <p:cNvSpPr>
              <a:spLocks noChangeAspect="1"/>
            </p:cNvSpPr>
            <p:nvPr/>
          </p:nvSpPr>
          <p:spPr>
            <a:xfrm>
              <a:off x="3079835" y="3294645"/>
              <a:ext cx="858488" cy="858488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Arial" panose="020B0604020202020204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187718" y="3540913"/>
              <a:ext cx="642721" cy="374738"/>
              <a:chOff x="3029730" y="2848880"/>
              <a:chExt cx="642721" cy="374738"/>
            </a:xfrm>
          </p:grpSpPr>
          <p:sp>
            <p:nvSpPr>
              <p:cNvPr id="41" name="Freeform 166"/>
              <p:cNvSpPr/>
              <p:nvPr/>
            </p:nvSpPr>
            <p:spPr bwMode="auto">
              <a:xfrm>
                <a:off x="3286818" y="2848880"/>
                <a:ext cx="385633" cy="374738"/>
              </a:xfrm>
              <a:custGeom>
                <a:avLst/>
                <a:gdLst>
                  <a:gd name="T0" fmla="*/ 49 w 122"/>
                  <a:gd name="T1" fmla="*/ 48 h 119"/>
                  <a:gd name="T2" fmla="*/ 100 w 122"/>
                  <a:gd name="T3" fmla="*/ 26 h 119"/>
                  <a:gd name="T4" fmla="*/ 43 w 122"/>
                  <a:gd name="T5" fmla="*/ 47 h 119"/>
                  <a:gd name="T6" fmla="*/ 8 w 122"/>
                  <a:gd name="T7" fmla="*/ 89 h 119"/>
                  <a:gd name="T8" fmla="*/ 22 w 122"/>
                  <a:gd name="T9" fmla="*/ 36 h 119"/>
                  <a:gd name="T10" fmla="*/ 122 w 122"/>
                  <a:gd name="T11" fmla="*/ 27 h 119"/>
                  <a:gd name="T12" fmla="*/ 72 w 122"/>
                  <a:gd name="T13" fmla="*/ 105 h 119"/>
                  <a:gd name="T14" fmla="*/ 15 w 122"/>
                  <a:gd name="T15" fmla="*/ 100 h 119"/>
                  <a:gd name="T16" fmla="*/ 49 w 122"/>
                  <a:gd name="T17" fmla="*/ 4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2" h="119">
                    <a:moveTo>
                      <a:pt x="49" y="48"/>
                    </a:moveTo>
                    <a:cubicBezTo>
                      <a:pt x="65" y="36"/>
                      <a:pt x="83" y="28"/>
                      <a:pt x="100" y="26"/>
                    </a:cubicBezTo>
                    <a:cubicBezTo>
                      <a:pt x="81" y="27"/>
                      <a:pt x="61" y="34"/>
                      <a:pt x="43" y="47"/>
                    </a:cubicBezTo>
                    <a:cubicBezTo>
                      <a:pt x="27" y="58"/>
                      <a:pt x="15" y="73"/>
                      <a:pt x="8" y="89"/>
                    </a:cubicBezTo>
                    <a:cubicBezTo>
                      <a:pt x="0" y="71"/>
                      <a:pt x="5" y="48"/>
                      <a:pt x="22" y="36"/>
                    </a:cubicBezTo>
                    <a:cubicBezTo>
                      <a:pt x="70" y="0"/>
                      <a:pt x="122" y="27"/>
                      <a:pt x="122" y="27"/>
                    </a:cubicBezTo>
                    <a:cubicBezTo>
                      <a:pt x="92" y="31"/>
                      <a:pt x="98" y="86"/>
                      <a:pt x="72" y="105"/>
                    </a:cubicBezTo>
                    <a:cubicBezTo>
                      <a:pt x="55" y="119"/>
                      <a:pt x="30" y="116"/>
                      <a:pt x="15" y="100"/>
                    </a:cubicBezTo>
                    <a:cubicBezTo>
                      <a:pt x="14" y="98"/>
                      <a:pt x="25" y="67"/>
                      <a:pt x="49" y="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42" name="Freeform 167"/>
              <p:cNvSpPr/>
              <p:nvPr/>
            </p:nvSpPr>
            <p:spPr bwMode="auto">
              <a:xfrm>
                <a:off x="3029730" y="3044964"/>
                <a:ext cx="257088" cy="176476"/>
              </a:xfrm>
              <a:custGeom>
                <a:avLst/>
                <a:gdLst>
                  <a:gd name="T0" fmla="*/ 44 w 81"/>
                  <a:gd name="T1" fmla="*/ 18 h 56"/>
                  <a:gd name="T2" fmla="*/ 10 w 81"/>
                  <a:gd name="T3" fmla="*/ 27 h 56"/>
                  <a:gd name="T4" fmla="*/ 46 w 81"/>
                  <a:gd name="T5" fmla="*/ 15 h 56"/>
                  <a:gd name="T6" fmla="*/ 80 w 81"/>
                  <a:gd name="T7" fmla="*/ 22 h 56"/>
                  <a:gd name="T8" fmla="*/ 53 w 81"/>
                  <a:gd name="T9" fmla="*/ 1 h 56"/>
                  <a:gd name="T10" fmla="*/ 0 w 81"/>
                  <a:gd name="T11" fmla="*/ 36 h 56"/>
                  <a:gd name="T12" fmla="*/ 55 w 81"/>
                  <a:gd name="T13" fmla="*/ 55 h 56"/>
                  <a:gd name="T14" fmla="*/ 81 w 81"/>
                  <a:gd name="T15" fmla="*/ 30 h 56"/>
                  <a:gd name="T16" fmla="*/ 44 w 81"/>
                  <a:gd name="T17" fmla="*/ 1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56">
                    <a:moveTo>
                      <a:pt x="44" y="18"/>
                    </a:moveTo>
                    <a:cubicBezTo>
                      <a:pt x="31" y="18"/>
                      <a:pt x="19" y="21"/>
                      <a:pt x="10" y="27"/>
                    </a:cubicBezTo>
                    <a:cubicBezTo>
                      <a:pt x="20" y="20"/>
                      <a:pt x="32" y="15"/>
                      <a:pt x="46" y="15"/>
                    </a:cubicBezTo>
                    <a:cubicBezTo>
                      <a:pt x="59" y="14"/>
                      <a:pt x="71" y="17"/>
                      <a:pt x="80" y="22"/>
                    </a:cubicBezTo>
                    <a:cubicBezTo>
                      <a:pt x="77" y="9"/>
                      <a:pt x="66" y="0"/>
                      <a:pt x="53" y="1"/>
                    </a:cubicBezTo>
                    <a:cubicBezTo>
                      <a:pt x="15" y="2"/>
                      <a:pt x="0" y="36"/>
                      <a:pt x="0" y="36"/>
                    </a:cubicBezTo>
                    <a:cubicBezTo>
                      <a:pt x="16" y="26"/>
                      <a:pt x="35" y="56"/>
                      <a:pt x="55" y="55"/>
                    </a:cubicBezTo>
                    <a:cubicBezTo>
                      <a:pt x="69" y="55"/>
                      <a:pt x="80" y="43"/>
                      <a:pt x="81" y="30"/>
                    </a:cubicBezTo>
                    <a:cubicBezTo>
                      <a:pt x="81" y="29"/>
                      <a:pt x="63" y="17"/>
                      <a:pt x="44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  <p:sp>
            <p:nvSpPr>
              <p:cNvPr id="43" name="Freeform 168"/>
              <p:cNvSpPr/>
              <p:nvPr/>
            </p:nvSpPr>
            <p:spPr bwMode="auto">
              <a:xfrm>
                <a:off x="3160453" y="2848880"/>
                <a:ext cx="152510" cy="189548"/>
              </a:xfrm>
              <a:custGeom>
                <a:avLst/>
                <a:gdLst>
                  <a:gd name="T0" fmla="*/ 29 w 48"/>
                  <a:gd name="T1" fmla="*/ 26 h 60"/>
                  <a:gd name="T2" fmla="*/ 13 w 48"/>
                  <a:gd name="T3" fmla="*/ 5 h 60"/>
                  <a:gd name="T4" fmla="*/ 32 w 48"/>
                  <a:gd name="T5" fmla="*/ 27 h 60"/>
                  <a:gd name="T6" fmla="*/ 37 w 48"/>
                  <a:gd name="T7" fmla="*/ 53 h 60"/>
                  <a:gd name="T8" fmla="*/ 44 w 48"/>
                  <a:gd name="T9" fmla="*/ 27 h 60"/>
                  <a:gd name="T10" fmla="*/ 3 w 48"/>
                  <a:gd name="T11" fmla="*/ 0 h 60"/>
                  <a:gd name="T12" fmla="*/ 6 w 48"/>
                  <a:gd name="T13" fmla="*/ 45 h 60"/>
                  <a:gd name="T14" fmla="*/ 32 w 48"/>
                  <a:gd name="T15" fmla="*/ 56 h 60"/>
                  <a:gd name="T16" fmla="*/ 29 w 48"/>
                  <a:gd name="T17" fmla="*/ 2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60">
                    <a:moveTo>
                      <a:pt x="29" y="26"/>
                    </a:moveTo>
                    <a:cubicBezTo>
                      <a:pt x="25" y="17"/>
                      <a:pt x="20" y="10"/>
                      <a:pt x="13" y="5"/>
                    </a:cubicBezTo>
                    <a:cubicBezTo>
                      <a:pt x="21" y="9"/>
                      <a:pt x="28" y="17"/>
                      <a:pt x="32" y="27"/>
                    </a:cubicBezTo>
                    <a:cubicBezTo>
                      <a:pt x="36" y="36"/>
                      <a:pt x="38" y="45"/>
                      <a:pt x="37" y="53"/>
                    </a:cubicBezTo>
                    <a:cubicBezTo>
                      <a:pt x="45" y="48"/>
                      <a:pt x="48" y="37"/>
                      <a:pt x="44" y="27"/>
                    </a:cubicBezTo>
                    <a:cubicBezTo>
                      <a:pt x="32" y="1"/>
                      <a:pt x="3" y="0"/>
                      <a:pt x="3" y="0"/>
                    </a:cubicBezTo>
                    <a:cubicBezTo>
                      <a:pt x="15" y="9"/>
                      <a:pt x="0" y="31"/>
                      <a:pt x="6" y="45"/>
                    </a:cubicBezTo>
                    <a:cubicBezTo>
                      <a:pt x="10" y="55"/>
                      <a:pt x="22" y="60"/>
                      <a:pt x="32" y="56"/>
                    </a:cubicBezTo>
                    <a:cubicBezTo>
                      <a:pt x="32" y="56"/>
                      <a:pt x="35" y="40"/>
                      <a:pt x="29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377">
        <p:fade/>
      </p:transition>
    </mc:Choice>
    <mc:Fallback xmlns="">
      <p:transition spd="med" advTm="53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 animBg="1"/>
      <p:bldP spid="28" grpId="0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" y="3816112"/>
            <a:ext cx="12192530" cy="872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121" tIns="61561" rIns="123121" bIns="61561"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307098" y="3251775"/>
            <a:ext cx="1159796" cy="1160030"/>
            <a:chOff x="1466675" y="3784103"/>
            <a:chExt cx="1301392" cy="1301862"/>
          </a:xfrm>
        </p:grpSpPr>
        <p:grpSp>
          <p:nvGrpSpPr>
            <p:cNvPr id="6" name="组合 5"/>
            <p:cNvGrpSpPr/>
            <p:nvPr/>
          </p:nvGrpSpPr>
          <p:grpSpPr>
            <a:xfrm>
              <a:off x="1466675" y="3784103"/>
              <a:ext cx="1301392" cy="1301862"/>
              <a:chOff x="4345444" y="2542859"/>
              <a:chExt cx="1810550" cy="1811205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0" name="同心圆 9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/>
                </a:p>
              </p:txBody>
            </p:sp>
          </p:grpSp>
          <p:sp>
            <p:nvSpPr>
              <p:cNvPr id="9" name="椭圆 8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98C05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1692269" y="4180596"/>
              <a:ext cx="850204" cy="484739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77883" y="3407788"/>
            <a:ext cx="877786" cy="877962"/>
            <a:chOff x="3117025" y="3959191"/>
            <a:chExt cx="984950" cy="985306"/>
          </a:xfrm>
        </p:grpSpPr>
        <p:grpSp>
          <p:nvGrpSpPr>
            <p:cNvPr id="13" name="组合 12"/>
            <p:cNvGrpSpPr/>
            <p:nvPr/>
          </p:nvGrpSpPr>
          <p:grpSpPr>
            <a:xfrm>
              <a:off x="3117025" y="3959191"/>
              <a:ext cx="984950" cy="985306"/>
              <a:chOff x="4345444" y="2542859"/>
              <a:chExt cx="1810550" cy="1811205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7" name="同心圆 16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/>
                </a:p>
              </p:txBody>
            </p:sp>
          </p:grpSp>
          <p:sp>
            <p:nvSpPr>
              <p:cNvPr id="16" name="椭圆 15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51AFA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3188495" y="4196695"/>
              <a:ext cx="850204" cy="484739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966658" y="3258767"/>
            <a:ext cx="1175762" cy="1175999"/>
            <a:chOff x="4450933" y="3791953"/>
            <a:chExt cx="1319306" cy="1319782"/>
          </a:xfrm>
        </p:grpSpPr>
        <p:grpSp>
          <p:nvGrpSpPr>
            <p:cNvPr id="20" name="组合 19"/>
            <p:cNvGrpSpPr/>
            <p:nvPr/>
          </p:nvGrpSpPr>
          <p:grpSpPr>
            <a:xfrm>
              <a:off x="4450933" y="3791953"/>
              <a:ext cx="1319306" cy="1319782"/>
              <a:chOff x="4345444" y="2542859"/>
              <a:chExt cx="1810550" cy="1811205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24" name="同心圆 23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/>
                </a:p>
              </p:txBody>
            </p:sp>
          </p:grpSp>
          <p:sp>
            <p:nvSpPr>
              <p:cNvPr id="23" name="椭圆 22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98C05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4685484" y="4180595"/>
              <a:ext cx="850203" cy="484739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453409" y="3392806"/>
            <a:ext cx="907735" cy="907918"/>
            <a:chOff x="6119197" y="3942381"/>
            <a:chExt cx="1018558" cy="1018926"/>
          </a:xfrm>
        </p:grpSpPr>
        <p:grpSp>
          <p:nvGrpSpPr>
            <p:cNvPr id="27" name="组合 26"/>
            <p:cNvGrpSpPr/>
            <p:nvPr/>
          </p:nvGrpSpPr>
          <p:grpSpPr>
            <a:xfrm>
              <a:off x="6119197" y="3942381"/>
              <a:ext cx="1018558" cy="1018926"/>
              <a:chOff x="4345444" y="2542859"/>
              <a:chExt cx="1810550" cy="1811205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1" name="同心圆 30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/>
                </a:p>
              </p:txBody>
            </p:sp>
          </p:grpSp>
          <p:sp>
            <p:nvSpPr>
              <p:cNvPr id="30" name="椭圆 29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51AFA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6209133" y="4196696"/>
              <a:ext cx="850204" cy="484739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672137" y="3392808"/>
            <a:ext cx="944697" cy="907918"/>
            <a:chOff x="7486713" y="3942381"/>
            <a:chExt cx="1060031" cy="1018926"/>
          </a:xfrm>
        </p:grpSpPr>
        <p:grpSp>
          <p:nvGrpSpPr>
            <p:cNvPr id="34" name="组合 33"/>
            <p:cNvGrpSpPr/>
            <p:nvPr/>
          </p:nvGrpSpPr>
          <p:grpSpPr>
            <a:xfrm>
              <a:off x="7486713" y="3942381"/>
              <a:ext cx="1018558" cy="1018926"/>
              <a:chOff x="4345444" y="2542859"/>
              <a:chExt cx="1810550" cy="1811205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8" name="同心圆 37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/>
                </a:p>
              </p:txBody>
            </p:sp>
          </p:grpSp>
          <p:sp>
            <p:nvSpPr>
              <p:cNvPr id="37" name="椭圆 36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98C05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/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7555666" y="4199440"/>
              <a:ext cx="991078" cy="432929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890862" y="3242222"/>
            <a:ext cx="1208849" cy="1209095"/>
            <a:chOff x="8854229" y="3773382"/>
            <a:chExt cx="1356434" cy="1356924"/>
          </a:xfrm>
        </p:grpSpPr>
        <p:grpSp>
          <p:nvGrpSpPr>
            <p:cNvPr id="41" name="组合 40"/>
            <p:cNvGrpSpPr/>
            <p:nvPr/>
          </p:nvGrpSpPr>
          <p:grpSpPr>
            <a:xfrm>
              <a:off x="8854229" y="3773382"/>
              <a:ext cx="1356434" cy="1356924"/>
              <a:chOff x="4345444" y="2542859"/>
              <a:chExt cx="1810550" cy="1811205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5" name="同心圆 44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/>
                </a:p>
              </p:txBody>
            </p:sp>
          </p:grpSp>
          <p:sp>
            <p:nvSpPr>
              <p:cNvPr id="44" name="椭圆 43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51AFA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/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9068720" y="4180596"/>
              <a:ext cx="1015119" cy="484738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11</a:t>
              </a:r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410702" y="3024552"/>
            <a:ext cx="1644095" cy="1644427"/>
            <a:chOff x="10559621" y="3529102"/>
            <a:chExt cx="1844818" cy="1845484"/>
          </a:xfrm>
        </p:grpSpPr>
        <p:grpSp>
          <p:nvGrpSpPr>
            <p:cNvPr id="48" name="组合 47"/>
            <p:cNvGrpSpPr/>
            <p:nvPr/>
          </p:nvGrpSpPr>
          <p:grpSpPr>
            <a:xfrm>
              <a:off x="10559621" y="3529102"/>
              <a:ext cx="1844818" cy="1845484"/>
              <a:chOff x="4345444" y="2542859"/>
              <a:chExt cx="1810550" cy="1811205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52" name="同心圆 51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00"/>
                </a:p>
              </p:txBody>
            </p:sp>
          </p:grpSp>
          <p:sp>
            <p:nvSpPr>
              <p:cNvPr id="51" name="椭圆 50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98C05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/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10948736" y="4180595"/>
              <a:ext cx="1097152" cy="484739"/>
            </a:xfrm>
            <a:prstGeom prst="rect">
              <a:avLst/>
            </a:prstGeom>
            <a:noFill/>
          </p:spPr>
          <p:txBody>
            <a:bodyPr wrap="square" lIns="138192" tIns="69096" rIns="138192" bIns="69096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</a:t>
              </a:r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94115" y="1701202"/>
            <a:ext cx="2588460" cy="1456724"/>
            <a:chOff x="689131" y="1318791"/>
            <a:chExt cx="1631535" cy="1036935"/>
          </a:xfrm>
        </p:grpSpPr>
        <p:sp>
          <p:nvSpPr>
            <p:cNvPr id="55" name="TextBox 54"/>
            <p:cNvSpPr txBox="1"/>
            <p:nvPr/>
          </p:nvSpPr>
          <p:spPr>
            <a:xfrm>
              <a:off x="800766" y="1667530"/>
              <a:ext cx="1363987" cy="407488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689131" y="1318791"/>
              <a:ext cx="1631535" cy="1036935"/>
              <a:chOff x="689131" y="1318791"/>
              <a:chExt cx="1631535" cy="1036935"/>
            </a:xfrm>
          </p:grpSpPr>
          <p:cxnSp>
            <p:nvCxnSpPr>
              <p:cNvPr id="57" name="直接连接符 56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/>
              <p:cNvSpPr txBox="1"/>
              <p:nvPr/>
            </p:nvSpPr>
            <p:spPr>
              <a:xfrm>
                <a:off x="689131" y="1318791"/>
                <a:ext cx="1631535" cy="350615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3407258" y="1822753"/>
            <a:ext cx="2100145" cy="1287521"/>
            <a:chOff x="873900" y="1541325"/>
            <a:chExt cx="1166203" cy="814401"/>
          </a:xfrm>
        </p:grpSpPr>
        <p:sp>
          <p:nvSpPr>
            <p:cNvPr id="60" name="TextBox 59"/>
            <p:cNvSpPr txBox="1"/>
            <p:nvPr/>
          </p:nvSpPr>
          <p:spPr>
            <a:xfrm>
              <a:off x="873900" y="1767302"/>
              <a:ext cx="1166203" cy="362097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947384" y="1541325"/>
              <a:ext cx="1008112" cy="814401"/>
              <a:chOff x="947384" y="1541325"/>
              <a:chExt cx="1008112" cy="814401"/>
            </a:xfrm>
          </p:grpSpPr>
          <p:cxnSp>
            <p:nvCxnSpPr>
              <p:cNvPr id="62" name="直接连接符 61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62"/>
              <p:cNvSpPr txBox="1"/>
              <p:nvPr/>
            </p:nvSpPr>
            <p:spPr>
              <a:xfrm>
                <a:off x="947384" y="1541325"/>
                <a:ext cx="1008112" cy="306620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5999209" y="1701201"/>
            <a:ext cx="2185469" cy="1401849"/>
            <a:chOff x="873900" y="1541325"/>
            <a:chExt cx="1166203" cy="814401"/>
          </a:xfrm>
        </p:grpSpPr>
        <p:sp>
          <p:nvSpPr>
            <p:cNvPr id="65" name="TextBox 64"/>
            <p:cNvSpPr txBox="1"/>
            <p:nvPr/>
          </p:nvSpPr>
          <p:spPr>
            <a:xfrm>
              <a:off x="873900" y="1767302"/>
              <a:ext cx="1166203" cy="33256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947384" y="1541325"/>
              <a:ext cx="1008112" cy="814401"/>
              <a:chOff x="947384" y="1541325"/>
              <a:chExt cx="1008112" cy="814401"/>
            </a:xfrm>
          </p:grpSpPr>
          <p:cxnSp>
            <p:nvCxnSpPr>
              <p:cNvPr id="67" name="直接连接符 66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947384" y="1541325"/>
                <a:ext cx="1008112" cy="281613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9115850" y="1768541"/>
            <a:ext cx="2067260" cy="1090002"/>
            <a:chOff x="873900" y="1541325"/>
            <a:chExt cx="1166203" cy="652383"/>
          </a:xfrm>
        </p:grpSpPr>
        <p:sp>
          <p:nvSpPr>
            <p:cNvPr id="70" name="TextBox 69"/>
            <p:cNvSpPr txBox="1"/>
            <p:nvPr/>
          </p:nvSpPr>
          <p:spPr>
            <a:xfrm>
              <a:off x="873900" y="1767302"/>
              <a:ext cx="1166203" cy="342623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947384" y="1541325"/>
              <a:ext cx="1008112" cy="652383"/>
              <a:chOff x="947384" y="1541325"/>
              <a:chExt cx="1008112" cy="652383"/>
            </a:xfrm>
          </p:grpSpPr>
          <p:cxnSp>
            <p:nvCxnSpPr>
              <p:cNvPr id="72" name="直接连接符 71"/>
              <p:cNvCxnSpPr/>
              <p:nvPr/>
            </p:nvCxnSpPr>
            <p:spPr>
              <a:xfrm flipV="1">
                <a:off x="1481601" y="2085697"/>
                <a:ext cx="0" cy="10801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>
                <a:off x="947384" y="1541325"/>
                <a:ext cx="1008112" cy="290129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2079629" y="4564167"/>
            <a:ext cx="2165779" cy="1189385"/>
            <a:chOff x="873900" y="1340833"/>
            <a:chExt cx="1166203" cy="822191"/>
          </a:xfrm>
        </p:grpSpPr>
        <p:sp>
          <p:nvSpPr>
            <p:cNvPr id="75" name="TextBox 74"/>
            <p:cNvSpPr txBox="1"/>
            <p:nvPr/>
          </p:nvSpPr>
          <p:spPr>
            <a:xfrm>
              <a:off x="873900" y="1767301"/>
              <a:ext cx="1166203" cy="395723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947384" y="1340833"/>
              <a:ext cx="1008112" cy="535586"/>
              <a:chOff x="947384" y="1340833"/>
              <a:chExt cx="1008112" cy="535586"/>
            </a:xfrm>
          </p:grpSpPr>
          <p:cxnSp>
            <p:nvCxnSpPr>
              <p:cNvPr id="77" name="直接连接符 76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>
                <a:off x="947384" y="1541325"/>
                <a:ext cx="1008112" cy="335094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4736733" y="4564167"/>
            <a:ext cx="2165779" cy="1189385"/>
            <a:chOff x="873900" y="1340833"/>
            <a:chExt cx="1166203" cy="822191"/>
          </a:xfrm>
        </p:grpSpPr>
        <p:sp>
          <p:nvSpPr>
            <p:cNvPr id="80" name="TextBox 79"/>
            <p:cNvSpPr txBox="1"/>
            <p:nvPr/>
          </p:nvSpPr>
          <p:spPr>
            <a:xfrm>
              <a:off x="873900" y="1767301"/>
              <a:ext cx="1166203" cy="395723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947384" y="1340833"/>
              <a:ext cx="1008112" cy="535586"/>
              <a:chOff x="947384" y="1340833"/>
              <a:chExt cx="1008112" cy="535586"/>
            </a:xfrm>
          </p:grpSpPr>
          <p:cxnSp>
            <p:nvCxnSpPr>
              <p:cNvPr id="82" name="直接连接符 81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/>
              <p:cNvSpPr txBox="1"/>
              <p:nvPr/>
            </p:nvSpPr>
            <p:spPr>
              <a:xfrm>
                <a:off x="947384" y="1541325"/>
                <a:ext cx="1008112" cy="335094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7385361" y="4638356"/>
            <a:ext cx="2165779" cy="1189385"/>
            <a:chOff x="873900" y="1340833"/>
            <a:chExt cx="1166203" cy="822191"/>
          </a:xfrm>
        </p:grpSpPr>
        <p:sp>
          <p:nvSpPr>
            <p:cNvPr id="85" name="TextBox 84"/>
            <p:cNvSpPr txBox="1"/>
            <p:nvPr/>
          </p:nvSpPr>
          <p:spPr>
            <a:xfrm>
              <a:off x="873900" y="1767301"/>
              <a:ext cx="1166203" cy="395723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947384" y="1340833"/>
              <a:ext cx="1008112" cy="535586"/>
              <a:chOff x="947384" y="1340833"/>
              <a:chExt cx="1008112" cy="535586"/>
            </a:xfrm>
          </p:grpSpPr>
          <p:cxnSp>
            <p:nvCxnSpPr>
              <p:cNvPr id="87" name="直接连接符 86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/>
              <p:cNvSpPr txBox="1"/>
              <p:nvPr/>
            </p:nvSpPr>
            <p:spPr>
              <a:xfrm>
                <a:off x="947384" y="1541325"/>
                <a:ext cx="1008112" cy="335094"/>
              </a:xfrm>
              <a:prstGeom prst="rect">
                <a:avLst/>
              </a:prstGeom>
              <a:noFill/>
            </p:spPr>
            <p:txBody>
              <a:bodyPr wrap="square" lIns="91431" tIns="0" rIns="91431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68">
        <p:fade/>
      </p:transition>
    </mc:Choice>
    <mc:Fallback xmlns="">
      <p:transition spd="med" advTm="5568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2" accel="58000" fill="hold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58000" fill="hold" nodeType="withEffect" p14:presetBounceEnd="5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58000" fill="hold" nodeType="withEffect" p14:presetBounceEnd="5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9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0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58000" fill="hold" nodeType="withEffect" p14:presetBounceEnd="55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3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58000" fill="hold" nodeType="withEffect" p14:presetBounceEnd="5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7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8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58000" fill="hold" nodeType="withEffect" p14:presetBounceEnd="5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1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2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58000" fill="hold" nodeType="withEffect" p14:presetBounceEnd="5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5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6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7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2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5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ac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ac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5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58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7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1539860" y="2435222"/>
            <a:ext cx="9141307" cy="1098869"/>
            <a:chOff x="1511061" y="3222399"/>
            <a:chExt cx="9141307" cy="1098869"/>
          </a:xfrm>
        </p:grpSpPr>
        <p:sp>
          <p:nvSpPr>
            <p:cNvPr id="5" name="Shape 2729"/>
            <p:cNvSpPr/>
            <p:nvPr/>
          </p:nvSpPr>
          <p:spPr>
            <a:xfrm>
              <a:off x="1511061" y="3222399"/>
              <a:ext cx="2147474" cy="109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7" y="4050"/>
                  </a:moveTo>
                  <a:cubicBezTo>
                    <a:pt x="3642" y="4050"/>
                    <a:pt x="2093" y="7079"/>
                    <a:pt x="2093" y="10800"/>
                  </a:cubicBezTo>
                  <a:cubicBezTo>
                    <a:pt x="2093" y="14522"/>
                    <a:pt x="3642" y="17550"/>
                    <a:pt x="5547" y="17550"/>
                  </a:cubicBezTo>
                  <a:lnTo>
                    <a:pt x="16053" y="17550"/>
                  </a:lnTo>
                  <a:cubicBezTo>
                    <a:pt x="17958" y="17550"/>
                    <a:pt x="19507" y="14522"/>
                    <a:pt x="19507" y="10800"/>
                  </a:cubicBezTo>
                  <a:cubicBezTo>
                    <a:pt x="19507" y="7079"/>
                    <a:pt x="17958" y="4050"/>
                    <a:pt x="16053" y="4050"/>
                  </a:cubicBezTo>
                  <a:cubicBezTo>
                    <a:pt x="16053" y="4050"/>
                    <a:pt x="5547" y="4050"/>
                    <a:pt x="5547" y="4050"/>
                  </a:cubicBezTo>
                  <a:close/>
                  <a:moveTo>
                    <a:pt x="16053" y="21600"/>
                  </a:moveTo>
                  <a:lnTo>
                    <a:pt x="5547" y="21600"/>
                  </a:lnTo>
                  <a:cubicBezTo>
                    <a:pt x="2488" y="21600"/>
                    <a:pt x="0" y="16777"/>
                    <a:pt x="0" y="10800"/>
                  </a:cubicBezTo>
                  <a:cubicBezTo>
                    <a:pt x="0" y="4823"/>
                    <a:pt x="2488" y="0"/>
                    <a:pt x="5547" y="0"/>
                  </a:cubicBezTo>
                  <a:lnTo>
                    <a:pt x="16053" y="0"/>
                  </a:lnTo>
                  <a:cubicBezTo>
                    <a:pt x="19112" y="0"/>
                    <a:pt x="21600" y="4823"/>
                    <a:pt x="21600" y="10800"/>
                  </a:cubicBezTo>
                  <a:cubicBezTo>
                    <a:pt x="21600" y="16777"/>
                    <a:pt x="19112" y="21600"/>
                    <a:pt x="16053" y="21600"/>
                  </a:cubicBezTo>
                  <a:close/>
                </a:path>
              </a:pathLst>
            </a:custGeom>
            <a:solidFill>
              <a:srgbClr val="98C05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6" name="Shape 2730"/>
            <p:cNvSpPr/>
            <p:nvPr/>
          </p:nvSpPr>
          <p:spPr>
            <a:xfrm>
              <a:off x="3846156" y="3222399"/>
              <a:ext cx="2147474" cy="109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7" y="4050"/>
                  </a:moveTo>
                  <a:cubicBezTo>
                    <a:pt x="3642" y="4050"/>
                    <a:pt x="2093" y="7079"/>
                    <a:pt x="2093" y="10800"/>
                  </a:cubicBezTo>
                  <a:cubicBezTo>
                    <a:pt x="2093" y="14522"/>
                    <a:pt x="3642" y="17550"/>
                    <a:pt x="5547" y="17550"/>
                  </a:cubicBezTo>
                  <a:lnTo>
                    <a:pt x="16053" y="17550"/>
                  </a:lnTo>
                  <a:cubicBezTo>
                    <a:pt x="17958" y="17550"/>
                    <a:pt x="19507" y="14522"/>
                    <a:pt x="19507" y="10800"/>
                  </a:cubicBezTo>
                  <a:cubicBezTo>
                    <a:pt x="19507" y="7079"/>
                    <a:pt x="17958" y="4050"/>
                    <a:pt x="16053" y="4050"/>
                  </a:cubicBezTo>
                  <a:cubicBezTo>
                    <a:pt x="16053" y="4050"/>
                    <a:pt x="5547" y="4050"/>
                    <a:pt x="5547" y="4050"/>
                  </a:cubicBezTo>
                  <a:close/>
                  <a:moveTo>
                    <a:pt x="16053" y="21600"/>
                  </a:moveTo>
                  <a:lnTo>
                    <a:pt x="5547" y="21600"/>
                  </a:lnTo>
                  <a:cubicBezTo>
                    <a:pt x="2488" y="21600"/>
                    <a:pt x="0" y="16777"/>
                    <a:pt x="0" y="10800"/>
                  </a:cubicBezTo>
                  <a:cubicBezTo>
                    <a:pt x="0" y="4823"/>
                    <a:pt x="2488" y="0"/>
                    <a:pt x="5547" y="0"/>
                  </a:cubicBezTo>
                  <a:lnTo>
                    <a:pt x="16053" y="0"/>
                  </a:lnTo>
                  <a:cubicBezTo>
                    <a:pt x="19112" y="0"/>
                    <a:pt x="21600" y="4823"/>
                    <a:pt x="21600" y="10800"/>
                  </a:cubicBezTo>
                  <a:cubicBezTo>
                    <a:pt x="21600" y="16777"/>
                    <a:pt x="19112" y="21600"/>
                    <a:pt x="16053" y="21600"/>
                  </a:cubicBezTo>
                  <a:close/>
                </a:path>
              </a:pathLst>
            </a:custGeom>
            <a:solidFill>
              <a:srgbClr val="51AFAF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7" name="Shape 2731"/>
            <p:cNvSpPr/>
            <p:nvPr/>
          </p:nvSpPr>
          <p:spPr>
            <a:xfrm>
              <a:off x="6181251" y="3222399"/>
              <a:ext cx="2147468" cy="109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7" y="4050"/>
                  </a:moveTo>
                  <a:cubicBezTo>
                    <a:pt x="3642" y="4050"/>
                    <a:pt x="2093" y="7079"/>
                    <a:pt x="2093" y="10800"/>
                  </a:cubicBezTo>
                  <a:cubicBezTo>
                    <a:pt x="2093" y="14522"/>
                    <a:pt x="3642" y="17550"/>
                    <a:pt x="5547" y="17550"/>
                  </a:cubicBezTo>
                  <a:lnTo>
                    <a:pt x="16053" y="17550"/>
                  </a:lnTo>
                  <a:cubicBezTo>
                    <a:pt x="17958" y="17550"/>
                    <a:pt x="19507" y="14522"/>
                    <a:pt x="19507" y="10800"/>
                  </a:cubicBezTo>
                  <a:cubicBezTo>
                    <a:pt x="19507" y="7079"/>
                    <a:pt x="17958" y="4050"/>
                    <a:pt x="16053" y="4050"/>
                  </a:cubicBezTo>
                  <a:cubicBezTo>
                    <a:pt x="16053" y="4050"/>
                    <a:pt x="5547" y="4050"/>
                    <a:pt x="5547" y="4050"/>
                  </a:cubicBezTo>
                  <a:close/>
                  <a:moveTo>
                    <a:pt x="16053" y="21600"/>
                  </a:moveTo>
                  <a:lnTo>
                    <a:pt x="5547" y="21600"/>
                  </a:lnTo>
                  <a:cubicBezTo>
                    <a:pt x="2488" y="21600"/>
                    <a:pt x="0" y="16777"/>
                    <a:pt x="0" y="10800"/>
                  </a:cubicBezTo>
                  <a:cubicBezTo>
                    <a:pt x="0" y="4823"/>
                    <a:pt x="2488" y="0"/>
                    <a:pt x="5547" y="0"/>
                  </a:cubicBezTo>
                  <a:lnTo>
                    <a:pt x="16053" y="0"/>
                  </a:lnTo>
                  <a:cubicBezTo>
                    <a:pt x="19112" y="0"/>
                    <a:pt x="21600" y="4823"/>
                    <a:pt x="21600" y="10800"/>
                  </a:cubicBezTo>
                  <a:cubicBezTo>
                    <a:pt x="21600" y="16777"/>
                    <a:pt x="19112" y="21600"/>
                    <a:pt x="16053" y="21600"/>
                  </a:cubicBezTo>
                  <a:close/>
                </a:path>
              </a:pathLst>
            </a:custGeom>
            <a:solidFill>
              <a:srgbClr val="98C05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8" name="Shape 2732"/>
            <p:cNvSpPr/>
            <p:nvPr/>
          </p:nvSpPr>
          <p:spPr>
            <a:xfrm>
              <a:off x="8504900" y="3222399"/>
              <a:ext cx="2147468" cy="109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7" y="4050"/>
                  </a:moveTo>
                  <a:cubicBezTo>
                    <a:pt x="3642" y="4050"/>
                    <a:pt x="2093" y="7079"/>
                    <a:pt x="2093" y="10800"/>
                  </a:cubicBezTo>
                  <a:cubicBezTo>
                    <a:pt x="2093" y="14522"/>
                    <a:pt x="3642" y="17550"/>
                    <a:pt x="5547" y="17550"/>
                  </a:cubicBezTo>
                  <a:lnTo>
                    <a:pt x="16053" y="17550"/>
                  </a:lnTo>
                  <a:cubicBezTo>
                    <a:pt x="17958" y="17550"/>
                    <a:pt x="19507" y="14522"/>
                    <a:pt x="19507" y="10800"/>
                  </a:cubicBezTo>
                  <a:cubicBezTo>
                    <a:pt x="19507" y="7079"/>
                    <a:pt x="17958" y="4050"/>
                    <a:pt x="16053" y="4050"/>
                  </a:cubicBezTo>
                  <a:cubicBezTo>
                    <a:pt x="16053" y="4050"/>
                    <a:pt x="5547" y="4050"/>
                    <a:pt x="5547" y="4050"/>
                  </a:cubicBezTo>
                  <a:close/>
                  <a:moveTo>
                    <a:pt x="16053" y="21600"/>
                  </a:moveTo>
                  <a:lnTo>
                    <a:pt x="5547" y="21600"/>
                  </a:lnTo>
                  <a:cubicBezTo>
                    <a:pt x="2488" y="21600"/>
                    <a:pt x="0" y="16777"/>
                    <a:pt x="0" y="10800"/>
                  </a:cubicBezTo>
                  <a:cubicBezTo>
                    <a:pt x="0" y="4823"/>
                    <a:pt x="2488" y="0"/>
                    <a:pt x="5547" y="0"/>
                  </a:cubicBezTo>
                  <a:lnTo>
                    <a:pt x="16053" y="0"/>
                  </a:lnTo>
                  <a:cubicBezTo>
                    <a:pt x="19112" y="0"/>
                    <a:pt x="21600" y="4823"/>
                    <a:pt x="21600" y="10800"/>
                  </a:cubicBezTo>
                  <a:cubicBezTo>
                    <a:pt x="21600" y="16777"/>
                    <a:pt x="19112" y="21600"/>
                    <a:pt x="16053" y="21600"/>
                  </a:cubicBezTo>
                  <a:close/>
                </a:path>
              </a:pathLst>
            </a:custGeom>
            <a:solidFill>
              <a:srgbClr val="00BBD6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9" name="Shape 2733"/>
            <p:cNvSpPr/>
            <p:nvPr/>
          </p:nvSpPr>
          <p:spPr>
            <a:xfrm>
              <a:off x="2907540" y="3623028"/>
              <a:ext cx="1703172" cy="286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7060"/>
                    <a:pt x="20794" y="21600"/>
                    <a:pt x="19800" y="21600"/>
                  </a:cubicBezTo>
                  <a:lnTo>
                    <a:pt x="1800" y="21600"/>
                  </a:lnTo>
                  <a:cubicBezTo>
                    <a:pt x="806" y="21600"/>
                    <a:pt x="0" y="17060"/>
                    <a:pt x="0" y="10800"/>
                  </a:cubicBezTo>
                  <a:lnTo>
                    <a:pt x="0" y="10800"/>
                  </a:lnTo>
                  <a:cubicBezTo>
                    <a:pt x="0" y="4540"/>
                    <a:pt x="806" y="0"/>
                    <a:pt x="1800" y="0"/>
                  </a:cubicBezTo>
                  <a:lnTo>
                    <a:pt x="19800" y="0"/>
                  </a:lnTo>
                  <a:cubicBezTo>
                    <a:pt x="20794" y="0"/>
                    <a:pt x="21600" y="454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937963">
                <a:alpha val="50000"/>
              </a:srgbClr>
            </a:solidFill>
            <a:ln w="63500">
              <a:solidFill>
                <a:srgbClr val="FFFFFF">
                  <a:alpha val="50000"/>
                </a:srgbClr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0" name="Shape 2734"/>
            <p:cNvSpPr/>
            <p:nvPr/>
          </p:nvSpPr>
          <p:spPr>
            <a:xfrm>
              <a:off x="5242635" y="3623028"/>
              <a:ext cx="1703166" cy="286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7060"/>
                    <a:pt x="20794" y="21600"/>
                    <a:pt x="19800" y="21600"/>
                  </a:cubicBezTo>
                  <a:lnTo>
                    <a:pt x="1800" y="21600"/>
                  </a:lnTo>
                  <a:cubicBezTo>
                    <a:pt x="806" y="21600"/>
                    <a:pt x="0" y="17060"/>
                    <a:pt x="0" y="10800"/>
                  </a:cubicBezTo>
                  <a:lnTo>
                    <a:pt x="0" y="10800"/>
                  </a:lnTo>
                  <a:cubicBezTo>
                    <a:pt x="0" y="4540"/>
                    <a:pt x="806" y="0"/>
                    <a:pt x="1800" y="0"/>
                  </a:cubicBezTo>
                  <a:lnTo>
                    <a:pt x="19800" y="0"/>
                  </a:lnTo>
                  <a:cubicBezTo>
                    <a:pt x="20794" y="0"/>
                    <a:pt x="21600" y="454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937963">
                <a:alpha val="50000"/>
              </a:srgbClr>
            </a:solidFill>
            <a:ln w="63500">
              <a:solidFill>
                <a:srgbClr val="FFFFFF">
                  <a:alpha val="50000"/>
                </a:srgbClr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11" name="Shape 2735"/>
            <p:cNvSpPr/>
            <p:nvPr/>
          </p:nvSpPr>
          <p:spPr>
            <a:xfrm>
              <a:off x="7566283" y="3623028"/>
              <a:ext cx="1703167" cy="286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7060"/>
                    <a:pt x="20794" y="21600"/>
                    <a:pt x="19800" y="21600"/>
                  </a:cubicBezTo>
                  <a:lnTo>
                    <a:pt x="1800" y="21600"/>
                  </a:lnTo>
                  <a:cubicBezTo>
                    <a:pt x="806" y="21600"/>
                    <a:pt x="0" y="17060"/>
                    <a:pt x="0" y="10800"/>
                  </a:cubicBezTo>
                  <a:lnTo>
                    <a:pt x="0" y="10800"/>
                  </a:lnTo>
                  <a:cubicBezTo>
                    <a:pt x="0" y="4540"/>
                    <a:pt x="806" y="0"/>
                    <a:pt x="1800" y="0"/>
                  </a:cubicBezTo>
                  <a:lnTo>
                    <a:pt x="19800" y="0"/>
                  </a:lnTo>
                  <a:cubicBezTo>
                    <a:pt x="20794" y="0"/>
                    <a:pt x="21600" y="454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937963">
                <a:alpha val="50000"/>
              </a:srgbClr>
            </a:solidFill>
            <a:ln w="63500">
              <a:solidFill>
                <a:srgbClr val="FFFFFF">
                  <a:alpha val="50000"/>
                </a:srgbClr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82721" y="3640898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1.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 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77721" y="4367100"/>
            <a:ext cx="1783998" cy="1438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43456" y="3640898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2.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 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31970" y="4367100"/>
            <a:ext cx="1783998" cy="1438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84258" y="3640898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3.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 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86219" y="4367100"/>
            <a:ext cx="1783998" cy="1438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48744" y="3640898"/>
            <a:ext cx="1665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4</a:t>
            </a:r>
            <a:r>
              <a:rPr lang="en-US" sz="36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.</a:t>
            </a:r>
            <a:r>
              <a:rPr 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 </a:t>
            </a:r>
            <a:r>
              <a:rPr lang="zh-CN" altLang="en-US" sz="20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rPr>
              <a:t>添加标题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cs typeface="+mn-ea"/>
              <a:sym typeface="Arial" panose="020B06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845684" y="4367100"/>
            <a:ext cx="1783998" cy="1438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/>
                <a:sym typeface="Arial" panose="020B0604020202020204"/>
              </a:rPr>
              <a:t>此处添加详细文本描述，建议与标题相关并符合整体语言风格。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ea typeface="微软雅黑 Light"/>
              <a:cs typeface="Lato Light" charset="0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36">
        <p:fade/>
      </p:transition>
    </mc:Choice>
    <mc:Fallback xmlns="">
      <p:transition spd="med" advTm="30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7" y="106279"/>
            <a:ext cx="403187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0" y="2949464"/>
            <a:ext cx="121969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25" name="椭圆 24"/>
          <p:cNvSpPr>
            <a:spLocks noChangeAspect="1"/>
          </p:cNvSpPr>
          <p:nvPr/>
        </p:nvSpPr>
        <p:spPr>
          <a:xfrm>
            <a:off x="1390348" y="2301464"/>
            <a:ext cx="1296000" cy="1296000"/>
          </a:xfrm>
          <a:prstGeom prst="ellipse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品质</a:t>
            </a:r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4095451" y="2301464"/>
            <a:ext cx="1296000" cy="1296000"/>
          </a:xfrm>
          <a:prstGeom prst="ellipse">
            <a:avLst/>
          </a:prstGeom>
          <a:solidFill>
            <a:srgbClr val="51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</a:t>
            </a:r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>
            <a:off x="6800552" y="2301464"/>
            <a:ext cx="1296000" cy="1296000"/>
          </a:xfrm>
          <a:prstGeom prst="ellipse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人才</a:t>
            </a:r>
          </a:p>
        </p:txBody>
      </p:sp>
      <p:sp>
        <p:nvSpPr>
          <p:cNvPr id="28" name="椭圆 27"/>
          <p:cNvSpPr>
            <a:spLocks noChangeAspect="1"/>
          </p:cNvSpPr>
          <p:nvPr/>
        </p:nvSpPr>
        <p:spPr>
          <a:xfrm>
            <a:off x="9505651" y="2301464"/>
            <a:ext cx="1296000" cy="1296000"/>
          </a:xfrm>
          <a:prstGeom prst="ellipse">
            <a:avLst/>
          </a:prstGeom>
          <a:solidFill>
            <a:srgbClr val="51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技术</a:t>
            </a:r>
          </a:p>
        </p:txBody>
      </p:sp>
      <p:sp>
        <p:nvSpPr>
          <p:cNvPr id="29" name="椭圆 28"/>
          <p:cNvSpPr/>
          <p:nvPr/>
        </p:nvSpPr>
        <p:spPr>
          <a:xfrm>
            <a:off x="5925834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220733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630935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31838" y="3822394"/>
            <a:ext cx="2615141" cy="1229247"/>
            <a:chOff x="731838" y="3822394"/>
            <a:chExt cx="2615141" cy="1229247"/>
          </a:xfrm>
        </p:grpSpPr>
        <p:sp>
          <p:nvSpPr>
            <p:cNvPr id="33" name="文本框 15"/>
            <p:cNvSpPr txBox="1"/>
            <p:nvPr/>
          </p:nvSpPr>
          <p:spPr>
            <a:xfrm>
              <a:off x="889455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34" name="文本框 16"/>
            <p:cNvSpPr txBox="1"/>
            <p:nvPr/>
          </p:nvSpPr>
          <p:spPr>
            <a:xfrm>
              <a:off x="731838" y="4160948"/>
              <a:ext cx="2615141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436585" y="3822394"/>
            <a:ext cx="2615141" cy="1229247"/>
            <a:chOff x="3436585" y="3822394"/>
            <a:chExt cx="2615141" cy="1229247"/>
          </a:xfrm>
        </p:grpSpPr>
        <p:sp>
          <p:nvSpPr>
            <p:cNvPr id="36" name="文本框 17"/>
            <p:cNvSpPr txBox="1"/>
            <p:nvPr/>
          </p:nvSpPr>
          <p:spPr>
            <a:xfrm>
              <a:off x="3594202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37" name="文本框 18"/>
            <p:cNvSpPr txBox="1"/>
            <p:nvPr/>
          </p:nvSpPr>
          <p:spPr>
            <a:xfrm>
              <a:off x="3436585" y="4160948"/>
              <a:ext cx="2615141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141332" y="3822394"/>
            <a:ext cx="2615141" cy="1229247"/>
            <a:chOff x="6141332" y="3822394"/>
            <a:chExt cx="2615141" cy="1229247"/>
          </a:xfrm>
        </p:grpSpPr>
        <p:sp>
          <p:nvSpPr>
            <p:cNvPr id="39" name="文本框 19"/>
            <p:cNvSpPr txBox="1"/>
            <p:nvPr/>
          </p:nvSpPr>
          <p:spPr>
            <a:xfrm>
              <a:off x="6298949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40" name="文本框 20"/>
            <p:cNvSpPr txBox="1"/>
            <p:nvPr/>
          </p:nvSpPr>
          <p:spPr>
            <a:xfrm>
              <a:off x="6141332" y="4160948"/>
              <a:ext cx="2615141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846080" y="3822394"/>
            <a:ext cx="2615141" cy="1261884"/>
            <a:chOff x="8846080" y="3822394"/>
            <a:chExt cx="2615141" cy="1261884"/>
          </a:xfrm>
        </p:grpSpPr>
        <p:sp>
          <p:nvSpPr>
            <p:cNvPr id="42" name="文本框 21"/>
            <p:cNvSpPr txBox="1"/>
            <p:nvPr/>
          </p:nvSpPr>
          <p:spPr>
            <a:xfrm>
              <a:off x="9003697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43" name="文本框 22"/>
            <p:cNvSpPr txBox="1"/>
            <p:nvPr/>
          </p:nvSpPr>
          <p:spPr>
            <a:xfrm>
              <a:off x="8846080" y="4160948"/>
              <a:ext cx="261514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565">
        <p:fade/>
      </p:transition>
    </mc:Choice>
    <mc:Fallback xmlns="">
      <p:transition spd="med" advTm="85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-499064" y="-106878"/>
            <a:ext cx="13003781" cy="61930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-499064" y="4895145"/>
            <a:ext cx="13003781" cy="19628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02386" y="2545006"/>
            <a:ext cx="1851789" cy="15542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6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content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02074" y="1465089"/>
            <a:ext cx="4360233" cy="800846"/>
            <a:chOff x="5502074" y="1465089"/>
            <a:chExt cx="4360233" cy="800846"/>
          </a:xfrm>
        </p:grpSpPr>
        <p:sp>
          <p:nvSpPr>
            <p:cNvPr id="10" name="圆角矩形 9"/>
            <p:cNvSpPr/>
            <p:nvPr/>
          </p:nvSpPr>
          <p:spPr>
            <a:xfrm>
              <a:off x="5504062" y="1707794"/>
              <a:ext cx="4120738" cy="5581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5502074" y="1761731"/>
              <a:ext cx="3694059" cy="477054"/>
              <a:chOff x="5502074" y="1761731"/>
              <a:chExt cx="3694059" cy="477054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6241478" y="1802198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第一章</a:t>
                </a:r>
                <a:r>
                  <a: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502074" y="1761731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500" b="1" kern="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500" b="1" kern="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4" name="直接连接符 14"/>
              <p:cNvCxnSpPr>
                <a:cxnSpLocks noChangeShapeType="1"/>
              </p:cNvCxnSpPr>
              <p:nvPr/>
            </p:nvCxnSpPr>
            <p:spPr bwMode="auto">
              <a:xfrm>
                <a:off x="6140239" y="1827290"/>
                <a:ext cx="0" cy="342900"/>
              </a:xfrm>
              <a:prstGeom prst="line">
                <a:avLst/>
              </a:prstGeom>
              <a:noFill/>
              <a:ln w="6350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直接连接符 23"/>
              <p:cNvCxnSpPr>
                <a:cxnSpLocks noChangeShapeType="1"/>
              </p:cNvCxnSpPr>
              <p:nvPr/>
            </p:nvCxnSpPr>
            <p:spPr bwMode="auto">
              <a:xfrm>
                <a:off x="6097377" y="1827290"/>
                <a:ext cx="0" cy="342900"/>
              </a:xfrm>
              <a:prstGeom prst="line">
                <a:avLst/>
              </a:prstGeom>
              <a:noFill/>
              <a:ln w="28575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8721276" y="1465089"/>
              <a:ext cx="1141031" cy="794441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5504062" y="2658754"/>
            <a:ext cx="4579275" cy="768633"/>
            <a:chOff x="5504062" y="2658754"/>
            <a:chExt cx="4579275" cy="768633"/>
          </a:xfrm>
        </p:grpSpPr>
        <p:grpSp>
          <p:nvGrpSpPr>
            <p:cNvPr id="4" name="组合 3"/>
            <p:cNvGrpSpPr/>
            <p:nvPr/>
          </p:nvGrpSpPr>
          <p:grpSpPr>
            <a:xfrm>
              <a:off x="5506050" y="2658754"/>
              <a:ext cx="4577287" cy="768633"/>
              <a:chOff x="5506050" y="2658754"/>
              <a:chExt cx="4577287" cy="768633"/>
            </a:xfrm>
          </p:grpSpPr>
          <p:sp>
            <p:nvSpPr>
              <p:cNvPr id="34" name="圆角矩形 33"/>
              <p:cNvSpPr/>
              <p:nvPr/>
            </p:nvSpPr>
            <p:spPr>
              <a:xfrm>
                <a:off x="5506050" y="2764001"/>
                <a:ext cx="4120738" cy="55814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  <a:reflection blurRad="6350" stA="50000" endA="300" endPos="5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2" name="图片 51"/>
              <p:cNvPicPr>
                <a:picLocks noChangeAspect="1"/>
              </p:cNvPicPr>
              <p:nvPr/>
            </p:nvPicPr>
            <p:blipFill rotWithShape="1">
              <a:blip r:embed="rId6" cstate="print"/>
              <a:srcRect/>
              <a:stretch>
                <a:fillRect/>
              </a:stretch>
            </p:blipFill>
            <p:spPr>
              <a:xfrm>
                <a:off x="9157063" y="2658754"/>
                <a:ext cx="926274" cy="768633"/>
              </a:xfrm>
              <a:prstGeom prst="rect">
                <a:avLst/>
              </a:prstGeom>
            </p:spPr>
          </p:pic>
        </p:grpSp>
        <p:grpSp>
          <p:nvGrpSpPr>
            <p:cNvPr id="54" name="组合 53"/>
            <p:cNvGrpSpPr/>
            <p:nvPr/>
          </p:nvGrpSpPr>
          <p:grpSpPr>
            <a:xfrm>
              <a:off x="5504062" y="2817938"/>
              <a:ext cx="3694059" cy="477054"/>
              <a:chOff x="5504062" y="2817938"/>
              <a:chExt cx="3694059" cy="477054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6243466" y="2858405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第二章</a:t>
                </a:r>
                <a:r>
                  <a: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504062" y="2817938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500" b="1" kern="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500" b="1" kern="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7" name="直接连接符 14"/>
              <p:cNvCxnSpPr>
                <a:cxnSpLocks noChangeShapeType="1"/>
              </p:cNvCxnSpPr>
              <p:nvPr/>
            </p:nvCxnSpPr>
            <p:spPr bwMode="auto">
              <a:xfrm>
                <a:off x="6142227" y="2883497"/>
                <a:ext cx="0" cy="342900"/>
              </a:xfrm>
              <a:prstGeom prst="line">
                <a:avLst/>
              </a:prstGeom>
              <a:noFill/>
              <a:ln w="6350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" name="直接连接符 23"/>
              <p:cNvCxnSpPr>
                <a:cxnSpLocks noChangeShapeType="1"/>
              </p:cNvCxnSpPr>
              <p:nvPr/>
            </p:nvCxnSpPr>
            <p:spPr bwMode="auto">
              <a:xfrm>
                <a:off x="6099365" y="2883497"/>
                <a:ext cx="0" cy="342900"/>
              </a:xfrm>
              <a:prstGeom prst="line">
                <a:avLst/>
              </a:prstGeom>
              <a:noFill/>
              <a:ln w="28575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8" name="组合 7"/>
          <p:cNvGrpSpPr/>
          <p:nvPr/>
        </p:nvGrpSpPr>
        <p:grpSpPr>
          <a:xfrm>
            <a:off x="5497474" y="3548072"/>
            <a:ext cx="4360233" cy="800846"/>
            <a:chOff x="5497474" y="3548072"/>
            <a:chExt cx="4360233" cy="800846"/>
          </a:xfrm>
        </p:grpSpPr>
        <p:sp>
          <p:nvSpPr>
            <p:cNvPr id="40" name="圆角矩形 39"/>
            <p:cNvSpPr/>
            <p:nvPr/>
          </p:nvSpPr>
          <p:spPr>
            <a:xfrm>
              <a:off x="5499462" y="3790777"/>
              <a:ext cx="4120738" cy="5581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497474" y="3548072"/>
              <a:ext cx="4360233" cy="794441"/>
              <a:chOff x="5497474" y="3548072"/>
              <a:chExt cx="4360233" cy="794441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5497474" y="3844714"/>
                <a:ext cx="3694059" cy="477054"/>
                <a:chOff x="5497474" y="3844714"/>
                <a:chExt cx="3694059" cy="477054"/>
              </a:xfrm>
            </p:grpSpPr>
            <p:sp>
              <p:nvSpPr>
                <p:cNvPr id="41" name="矩形 40"/>
                <p:cNvSpPr/>
                <p:nvPr/>
              </p:nvSpPr>
              <p:spPr>
                <a:xfrm>
                  <a:off x="6236878" y="3885181"/>
                  <a:ext cx="295465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b="1" kern="0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第三章</a:t>
                  </a:r>
                  <a:r>
                    <a:rPr lang="zh-CN" altLang="en-US" b="1" kern="0" dirty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：请在此处</a:t>
                  </a:r>
                  <a:r>
                    <a:rPr lang="zh-CN" altLang="en-US" b="1" kern="0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输入标题</a:t>
                  </a:r>
                  <a:endPara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矩形 41"/>
                <p:cNvSpPr/>
                <p:nvPr/>
              </p:nvSpPr>
              <p:spPr>
                <a:xfrm>
                  <a:off x="5497474" y="3844714"/>
                  <a:ext cx="579005" cy="4770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CN" sz="2500" b="1" kern="0" dirty="0" smtClean="0">
                      <a:solidFill>
                        <a:schemeClr val="accent6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03</a:t>
                  </a:r>
                  <a:endParaRPr lang="zh-CN" altLang="en-US" sz="2500" b="1" kern="0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43" name="直接连接符 14"/>
                <p:cNvCxnSpPr>
                  <a:cxnSpLocks noChangeShapeType="1"/>
                </p:cNvCxnSpPr>
                <p:nvPr/>
              </p:nvCxnSpPr>
              <p:spPr bwMode="auto">
                <a:xfrm>
                  <a:off x="6135639" y="3910273"/>
                  <a:ext cx="0" cy="342900"/>
                </a:xfrm>
                <a:prstGeom prst="line">
                  <a:avLst/>
                </a:prstGeom>
                <a:noFill/>
                <a:ln w="6350">
                  <a:solidFill>
                    <a:srgbClr val="5D910B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4" name="直接连接符 23"/>
                <p:cNvCxnSpPr>
                  <a:cxnSpLocks noChangeShapeType="1"/>
                </p:cNvCxnSpPr>
                <p:nvPr/>
              </p:nvCxnSpPr>
              <p:spPr bwMode="auto">
                <a:xfrm>
                  <a:off x="6092777" y="3910273"/>
                  <a:ext cx="0" cy="342900"/>
                </a:xfrm>
                <a:prstGeom prst="line">
                  <a:avLst/>
                </a:prstGeom>
                <a:noFill/>
                <a:ln w="28575">
                  <a:solidFill>
                    <a:srgbClr val="5D910B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pic>
            <p:nvPicPr>
              <p:cNvPr id="45" name="图片 44"/>
              <p:cNvPicPr>
                <a:picLocks noChangeAspect="1"/>
              </p:cNvPicPr>
              <p:nvPr/>
            </p:nvPicPr>
            <p:blipFill rotWithShape="1">
              <a:blip r:embed="rId5" cstate="print"/>
              <a:srcRect/>
              <a:stretch>
                <a:fillRect/>
              </a:stretch>
            </p:blipFill>
            <p:spPr>
              <a:xfrm>
                <a:off x="8716676" y="3548072"/>
                <a:ext cx="1141031" cy="794441"/>
              </a:xfrm>
              <a:prstGeom prst="rect">
                <a:avLst/>
              </a:prstGeom>
            </p:spPr>
          </p:pic>
        </p:grpSp>
      </p:grpSp>
      <p:grpSp>
        <p:nvGrpSpPr>
          <p:cNvPr id="6" name="组合 5"/>
          <p:cNvGrpSpPr/>
          <p:nvPr/>
        </p:nvGrpSpPr>
        <p:grpSpPr>
          <a:xfrm>
            <a:off x="5504062" y="4667003"/>
            <a:ext cx="4579275" cy="812417"/>
            <a:chOff x="5504062" y="4667003"/>
            <a:chExt cx="4579275" cy="812417"/>
          </a:xfrm>
        </p:grpSpPr>
        <p:sp>
          <p:nvSpPr>
            <p:cNvPr id="46" name="圆角矩形 45"/>
            <p:cNvSpPr/>
            <p:nvPr/>
          </p:nvSpPr>
          <p:spPr>
            <a:xfrm>
              <a:off x="5506050" y="4766900"/>
              <a:ext cx="4120738" cy="5581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5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5504062" y="4820837"/>
              <a:ext cx="3694059" cy="477054"/>
              <a:chOff x="5504062" y="4820837"/>
              <a:chExt cx="3694059" cy="477054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6243466" y="4861304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第四章</a:t>
                </a:r>
                <a:r>
                  <a:rPr lang="zh-CN" altLang="en-US" b="1" kern="0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：请在此处</a:t>
                </a:r>
                <a:r>
                  <a:rPr lang="zh-CN" altLang="en-US" b="1" kern="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b="1" kern="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5504062" y="4820837"/>
                <a:ext cx="579005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500" b="1" kern="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500" b="1" kern="0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49" name="直接连接符 14"/>
              <p:cNvCxnSpPr>
                <a:cxnSpLocks noChangeShapeType="1"/>
              </p:cNvCxnSpPr>
              <p:nvPr/>
            </p:nvCxnSpPr>
            <p:spPr bwMode="auto">
              <a:xfrm>
                <a:off x="6142227" y="4886396"/>
                <a:ext cx="0" cy="342900"/>
              </a:xfrm>
              <a:prstGeom prst="line">
                <a:avLst/>
              </a:prstGeom>
              <a:noFill/>
              <a:ln w="6350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0" name="直接连接符 23"/>
              <p:cNvCxnSpPr>
                <a:cxnSpLocks noChangeShapeType="1"/>
              </p:cNvCxnSpPr>
              <p:nvPr/>
            </p:nvCxnSpPr>
            <p:spPr bwMode="auto">
              <a:xfrm>
                <a:off x="6099365" y="4886396"/>
                <a:ext cx="0" cy="342900"/>
              </a:xfrm>
              <a:prstGeom prst="line">
                <a:avLst/>
              </a:prstGeom>
              <a:noFill/>
              <a:ln w="28575">
                <a:solidFill>
                  <a:srgbClr val="5D910B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7" cstate="print"/>
            <a:srcRect/>
            <a:stretch>
              <a:fillRect/>
            </a:stretch>
          </p:blipFill>
          <p:spPr>
            <a:xfrm>
              <a:off x="9079424" y="4667003"/>
              <a:ext cx="1003913" cy="81241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718">
        <p14:reveal dir="r"/>
      </p:transition>
    </mc:Choice>
    <mc:Fallback xmlns="">
      <p:transition spd="slow" advTm="47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0476E-6 -4.34783E-7 L 3.70476E-6 -0.25948 " pathEditMode="relative" rAng="0" ptsTypes="AA">
                                      <p:cBhvr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8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4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8" y="106279"/>
            <a:ext cx="403187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70505" y="3122975"/>
            <a:ext cx="1247814" cy="13129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265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应用前景</a:t>
            </a:r>
            <a:endParaRPr kumimoji="0" lang="zh-CN" altLang="en-US" sz="4265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76129" y="1850786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05311" y="1850786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76129" y="4435813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05311" y="4435813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433263" y="2111895"/>
            <a:ext cx="3322301" cy="3334999"/>
            <a:chOff x="3325813" y="1973262"/>
            <a:chExt cx="2492375" cy="2501901"/>
          </a:xfrm>
        </p:grpSpPr>
        <p:sp>
          <p:nvSpPr>
            <p:cNvPr id="24" name="Freeform 5"/>
            <p:cNvSpPr/>
            <p:nvPr/>
          </p:nvSpPr>
          <p:spPr bwMode="auto">
            <a:xfrm>
              <a:off x="3325813" y="3276600"/>
              <a:ext cx="1193800" cy="1198563"/>
            </a:xfrm>
            <a:custGeom>
              <a:avLst/>
              <a:gdLst>
                <a:gd name="T0" fmla="*/ 1809 w 4497"/>
                <a:gd name="T1" fmla="*/ 3511 h 4497"/>
                <a:gd name="T2" fmla="*/ 986 w 4497"/>
                <a:gd name="T3" fmla="*/ 3511 h 4497"/>
                <a:gd name="T4" fmla="*/ 986 w 4497"/>
                <a:gd name="T5" fmla="*/ 2687 h 4497"/>
                <a:gd name="T6" fmla="*/ 0 w 4497"/>
                <a:gd name="T7" fmla="*/ 0 h 4497"/>
                <a:gd name="T8" fmla="*/ 1873 w 4497"/>
                <a:gd name="T9" fmla="*/ 0 h 4497"/>
                <a:gd name="T10" fmla="*/ 2721 w 4497"/>
                <a:gd name="T11" fmla="*/ 1776 h 4497"/>
                <a:gd name="T12" fmla="*/ 4497 w 4497"/>
                <a:gd name="T13" fmla="*/ 2624 h 4497"/>
                <a:gd name="T14" fmla="*/ 4497 w 4497"/>
                <a:gd name="T15" fmla="*/ 4497 h 4497"/>
                <a:gd name="T16" fmla="*/ 1809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1809" y="3511"/>
                  </a:moveTo>
                  <a:lnTo>
                    <a:pt x="986" y="3511"/>
                  </a:lnTo>
                  <a:lnTo>
                    <a:pt x="986" y="2687"/>
                  </a:lnTo>
                  <a:cubicBezTo>
                    <a:pt x="369" y="1896"/>
                    <a:pt x="40" y="953"/>
                    <a:pt x="0" y="0"/>
                  </a:cubicBezTo>
                  <a:lnTo>
                    <a:pt x="1873" y="0"/>
                  </a:lnTo>
                  <a:cubicBezTo>
                    <a:pt x="1938" y="644"/>
                    <a:pt x="2222" y="1276"/>
                    <a:pt x="2721" y="1776"/>
                  </a:cubicBezTo>
                  <a:cubicBezTo>
                    <a:pt x="3221" y="2275"/>
                    <a:pt x="3853" y="2558"/>
                    <a:pt x="4497" y="2624"/>
                  </a:cubicBezTo>
                  <a:lnTo>
                    <a:pt x="4497" y="4497"/>
                  </a:lnTo>
                  <a:cubicBezTo>
                    <a:pt x="3544" y="4457"/>
                    <a:pt x="2601" y="4128"/>
                    <a:pt x="1809" y="3511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25" name="Freeform 6"/>
            <p:cNvSpPr/>
            <p:nvPr/>
          </p:nvSpPr>
          <p:spPr bwMode="auto">
            <a:xfrm>
              <a:off x="3325813" y="1973262"/>
              <a:ext cx="1193800" cy="1196975"/>
            </a:xfrm>
            <a:custGeom>
              <a:avLst/>
              <a:gdLst>
                <a:gd name="T0" fmla="*/ 986 w 4497"/>
                <a:gd name="T1" fmla="*/ 1809 h 4497"/>
                <a:gd name="T2" fmla="*/ 986 w 4497"/>
                <a:gd name="T3" fmla="*/ 986 h 4497"/>
                <a:gd name="T4" fmla="*/ 1809 w 4497"/>
                <a:gd name="T5" fmla="*/ 986 h 4497"/>
                <a:gd name="T6" fmla="*/ 4497 w 4497"/>
                <a:gd name="T7" fmla="*/ 0 h 4497"/>
                <a:gd name="T8" fmla="*/ 4497 w 4497"/>
                <a:gd name="T9" fmla="*/ 1861 h 4497"/>
                <a:gd name="T10" fmla="*/ 2659 w 4497"/>
                <a:gd name="T11" fmla="*/ 2659 h 4497"/>
                <a:gd name="T12" fmla="*/ 1861 w 4497"/>
                <a:gd name="T13" fmla="*/ 4497 h 4497"/>
                <a:gd name="T14" fmla="*/ 0 w 4497"/>
                <a:gd name="T15" fmla="*/ 4497 h 4497"/>
                <a:gd name="T16" fmla="*/ 986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986" y="1809"/>
                  </a:moveTo>
                  <a:lnTo>
                    <a:pt x="986" y="986"/>
                  </a:lnTo>
                  <a:lnTo>
                    <a:pt x="1809" y="986"/>
                  </a:lnTo>
                  <a:cubicBezTo>
                    <a:pt x="2601" y="369"/>
                    <a:pt x="3544" y="40"/>
                    <a:pt x="4497" y="0"/>
                  </a:cubicBezTo>
                  <a:lnTo>
                    <a:pt x="4497" y="1861"/>
                  </a:lnTo>
                  <a:cubicBezTo>
                    <a:pt x="3824" y="1887"/>
                    <a:pt x="3165" y="2152"/>
                    <a:pt x="2659" y="2659"/>
                  </a:cubicBezTo>
                  <a:cubicBezTo>
                    <a:pt x="2152" y="3165"/>
                    <a:pt x="1887" y="3824"/>
                    <a:pt x="1861" y="4497"/>
                  </a:cubicBezTo>
                  <a:lnTo>
                    <a:pt x="0" y="4497"/>
                  </a:lnTo>
                  <a:cubicBezTo>
                    <a:pt x="40" y="3544"/>
                    <a:pt x="369" y="2601"/>
                    <a:pt x="986" y="1809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26" name="Freeform 7"/>
            <p:cNvSpPr/>
            <p:nvPr/>
          </p:nvSpPr>
          <p:spPr bwMode="auto">
            <a:xfrm>
              <a:off x="4624388" y="3276600"/>
              <a:ext cx="1193800" cy="1198563"/>
            </a:xfrm>
            <a:custGeom>
              <a:avLst/>
              <a:gdLst>
                <a:gd name="T0" fmla="*/ 3511 w 4497"/>
                <a:gd name="T1" fmla="*/ 3511 h 4497"/>
                <a:gd name="T2" fmla="*/ 2687 w 4497"/>
                <a:gd name="T3" fmla="*/ 3511 h 4497"/>
                <a:gd name="T4" fmla="*/ 0 w 4497"/>
                <a:gd name="T5" fmla="*/ 4497 h 4497"/>
                <a:gd name="T6" fmla="*/ 0 w 4497"/>
                <a:gd name="T7" fmla="*/ 2636 h 4497"/>
                <a:gd name="T8" fmla="*/ 1838 w 4497"/>
                <a:gd name="T9" fmla="*/ 1838 h 4497"/>
                <a:gd name="T10" fmla="*/ 2636 w 4497"/>
                <a:gd name="T11" fmla="*/ 0 h 4497"/>
                <a:gd name="T12" fmla="*/ 4497 w 4497"/>
                <a:gd name="T13" fmla="*/ 0 h 4497"/>
                <a:gd name="T14" fmla="*/ 3511 w 4497"/>
                <a:gd name="T15" fmla="*/ 2687 h 4497"/>
                <a:gd name="T16" fmla="*/ 3511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3511"/>
                  </a:moveTo>
                  <a:lnTo>
                    <a:pt x="2687" y="3511"/>
                  </a:lnTo>
                  <a:cubicBezTo>
                    <a:pt x="1896" y="4128"/>
                    <a:pt x="953" y="4457"/>
                    <a:pt x="0" y="4497"/>
                  </a:cubicBezTo>
                  <a:lnTo>
                    <a:pt x="0" y="2636"/>
                  </a:lnTo>
                  <a:cubicBezTo>
                    <a:pt x="673" y="2610"/>
                    <a:pt x="1332" y="2345"/>
                    <a:pt x="1838" y="1838"/>
                  </a:cubicBezTo>
                  <a:cubicBezTo>
                    <a:pt x="2345" y="1332"/>
                    <a:pt x="2610" y="673"/>
                    <a:pt x="2636" y="0"/>
                  </a:cubicBezTo>
                  <a:lnTo>
                    <a:pt x="4497" y="0"/>
                  </a:lnTo>
                  <a:cubicBezTo>
                    <a:pt x="4457" y="953"/>
                    <a:pt x="4128" y="1896"/>
                    <a:pt x="3511" y="2687"/>
                  </a:cubicBezTo>
                  <a:lnTo>
                    <a:pt x="3511" y="3511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27" name="Freeform 8"/>
            <p:cNvSpPr/>
            <p:nvPr/>
          </p:nvSpPr>
          <p:spPr bwMode="auto">
            <a:xfrm>
              <a:off x="4624388" y="1973262"/>
              <a:ext cx="1193800" cy="1196975"/>
            </a:xfrm>
            <a:custGeom>
              <a:avLst/>
              <a:gdLst>
                <a:gd name="T0" fmla="*/ 3511 w 4497"/>
                <a:gd name="T1" fmla="*/ 1809 h 4497"/>
                <a:gd name="T2" fmla="*/ 4497 w 4497"/>
                <a:gd name="T3" fmla="*/ 4497 h 4497"/>
                <a:gd name="T4" fmla="*/ 2624 w 4497"/>
                <a:gd name="T5" fmla="*/ 4497 h 4497"/>
                <a:gd name="T6" fmla="*/ 1776 w 4497"/>
                <a:gd name="T7" fmla="*/ 2721 h 4497"/>
                <a:gd name="T8" fmla="*/ 0 w 4497"/>
                <a:gd name="T9" fmla="*/ 1873 h 4497"/>
                <a:gd name="T10" fmla="*/ 0 w 4497"/>
                <a:gd name="T11" fmla="*/ 0 h 4497"/>
                <a:gd name="T12" fmla="*/ 2687 w 4497"/>
                <a:gd name="T13" fmla="*/ 986 h 4497"/>
                <a:gd name="T14" fmla="*/ 3511 w 4497"/>
                <a:gd name="T15" fmla="*/ 986 h 4497"/>
                <a:gd name="T16" fmla="*/ 3511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1809"/>
                  </a:moveTo>
                  <a:cubicBezTo>
                    <a:pt x="4128" y="2601"/>
                    <a:pt x="4457" y="3544"/>
                    <a:pt x="4497" y="4497"/>
                  </a:cubicBezTo>
                  <a:lnTo>
                    <a:pt x="2624" y="4497"/>
                  </a:lnTo>
                  <a:cubicBezTo>
                    <a:pt x="2558" y="3853"/>
                    <a:pt x="2275" y="3221"/>
                    <a:pt x="1776" y="2721"/>
                  </a:cubicBezTo>
                  <a:cubicBezTo>
                    <a:pt x="1276" y="2222"/>
                    <a:pt x="644" y="1938"/>
                    <a:pt x="0" y="1873"/>
                  </a:cubicBezTo>
                  <a:lnTo>
                    <a:pt x="0" y="0"/>
                  </a:lnTo>
                  <a:cubicBezTo>
                    <a:pt x="953" y="40"/>
                    <a:pt x="1896" y="369"/>
                    <a:pt x="2687" y="986"/>
                  </a:cubicBezTo>
                  <a:lnTo>
                    <a:pt x="3511" y="986"/>
                  </a:lnTo>
                  <a:lnTo>
                    <a:pt x="3511" y="1809"/>
                  </a:ln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28" name="TextBox 50"/>
            <p:cNvSpPr txBox="1"/>
            <p:nvPr/>
          </p:nvSpPr>
          <p:spPr>
            <a:xfrm>
              <a:off x="3786883" y="2348629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</a:rPr>
                <a:t>1</a:t>
              </a:r>
              <a:endParaRPr kumimoji="0" lang="zh-CN" altLang="en-US" sz="2935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29" name="TextBox 36"/>
            <p:cNvSpPr txBox="1"/>
            <p:nvPr/>
          </p:nvSpPr>
          <p:spPr>
            <a:xfrm>
              <a:off x="5251579" y="2348629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</a:rPr>
                <a:t>2</a:t>
              </a:r>
              <a:endParaRPr kumimoji="0" lang="zh-CN" altLang="en-US" sz="2935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30" name="TextBox 34"/>
            <p:cNvSpPr txBox="1"/>
            <p:nvPr/>
          </p:nvSpPr>
          <p:spPr>
            <a:xfrm>
              <a:off x="3786883" y="3767794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</a:rPr>
                <a:t>4</a:t>
              </a:r>
              <a:endParaRPr kumimoji="0" lang="zh-CN" altLang="en-US" sz="2935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31" name="TextBox 32"/>
            <p:cNvSpPr txBox="1"/>
            <p:nvPr/>
          </p:nvSpPr>
          <p:spPr>
            <a:xfrm>
              <a:off x="5251579" y="3767794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</a:rPr>
                <a:t>3</a:t>
              </a:r>
              <a:endParaRPr kumimoji="0" lang="zh-CN" altLang="en-US" sz="2935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47">
        <p:fade/>
      </p:transition>
    </mc:Choice>
    <mc:Fallback xmlns="">
      <p:transition spd="med" advTm="31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8" y="106279"/>
            <a:ext cx="403187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690384" y="3282474"/>
            <a:ext cx="914281" cy="914612"/>
            <a:chOff x="1253782" y="3281715"/>
            <a:chExt cx="914400" cy="914400"/>
          </a:xfrm>
        </p:grpSpPr>
        <p:sp>
          <p:nvSpPr>
            <p:cNvPr id="31" name="Rounded Rectangle 5"/>
            <p:cNvSpPr/>
            <p:nvPr/>
          </p:nvSpPr>
          <p:spPr>
            <a:xfrm>
              <a:off x="1253782" y="3281715"/>
              <a:ext cx="914400" cy="914400"/>
            </a:xfrm>
            <a:prstGeom prst="roundRect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Group 59"/>
            <p:cNvGrpSpPr/>
            <p:nvPr/>
          </p:nvGrpSpPr>
          <p:grpSpPr>
            <a:xfrm>
              <a:off x="1478810" y="3521030"/>
              <a:ext cx="464344" cy="465138"/>
              <a:chOff x="9145588" y="4435475"/>
              <a:chExt cx="464344" cy="465138"/>
            </a:xfrm>
            <a:solidFill>
              <a:srgbClr val="DBF5F9"/>
            </a:solidFill>
          </p:grpSpPr>
          <p:sp>
            <p:nvSpPr>
              <p:cNvPr id="33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4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5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6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7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8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9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0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1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42" name="Group 32"/>
          <p:cNvGrpSpPr/>
          <p:nvPr/>
        </p:nvGrpSpPr>
        <p:grpSpPr>
          <a:xfrm>
            <a:off x="6627969" y="3282474"/>
            <a:ext cx="914281" cy="914612"/>
            <a:chOff x="6528170" y="3281715"/>
            <a:chExt cx="914400" cy="914400"/>
          </a:xfrm>
        </p:grpSpPr>
        <p:sp>
          <p:nvSpPr>
            <p:cNvPr id="43" name="Rounded Rectangle 8"/>
            <p:cNvSpPr/>
            <p:nvPr/>
          </p:nvSpPr>
          <p:spPr>
            <a:xfrm>
              <a:off x="6528170" y="3281715"/>
              <a:ext cx="914400" cy="914400"/>
            </a:xfrm>
            <a:prstGeom prst="roundRect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Group 69"/>
            <p:cNvGrpSpPr/>
            <p:nvPr/>
          </p:nvGrpSpPr>
          <p:grpSpPr>
            <a:xfrm>
              <a:off x="6759757" y="3506346"/>
              <a:ext cx="464344" cy="465138"/>
              <a:chOff x="7287419" y="3505994"/>
              <a:chExt cx="464344" cy="465138"/>
            </a:xfrm>
            <a:solidFill>
              <a:srgbClr val="DBF5F9"/>
            </a:solidFill>
          </p:grpSpPr>
          <p:sp>
            <p:nvSpPr>
              <p:cNvPr id="45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6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7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8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9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50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51" name="Group 33"/>
          <p:cNvGrpSpPr/>
          <p:nvPr/>
        </p:nvGrpSpPr>
        <p:grpSpPr>
          <a:xfrm>
            <a:off x="6627969" y="4685306"/>
            <a:ext cx="914281" cy="914612"/>
            <a:chOff x="6528170" y="4684221"/>
            <a:chExt cx="914400" cy="914400"/>
          </a:xfrm>
        </p:grpSpPr>
        <p:sp>
          <p:nvSpPr>
            <p:cNvPr id="52" name="Rounded Rectangle 9"/>
            <p:cNvSpPr/>
            <p:nvPr/>
          </p:nvSpPr>
          <p:spPr>
            <a:xfrm>
              <a:off x="6528170" y="4684221"/>
              <a:ext cx="914400" cy="914400"/>
            </a:xfrm>
            <a:prstGeom prst="roundRect">
              <a:avLst/>
            </a:prstGeom>
            <a:solidFill>
              <a:srgbClr val="18A5A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3" name="Group 76"/>
            <p:cNvGrpSpPr/>
            <p:nvPr/>
          </p:nvGrpSpPr>
          <p:grpSpPr>
            <a:xfrm>
              <a:off x="6748385" y="4909249"/>
              <a:ext cx="464344" cy="464344"/>
              <a:chOff x="7287419" y="2577307"/>
              <a:chExt cx="464344" cy="464344"/>
            </a:xfrm>
            <a:solidFill>
              <a:srgbClr val="DBF5F9"/>
            </a:solidFill>
          </p:grpSpPr>
          <p:sp>
            <p:nvSpPr>
              <p:cNvPr id="54" name="AutoShape 56"/>
              <p:cNvSpPr/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55" name="AutoShape 57"/>
              <p:cNvSpPr/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56" name="AutoShape 58"/>
              <p:cNvSpPr/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57" name="Group 28"/>
          <p:cNvGrpSpPr/>
          <p:nvPr/>
        </p:nvGrpSpPr>
        <p:grpSpPr>
          <a:xfrm>
            <a:off x="1690384" y="1885507"/>
            <a:ext cx="914281" cy="914612"/>
            <a:chOff x="1253782" y="1885071"/>
            <a:chExt cx="914400" cy="914400"/>
          </a:xfrm>
        </p:grpSpPr>
        <p:sp>
          <p:nvSpPr>
            <p:cNvPr id="58" name="Rounded Rectangle 4"/>
            <p:cNvSpPr/>
            <p:nvPr/>
          </p:nvSpPr>
          <p:spPr>
            <a:xfrm>
              <a:off x="1253782" y="1885071"/>
              <a:ext cx="914400" cy="914400"/>
            </a:xfrm>
            <a:prstGeom prst="roundRect">
              <a:avLst/>
            </a:prstGeom>
            <a:solidFill>
              <a:srgbClr val="51AFA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9" name="Group 80"/>
            <p:cNvGrpSpPr/>
            <p:nvPr/>
          </p:nvGrpSpPr>
          <p:grpSpPr>
            <a:xfrm>
              <a:off x="1551438" y="2110099"/>
              <a:ext cx="319088" cy="465138"/>
              <a:chOff x="3582988" y="3510757"/>
              <a:chExt cx="319088" cy="465138"/>
            </a:xfrm>
            <a:solidFill>
              <a:srgbClr val="DBF5F9"/>
            </a:solidFill>
          </p:grpSpPr>
          <p:sp>
            <p:nvSpPr>
              <p:cNvPr id="60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61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62" name="Group 31"/>
          <p:cNvGrpSpPr/>
          <p:nvPr/>
        </p:nvGrpSpPr>
        <p:grpSpPr>
          <a:xfrm>
            <a:off x="6627969" y="1885507"/>
            <a:ext cx="914281" cy="914612"/>
            <a:chOff x="6528170" y="1885071"/>
            <a:chExt cx="914400" cy="914400"/>
          </a:xfrm>
        </p:grpSpPr>
        <p:sp>
          <p:nvSpPr>
            <p:cNvPr id="63" name="Rounded Rectangle 7"/>
            <p:cNvSpPr/>
            <p:nvPr/>
          </p:nvSpPr>
          <p:spPr>
            <a:xfrm>
              <a:off x="6528170" y="1885071"/>
              <a:ext cx="914400" cy="914400"/>
            </a:xfrm>
            <a:prstGeom prst="roundRect">
              <a:avLst/>
            </a:prstGeom>
            <a:solidFill>
              <a:srgbClr val="51AFA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4" name="Group 83"/>
            <p:cNvGrpSpPr/>
            <p:nvPr/>
          </p:nvGrpSpPr>
          <p:grpSpPr>
            <a:xfrm>
              <a:off x="6758963" y="2110099"/>
              <a:ext cx="465138" cy="464344"/>
              <a:chOff x="2581275" y="2582069"/>
              <a:chExt cx="465138" cy="464344"/>
            </a:xfrm>
            <a:solidFill>
              <a:srgbClr val="DBF5F9"/>
            </a:solidFill>
          </p:grpSpPr>
          <p:sp>
            <p:nvSpPr>
              <p:cNvPr id="65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66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67" name="Group 30"/>
          <p:cNvGrpSpPr/>
          <p:nvPr/>
        </p:nvGrpSpPr>
        <p:grpSpPr>
          <a:xfrm>
            <a:off x="1690384" y="4685306"/>
            <a:ext cx="914281" cy="914612"/>
            <a:chOff x="1253782" y="4684221"/>
            <a:chExt cx="914400" cy="914400"/>
          </a:xfrm>
        </p:grpSpPr>
        <p:sp>
          <p:nvSpPr>
            <p:cNvPr id="68" name="Rounded Rectangle 6"/>
            <p:cNvSpPr/>
            <p:nvPr/>
          </p:nvSpPr>
          <p:spPr>
            <a:xfrm>
              <a:off x="1253782" y="4684221"/>
              <a:ext cx="914400" cy="914400"/>
            </a:xfrm>
            <a:prstGeom prst="roundRect">
              <a:avLst/>
            </a:prstGeom>
            <a:solidFill>
              <a:srgbClr val="18A5A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9" name="Group 86"/>
            <p:cNvGrpSpPr/>
            <p:nvPr/>
          </p:nvGrpSpPr>
          <p:grpSpPr>
            <a:xfrm>
              <a:off x="1485953" y="4909249"/>
              <a:ext cx="464344" cy="464344"/>
              <a:chOff x="4439444" y="1652588"/>
              <a:chExt cx="464344" cy="464344"/>
            </a:xfrm>
            <a:solidFill>
              <a:srgbClr val="DBF5F9"/>
            </a:solidFill>
          </p:grpSpPr>
          <p:sp>
            <p:nvSpPr>
              <p:cNvPr id="70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71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72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2639272" y="1893268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639272" y="2207356"/>
            <a:ext cx="2779297" cy="92204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639272" y="3268740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639272" y="3582827"/>
            <a:ext cx="2779297" cy="92204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639272" y="4649738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639272" y="4963826"/>
            <a:ext cx="2779297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666223" y="1880566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666223" y="2194654"/>
            <a:ext cx="2779297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666223" y="3256038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666223" y="3570126"/>
            <a:ext cx="2779297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666223" y="4637037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666223" y="4951124"/>
            <a:ext cx="2779297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52">
        <p:fade/>
      </p:transition>
    </mc:Choice>
    <mc:Fallback xmlns="">
      <p:transition spd="med" advTm="40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4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0139 0.21419 L 4.72222E-6 3.33333E-6 " pathEditMode="relative" rAng="0" ptsTypes="AA">
                                      <p:cBhvr>
                                        <p:cTn id="5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-10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8" y="106279"/>
            <a:ext cx="403187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" y="2207306"/>
            <a:ext cx="12190413" cy="22443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" descr="Monit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0742" y="943276"/>
            <a:ext cx="4191210" cy="3493603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981" y="1125538"/>
            <a:ext cx="3243682" cy="2163536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effectLst>
            <a:innerShdw blurRad="63500" dist="25400" dir="13500000">
              <a:prstClr val="black">
                <a:alpha val="21000"/>
              </a:prstClr>
            </a:innerShdw>
          </a:effectLst>
        </p:spPr>
      </p:pic>
      <p:pic>
        <p:nvPicPr>
          <p:cNvPr id="7" name="Picture 5" descr="ipa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6172" y="1631934"/>
            <a:ext cx="3974032" cy="3811202"/>
          </a:xfrm>
          <a:prstGeom prst="rect">
            <a:avLst/>
          </a:prstGeom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089" y="1911927"/>
            <a:ext cx="2080457" cy="2524951"/>
          </a:xfrm>
          <a:prstGeom prst="rect">
            <a:avLst/>
          </a:prstGeom>
          <a:effectLst>
            <a:innerShdw blurRad="63500" dist="25400" dir="13500000">
              <a:prstClr val="black">
                <a:alpha val="26000"/>
              </a:prstClr>
            </a:innerShdw>
          </a:effectLst>
        </p:spPr>
      </p:pic>
      <p:pic>
        <p:nvPicPr>
          <p:cNvPr id="9" name="Picture 7" descr="ipad-light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9618019" y="1715951"/>
            <a:ext cx="1220669" cy="2763089"/>
          </a:xfrm>
          <a:prstGeom prst="rect">
            <a:avLst/>
          </a:prstGeom>
        </p:spPr>
      </p:pic>
      <p:sp>
        <p:nvSpPr>
          <p:cNvPr id="10" name="文本框 37"/>
          <p:cNvSpPr>
            <a:spLocks noChangeArrowheads="1"/>
          </p:cNvSpPr>
          <p:nvPr/>
        </p:nvSpPr>
        <p:spPr bwMode="auto">
          <a:xfrm>
            <a:off x="239318" y="2439545"/>
            <a:ext cx="4451435" cy="1077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2" rIns="91440" bIns="45722">
            <a:spAutoFit/>
          </a:bodyPr>
          <a:lstStyle/>
          <a:p>
            <a:pPr algn="l"/>
            <a:r>
              <a:rPr lang="en-US" sz="6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P</a:t>
            </a:r>
            <a:r>
              <a:rPr lang="en-US" sz="32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ROJECT DISPLAY</a:t>
            </a:r>
            <a:endParaRPr lang="zh-CN" altLang="en-US" sz="3200" baseline="-30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1" name="TextBox 46"/>
          <p:cNvSpPr>
            <a:spLocks noChangeArrowheads="1"/>
          </p:cNvSpPr>
          <p:nvPr/>
        </p:nvSpPr>
        <p:spPr bwMode="auto">
          <a:xfrm>
            <a:off x="553978" y="3443406"/>
            <a:ext cx="3525005" cy="56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defTabSz="1087755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此处添加文字阐述，添加简短问题说明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78582" y="4855397"/>
            <a:ext cx="3168352" cy="1282694"/>
            <a:chOff x="550590" y="4980147"/>
            <a:chExt cx="2880319" cy="1282991"/>
          </a:xfrm>
        </p:grpSpPr>
        <p:sp>
          <p:nvSpPr>
            <p:cNvPr id="13" name="TextBox 46"/>
            <p:cNvSpPr>
              <a:spLocks noChangeArrowheads="1"/>
            </p:cNvSpPr>
            <p:nvPr/>
          </p:nvSpPr>
          <p:spPr bwMode="auto">
            <a:xfrm>
              <a:off x="550590" y="5333823"/>
              <a:ext cx="2880319" cy="929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47"/>
            <p:cNvSpPr>
              <a:spLocks noChangeArrowheads="1"/>
            </p:cNvSpPr>
            <p:nvPr/>
          </p:nvSpPr>
          <p:spPr bwMode="auto">
            <a:xfrm>
              <a:off x="1337130" y="4980147"/>
              <a:ext cx="15936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添加标题内容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330365" y="4855397"/>
            <a:ext cx="3168352" cy="1282694"/>
            <a:chOff x="550590" y="4980147"/>
            <a:chExt cx="2880319" cy="1282991"/>
          </a:xfrm>
        </p:grpSpPr>
        <p:sp>
          <p:nvSpPr>
            <p:cNvPr id="16" name="TextBox 46"/>
            <p:cNvSpPr>
              <a:spLocks noChangeArrowheads="1"/>
            </p:cNvSpPr>
            <p:nvPr/>
          </p:nvSpPr>
          <p:spPr bwMode="auto">
            <a:xfrm>
              <a:off x="550590" y="5333823"/>
              <a:ext cx="2880319" cy="929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47"/>
            <p:cNvSpPr>
              <a:spLocks noChangeArrowheads="1"/>
            </p:cNvSpPr>
            <p:nvPr/>
          </p:nvSpPr>
          <p:spPr bwMode="auto">
            <a:xfrm>
              <a:off x="1337130" y="4980147"/>
              <a:ext cx="15936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82148" y="4855397"/>
            <a:ext cx="3168352" cy="1282694"/>
            <a:chOff x="550590" y="4980147"/>
            <a:chExt cx="2880319" cy="1282991"/>
          </a:xfrm>
        </p:grpSpPr>
        <p:sp>
          <p:nvSpPr>
            <p:cNvPr id="19" name="TextBox 46"/>
            <p:cNvSpPr>
              <a:spLocks noChangeArrowheads="1"/>
            </p:cNvSpPr>
            <p:nvPr/>
          </p:nvSpPr>
          <p:spPr bwMode="auto">
            <a:xfrm>
              <a:off x="550590" y="5333823"/>
              <a:ext cx="2880319" cy="929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47"/>
            <p:cNvSpPr>
              <a:spLocks noChangeArrowheads="1"/>
            </p:cNvSpPr>
            <p:nvPr/>
          </p:nvSpPr>
          <p:spPr bwMode="auto">
            <a:xfrm>
              <a:off x="1337130" y="4980147"/>
              <a:ext cx="15936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236">
        <p:fade/>
      </p:transition>
    </mc:Choice>
    <mc:Fallback xmlns="">
      <p:transition spd="med" advTm="72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1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8" y="106279"/>
            <a:ext cx="403187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02250" y="2388177"/>
            <a:ext cx="1965913" cy="1965913"/>
            <a:chOff x="2384473" y="2272578"/>
            <a:chExt cx="2052000" cy="2052000"/>
          </a:xfrm>
        </p:grpSpPr>
        <p:sp>
          <p:nvSpPr>
            <p:cNvPr id="5" name="泪滴形 4"/>
            <p:cNvSpPr>
              <a:spLocks noChangeAspect="1"/>
            </p:cNvSpPr>
            <p:nvPr/>
          </p:nvSpPr>
          <p:spPr>
            <a:xfrm rot="13500000">
              <a:off x="2384473" y="2272578"/>
              <a:ext cx="2052000" cy="2052000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3044743" y="3046578"/>
              <a:ext cx="605333" cy="504000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7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229071" y="2388173"/>
            <a:ext cx="1965913" cy="1965913"/>
            <a:chOff x="4111294" y="2272576"/>
            <a:chExt cx="2052000" cy="2052000"/>
          </a:xfrm>
        </p:grpSpPr>
        <p:sp>
          <p:nvSpPr>
            <p:cNvPr id="10" name="泪滴形 9"/>
            <p:cNvSpPr>
              <a:spLocks noChangeAspect="1"/>
            </p:cNvSpPr>
            <p:nvPr/>
          </p:nvSpPr>
          <p:spPr>
            <a:xfrm rot="13500000">
              <a:off x="4111294" y="2272576"/>
              <a:ext cx="2052000" cy="2052000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Freeform 195"/>
            <p:cNvSpPr>
              <a:spLocks noChangeAspect="1" noEditPoints="1"/>
            </p:cNvSpPr>
            <p:nvPr/>
          </p:nvSpPr>
          <p:spPr bwMode="auto">
            <a:xfrm>
              <a:off x="4772232" y="3028576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27332" y="2388173"/>
            <a:ext cx="1965913" cy="1965913"/>
            <a:chOff x="5909556" y="2272576"/>
            <a:chExt cx="2052000" cy="2052000"/>
          </a:xfrm>
        </p:grpSpPr>
        <p:sp>
          <p:nvSpPr>
            <p:cNvPr id="13" name="泪滴形 12"/>
            <p:cNvSpPr>
              <a:spLocks noChangeAspect="1"/>
            </p:cNvSpPr>
            <p:nvPr/>
          </p:nvSpPr>
          <p:spPr>
            <a:xfrm rot="13500000">
              <a:off x="5909556" y="2272576"/>
              <a:ext cx="2052000" cy="2052000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6599557" y="3046576"/>
              <a:ext cx="671999" cy="504000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15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9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7782731" y="2388175"/>
            <a:ext cx="1965913" cy="1965913"/>
            <a:chOff x="7664955" y="2272577"/>
            <a:chExt cx="2052000" cy="2052000"/>
          </a:xfrm>
        </p:grpSpPr>
        <p:sp>
          <p:nvSpPr>
            <p:cNvPr id="22" name="泪滴形 21"/>
            <p:cNvSpPr>
              <a:spLocks noChangeAspect="1"/>
            </p:cNvSpPr>
            <p:nvPr/>
          </p:nvSpPr>
          <p:spPr>
            <a:xfrm rot="8100000" flipH="1">
              <a:off x="7664955" y="2272577"/>
              <a:ext cx="2052000" cy="2052000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8379660" y="3046577"/>
              <a:ext cx="622590" cy="504000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24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8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4875162" y="4579565"/>
            <a:ext cx="2441677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点击添加主要观点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1502914" y="1425473"/>
            <a:ext cx="9186173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502914" y="5099898"/>
            <a:ext cx="9186173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80">
        <p:fade/>
      </p:transition>
    </mc:Choice>
    <mc:Fallback xmlns="">
      <p:transition spd="med" advTm="55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8" y="106279"/>
            <a:ext cx="403187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33"/>
          <p:cNvSpPr/>
          <p:nvPr/>
        </p:nvSpPr>
        <p:spPr bwMode="auto">
          <a:xfrm rot="20192702" flipH="1">
            <a:off x="6097519" y="1188105"/>
            <a:ext cx="915453" cy="75992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36"/>
          <p:cNvSpPr/>
          <p:nvPr/>
        </p:nvSpPr>
        <p:spPr bwMode="auto">
          <a:xfrm rot="1695130">
            <a:off x="7672879" y="2029173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30"/>
          <p:cNvSpPr/>
          <p:nvPr/>
        </p:nvSpPr>
        <p:spPr bwMode="auto">
          <a:xfrm rot="19798984">
            <a:off x="6205097" y="1406822"/>
            <a:ext cx="1582507" cy="1189591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" name="Freeform 36"/>
          <p:cNvSpPr/>
          <p:nvPr/>
        </p:nvSpPr>
        <p:spPr bwMode="auto">
          <a:xfrm rot="20742510">
            <a:off x="5820991" y="2025918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" name="Freeform 30"/>
          <p:cNvSpPr/>
          <p:nvPr/>
        </p:nvSpPr>
        <p:spPr bwMode="auto">
          <a:xfrm rot="1801016" flipH="1">
            <a:off x="5446174" y="3756938"/>
            <a:ext cx="1029348" cy="773774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9" name="Freeform 29"/>
          <p:cNvSpPr/>
          <p:nvPr/>
        </p:nvSpPr>
        <p:spPr bwMode="auto">
          <a:xfrm>
            <a:off x="6339537" y="2961061"/>
            <a:ext cx="1622968" cy="1105194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" name="Freeform 31"/>
          <p:cNvSpPr/>
          <p:nvPr/>
        </p:nvSpPr>
        <p:spPr bwMode="auto">
          <a:xfrm>
            <a:off x="5503830" y="1919455"/>
            <a:ext cx="151396" cy="581362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" name="Freeform 24"/>
          <p:cNvSpPr/>
          <p:nvPr/>
        </p:nvSpPr>
        <p:spPr bwMode="auto">
          <a:xfrm>
            <a:off x="5043585" y="3772545"/>
            <a:ext cx="214982" cy="2131659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2" name="Freeform 25"/>
          <p:cNvSpPr/>
          <p:nvPr/>
        </p:nvSpPr>
        <p:spPr bwMode="auto">
          <a:xfrm>
            <a:off x="6648386" y="4181314"/>
            <a:ext cx="184702" cy="1722890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3" name="Freeform 26"/>
          <p:cNvSpPr/>
          <p:nvPr/>
        </p:nvSpPr>
        <p:spPr bwMode="auto">
          <a:xfrm>
            <a:off x="6294117" y="3699875"/>
            <a:ext cx="145340" cy="1886398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4" name="Freeform 27"/>
          <p:cNvSpPr>
            <a:spLocks noEditPoints="1"/>
          </p:cNvSpPr>
          <p:nvPr/>
        </p:nvSpPr>
        <p:spPr bwMode="auto">
          <a:xfrm>
            <a:off x="5137450" y="5459099"/>
            <a:ext cx="1625995" cy="1398901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5" name="Freeform 28"/>
          <p:cNvSpPr/>
          <p:nvPr/>
        </p:nvSpPr>
        <p:spPr bwMode="auto">
          <a:xfrm>
            <a:off x="3541831" y="2306075"/>
            <a:ext cx="1810603" cy="1666314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rgbClr val="18A5A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6" name="Freeform 30"/>
          <p:cNvSpPr/>
          <p:nvPr/>
        </p:nvSpPr>
        <p:spPr bwMode="auto">
          <a:xfrm>
            <a:off x="6560575" y="2349420"/>
            <a:ext cx="1768308" cy="132926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18A5A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7" name="Freeform 32"/>
          <p:cNvSpPr/>
          <p:nvPr/>
        </p:nvSpPr>
        <p:spPr bwMode="auto">
          <a:xfrm>
            <a:off x="5488689" y="3433417"/>
            <a:ext cx="109005" cy="2152856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8" name="Freeform 33"/>
          <p:cNvSpPr/>
          <p:nvPr/>
        </p:nvSpPr>
        <p:spPr bwMode="auto">
          <a:xfrm>
            <a:off x="5451824" y="2803144"/>
            <a:ext cx="1087553" cy="90278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9" name="Freeform 34"/>
          <p:cNvSpPr/>
          <p:nvPr/>
        </p:nvSpPr>
        <p:spPr bwMode="auto">
          <a:xfrm>
            <a:off x="4648799" y="2007857"/>
            <a:ext cx="560165" cy="747898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0" name="Freeform 35"/>
          <p:cNvSpPr/>
          <p:nvPr/>
        </p:nvSpPr>
        <p:spPr bwMode="auto">
          <a:xfrm>
            <a:off x="6669580" y="3951192"/>
            <a:ext cx="669170" cy="638893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1" name="Freeform 36"/>
          <p:cNvSpPr/>
          <p:nvPr/>
        </p:nvSpPr>
        <p:spPr bwMode="auto">
          <a:xfrm>
            <a:off x="6303202" y="2076907"/>
            <a:ext cx="566221" cy="726702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2" name="Freeform 37"/>
          <p:cNvSpPr/>
          <p:nvPr/>
        </p:nvSpPr>
        <p:spPr bwMode="auto">
          <a:xfrm>
            <a:off x="5152591" y="1265423"/>
            <a:ext cx="796343" cy="1041606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rgbClr val="18A5A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3" name="Freeform 33"/>
          <p:cNvSpPr/>
          <p:nvPr/>
        </p:nvSpPr>
        <p:spPr bwMode="auto">
          <a:xfrm>
            <a:off x="3800493" y="1859264"/>
            <a:ext cx="801592" cy="665408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4" name="TextBox 61"/>
          <p:cNvSpPr txBox="1"/>
          <p:nvPr/>
        </p:nvSpPr>
        <p:spPr>
          <a:xfrm>
            <a:off x="7041724" y="2955097"/>
            <a:ext cx="10023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 smtClean="0">
                <a:solidFill>
                  <a:schemeClr val="bg1"/>
                </a:solidFill>
              </a:rPr>
              <a:t>SECOND</a:t>
            </a:r>
            <a:r>
              <a:rPr lang="en-US" sz="1600" b="1" dirty="0" smtClean="0">
                <a:solidFill>
                  <a:schemeClr val="bg1"/>
                </a:solidFill>
              </a:rPr>
              <a:t> </a:t>
            </a:r>
            <a:endParaRPr lang="id-ID" sz="1600" b="1" dirty="0" smtClean="0">
              <a:solidFill>
                <a:schemeClr val="bg1"/>
              </a:solidFill>
            </a:endParaRPr>
          </a:p>
          <a:p>
            <a:r>
              <a:rPr lang="en-US" sz="1600" b="1" dirty="0" smtClean="0">
                <a:solidFill>
                  <a:schemeClr val="bg1"/>
                </a:solidFill>
              </a:rPr>
              <a:t>CONTENT</a:t>
            </a:r>
          </a:p>
        </p:txBody>
      </p:sp>
      <p:sp>
        <p:nvSpPr>
          <p:cNvPr id="25" name="TextBox 62"/>
          <p:cNvSpPr txBox="1"/>
          <p:nvPr/>
        </p:nvSpPr>
        <p:spPr>
          <a:xfrm rot="1515468">
            <a:off x="3970188" y="3098356"/>
            <a:ext cx="10023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b="1" dirty="0" smtClean="0">
                <a:solidFill>
                  <a:schemeClr val="bg1"/>
                </a:solidFill>
              </a:rPr>
              <a:t>THIRD</a:t>
            </a:r>
            <a:r>
              <a:rPr lang="en-US" sz="1600" b="1" dirty="0" smtClean="0">
                <a:solidFill>
                  <a:schemeClr val="bg1"/>
                </a:solidFill>
              </a:rPr>
              <a:t> </a:t>
            </a:r>
            <a:endParaRPr lang="id-ID" sz="1600" b="1" dirty="0" smtClean="0">
              <a:solidFill>
                <a:schemeClr val="bg1"/>
              </a:solidFill>
            </a:endParaRPr>
          </a:p>
          <a:p>
            <a:r>
              <a:rPr lang="en-US" sz="1600" b="1" dirty="0" smtClean="0">
                <a:solidFill>
                  <a:schemeClr val="bg1"/>
                </a:solidFill>
              </a:rPr>
              <a:t>CONTENT</a:t>
            </a:r>
          </a:p>
        </p:txBody>
      </p:sp>
      <p:sp>
        <p:nvSpPr>
          <p:cNvPr id="26" name="TextBox 63"/>
          <p:cNvSpPr txBox="1"/>
          <p:nvPr/>
        </p:nvSpPr>
        <p:spPr>
          <a:xfrm>
            <a:off x="5459685" y="5766561"/>
            <a:ext cx="10023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FIRST </a:t>
            </a:r>
            <a:endParaRPr lang="id-ID" sz="1600" b="1" dirty="0" smtClean="0">
              <a:solidFill>
                <a:schemeClr val="bg1"/>
              </a:solidFill>
            </a:endParaRPr>
          </a:p>
          <a:p>
            <a:r>
              <a:rPr lang="en-US" sz="1600" b="1" dirty="0" smtClean="0">
                <a:solidFill>
                  <a:schemeClr val="bg1"/>
                </a:solidFill>
              </a:rPr>
              <a:t>CONTENT</a:t>
            </a:r>
          </a:p>
        </p:txBody>
      </p:sp>
      <p:sp>
        <p:nvSpPr>
          <p:cNvPr id="27" name="TextBox 64"/>
          <p:cNvSpPr txBox="1"/>
          <p:nvPr/>
        </p:nvSpPr>
        <p:spPr>
          <a:xfrm>
            <a:off x="7019650" y="518776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Arial Unicode MS" panose="020B0604020202020204" pitchFamily="34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id-ID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Straight Connector 66"/>
          <p:cNvCxnSpPr/>
          <p:nvPr/>
        </p:nvCxnSpPr>
        <p:spPr>
          <a:xfrm>
            <a:off x="6439457" y="6295232"/>
            <a:ext cx="206507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67"/>
          <p:cNvCxnSpPr/>
          <p:nvPr/>
        </p:nvCxnSpPr>
        <p:spPr>
          <a:xfrm flipH="1">
            <a:off x="3022268" y="5012502"/>
            <a:ext cx="169057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68"/>
          <p:cNvSpPr txBox="1"/>
          <p:nvPr/>
        </p:nvSpPr>
        <p:spPr>
          <a:xfrm>
            <a:off x="2640514" y="384205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Arial Unicode MS" panose="020B0604020202020204" pitchFamily="34" charset="-122"/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id-ID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Straight Connector 70"/>
          <p:cNvCxnSpPr/>
          <p:nvPr/>
        </p:nvCxnSpPr>
        <p:spPr>
          <a:xfrm flipV="1">
            <a:off x="4712845" y="3847334"/>
            <a:ext cx="0" cy="116297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71"/>
          <p:cNvSpPr txBox="1"/>
          <p:nvPr/>
        </p:nvSpPr>
        <p:spPr>
          <a:xfrm>
            <a:off x="8538807" y="244942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Arial Unicode MS" panose="020B0604020202020204" pitchFamily="34" charset="-122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id-ID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Straight Connector 73"/>
          <p:cNvCxnSpPr/>
          <p:nvPr/>
        </p:nvCxnSpPr>
        <p:spPr>
          <a:xfrm>
            <a:off x="7821846" y="3551359"/>
            <a:ext cx="206507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42"/>
          <p:cNvSpPr/>
          <p:nvPr/>
        </p:nvSpPr>
        <p:spPr>
          <a:xfrm>
            <a:off x="1492891" y="4267208"/>
            <a:ext cx="2832225" cy="54169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35" name="Rectangle 42"/>
          <p:cNvSpPr/>
          <p:nvPr/>
        </p:nvSpPr>
        <p:spPr>
          <a:xfrm>
            <a:off x="8504536" y="2864497"/>
            <a:ext cx="3228718" cy="54169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36" name="Rectangle 42"/>
          <p:cNvSpPr/>
          <p:nvPr/>
        </p:nvSpPr>
        <p:spPr>
          <a:xfrm>
            <a:off x="7019463" y="5584087"/>
            <a:ext cx="3228718" cy="54169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lnSpc>
                <a:spcPct val="130000"/>
              </a:lnSpc>
            </a:pPr>
            <a:r>
              <a:rPr lang="zh-CN" alt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523">
        <p:fade/>
      </p:transition>
    </mc:Choice>
    <mc:Fallback xmlns="">
      <p:transition spd="med" advTm="105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500"/>
                            </p:stCondLst>
                            <p:childTnLst>
                              <p:par>
                                <p:cTn id="1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000"/>
                            </p:stCondLst>
                            <p:childTnLst>
                              <p:par>
                                <p:cTn id="1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30" grpId="0"/>
      <p:bldP spid="32" grpId="0"/>
      <p:bldP spid="34" grpId="0"/>
      <p:bldP spid="35" grpId="0"/>
      <p:bldP spid="3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05447" y="-130629"/>
            <a:ext cx="13003781" cy="84314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8" y="106279"/>
            <a:ext cx="403187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r>
              <a:rPr lang="zh-CN" altLang="en-US" sz="2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：请在此处</a:t>
            </a:r>
            <a:r>
              <a:rPr lang="zh-CN" altLang="en-US" sz="25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5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5"/>
          <p:cNvGrpSpPr/>
          <p:nvPr/>
        </p:nvGrpSpPr>
        <p:grpSpPr bwMode="auto">
          <a:xfrm>
            <a:off x="1955979" y="3799101"/>
            <a:ext cx="1269412" cy="1271501"/>
            <a:chOff x="0" y="0"/>
            <a:chExt cx="1080120" cy="1080120"/>
          </a:xfrm>
        </p:grpSpPr>
        <p:grpSp>
          <p:nvGrpSpPr>
            <p:cNvPr id="1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AFA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17" name="Group 10"/>
          <p:cNvGrpSpPr/>
          <p:nvPr/>
        </p:nvGrpSpPr>
        <p:grpSpPr bwMode="auto">
          <a:xfrm>
            <a:off x="3266462" y="2107500"/>
            <a:ext cx="1741708" cy="1742012"/>
            <a:chOff x="0" y="0"/>
            <a:chExt cx="1080120" cy="1080120"/>
          </a:xfrm>
        </p:grpSpPr>
        <p:grpSp>
          <p:nvGrpSpPr>
            <p:cNvPr id="1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2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92D050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9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22" name="Group 15"/>
          <p:cNvGrpSpPr/>
          <p:nvPr/>
        </p:nvGrpSpPr>
        <p:grpSpPr bwMode="auto">
          <a:xfrm>
            <a:off x="5571937" y="3799101"/>
            <a:ext cx="1560631" cy="1560903"/>
            <a:chOff x="0" y="0"/>
            <a:chExt cx="1080120" cy="1080120"/>
          </a:xfrm>
        </p:grpSpPr>
        <p:grpSp>
          <p:nvGrpSpPr>
            <p:cNvPr id="2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2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98C052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4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27" name="Group 20"/>
          <p:cNvGrpSpPr/>
          <p:nvPr/>
        </p:nvGrpSpPr>
        <p:grpSpPr bwMode="auto">
          <a:xfrm>
            <a:off x="7399517" y="1345718"/>
            <a:ext cx="2286808" cy="2287208"/>
            <a:chOff x="0" y="0"/>
            <a:chExt cx="1080120" cy="1080120"/>
          </a:xfrm>
        </p:grpSpPr>
        <p:grpSp>
          <p:nvGrpSpPr>
            <p:cNvPr id="2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3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3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AFA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9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cxnSp>
        <p:nvCxnSpPr>
          <p:cNvPr id="32" name="直接连接符 13"/>
          <p:cNvCxnSpPr>
            <a:cxnSpLocks noChangeShapeType="1"/>
            <a:stCxn id="15" idx="7"/>
            <a:endCxn id="20" idx="3"/>
          </p:cNvCxnSpPr>
          <p:nvPr/>
        </p:nvCxnSpPr>
        <p:spPr bwMode="auto">
          <a:xfrm flipV="1">
            <a:off x="3039490" y="3594399"/>
            <a:ext cx="482037" cy="390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直接连接符 17"/>
          <p:cNvCxnSpPr>
            <a:cxnSpLocks noChangeShapeType="1"/>
            <a:endCxn id="25" idx="1"/>
          </p:cNvCxnSpPr>
          <p:nvPr/>
        </p:nvCxnSpPr>
        <p:spPr bwMode="auto">
          <a:xfrm>
            <a:off x="4892055" y="3373401"/>
            <a:ext cx="908431" cy="65428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直接连接符 20"/>
          <p:cNvCxnSpPr>
            <a:cxnSpLocks noChangeShapeType="1"/>
            <a:stCxn id="25" idx="7"/>
            <a:endCxn id="30" idx="3"/>
          </p:cNvCxnSpPr>
          <p:nvPr/>
        </p:nvCxnSpPr>
        <p:spPr bwMode="auto">
          <a:xfrm flipV="1">
            <a:off x="6902954" y="3296846"/>
            <a:ext cx="830717" cy="731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直接连接符 23"/>
          <p:cNvCxnSpPr>
            <a:cxnSpLocks noChangeShapeType="1"/>
            <a:stCxn id="44" idx="5"/>
            <a:endCxn id="15" idx="1"/>
          </p:cNvCxnSpPr>
          <p:nvPr/>
        </p:nvCxnSpPr>
        <p:spPr bwMode="auto">
          <a:xfrm>
            <a:off x="1742458" y="3700529"/>
            <a:ext cx="399422" cy="28477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" name="直接连接符 43"/>
          <p:cNvCxnSpPr>
            <a:cxnSpLocks noChangeShapeType="1"/>
            <a:stCxn id="45" idx="7"/>
            <a:endCxn id="25" idx="3"/>
          </p:cNvCxnSpPr>
          <p:nvPr/>
        </p:nvCxnSpPr>
        <p:spPr bwMode="auto">
          <a:xfrm flipV="1">
            <a:off x="5398458" y="5131415"/>
            <a:ext cx="402028" cy="37072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直接连接符 72"/>
          <p:cNvCxnSpPr>
            <a:cxnSpLocks noChangeShapeType="1"/>
            <a:stCxn id="30" idx="6"/>
            <a:endCxn id="46" idx="1"/>
          </p:cNvCxnSpPr>
          <p:nvPr/>
        </p:nvCxnSpPr>
        <p:spPr bwMode="auto">
          <a:xfrm>
            <a:off x="9686325" y="2489322"/>
            <a:ext cx="558374" cy="37476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矩形 76"/>
          <p:cNvSpPr>
            <a:spLocks noChangeArrowheads="1"/>
          </p:cNvSpPr>
          <p:nvPr/>
        </p:nvSpPr>
        <p:spPr bwMode="auto">
          <a:xfrm>
            <a:off x="1628194" y="5081804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80"/>
          <p:cNvSpPr>
            <a:spLocks noChangeArrowheads="1"/>
          </p:cNvSpPr>
          <p:nvPr/>
        </p:nvSpPr>
        <p:spPr bwMode="auto">
          <a:xfrm>
            <a:off x="3209357" y="3884987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0" name="矩形 81"/>
          <p:cNvSpPr>
            <a:spLocks noChangeArrowheads="1"/>
          </p:cNvSpPr>
          <p:nvPr/>
        </p:nvSpPr>
        <p:spPr bwMode="auto">
          <a:xfrm>
            <a:off x="5481233" y="5406680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82"/>
          <p:cNvSpPr>
            <a:spLocks noChangeArrowheads="1"/>
          </p:cNvSpPr>
          <p:nvPr/>
        </p:nvSpPr>
        <p:spPr bwMode="auto">
          <a:xfrm>
            <a:off x="7659767" y="3662802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</a:p>
        </p:txBody>
      </p:sp>
      <p:sp>
        <p:nvSpPr>
          <p:cNvPr id="42" name="矩形 85"/>
          <p:cNvSpPr>
            <a:spLocks noChangeArrowheads="1"/>
          </p:cNvSpPr>
          <p:nvPr/>
        </p:nvSpPr>
        <p:spPr bwMode="auto">
          <a:xfrm>
            <a:off x="7919040" y="4442127"/>
            <a:ext cx="3097721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rgbClr val="51AFAF"/>
                </a:solidFill>
                <a:sym typeface="微软雅黑" panose="020B0503020204020204" pitchFamily="34" charset="-122"/>
              </a:rPr>
              <a:t>添加主要观点</a:t>
            </a:r>
            <a:endParaRPr lang="zh-CN" altLang="en-US" sz="2200" dirty="0">
              <a:solidFill>
                <a:srgbClr val="51AFA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" name="文本框 13"/>
          <p:cNvSpPr txBox="1"/>
          <p:nvPr/>
        </p:nvSpPr>
        <p:spPr>
          <a:xfrm>
            <a:off x="7410719" y="4917021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</a:p>
        </p:txBody>
      </p:sp>
      <p:sp>
        <p:nvSpPr>
          <p:cNvPr id="44" name="椭圆 56"/>
          <p:cNvSpPr>
            <a:spLocks noChangeArrowheads="1"/>
          </p:cNvSpPr>
          <p:nvPr/>
        </p:nvSpPr>
        <p:spPr bwMode="auto">
          <a:xfrm rot="21019161">
            <a:off x="1278026" y="3296846"/>
            <a:ext cx="511499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" name="椭圆 58"/>
          <p:cNvSpPr>
            <a:spLocks noChangeArrowheads="1"/>
          </p:cNvSpPr>
          <p:nvPr/>
        </p:nvSpPr>
        <p:spPr bwMode="auto">
          <a:xfrm>
            <a:off x="4837581" y="5405617"/>
            <a:ext cx="657108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椭圆 70"/>
          <p:cNvSpPr>
            <a:spLocks noChangeArrowheads="1"/>
          </p:cNvSpPr>
          <p:nvPr/>
        </p:nvSpPr>
        <p:spPr bwMode="auto">
          <a:xfrm>
            <a:off x="10133432" y="2752803"/>
            <a:ext cx="759781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303">
        <p:fade/>
      </p:transition>
    </mc:Choice>
    <mc:Fallback xmlns="">
      <p:transition spd="med" advTm="83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6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5" grpId="0" animBg="1"/>
      <p:bldP spid="4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-499064" y="-249374"/>
            <a:ext cx="13003781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-499064" y="4360769"/>
            <a:ext cx="13003781" cy="24972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60706" y="2314155"/>
            <a:ext cx="8768747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热爱自然 共创美好家园</a:t>
            </a:r>
            <a:endParaRPr lang="zh-CN" altLang="en-US" sz="6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28"/>
          <p:cNvSpPr txBox="1"/>
          <p:nvPr/>
        </p:nvSpPr>
        <p:spPr>
          <a:xfrm>
            <a:off x="2233404" y="3545088"/>
            <a:ext cx="772519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内页图表素材均可自由替换编辑修改颜色，通用款适合各类演示</a:t>
            </a:r>
            <a:endParaRPr lang="en-US" altLang="zh-CN" sz="2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995863" y="4333681"/>
            <a:ext cx="2200275" cy="437199"/>
            <a:chOff x="4997489" y="5114925"/>
            <a:chExt cx="2200275" cy="437199"/>
          </a:xfrm>
        </p:grpSpPr>
        <p:sp>
          <p:nvSpPr>
            <p:cNvPr id="20" name="矩形 19"/>
            <p:cNvSpPr/>
            <p:nvPr/>
          </p:nvSpPr>
          <p:spPr>
            <a:xfrm>
              <a:off x="4997489" y="5114925"/>
              <a:ext cx="2200275" cy="437199"/>
            </a:xfrm>
            <a:prstGeom prst="rect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368099" y="5148858"/>
              <a:ext cx="14590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endPara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8">
        <p:fade/>
      </p:transition>
    </mc:Choice>
    <mc:Fallback xmlns="">
      <p:transition spd="med" advTm="50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5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2" presetClass="entr" presetSubtype="4" accel="12000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4|2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2797</Words>
  <Application>Microsoft Office PowerPoint</Application>
  <PresentationFormat>自定义</PresentationFormat>
  <Paragraphs>354</Paragraphs>
  <Slides>31</Slides>
  <Notes>31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2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Sky123.Org</cp:lastModifiedBy>
  <cp:revision>26</cp:revision>
  <dcterms:created xsi:type="dcterms:W3CDTF">2015-05-05T08:02:00Z</dcterms:created>
  <dcterms:modified xsi:type="dcterms:W3CDTF">2018-02-07T07:39:41Z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