
<file path=[Content_Types].xml><?xml version="1.0" encoding="utf-8"?>
<Types xmlns="http://schemas.openxmlformats.org/package/2006/content-types">
  <Default Extension="png" ContentType="image/png"/>
  <Default Extension="mp3" ContentType="audio/m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9" r:id="rId4"/>
    <p:sldId id="258" r:id="rId5"/>
    <p:sldId id="262" r:id="rId6"/>
    <p:sldId id="300" r:id="rId7"/>
    <p:sldId id="261" r:id="rId8"/>
    <p:sldId id="264" r:id="rId9"/>
    <p:sldId id="267" r:id="rId10"/>
    <p:sldId id="288" r:id="rId11"/>
    <p:sldId id="301" r:id="rId12"/>
    <p:sldId id="302" r:id="rId13"/>
    <p:sldId id="303" r:id="rId14"/>
    <p:sldId id="304" r:id="rId15"/>
    <p:sldId id="305" r:id="rId16"/>
    <p:sldId id="285" r:id="rId17"/>
    <p:sldId id="289" r:id="rId18"/>
    <p:sldId id="270" r:id="rId19"/>
    <p:sldId id="306" r:id="rId20"/>
    <p:sldId id="307" r:id="rId21"/>
    <p:sldId id="294" r:id="rId22"/>
    <p:sldId id="281" r:id="rId23"/>
    <p:sldId id="296" r:id="rId24"/>
    <p:sldId id="297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CCAC"/>
    <a:srgbClr val="FFE699"/>
    <a:srgbClr val="C91666"/>
    <a:srgbClr val="7CCC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63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314958-D47D-47CD-B0C3-4E3C27C75B64}" type="datetimeFigureOut">
              <a:rPr lang="zh-CN" altLang="en-US" smtClean="0"/>
              <a:t>2018/5/7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50B301-25A0-425C-A94F-2C7749C52A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9068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0B301-25A0-425C-A94F-2C7749C52A5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66247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0B301-25A0-425C-A94F-2C7749C52A5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3169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0B301-25A0-425C-A94F-2C7749C52A5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8202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0B301-25A0-425C-A94F-2C7749C52A5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6114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0B301-25A0-425C-A94F-2C7749C52A5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14263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0177-6D24-41AF-9103-82F559E4EBA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96152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0B301-25A0-425C-A94F-2C7749C52A5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1964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0B301-25A0-425C-A94F-2C7749C52A5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23488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DCAB1-452A-4A28-89F7-1B3402FC037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1628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0B301-25A0-425C-A94F-2C7749C52A5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5948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0177-6D24-41AF-9103-82F559E4EBA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96578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0177-6D24-41AF-9103-82F559E4EBA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5184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0177-6D24-41AF-9103-82F559E4EBA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22703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0177-6D24-41AF-9103-82F559E4EBA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99760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0177-6D24-41AF-9103-82F559E4EBA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9946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DCAB1-452A-4A28-89F7-1B3402FC037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9982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0B301-25A0-425C-A94F-2C7749C52A5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1722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0177-6D24-41AF-9103-82F559E4EBA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21528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0177-6D24-41AF-9103-82F559E4EBA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82053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0177-6D24-41AF-9103-82F559E4EBA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19507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0B301-25A0-425C-A94F-2C7749C52A5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74988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0177-6D24-41AF-9103-82F559E4EBA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89890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DCAB1-452A-4A28-89F7-1B3402FC037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81538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0B301-25A0-425C-A94F-2C7749C52A5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8803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9AE2798-3A06-4FD7-8D6C-B3E70C886B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5637A9B8-4110-4D34-BD33-96F948AD0E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7F662FF-28A6-4A37-A68E-9735E671C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E137E-0100-4FD5-90EC-214477B32CD4}" type="datetimeFigureOut">
              <a:rPr lang="zh-CN" altLang="en-US" smtClean="0"/>
              <a:t>2018/5/7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176A48EC-D30D-48DB-AE85-BB9AD9CF2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AE0EBBEE-948A-41E9-81DB-5C8547F47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BD08-5762-481A-AFBD-8174FF5F2B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181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79E8E6F-2228-4CD5-B0EF-6B04211B1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5444FD39-C62B-4C96-85AD-D8B7D056F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913CB436-54C5-4DB3-A4A0-B81F9A9CE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E137E-0100-4FD5-90EC-214477B32CD4}" type="datetimeFigureOut">
              <a:rPr lang="zh-CN" altLang="en-US" smtClean="0"/>
              <a:t>2018/5/7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59730188-6B4C-4CEA-9F73-17B473CB8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24B95505-3C68-41D0-B999-626E76C15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BD08-5762-481A-AFBD-8174FF5F2B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447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D06AA6A-48A0-4E40-A143-7DAA09CDA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59751135-8A12-4EB2-A932-30E2D20BC4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41DC5A4-56A7-4F45-A2B0-BF8ECC07C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E137E-0100-4FD5-90EC-214477B32CD4}" type="datetimeFigureOut">
              <a:rPr lang="zh-CN" altLang="en-US" smtClean="0"/>
              <a:t>2018/5/7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7DDA092-F868-45B5-8455-0772431E9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DC7BD11F-5700-4A0A-B161-6C331B1AB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BD08-5762-481A-AFBD-8174FF5F2B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20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8840182B-412F-41CE-AEA2-1AA490A01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E137E-0100-4FD5-90EC-214477B32CD4}" type="datetimeFigureOut">
              <a:rPr lang="zh-CN" altLang="en-US" smtClean="0"/>
              <a:t>2018/5/7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DAFCE264-8B8D-44B5-899F-B066350E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77B7072E-B16D-4BFD-9ED0-B4D62EA78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BD08-5762-481A-AFBD-8174FF5F2BC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7A092FC-FE0F-4519-9ECA-E28E203286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8451" y="256881"/>
            <a:ext cx="848849" cy="71776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02B2710C-5748-4F72-910A-40E90981EC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1" b="49693"/>
          <a:stretch/>
        </p:blipFill>
        <p:spPr>
          <a:xfrm>
            <a:off x="0" y="4436493"/>
            <a:ext cx="12181152" cy="242150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AFD03D7A-000C-4E79-81C5-BAC6B01346A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9180">
            <a:off x="10285118" y="265185"/>
            <a:ext cx="1863804" cy="57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3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AA37FC0-D859-439D-82EF-31EF2F963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D5FDC8C8-E61B-46F5-90FD-8041DEB06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75955053-3771-4FE9-95EF-3641862ADE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A42B50DE-1824-4089-AE37-40785E9A95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62D07539-ADE2-40E8-9DC3-BB3AA6BC5F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B8788802-DF8C-4091-B5DD-09D7BBF1F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E137E-0100-4FD5-90EC-214477B32CD4}" type="datetimeFigureOut">
              <a:rPr lang="zh-CN" altLang="en-US" smtClean="0"/>
              <a:t>2018/5/7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176BEC0C-26F7-4F14-B6CF-E4784E117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920AA6B1-1104-49D0-A668-23F796836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BD08-5762-481A-AFBD-8174FF5F2B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257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9CF9652-0ADD-4571-A2E2-457C1CB9C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B3319B8C-17F2-471B-9406-79485B34E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E137E-0100-4FD5-90EC-214477B32CD4}" type="datetimeFigureOut">
              <a:rPr lang="zh-CN" altLang="en-US" smtClean="0"/>
              <a:t>2018/5/7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61058382-A9EA-497E-A8DA-C92BA02DE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CE8F841C-14F9-46EA-9A84-BB07F6CF3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BD08-5762-481A-AFBD-8174FF5F2B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153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6562379A-6A04-4947-BC63-C42CC7478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E137E-0100-4FD5-90EC-214477B32CD4}" type="datetimeFigureOut">
              <a:rPr lang="zh-CN" altLang="en-US" smtClean="0"/>
              <a:t>2018/5/7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B5244F76-4DD4-4F2D-B88A-56146A517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D90A13EA-05AE-41B4-8723-5549CC05D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BD08-5762-481A-AFBD-8174FF5F2B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2059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FB347D2-B413-4AA7-95C7-8F6A1A6D1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D591E9F4-7502-4521-A0F2-578DB0A70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E1D197B2-BD09-475F-A4B7-0F80BBC145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7012253B-DDDA-47BC-8F25-3CAA0E3B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E137E-0100-4FD5-90EC-214477B32CD4}" type="datetimeFigureOut">
              <a:rPr lang="zh-CN" altLang="en-US" smtClean="0"/>
              <a:t>2018/5/7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61184A88-8D61-4CCF-AE6D-D7483BF97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958F8A5B-E15B-4392-A5EA-9C9AE574F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BD08-5762-481A-AFBD-8174FF5F2B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937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A94B3CE-290F-4011-AADB-92D95E111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E07CFF92-32D2-42B2-971C-0218AF45A9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72051E3B-DED8-4E12-84B1-8EA91EED6E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9AC566CA-D29A-4C66-B381-FD11E0B00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E137E-0100-4FD5-90EC-214477B32CD4}" type="datetimeFigureOut">
              <a:rPr lang="zh-CN" altLang="en-US" smtClean="0"/>
              <a:t>2018/5/7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9D8623AE-1770-4647-8B49-F259F1733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5CE59614-EC17-414E-B03C-2121C7EF2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BD08-5762-481A-AFBD-8174FF5F2B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8918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8933A19-4530-4B54-ABB3-E8869A672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BB9C2459-D7AB-4BBD-941E-DEA03F0625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70287E56-3B89-4B9A-8096-BDF7B7DF7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E137E-0100-4FD5-90EC-214477B32CD4}" type="datetimeFigureOut">
              <a:rPr lang="zh-CN" altLang="en-US" smtClean="0"/>
              <a:t>2018/5/7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B48D3C98-B747-4EE8-9C0E-40FA91825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A5E96F44-2F74-4E40-AA6D-52D2FB2E6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BD08-5762-481A-AFBD-8174FF5F2B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3925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E762EDCE-CAC4-473D-9031-F6E504B026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C697C5B8-67AE-4412-9A4D-86892A1B17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3E66CB1-BCBD-4F02-B696-14820105F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E137E-0100-4FD5-90EC-214477B32CD4}" type="datetimeFigureOut">
              <a:rPr lang="zh-CN" altLang="en-US" smtClean="0"/>
              <a:t>2018/5/7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B9A860E-30B5-459F-A8B4-BF7779336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B2BC8AE-71D5-4DEF-89CD-13163E459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BD08-5762-481A-AFBD-8174FF5F2B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104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图片占位符 15"/>
          <p:cNvSpPr>
            <a:spLocks noGrp="1"/>
          </p:cNvSpPr>
          <p:nvPr>
            <p:ph type="pic" sz="quarter" idx="10"/>
          </p:nvPr>
        </p:nvSpPr>
        <p:spPr>
          <a:xfrm>
            <a:off x="5928663" y="3247146"/>
            <a:ext cx="2614805" cy="2614806"/>
          </a:xfrm>
          <a:custGeom>
            <a:avLst/>
            <a:gdLst>
              <a:gd name="connsiteX0" fmla="*/ 1307402 w 2614805"/>
              <a:gd name="connsiteY0" fmla="*/ 0 h 2614806"/>
              <a:gd name="connsiteX1" fmla="*/ 2614805 w 2614805"/>
              <a:gd name="connsiteY1" fmla="*/ 1307403 h 2614806"/>
              <a:gd name="connsiteX2" fmla="*/ 1307402 w 2614805"/>
              <a:gd name="connsiteY2" fmla="*/ 2614806 h 2614806"/>
              <a:gd name="connsiteX3" fmla="*/ 0 w 2614805"/>
              <a:gd name="connsiteY3" fmla="*/ 1307403 h 2614806"/>
              <a:gd name="connsiteX4" fmla="*/ 1307402 w 2614805"/>
              <a:gd name="connsiteY4" fmla="*/ 0 h 261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4805" h="2614806">
                <a:moveTo>
                  <a:pt x="1307402" y="0"/>
                </a:moveTo>
                <a:cubicBezTo>
                  <a:pt x="2029461" y="0"/>
                  <a:pt x="2614805" y="585344"/>
                  <a:pt x="2614805" y="1307403"/>
                </a:cubicBezTo>
                <a:cubicBezTo>
                  <a:pt x="2614805" y="2029462"/>
                  <a:pt x="2029461" y="2614806"/>
                  <a:pt x="1307402" y="2614806"/>
                </a:cubicBezTo>
                <a:cubicBezTo>
                  <a:pt x="585343" y="2614806"/>
                  <a:pt x="0" y="2029462"/>
                  <a:pt x="0" y="1307403"/>
                </a:cubicBezTo>
                <a:cubicBezTo>
                  <a:pt x="0" y="585344"/>
                  <a:pt x="585343" y="0"/>
                  <a:pt x="1307402" y="0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1"/>
          </p:nvPr>
        </p:nvSpPr>
        <p:spPr>
          <a:xfrm>
            <a:off x="8543468" y="1697044"/>
            <a:ext cx="2614806" cy="2614806"/>
          </a:xfrm>
          <a:custGeom>
            <a:avLst/>
            <a:gdLst>
              <a:gd name="connsiteX0" fmla="*/ 1307403 w 2614806"/>
              <a:gd name="connsiteY0" fmla="*/ 0 h 2614806"/>
              <a:gd name="connsiteX1" fmla="*/ 2614806 w 2614806"/>
              <a:gd name="connsiteY1" fmla="*/ 1307403 h 2614806"/>
              <a:gd name="connsiteX2" fmla="*/ 1307403 w 2614806"/>
              <a:gd name="connsiteY2" fmla="*/ 2614806 h 2614806"/>
              <a:gd name="connsiteX3" fmla="*/ 0 w 2614806"/>
              <a:gd name="connsiteY3" fmla="*/ 1307403 h 2614806"/>
              <a:gd name="connsiteX4" fmla="*/ 1307403 w 2614806"/>
              <a:gd name="connsiteY4" fmla="*/ 0 h 261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4806" h="2614806">
                <a:moveTo>
                  <a:pt x="1307403" y="0"/>
                </a:moveTo>
                <a:cubicBezTo>
                  <a:pt x="2029462" y="0"/>
                  <a:pt x="2614806" y="585344"/>
                  <a:pt x="2614806" y="1307403"/>
                </a:cubicBezTo>
                <a:cubicBezTo>
                  <a:pt x="2614806" y="2029462"/>
                  <a:pt x="2029462" y="2614806"/>
                  <a:pt x="1307403" y="2614806"/>
                </a:cubicBezTo>
                <a:cubicBezTo>
                  <a:pt x="585344" y="2614806"/>
                  <a:pt x="0" y="2029462"/>
                  <a:pt x="0" y="1307403"/>
                </a:cubicBezTo>
                <a:cubicBezTo>
                  <a:pt x="0" y="585344"/>
                  <a:pt x="585344" y="0"/>
                  <a:pt x="1307403" y="0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1170561" y="1569061"/>
            <a:ext cx="4475708" cy="4475708"/>
          </a:xfrm>
          <a:custGeom>
            <a:avLst/>
            <a:gdLst>
              <a:gd name="connsiteX0" fmla="*/ 2237854 w 4475708"/>
              <a:gd name="connsiteY0" fmla="*/ 0 h 4475708"/>
              <a:gd name="connsiteX1" fmla="*/ 4475708 w 4475708"/>
              <a:gd name="connsiteY1" fmla="*/ 2237854 h 4475708"/>
              <a:gd name="connsiteX2" fmla="*/ 2237854 w 4475708"/>
              <a:gd name="connsiteY2" fmla="*/ 4475708 h 4475708"/>
              <a:gd name="connsiteX3" fmla="*/ 0 w 4475708"/>
              <a:gd name="connsiteY3" fmla="*/ 2237854 h 4475708"/>
              <a:gd name="connsiteX4" fmla="*/ 2237854 w 4475708"/>
              <a:gd name="connsiteY4" fmla="*/ 0 h 4475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75708" h="4475708">
                <a:moveTo>
                  <a:pt x="2237854" y="0"/>
                </a:moveTo>
                <a:cubicBezTo>
                  <a:pt x="3473787" y="0"/>
                  <a:pt x="4475708" y="1001921"/>
                  <a:pt x="4475708" y="2237854"/>
                </a:cubicBezTo>
                <a:cubicBezTo>
                  <a:pt x="4475708" y="3473787"/>
                  <a:pt x="3473787" y="4475708"/>
                  <a:pt x="2237854" y="4475708"/>
                </a:cubicBezTo>
                <a:cubicBezTo>
                  <a:pt x="1001921" y="4475708"/>
                  <a:pt x="0" y="3473787"/>
                  <a:pt x="0" y="2237854"/>
                </a:cubicBezTo>
                <a:cubicBezTo>
                  <a:pt x="0" y="1001921"/>
                  <a:pt x="1001921" y="0"/>
                  <a:pt x="2237854" y="0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86C46322-DB11-464F-84B4-CE915B4900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8451" y="256881"/>
            <a:ext cx="848849" cy="71776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68A53A14-38C9-42F6-A4E9-C399CDA034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1" b="49693"/>
          <a:stretch/>
        </p:blipFill>
        <p:spPr>
          <a:xfrm>
            <a:off x="0" y="4436493"/>
            <a:ext cx="12181152" cy="242150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ECEE7020-08F9-42F8-ACCC-2614E1B66EB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9180">
            <a:off x="10285118" y="265185"/>
            <a:ext cx="1863804" cy="57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68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5885540" y="2421212"/>
            <a:ext cx="3302144" cy="3302143"/>
          </a:xfrm>
          <a:custGeom>
            <a:avLst/>
            <a:gdLst>
              <a:gd name="connsiteX0" fmla="*/ 2465994 w 3302144"/>
              <a:gd name="connsiteY0" fmla="*/ 0 h 3302143"/>
              <a:gd name="connsiteX1" fmla="*/ 2467728 w 3302144"/>
              <a:gd name="connsiteY1" fmla="*/ 857 h 3302143"/>
              <a:gd name="connsiteX2" fmla="*/ 2468166 w 3302144"/>
              <a:gd name="connsiteY2" fmla="*/ 2153 h 3302143"/>
              <a:gd name="connsiteX3" fmla="*/ 2751710 w 3302144"/>
              <a:gd name="connsiteY3" fmla="*/ 840273 h 3302143"/>
              <a:gd name="connsiteX4" fmla="*/ 2760494 w 3302144"/>
              <a:gd name="connsiteY4" fmla="*/ 870505 h 3302143"/>
              <a:gd name="connsiteX5" fmla="*/ 2766268 w 3302144"/>
              <a:gd name="connsiteY5" fmla="*/ 904643 h 3302143"/>
              <a:gd name="connsiteX6" fmla="*/ 2770728 w 3302144"/>
              <a:gd name="connsiteY6" fmla="*/ 934895 h 3302143"/>
              <a:gd name="connsiteX7" fmla="*/ 2773035 w 3302144"/>
              <a:gd name="connsiteY7" fmla="*/ 967318 h 3302143"/>
              <a:gd name="connsiteX8" fmla="*/ 2773609 w 3302144"/>
              <a:gd name="connsiteY8" fmla="*/ 998885 h 3302143"/>
              <a:gd name="connsiteX9" fmla="*/ 2771154 w 3302144"/>
              <a:gd name="connsiteY9" fmla="*/ 1030032 h 3302143"/>
              <a:gd name="connsiteX10" fmla="*/ 2767403 w 3302144"/>
              <a:gd name="connsiteY10" fmla="*/ 1061618 h 3302143"/>
              <a:gd name="connsiteX11" fmla="*/ 2761918 w 3302144"/>
              <a:gd name="connsiteY11" fmla="*/ 1092346 h 3302143"/>
              <a:gd name="connsiteX12" fmla="*/ 2755138 w 3302144"/>
              <a:gd name="connsiteY12" fmla="*/ 1123513 h 3302143"/>
              <a:gd name="connsiteX13" fmla="*/ 2746187 w 3302144"/>
              <a:gd name="connsiteY13" fmla="*/ 1152528 h 3302143"/>
              <a:gd name="connsiteX14" fmla="*/ 2734206 w 3302144"/>
              <a:gd name="connsiteY14" fmla="*/ 1181123 h 3302143"/>
              <a:gd name="connsiteX15" fmla="*/ 2720491 w 3302144"/>
              <a:gd name="connsiteY15" fmla="*/ 1208861 h 3302143"/>
              <a:gd name="connsiteX16" fmla="*/ 2705482 w 3302144"/>
              <a:gd name="connsiteY16" fmla="*/ 1237037 h 3302143"/>
              <a:gd name="connsiteX17" fmla="*/ 2688300 w 3302144"/>
              <a:gd name="connsiteY17" fmla="*/ 1263062 h 3302143"/>
              <a:gd name="connsiteX18" fmla="*/ 2670680 w 3302144"/>
              <a:gd name="connsiteY18" fmla="*/ 1287790 h 3302143"/>
              <a:gd name="connsiteX19" fmla="*/ 2650469 w 3302144"/>
              <a:gd name="connsiteY19" fmla="*/ 1313395 h 3302143"/>
              <a:gd name="connsiteX20" fmla="*/ 2681636 w 3302144"/>
              <a:gd name="connsiteY20" fmla="*/ 1320175 h 3302143"/>
              <a:gd name="connsiteX21" fmla="*/ 2710650 w 3302144"/>
              <a:gd name="connsiteY21" fmla="*/ 1329127 h 3302143"/>
              <a:gd name="connsiteX22" fmla="*/ 2740541 w 3302144"/>
              <a:gd name="connsiteY22" fmla="*/ 1340669 h 3302143"/>
              <a:gd name="connsiteX23" fmla="*/ 2769136 w 3302144"/>
              <a:gd name="connsiteY23" fmla="*/ 1352650 h 3302143"/>
              <a:gd name="connsiteX24" fmla="*/ 2797313 w 3302144"/>
              <a:gd name="connsiteY24" fmla="*/ 1367660 h 3302143"/>
              <a:gd name="connsiteX25" fmla="*/ 2824194 w 3302144"/>
              <a:gd name="connsiteY25" fmla="*/ 1383108 h 3302143"/>
              <a:gd name="connsiteX26" fmla="*/ 2849361 w 3302144"/>
              <a:gd name="connsiteY26" fmla="*/ 1402023 h 3302143"/>
              <a:gd name="connsiteX27" fmla="*/ 2872794 w 3302144"/>
              <a:gd name="connsiteY27" fmla="*/ 1420081 h 3302143"/>
              <a:gd name="connsiteX28" fmla="*/ 2895808 w 3302144"/>
              <a:gd name="connsiteY28" fmla="*/ 1441168 h 3302143"/>
              <a:gd name="connsiteX29" fmla="*/ 2917965 w 3302144"/>
              <a:gd name="connsiteY29" fmla="*/ 1463989 h 3302143"/>
              <a:gd name="connsiteX30" fmla="*/ 2939265 w 3302144"/>
              <a:gd name="connsiteY30" fmla="*/ 1488544 h 3302143"/>
              <a:gd name="connsiteX31" fmla="*/ 2957974 w 3302144"/>
              <a:gd name="connsiteY31" fmla="*/ 1513975 h 3302143"/>
              <a:gd name="connsiteX32" fmla="*/ 2975388 w 3302144"/>
              <a:gd name="connsiteY32" fmla="*/ 1539844 h 3302143"/>
              <a:gd name="connsiteX33" fmla="*/ 2990649 w 3302144"/>
              <a:gd name="connsiteY33" fmla="*/ 1567885 h 3302143"/>
              <a:gd name="connsiteX34" fmla="*/ 3006349 w 3302144"/>
              <a:gd name="connsiteY34" fmla="*/ 1597221 h 3302143"/>
              <a:gd name="connsiteX35" fmla="*/ 3017724 w 3302144"/>
              <a:gd name="connsiteY35" fmla="*/ 1626577 h 3302143"/>
              <a:gd name="connsiteX36" fmla="*/ 3301706 w 3302144"/>
              <a:gd name="connsiteY36" fmla="*/ 2465993 h 3302143"/>
              <a:gd name="connsiteX37" fmla="*/ 3302144 w 3302144"/>
              <a:gd name="connsiteY37" fmla="*/ 2467288 h 3302143"/>
              <a:gd name="connsiteX38" fmla="*/ 3300848 w 3302144"/>
              <a:gd name="connsiteY38" fmla="*/ 2467727 h 3302143"/>
              <a:gd name="connsiteX39" fmla="*/ 2465318 w 3302144"/>
              <a:gd name="connsiteY39" fmla="*/ 2750394 h 3302143"/>
              <a:gd name="connsiteX40" fmla="*/ 2432495 w 3302144"/>
              <a:gd name="connsiteY40" fmla="*/ 2760055 h 3302143"/>
              <a:gd name="connsiteX41" fmla="*/ 2401387 w 3302144"/>
              <a:gd name="connsiteY41" fmla="*/ 2766248 h 3302143"/>
              <a:gd name="connsiteX42" fmla="*/ 2368106 w 3302144"/>
              <a:gd name="connsiteY42" fmla="*/ 2770289 h 3302143"/>
              <a:gd name="connsiteX43" fmla="*/ 2335683 w 3302144"/>
              <a:gd name="connsiteY43" fmla="*/ 2772596 h 3302143"/>
              <a:gd name="connsiteX44" fmla="*/ 2304116 w 3302144"/>
              <a:gd name="connsiteY44" fmla="*/ 2773170 h 3302143"/>
              <a:gd name="connsiteX45" fmla="*/ 2272969 w 3302144"/>
              <a:gd name="connsiteY45" fmla="*/ 2770715 h 3302143"/>
              <a:gd name="connsiteX46" fmla="*/ 2241383 w 3302144"/>
              <a:gd name="connsiteY46" fmla="*/ 2766964 h 3302143"/>
              <a:gd name="connsiteX47" fmla="*/ 2210654 w 3302144"/>
              <a:gd name="connsiteY47" fmla="*/ 2761479 h 3302143"/>
              <a:gd name="connsiteX48" fmla="*/ 2180783 w 3302144"/>
              <a:gd name="connsiteY48" fmla="*/ 2754261 h 3302143"/>
              <a:gd name="connsiteX49" fmla="*/ 2150473 w 3302144"/>
              <a:gd name="connsiteY49" fmla="*/ 2745748 h 3302143"/>
              <a:gd name="connsiteX50" fmla="*/ 2121878 w 3302144"/>
              <a:gd name="connsiteY50" fmla="*/ 2733767 h 3302143"/>
              <a:gd name="connsiteX51" fmla="*/ 2092844 w 3302144"/>
              <a:gd name="connsiteY51" fmla="*/ 2720491 h 3302143"/>
              <a:gd name="connsiteX52" fmla="*/ 2066401 w 3302144"/>
              <a:gd name="connsiteY52" fmla="*/ 2706338 h 3302143"/>
              <a:gd name="connsiteX53" fmla="*/ 2038644 w 3302144"/>
              <a:gd name="connsiteY53" fmla="*/ 2688299 h 3302143"/>
              <a:gd name="connsiteX54" fmla="*/ 2013915 w 3302144"/>
              <a:gd name="connsiteY54" fmla="*/ 2670679 h 3302143"/>
              <a:gd name="connsiteX55" fmla="*/ 1990482 w 3302144"/>
              <a:gd name="connsiteY55" fmla="*/ 2652621 h 3302143"/>
              <a:gd name="connsiteX56" fmla="*/ 1981530 w 3302144"/>
              <a:gd name="connsiteY56" fmla="*/ 2681636 h 3302143"/>
              <a:gd name="connsiteX57" fmla="*/ 1972579 w 3302144"/>
              <a:gd name="connsiteY57" fmla="*/ 2710650 h 3302143"/>
              <a:gd name="connsiteX58" fmla="*/ 1961474 w 3302144"/>
              <a:gd name="connsiteY58" fmla="*/ 2741836 h 3302143"/>
              <a:gd name="connsiteX59" fmla="*/ 1949055 w 3302144"/>
              <a:gd name="connsiteY59" fmla="*/ 2769136 h 3302143"/>
              <a:gd name="connsiteX60" fmla="*/ 1934045 w 3302144"/>
              <a:gd name="connsiteY60" fmla="*/ 2797312 h 3302143"/>
              <a:gd name="connsiteX61" fmla="*/ 1918597 w 3302144"/>
              <a:gd name="connsiteY61" fmla="*/ 2824194 h 3302143"/>
              <a:gd name="connsiteX62" fmla="*/ 1899682 w 3302144"/>
              <a:gd name="connsiteY62" fmla="*/ 2849360 h 3302143"/>
              <a:gd name="connsiteX63" fmla="*/ 1880328 w 3302144"/>
              <a:gd name="connsiteY63" fmla="*/ 2873231 h 3302143"/>
              <a:gd name="connsiteX64" fmla="*/ 1859241 w 3302144"/>
              <a:gd name="connsiteY64" fmla="*/ 2896246 h 3302143"/>
              <a:gd name="connsiteX65" fmla="*/ 1836420 w 3302144"/>
              <a:gd name="connsiteY65" fmla="*/ 2918403 h 3302143"/>
              <a:gd name="connsiteX66" fmla="*/ 1811866 w 3302144"/>
              <a:gd name="connsiteY66" fmla="*/ 2939703 h 3302143"/>
              <a:gd name="connsiteX67" fmla="*/ 1786435 w 3302144"/>
              <a:gd name="connsiteY67" fmla="*/ 2958412 h 3302143"/>
              <a:gd name="connsiteX68" fmla="*/ 1760566 w 3302144"/>
              <a:gd name="connsiteY68" fmla="*/ 2975826 h 3302143"/>
              <a:gd name="connsiteX69" fmla="*/ 1731667 w 3302144"/>
              <a:gd name="connsiteY69" fmla="*/ 2992821 h 3302143"/>
              <a:gd name="connsiteX70" fmla="*/ 1703188 w 3302144"/>
              <a:gd name="connsiteY70" fmla="*/ 3006786 h 3302143"/>
              <a:gd name="connsiteX71" fmla="*/ 1671241 w 3302144"/>
              <a:gd name="connsiteY71" fmla="*/ 3019038 h 3302143"/>
              <a:gd name="connsiteX72" fmla="*/ 835711 w 3302144"/>
              <a:gd name="connsiteY72" fmla="*/ 3301705 h 3302143"/>
              <a:gd name="connsiteX73" fmla="*/ 834416 w 3302144"/>
              <a:gd name="connsiteY73" fmla="*/ 3302143 h 3302143"/>
              <a:gd name="connsiteX74" fmla="*/ 833978 w 3302144"/>
              <a:gd name="connsiteY74" fmla="*/ 3300848 h 3302143"/>
              <a:gd name="connsiteX75" fmla="*/ 549996 w 3302144"/>
              <a:gd name="connsiteY75" fmla="*/ 2461433 h 3302143"/>
              <a:gd name="connsiteX76" fmla="*/ 541211 w 3302144"/>
              <a:gd name="connsiteY76" fmla="*/ 2431200 h 3302143"/>
              <a:gd name="connsiteX77" fmla="*/ 535876 w 3302144"/>
              <a:gd name="connsiteY77" fmla="*/ 2398358 h 3302143"/>
              <a:gd name="connsiteX78" fmla="*/ 530977 w 3302144"/>
              <a:gd name="connsiteY78" fmla="*/ 2366811 h 3302143"/>
              <a:gd name="connsiteX79" fmla="*/ 529108 w 3302144"/>
              <a:gd name="connsiteY79" fmla="*/ 2335682 h 3302143"/>
              <a:gd name="connsiteX80" fmla="*/ 528535 w 3302144"/>
              <a:gd name="connsiteY80" fmla="*/ 2304116 h 3302143"/>
              <a:gd name="connsiteX81" fmla="*/ 530552 w 3302144"/>
              <a:gd name="connsiteY81" fmla="*/ 2271673 h 3302143"/>
              <a:gd name="connsiteX82" fmla="*/ 534303 w 3302144"/>
              <a:gd name="connsiteY82" fmla="*/ 2240088 h 3302143"/>
              <a:gd name="connsiteX83" fmla="*/ 539788 w 3302144"/>
              <a:gd name="connsiteY83" fmla="*/ 2209359 h 3302143"/>
              <a:gd name="connsiteX84" fmla="*/ 547443 w 3302144"/>
              <a:gd name="connsiteY84" fmla="*/ 2180783 h 3302143"/>
              <a:gd name="connsiteX85" fmla="*/ 555957 w 3302144"/>
              <a:gd name="connsiteY85" fmla="*/ 2150473 h 3302143"/>
              <a:gd name="connsiteX86" fmla="*/ 567938 w 3302144"/>
              <a:gd name="connsiteY86" fmla="*/ 2121878 h 3302143"/>
              <a:gd name="connsiteX87" fmla="*/ 581214 w 3302144"/>
              <a:gd name="connsiteY87" fmla="*/ 2092844 h 3302143"/>
              <a:gd name="connsiteX88" fmla="*/ 596662 w 3302144"/>
              <a:gd name="connsiteY88" fmla="*/ 2065963 h 3302143"/>
              <a:gd name="connsiteX89" fmla="*/ 613405 w 3302144"/>
              <a:gd name="connsiteY89" fmla="*/ 2038644 h 3302143"/>
              <a:gd name="connsiteX90" fmla="*/ 631025 w 3302144"/>
              <a:gd name="connsiteY90" fmla="*/ 2013915 h 3302143"/>
              <a:gd name="connsiteX91" fmla="*/ 651674 w 3302144"/>
              <a:gd name="connsiteY91" fmla="*/ 1989606 h 3302143"/>
              <a:gd name="connsiteX92" fmla="*/ 620069 w 3302144"/>
              <a:gd name="connsiteY92" fmla="*/ 1981530 h 3302143"/>
              <a:gd name="connsiteX93" fmla="*/ 591055 w 3302144"/>
              <a:gd name="connsiteY93" fmla="*/ 1972579 h 3302143"/>
              <a:gd name="connsiteX94" fmla="*/ 561603 w 3302144"/>
              <a:gd name="connsiteY94" fmla="*/ 1962332 h 3302143"/>
              <a:gd name="connsiteX95" fmla="*/ 532569 w 3302144"/>
              <a:gd name="connsiteY95" fmla="*/ 1949055 h 3302143"/>
              <a:gd name="connsiteX96" fmla="*/ 504831 w 3302144"/>
              <a:gd name="connsiteY96" fmla="*/ 1935341 h 3302143"/>
              <a:gd name="connsiteX97" fmla="*/ 477950 w 3302144"/>
              <a:gd name="connsiteY97" fmla="*/ 1919893 h 3302143"/>
              <a:gd name="connsiteX98" fmla="*/ 453221 w 3302144"/>
              <a:gd name="connsiteY98" fmla="*/ 1902273 h 3302143"/>
              <a:gd name="connsiteX99" fmla="*/ 428911 w 3302144"/>
              <a:gd name="connsiteY99" fmla="*/ 1881624 h 3302143"/>
              <a:gd name="connsiteX100" fmla="*/ 405897 w 3302144"/>
              <a:gd name="connsiteY100" fmla="*/ 1860537 h 3302143"/>
              <a:gd name="connsiteX101" fmla="*/ 383740 w 3302144"/>
              <a:gd name="connsiteY101" fmla="*/ 1837716 h 3302143"/>
              <a:gd name="connsiteX102" fmla="*/ 362879 w 3302144"/>
              <a:gd name="connsiteY102" fmla="*/ 1814457 h 3302143"/>
              <a:gd name="connsiteX103" fmla="*/ 344169 w 3302144"/>
              <a:gd name="connsiteY103" fmla="*/ 1789026 h 3302143"/>
              <a:gd name="connsiteX104" fmla="*/ 326317 w 3302144"/>
              <a:gd name="connsiteY104" fmla="*/ 1761861 h 3302143"/>
              <a:gd name="connsiteX105" fmla="*/ 311494 w 3302144"/>
              <a:gd name="connsiteY105" fmla="*/ 1735116 h 3302143"/>
              <a:gd name="connsiteX106" fmla="*/ 295357 w 3302144"/>
              <a:gd name="connsiteY106" fmla="*/ 1704484 h 3302143"/>
              <a:gd name="connsiteX107" fmla="*/ 283982 w 3302144"/>
              <a:gd name="connsiteY107" fmla="*/ 1675128 h 3302143"/>
              <a:gd name="connsiteX108" fmla="*/ 438 w 3302144"/>
              <a:gd name="connsiteY108" fmla="*/ 837008 h 3302143"/>
              <a:gd name="connsiteX109" fmla="*/ 0 w 3302144"/>
              <a:gd name="connsiteY109" fmla="*/ 835713 h 3302143"/>
              <a:gd name="connsiteX110" fmla="*/ 857 w 3302144"/>
              <a:gd name="connsiteY110" fmla="*/ 833979 h 3302143"/>
              <a:gd name="connsiteX111" fmla="*/ 842864 w 3302144"/>
              <a:gd name="connsiteY111" fmla="*/ 549120 h 3302143"/>
              <a:gd name="connsiteX112" fmla="*/ 874830 w 3302144"/>
              <a:gd name="connsiteY112" fmla="*/ 541193 h 3302143"/>
              <a:gd name="connsiteX113" fmla="*/ 905939 w 3302144"/>
              <a:gd name="connsiteY113" fmla="*/ 535000 h 3302143"/>
              <a:gd name="connsiteX114" fmla="*/ 937924 w 3302144"/>
              <a:gd name="connsiteY114" fmla="*/ 531397 h 3302143"/>
              <a:gd name="connsiteX115" fmla="*/ 970347 w 3302144"/>
              <a:gd name="connsiteY115" fmla="*/ 529090 h 3302143"/>
              <a:gd name="connsiteX116" fmla="*/ 1001914 w 3302144"/>
              <a:gd name="connsiteY116" fmla="*/ 528516 h 3302143"/>
              <a:gd name="connsiteX117" fmla="*/ 1033061 w 3302144"/>
              <a:gd name="connsiteY117" fmla="*/ 530972 h 3302143"/>
              <a:gd name="connsiteX118" fmla="*/ 1063352 w 3302144"/>
              <a:gd name="connsiteY118" fmla="*/ 535161 h 3302143"/>
              <a:gd name="connsiteX119" fmla="*/ 1094080 w 3302144"/>
              <a:gd name="connsiteY119" fmla="*/ 540645 h 3302143"/>
              <a:gd name="connsiteX120" fmla="*/ 1123952 w 3302144"/>
              <a:gd name="connsiteY120" fmla="*/ 547863 h 3302143"/>
              <a:gd name="connsiteX121" fmla="*/ 1153404 w 3302144"/>
              <a:gd name="connsiteY121" fmla="*/ 558110 h 3302143"/>
              <a:gd name="connsiteX122" fmla="*/ 1181561 w 3302144"/>
              <a:gd name="connsiteY122" fmla="*/ 568796 h 3302143"/>
              <a:gd name="connsiteX123" fmla="*/ 1209300 w 3302144"/>
              <a:gd name="connsiteY123" fmla="*/ 582510 h 3302143"/>
              <a:gd name="connsiteX124" fmla="*/ 1237038 w 3302144"/>
              <a:gd name="connsiteY124" fmla="*/ 596225 h 3302143"/>
              <a:gd name="connsiteX125" fmla="*/ 1263062 w 3302144"/>
              <a:gd name="connsiteY125" fmla="*/ 613406 h 3302143"/>
              <a:gd name="connsiteX126" fmla="*/ 1287790 w 3302144"/>
              <a:gd name="connsiteY126" fmla="*/ 631026 h 3302143"/>
              <a:gd name="connsiteX127" fmla="*/ 1313395 w 3302144"/>
              <a:gd name="connsiteY127" fmla="*/ 651237 h 3302143"/>
              <a:gd name="connsiteX128" fmla="*/ 1320175 w 3302144"/>
              <a:gd name="connsiteY128" fmla="*/ 620070 h 3302143"/>
              <a:gd name="connsiteX129" fmla="*/ 1329127 w 3302144"/>
              <a:gd name="connsiteY129" fmla="*/ 591056 h 3302143"/>
              <a:gd name="connsiteX130" fmla="*/ 1339374 w 3302144"/>
              <a:gd name="connsiteY130" fmla="*/ 561603 h 3302143"/>
              <a:gd name="connsiteX131" fmla="*/ 1353089 w 3302144"/>
              <a:gd name="connsiteY131" fmla="*/ 533865 h 3302143"/>
              <a:gd name="connsiteX132" fmla="*/ 1366803 w 3302144"/>
              <a:gd name="connsiteY132" fmla="*/ 506127 h 3302143"/>
              <a:gd name="connsiteX133" fmla="*/ 1382689 w 3302144"/>
              <a:gd name="connsiteY133" fmla="*/ 480541 h 3302143"/>
              <a:gd name="connsiteX134" fmla="*/ 1399871 w 3302144"/>
              <a:gd name="connsiteY134" fmla="*/ 454517 h 3302143"/>
              <a:gd name="connsiteX135" fmla="*/ 1419225 w 3302144"/>
              <a:gd name="connsiteY135" fmla="*/ 430646 h 3302143"/>
              <a:gd name="connsiteX136" fmla="*/ 1440312 w 3302144"/>
              <a:gd name="connsiteY136" fmla="*/ 407631 h 3302143"/>
              <a:gd name="connsiteX137" fmla="*/ 1461837 w 3302144"/>
              <a:gd name="connsiteY137" fmla="*/ 385913 h 3302143"/>
              <a:gd name="connsiteX138" fmla="*/ 1485096 w 3302144"/>
              <a:gd name="connsiteY138" fmla="*/ 365051 h 3302143"/>
              <a:gd name="connsiteX139" fmla="*/ 1510527 w 3302144"/>
              <a:gd name="connsiteY139" fmla="*/ 346342 h 3302143"/>
              <a:gd name="connsiteX140" fmla="*/ 1537692 w 3302144"/>
              <a:gd name="connsiteY140" fmla="*/ 328490 h 3302143"/>
              <a:gd name="connsiteX141" fmla="*/ 1565295 w 3302144"/>
              <a:gd name="connsiteY141" fmla="*/ 311933 h 3302143"/>
              <a:gd name="connsiteX142" fmla="*/ 1593774 w 3302144"/>
              <a:gd name="connsiteY142" fmla="*/ 297968 h 3302143"/>
              <a:gd name="connsiteX143" fmla="*/ 1623987 w 3302144"/>
              <a:gd name="connsiteY143" fmla="*/ 284859 h 3302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3302144" h="3302143">
                <a:moveTo>
                  <a:pt x="2465994" y="0"/>
                </a:moveTo>
                <a:lnTo>
                  <a:pt x="2467728" y="857"/>
                </a:lnTo>
                <a:lnTo>
                  <a:pt x="2468166" y="2153"/>
                </a:lnTo>
                <a:lnTo>
                  <a:pt x="2751710" y="840273"/>
                </a:lnTo>
                <a:lnTo>
                  <a:pt x="2760494" y="870505"/>
                </a:lnTo>
                <a:lnTo>
                  <a:pt x="2766268" y="904643"/>
                </a:lnTo>
                <a:lnTo>
                  <a:pt x="2770728" y="934895"/>
                </a:lnTo>
                <a:lnTo>
                  <a:pt x="2773035" y="967318"/>
                </a:lnTo>
                <a:lnTo>
                  <a:pt x="2773609" y="998885"/>
                </a:lnTo>
                <a:lnTo>
                  <a:pt x="2771154" y="1030032"/>
                </a:lnTo>
                <a:lnTo>
                  <a:pt x="2767403" y="1061618"/>
                </a:lnTo>
                <a:lnTo>
                  <a:pt x="2761918" y="1092346"/>
                </a:lnTo>
                <a:lnTo>
                  <a:pt x="2755138" y="1123513"/>
                </a:lnTo>
                <a:lnTo>
                  <a:pt x="2746187" y="1152528"/>
                </a:lnTo>
                <a:lnTo>
                  <a:pt x="2734206" y="1181123"/>
                </a:lnTo>
                <a:lnTo>
                  <a:pt x="2720491" y="1208861"/>
                </a:lnTo>
                <a:lnTo>
                  <a:pt x="2705482" y="1237037"/>
                </a:lnTo>
                <a:lnTo>
                  <a:pt x="2688300" y="1263062"/>
                </a:lnTo>
                <a:lnTo>
                  <a:pt x="2670680" y="1287790"/>
                </a:lnTo>
                <a:lnTo>
                  <a:pt x="2650469" y="1313395"/>
                </a:lnTo>
                <a:lnTo>
                  <a:pt x="2681636" y="1320175"/>
                </a:lnTo>
                <a:lnTo>
                  <a:pt x="2710650" y="1329127"/>
                </a:lnTo>
                <a:lnTo>
                  <a:pt x="2740541" y="1340669"/>
                </a:lnTo>
                <a:lnTo>
                  <a:pt x="2769136" y="1352650"/>
                </a:lnTo>
                <a:lnTo>
                  <a:pt x="2797313" y="1367660"/>
                </a:lnTo>
                <a:lnTo>
                  <a:pt x="2824194" y="1383108"/>
                </a:lnTo>
                <a:lnTo>
                  <a:pt x="2849361" y="1402023"/>
                </a:lnTo>
                <a:lnTo>
                  <a:pt x="2872794" y="1420081"/>
                </a:lnTo>
                <a:lnTo>
                  <a:pt x="2895808" y="1441168"/>
                </a:lnTo>
                <a:lnTo>
                  <a:pt x="2917965" y="1463989"/>
                </a:lnTo>
                <a:lnTo>
                  <a:pt x="2939265" y="1488544"/>
                </a:lnTo>
                <a:lnTo>
                  <a:pt x="2957974" y="1513975"/>
                </a:lnTo>
                <a:lnTo>
                  <a:pt x="2975388" y="1539844"/>
                </a:lnTo>
                <a:lnTo>
                  <a:pt x="2990649" y="1567885"/>
                </a:lnTo>
                <a:lnTo>
                  <a:pt x="3006349" y="1597221"/>
                </a:lnTo>
                <a:lnTo>
                  <a:pt x="3017724" y="1626577"/>
                </a:lnTo>
                <a:lnTo>
                  <a:pt x="3301706" y="2465993"/>
                </a:lnTo>
                <a:lnTo>
                  <a:pt x="3302144" y="2467288"/>
                </a:lnTo>
                <a:lnTo>
                  <a:pt x="3300848" y="2467727"/>
                </a:lnTo>
                <a:lnTo>
                  <a:pt x="2465318" y="2750394"/>
                </a:lnTo>
                <a:lnTo>
                  <a:pt x="2432495" y="2760055"/>
                </a:lnTo>
                <a:lnTo>
                  <a:pt x="2401387" y="2766248"/>
                </a:lnTo>
                <a:lnTo>
                  <a:pt x="2368106" y="2770289"/>
                </a:lnTo>
                <a:lnTo>
                  <a:pt x="2335683" y="2772596"/>
                </a:lnTo>
                <a:lnTo>
                  <a:pt x="2304116" y="2773170"/>
                </a:lnTo>
                <a:lnTo>
                  <a:pt x="2272969" y="2770715"/>
                </a:lnTo>
                <a:lnTo>
                  <a:pt x="2241383" y="2766964"/>
                </a:lnTo>
                <a:lnTo>
                  <a:pt x="2210654" y="2761479"/>
                </a:lnTo>
                <a:lnTo>
                  <a:pt x="2180783" y="2754261"/>
                </a:lnTo>
                <a:lnTo>
                  <a:pt x="2150473" y="2745748"/>
                </a:lnTo>
                <a:lnTo>
                  <a:pt x="2121878" y="2733767"/>
                </a:lnTo>
                <a:lnTo>
                  <a:pt x="2092844" y="2720491"/>
                </a:lnTo>
                <a:lnTo>
                  <a:pt x="2066401" y="2706338"/>
                </a:lnTo>
                <a:lnTo>
                  <a:pt x="2038644" y="2688299"/>
                </a:lnTo>
                <a:lnTo>
                  <a:pt x="2013915" y="2670679"/>
                </a:lnTo>
                <a:lnTo>
                  <a:pt x="1990482" y="2652621"/>
                </a:lnTo>
                <a:lnTo>
                  <a:pt x="1981530" y="2681636"/>
                </a:lnTo>
                <a:lnTo>
                  <a:pt x="1972579" y="2710650"/>
                </a:lnTo>
                <a:lnTo>
                  <a:pt x="1961474" y="2741836"/>
                </a:lnTo>
                <a:lnTo>
                  <a:pt x="1949055" y="2769136"/>
                </a:lnTo>
                <a:lnTo>
                  <a:pt x="1934045" y="2797312"/>
                </a:lnTo>
                <a:lnTo>
                  <a:pt x="1918597" y="2824194"/>
                </a:lnTo>
                <a:lnTo>
                  <a:pt x="1899682" y="2849360"/>
                </a:lnTo>
                <a:lnTo>
                  <a:pt x="1880328" y="2873231"/>
                </a:lnTo>
                <a:lnTo>
                  <a:pt x="1859241" y="2896246"/>
                </a:lnTo>
                <a:lnTo>
                  <a:pt x="1836420" y="2918403"/>
                </a:lnTo>
                <a:lnTo>
                  <a:pt x="1811866" y="2939703"/>
                </a:lnTo>
                <a:lnTo>
                  <a:pt x="1786435" y="2958412"/>
                </a:lnTo>
                <a:lnTo>
                  <a:pt x="1760566" y="2975826"/>
                </a:lnTo>
                <a:lnTo>
                  <a:pt x="1731667" y="2992821"/>
                </a:lnTo>
                <a:lnTo>
                  <a:pt x="1703188" y="3006786"/>
                </a:lnTo>
                <a:lnTo>
                  <a:pt x="1671241" y="3019038"/>
                </a:lnTo>
                <a:lnTo>
                  <a:pt x="835711" y="3301705"/>
                </a:lnTo>
                <a:lnTo>
                  <a:pt x="834416" y="3302143"/>
                </a:lnTo>
                <a:lnTo>
                  <a:pt x="833978" y="3300848"/>
                </a:lnTo>
                <a:lnTo>
                  <a:pt x="549996" y="2461433"/>
                </a:lnTo>
                <a:lnTo>
                  <a:pt x="541211" y="2431200"/>
                </a:lnTo>
                <a:lnTo>
                  <a:pt x="535876" y="2398358"/>
                </a:lnTo>
                <a:lnTo>
                  <a:pt x="530977" y="2366811"/>
                </a:lnTo>
                <a:lnTo>
                  <a:pt x="529108" y="2335682"/>
                </a:lnTo>
                <a:lnTo>
                  <a:pt x="528535" y="2304116"/>
                </a:lnTo>
                <a:lnTo>
                  <a:pt x="530552" y="2271673"/>
                </a:lnTo>
                <a:lnTo>
                  <a:pt x="534303" y="2240088"/>
                </a:lnTo>
                <a:lnTo>
                  <a:pt x="539788" y="2209359"/>
                </a:lnTo>
                <a:lnTo>
                  <a:pt x="547443" y="2180783"/>
                </a:lnTo>
                <a:lnTo>
                  <a:pt x="555957" y="2150473"/>
                </a:lnTo>
                <a:lnTo>
                  <a:pt x="567938" y="2121878"/>
                </a:lnTo>
                <a:lnTo>
                  <a:pt x="581214" y="2092844"/>
                </a:lnTo>
                <a:lnTo>
                  <a:pt x="596662" y="2065963"/>
                </a:lnTo>
                <a:lnTo>
                  <a:pt x="613405" y="2038644"/>
                </a:lnTo>
                <a:lnTo>
                  <a:pt x="631025" y="2013915"/>
                </a:lnTo>
                <a:lnTo>
                  <a:pt x="651674" y="1989606"/>
                </a:lnTo>
                <a:lnTo>
                  <a:pt x="620069" y="1981530"/>
                </a:lnTo>
                <a:lnTo>
                  <a:pt x="591055" y="1972579"/>
                </a:lnTo>
                <a:lnTo>
                  <a:pt x="561603" y="1962332"/>
                </a:lnTo>
                <a:lnTo>
                  <a:pt x="532569" y="1949055"/>
                </a:lnTo>
                <a:lnTo>
                  <a:pt x="504831" y="1935341"/>
                </a:lnTo>
                <a:lnTo>
                  <a:pt x="477950" y="1919893"/>
                </a:lnTo>
                <a:lnTo>
                  <a:pt x="453221" y="1902273"/>
                </a:lnTo>
                <a:lnTo>
                  <a:pt x="428911" y="1881624"/>
                </a:lnTo>
                <a:lnTo>
                  <a:pt x="405897" y="1860537"/>
                </a:lnTo>
                <a:lnTo>
                  <a:pt x="383740" y="1837716"/>
                </a:lnTo>
                <a:lnTo>
                  <a:pt x="362879" y="1814457"/>
                </a:lnTo>
                <a:lnTo>
                  <a:pt x="344169" y="1789026"/>
                </a:lnTo>
                <a:lnTo>
                  <a:pt x="326317" y="1761861"/>
                </a:lnTo>
                <a:lnTo>
                  <a:pt x="311494" y="1735116"/>
                </a:lnTo>
                <a:lnTo>
                  <a:pt x="295357" y="1704484"/>
                </a:lnTo>
                <a:lnTo>
                  <a:pt x="283982" y="1675128"/>
                </a:lnTo>
                <a:lnTo>
                  <a:pt x="438" y="837008"/>
                </a:lnTo>
                <a:lnTo>
                  <a:pt x="0" y="835713"/>
                </a:lnTo>
                <a:lnTo>
                  <a:pt x="857" y="833979"/>
                </a:lnTo>
                <a:lnTo>
                  <a:pt x="842864" y="549120"/>
                </a:lnTo>
                <a:lnTo>
                  <a:pt x="874830" y="541193"/>
                </a:lnTo>
                <a:lnTo>
                  <a:pt x="905939" y="535000"/>
                </a:lnTo>
                <a:lnTo>
                  <a:pt x="937924" y="531397"/>
                </a:lnTo>
                <a:lnTo>
                  <a:pt x="970347" y="529090"/>
                </a:lnTo>
                <a:lnTo>
                  <a:pt x="1001914" y="528516"/>
                </a:lnTo>
                <a:lnTo>
                  <a:pt x="1033061" y="530972"/>
                </a:lnTo>
                <a:lnTo>
                  <a:pt x="1063352" y="535161"/>
                </a:lnTo>
                <a:lnTo>
                  <a:pt x="1094080" y="540645"/>
                </a:lnTo>
                <a:lnTo>
                  <a:pt x="1123952" y="547863"/>
                </a:lnTo>
                <a:lnTo>
                  <a:pt x="1153404" y="558110"/>
                </a:lnTo>
                <a:lnTo>
                  <a:pt x="1181561" y="568796"/>
                </a:lnTo>
                <a:lnTo>
                  <a:pt x="1209300" y="582510"/>
                </a:lnTo>
                <a:lnTo>
                  <a:pt x="1237038" y="596225"/>
                </a:lnTo>
                <a:lnTo>
                  <a:pt x="1263062" y="613406"/>
                </a:lnTo>
                <a:lnTo>
                  <a:pt x="1287790" y="631026"/>
                </a:lnTo>
                <a:lnTo>
                  <a:pt x="1313395" y="651237"/>
                </a:lnTo>
                <a:lnTo>
                  <a:pt x="1320175" y="620070"/>
                </a:lnTo>
                <a:lnTo>
                  <a:pt x="1329127" y="591056"/>
                </a:lnTo>
                <a:lnTo>
                  <a:pt x="1339374" y="561603"/>
                </a:lnTo>
                <a:lnTo>
                  <a:pt x="1353089" y="533865"/>
                </a:lnTo>
                <a:lnTo>
                  <a:pt x="1366803" y="506127"/>
                </a:lnTo>
                <a:lnTo>
                  <a:pt x="1382689" y="480541"/>
                </a:lnTo>
                <a:lnTo>
                  <a:pt x="1399871" y="454517"/>
                </a:lnTo>
                <a:lnTo>
                  <a:pt x="1419225" y="430646"/>
                </a:lnTo>
                <a:lnTo>
                  <a:pt x="1440312" y="407631"/>
                </a:lnTo>
                <a:lnTo>
                  <a:pt x="1461837" y="385913"/>
                </a:lnTo>
                <a:lnTo>
                  <a:pt x="1485096" y="365051"/>
                </a:lnTo>
                <a:lnTo>
                  <a:pt x="1510527" y="346342"/>
                </a:lnTo>
                <a:lnTo>
                  <a:pt x="1537692" y="328490"/>
                </a:lnTo>
                <a:lnTo>
                  <a:pt x="1565295" y="311933"/>
                </a:lnTo>
                <a:lnTo>
                  <a:pt x="1593774" y="297968"/>
                </a:lnTo>
                <a:lnTo>
                  <a:pt x="1623987" y="284859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1682951" y="1317732"/>
            <a:ext cx="4087250" cy="5142594"/>
          </a:xfrm>
          <a:custGeom>
            <a:avLst/>
            <a:gdLst>
              <a:gd name="connsiteX0" fmla="*/ 758005 w 4087250"/>
              <a:gd name="connsiteY0" fmla="*/ 849 h 5142594"/>
              <a:gd name="connsiteX1" fmla="*/ 811045 w 4087250"/>
              <a:gd name="connsiteY1" fmla="*/ 1949 h 5142594"/>
              <a:gd name="connsiteX2" fmla="*/ 3856981 w 4087250"/>
              <a:gd name="connsiteY2" fmla="*/ 372993 h 5142594"/>
              <a:gd name="connsiteX3" fmla="*/ 4085302 w 4087250"/>
              <a:gd name="connsiteY3" fmla="*/ 664655 h 5142594"/>
              <a:gd name="connsiteX4" fmla="*/ 3567867 w 4087250"/>
              <a:gd name="connsiteY4" fmla="*/ 4912326 h 5142594"/>
              <a:gd name="connsiteX5" fmla="*/ 3276206 w 4087250"/>
              <a:gd name="connsiteY5" fmla="*/ 5140646 h 5142594"/>
              <a:gd name="connsiteX6" fmla="*/ 230269 w 4087250"/>
              <a:gd name="connsiteY6" fmla="*/ 4769603 h 5142594"/>
              <a:gd name="connsiteX7" fmla="*/ 1949 w 4087250"/>
              <a:gd name="connsiteY7" fmla="*/ 4477941 h 5142594"/>
              <a:gd name="connsiteX8" fmla="*/ 519383 w 4087250"/>
              <a:gd name="connsiteY8" fmla="*/ 230269 h 5142594"/>
              <a:gd name="connsiteX9" fmla="*/ 758005 w 4087250"/>
              <a:gd name="connsiteY9" fmla="*/ 849 h 514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87250" h="5142594">
                <a:moveTo>
                  <a:pt x="758005" y="849"/>
                </a:moveTo>
                <a:cubicBezTo>
                  <a:pt x="775351" y="-553"/>
                  <a:pt x="793097" y="-237"/>
                  <a:pt x="811045" y="1949"/>
                </a:cubicBezTo>
                <a:lnTo>
                  <a:pt x="3856981" y="372993"/>
                </a:lnTo>
                <a:cubicBezTo>
                  <a:pt x="4000571" y="390484"/>
                  <a:pt x="4102793" y="521065"/>
                  <a:pt x="4085302" y="664655"/>
                </a:cubicBezTo>
                <a:lnTo>
                  <a:pt x="3567867" y="4912326"/>
                </a:lnTo>
                <a:cubicBezTo>
                  <a:pt x="3550376" y="5055916"/>
                  <a:pt x="3419795" y="5158138"/>
                  <a:pt x="3276206" y="5140646"/>
                </a:cubicBezTo>
                <a:lnTo>
                  <a:pt x="230269" y="4769603"/>
                </a:lnTo>
                <a:cubicBezTo>
                  <a:pt x="86680" y="4752111"/>
                  <a:pt x="-15542" y="4621530"/>
                  <a:pt x="1949" y="4477941"/>
                </a:cubicBezTo>
                <a:lnTo>
                  <a:pt x="519383" y="230269"/>
                </a:lnTo>
                <a:cubicBezTo>
                  <a:pt x="534688" y="104628"/>
                  <a:pt x="636578" y="10660"/>
                  <a:pt x="758005" y="849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2"/>
          </p:nvPr>
        </p:nvSpPr>
        <p:spPr>
          <a:xfrm>
            <a:off x="8369543" y="931633"/>
            <a:ext cx="2733757" cy="2733757"/>
          </a:xfrm>
          <a:custGeom>
            <a:avLst/>
            <a:gdLst>
              <a:gd name="connsiteX0" fmla="*/ 810409 w 2733757"/>
              <a:gd name="connsiteY0" fmla="*/ 0 h 2733757"/>
              <a:gd name="connsiteX1" fmla="*/ 1467160 w 2733757"/>
              <a:gd name="connsiteY1" fmla="*/ 276174 h 2733757"/>
              <a:gd name="connsiteX2" fmla="*/ 1490559 w 2733757"/>
              <a:gd name="connsiteY2" fmla="*/ 288391 h 2733757"/>
              <a:gd name="connsiteX3" fmla="*/ 1512523 w 2733757"/>
              <a:gd name="connsiteY3" fmla="*/ 301195 h 2733757"/>
              <a:gd name="connsiteX4" fmla="*/ 1533638 w 2733757"/>
              <a:gd name="connsiteY4" fmla="*/ 316019 h 2733757"/>
              <a:gd name="connsiteX5" fmla="*/ 1554327 w 2733757"/>
              <a:gd name="connsiteY5" fmla="*/ 331854 h 2733757"/>
              <a:gd name="connsiteX6" fmla="*/ 1573582 w 2733757"/>
              <a:gd name="connsiteY6" fmla="*/ 348274 h 2733757"/>
              <a:gd name="connsiteX7" fmla="*/ 1590976 w 2733757"/>
              <a:gd name="connsiteY7" fmla="*/ 366290 h 2733757"/>
              <a:gd name="connsiteX8" fmla="*/ 1606935 w 2733757"/>
              <a:gd name="connsiteY8" fmla="*/ 384891 h 2733757"/>
              <a:gd name="connsiteX9" fmla="*/ 1622469 w 2733757"/>
              <a:gd name="connsiteY9" fmla="*/ 404503 h 2733757"/>
              <a:gd name="connsiteX10" fmla="*/ 1636567 w 2733757"/>
              <a:gd name="connsiteY10" fmla="*/ 424700 h 2733757"/>
              <a:gd name="connsiteX11" fmla="*/ 1648806 w 2733757"/>
              <a:gd name="connsiteY11" fmla="*/ 446494 h 2733757"/>
              <a:gd name="connsiteX12" fmla="*/ 1660034 w 2733757"/>
              <a:gd name="connsiteY12" fmla="*/ 467862 h 2733757"/>
              <a:gd name="connsiteX13" fmla="*/ 1669402 w 2733757"/>
              <a:gd name="connsiteY13" fmla="*/ 490826 h 2733757"/>
              <a:gd name="connsiteX14" fmla="*/ 1678770 w 2733757"/>
              <a:gd name="connsiteY14" fmla="*/ 513791 h 2733757"/>
              <a:gd name="connsiteX15" fmla="*/ 1685268 w 2733757"/>
              <a:gd name="connsiteY15" fmla="*/ 537926 h 2733757"/>
              <a:gd name="connsiteX16" fmla="*/ 1690755 w 2733757"/>
              <a:gd name="connsiteY16" fmla="*/ 561636 h 2733757"/>
              <a:gd name="connsiteX17" fmla="*/ 1695392 w 2733757"/>
              <a:gd name="connsiteY17" fmla="*/ 587367 h 2733757"/>
              <a:gd name="connsiteX18" fmla="*/ 1716015 w 2733757"/>
              <a:gd name="connsiteY18" fmla="*/ 572258 h 2733757"/>
              <a:gd name="connsiteX19" fmla="*/ 1736797 w 2733757"/>
              <a:gd name="connsiteY19" fmla="*/ 559595 h 2733757"/>
              <a:gd name="connsiteX20" fmla="*/ 1758591 w 2733757"/>
              <a:gd name="connsiteY20" fmla="*/ 547356 h 2733757"/>
              <a:gd name="connsiteX21" fmla="*/ 1781555 w 2733757"/>
              <a:gd name="connsiteY21" fmla="*/ 537988 h 2733757"/>
              <a:gd name="connsiteX22" fmla="*/ 1804519 w 2733757"/>
              <a:gd name="connsiteY22" fmla="*/ 528620 h 2733757"/>
              <a:gd name="connsiteX23" fmla="*/ 1827644 w 2733757"/>
              <a:gd name="connsiteY23" fmla="*/ 521698 h 2733757"/>
              <a:gd name="connsiteX24" fmla="*/ 1851779 w 2733757"/>
              <a:gd name="connsiteY24" fmla="*/ 515200 h 2733757"/>
              <a:gd name="connsiteX25" fmla="*/ 1876075 w 2733757"/>
              <a:gd name="connsiteY25" fmla="*/ 511148 h 2733757"/>
              <a:gd name="connsiteX26" fmla="*/ 1900957 w 2733757"/>
              <a:gd name="connsiteY26" fmla="*/ 508532 h 2733757"/>
              <a:gd name="connsiteX27" fmla="*/ 1925413 w 2733757"/>
              <a:gd name="connsiteY27" fmla="*/ 506926 h 2733757"/>
              <a:gd name="connsiteX28" fmla="*/ 1950455 w 2733757"/>
              <a:gd name="connsiteY28" fmla="*/ 506755 h 2733757"/>
              <a:gd name="connsiteX29" fmla="*/ 1975658 w 2733757"/>
              <a:gd name="connsiteY29" fmla="*/ 509030 h 2733757"/>
              <a:gd name="connsiteX30" fmla="*/ 2001446 w 2733757"/>
              <a:gd name="connsiteY30" fmla="*/ 512739 h 2733757"/>
              <a:gd name="connsiteX31" fmla="*/ 2026809 w 2733757"/>
              <a:gd name="connsiteY31" fmla="*/ 517460 h 2733757"/>
              <a:gd name="connsiteX32" fmla="*/ 2051323 w 2733757"/>
              <a:gd name="connsiteY32" fmla="*/ 524201 h 2733757"/>
              <a:gd name="connsiteX33" fmla="*/ 2076422 w 2733757"/>
              <a:gd name="connsiteY33" fmla="*/ 532377 h 2733757"/>
              <a:gd name="connsiteX34" fmla="*/ 2733172 w 2733757"/>
              <a:gd name="connsiteY34" fmla="*/ 808551 h 2733757"/>
              <a:gd name="connsiteX35" fmla="*/ 2733757 w 2733757"/>
              <a:gd name="connsiteY35" fmla="*/ 809986 h 2733757"/>
              <a:gd name="connsiteX36" fmla="*/ 2733333 w 2733757"/>
              <a:gd name="connsiteY36" fmla="*/ 810996 h 2733757"/>
              <a:gd name="connsiteX37" fmla="*/ 2458434 w 2733757"/>
              <a:gd name="connsiteY37" fmla="*/ 1464715 h 2733757"/>
              <a:gd name="connsiteX38" fmla="*/ 2447652 w 2733757"/>
              <a:gd name="connsiteY38" fmla="*/ 1487529 h 2733757"/>
              <a:gd name="connsiteX39" fmla="*/ 2432988 w 2733757"/>
              <a:gd name="connsiteY39" fmla="*/ 1511089 h 2733757"/>
              <a:gd name="connsiteX40" fmla="*/ 2419599 w 2733757"/>
              <a:gd name="connsiteY40" fmla="*/ 1531618 h 2733757"/>
              <a:gd name="connsiteX41" fmla="*/ 2403764 w 2733757"/>
              <a:gd name="connsiteY41" fmla="*/ 1552307 h 2733757"/>
              <a:gd name="connsiteX42" fmla="*/ 2387344 w 2733757"/>
              <a:gd name="connsiteY42" fmla="*/ 1571562 h 2733757"/>
              <a:gd name="connsiteX43" fmla="*/ 2369328 w 2733757"/>
              <a:gd name="connsiteY43" fmla="*/ 1588956 h 2733757"/>
              <a:gd name="connsiteX44" fmla="*/ 2350302 w 2733757"/>
              <a:gd name="connsiteY44" fmla="*/ 1605925 h 2733757"/>
              <a:gd name="connsiteX45" fmla="*/ 2330690 w 2733757"/>
              <a:gd name="connsiteY45" fmla="*/ 1621459 h 2733757"/>
              <a:gd name="connsiteX46" fmla="*/ 2310068 w 2733757"/>
              <a:gd name="connsiteY46" fmla="*/ 1636568 h 2733757"/>
              <a:gd name="connsiteX47" fmla="*/ 2289285 w 2733757"/>
              <a:gd name="connsiteY47" fmla="*/ 1649232 h 2733757"/>
              <a:gd name="connsiteX48" fmla="*/ 2266906 w 2733757"/>
              <a:gd name="connsiteY48" fmla="*/ 1660035 h 2733757"/>
              <a:gd name="connsiteX49" fmla="*/ 2243942 w 2733757"/>
              <a:gd name="connsiteY49" fmla="*/ 1669403 h 2733757"/>
              <a:gd name="connsiteX50" fmla="*/ 2219967 w 2733757"/>
              <a:gd name="connsiteY50" fmla="*/ 1678346 h 2733757"/>
              <a:gd name="connsiteX51" fmla="*/ 2195832 w 2733757"/>
              <a:gd name="connsiteY51" fmla="*/ 1684844 h 2733757"/>
              <a:gd name="connsiteX52" fmla="*/ 2172122 w 2733757"/>
              <a:gd name="connsiteY52" fmla="*/ 1690331 h 2733757"/>
              <a:gd name="connsiteX53" fmla="*/ 2146391 w 2733757"/>
              <a:gd name="connsiteY53" fmla="*/ 1694968 h 2733757"/>
              <a:gd name="connsiteX54" fmla="*/ 2161500 w 2733757"/>
              <a:gd name="connsiteY54" fmla="*/ 1715590 h 2733757"/>
              <a:gd name="connsiteX55" fmla="*/ 2174163 w 2733757"/>
              <a:gd name="connsiteY55" fmla="*/ 1736373 h 2733757"/>
              <a:gd name="connsiteX56" fmla="*/ 2185977 w 2733757"/>
              <a:gd name="connsiteY56" fmla="*/ 1759177 h 2733757"/>
              <a:gd name="connsiteX57" fmla="*/ 2196780 w 2733757"/>
              <a:gd name="connsiteY57" fmla="*/ 1781555 h 2733757"/>
              <a:gd name="connsiteX58" fmla="*/ 2205723 w 2733757"/>
              <a:gd name="connsiteY58" fmla="*/ 1805530 h 2733757"/>
              <a:gd name="connsiteX59" fmla="*/ 2213656 w 2733757"/>
              <a:gd name="connsiteY59" fmla="*/ 1829080 h 2733757"/>
              <a:gd name="connsiteX60" fmla="*/ 2218718 w 2733757"/>
              <a:gd name="connsiteY60" fmla="*/ 1853801 h 2733757"/>
              <a:gd name="connsiteX61" fmla="*/ 2223195 w 2733757"/>
              <a:gd name="connsiteY61" fmla="*/ 1877086 h 2733757"/>
              <a:gd name="connsiteX62" fmla="*/ 2225812 w 2733757"/>
              <a:gd name="connsiteY62" fmla="*/ 1901967 h 2733757"/>
              <a:gd name="connsiteX63" fmla="*/ 2226993 w 2733757"/>
              <a:gd name="connsiteY63" fmla="*/ 1927435 h 2733757"/>
              <a:gd name="connsiteX64" fmla="*/ 2226739 w 2733757"/>
              <a:gd name="connsiteY64" fmla="*/ 1953487 h 2733757"/>
              <a:gd name="connsiteX65" fmla="*/ 2224464 w 2733757"/>
              <a:gd name="connsiteY65" fmla="*/ 1978689 h 2733757"/>
              <a:gd name="connsiteX66" fmla="*/ 2221179 w 2733757"/>
              <a:gd name="connsiteY66" fmla="*/ 2003467 h 2733757"/>
              <a:gd name="connsiteX67" fmla="*/ 2215449 w 2733757"/>
              <a:gd name="connsiteY67" fmla="*/ 2028405 h 2733757"/>
              <a:gd name="connsiteX68" fmla="*/ 2209293 w 2733757"/>
              <a:gd name="connsiteY68" fmla="*/ 2054354 h 2733757"/>
              <a:gd name="connsiteX69" fmla="*/ 2200531 w 2733757"/>
              <a:gd name="connsiteY69" fmla="*/ 2078018 h 2733757"/>
              <a:gd name="connsiteX70" fmla="*/ 1925208 w 2733757"/>
              <a:gd name="connsiteY70" fmla="*/ 2732747 h 2733757"/>
              <a:gd name="connsiteX71" fmla="*/ 1924783 w 2733757"/>
              <a:gd name="connsiteY71" fmla="*/ 2733757 h 2733757"/>
              <a:gd name="connsiteX72" fmla="*/ 1923772 w 2733757"/>
              <a:gd name="connsiteY72" fmla="*/ 2733332 h 2733757"/>
              <a:gd name="connsiteX73" fmla="*/ 1272074 w 2733757"/>
              <a:gd name="connsiteY73" fmla="*/ 2459283 h 2733757"/>
              <a:gd name="connsiteX74" fmla="*/ 1247240 w 2733757"/>
              <a:gd name="connsiteY74" fmla="*/ 2447651 h 2733757"/>
              <a:gd name="connsiteX75" fmla="*/ 1225275 w 2733757"/>
              <a:gd name="connsiteY75" fmla="*/ 2434847 h 2733757"/>
              <a:gd name="connsiteX76" fmla="*/ 1203151 w 2733757"/>
              <a:gd name="connsiteY76" fmla="*/ 2419598 h 2733757"/>
              <a:gd name="connsiteX77" fmla="*/ 1182461 w 2733757"/>
              <a:gd name="connsiteY77" fmla="*/ 2403764 h 2733757"/>
              <a:gd name="connsiteX78" fmla="*/ 1163207 w 2733757"/>
              <a:gd name="connsiteY78" fmla="*/ 2387344 h 2733757"/>
              <a:gd name="connsiteX79" fmla="*/ 1145813 w 2733757"/>
              <a:gd name="connsiteY79" fmla="*/ 2369328 h 2733757"/>
              <a:gd name="connsiteX80" fmla="*/ 1128843 w 2733757"/>
              <a:gd name="connsiteY80" fmla="*/ 2350301 h 2733757"/>
              <a:gd name="connsiteX81" fmla="*/ 1113309 w 2733757"/>
              <a:gd name="connsiteY81" fmla="*/ 2330689 h 2733757"/>
              <a:gd name="connsiteX82" fmla="*/ 1099210 w 2733757"/>
              <a:gd name="connsiteY82" fmla="*/ 2310492 h 2733757"/>
              <a:gd name="connsiteX83" fmla="*/ 1085537 w 2733757"/>
              <a:gd name="connsiteY83" fmla="*/ 2289284 h 2733757"/>
              <a:gd name="connsiteX84" fmla="*/ 1074733 w 2733757"/>
              <a:gd name="connsiteY84" fmla="*/ 2266905 h 2733757"/>
              <a:gd name="connsiteX85" fmla="*/ 1064355 w 2733757"/>
              <a:gd name="connsiteY85" fmla="*/ 2243517 h 2733757"/>
              <a:gd name="connsiteX86" fmla="*/ 1055997 w 2733757"/>
              <a:gd name="connsiteY86" fmla="*/ 2220977 h 2733757"/>
              <a:gd name="connsiteX87" fmla="*/ 1048914 w 2733757"/>
              <a:gd name="connsiteY87" fmla="*/ 2195406 h 2733757"/>
              <a:gd name="connsiteX88" fmla="*/ 1043427 w 2733757"/>
              <a:gd name="connsiteY88" fmla="*/ 2171696 h 2733757"/>
              <a:gd name="connsiteX89" fmla="*/ 1038950 w 2733757"/>
              <a:gd name="connsiteY89" fmla="*/ 2148411 h 2733757"/>
              <a:gd name="connsiteX90" fmla="*/ 1018167 w 2733757"/>
              <a:gd name="connsiteY90" fmla="*/ 2161074 h 2733757"/>
              <a:gd name="connsiteX91" fmla="*/ 997385 w 2733757"/>
              <a:gd name="connsiteY91" fmla="*/ 2173738 h 2733757"/>
              <a:gd name="connsiteX92" fmla="*/ 974156 w 2733757"/>
              <a:gd name="connsiteY92" fmla="*/ 2186562 h 2733757"/>
              <a:gd name="connsiteX93" fmla="*/ 952202 w 2733757"/>
              <a:gd name="connsiteY93" fmla="*/ 2196354 h 2733757"/>
              <a:gd name="connsiteX94" fmla="*/ 928227 w 2733757"/>
              <a:gd name="connsiteY94" fmla="*/ 2205298 h 2733757"/>
              <a:gd name="connsiteX95" fmla="*/ 904678 w 2733757"/>
              <a:gd name="connsiteY95" fmla="*/ 2213230 h 2733757"/>
              <a:gd name="connsiteX96" fmla="*/ 879957 w 2733757"/>
              <a:gd name="connsiteY96" fmla="*/ 2218293 h 2733757"/>
              <a:gd name="connsiteX97" fmla="*/ 855661 w 2733757"/>
              <a:gd name="connsiteY97" fmla="*/ 2222344 h 2733757"/>
              <a:gd name="connsiteX98" fmla="*/ 830780 w 2733757"/>
              <a:gd name="connsiteY98" fmla="*/ 2224961 h 2733757"/>
              <a:gd name="connsiteX99" fmla="*/ 805313 w 2733757"/>
              <a:gd name="connsiteY99" fmla="*/ 2226142 h 2733757"/>
              <a:gd name="connsiteX100" fmla="*/ 779260 w 2733757"/>
              <a:gd name="connsiteY100" fmla="*/ 2225889 h 2733757"/>
              <a:gd name="connsiteX101" fmla="*/ 754058 w 2733757"/>
              <a:gd name="connsiteY101" fmla="*/ 2223614 h 2733757"/>
              <a:gd name="connsiteX102" fmla="*/ 729280 w 2733757"/>
              <a:gd name="connsiteY102" fmla="*/ 2220329 h 2733757"/>
              <a:gd name="connsiteX103" fmla="*/ 702906 w 2733757"/>
              <a:gd name="connsiteY103" fmla="*/ 2215184 h 2733757"/>
              <a:gd name="connsiteX104" fmla="*/ 678393 w 2733757"/>
              <a:gd name="connsiteY104" fmla="*/ 2208442 h 2733757"/>
              <a:gd name="connsiteX105" fmla="*/ 652708 w 2733757"/>
              <a:gd name="connsiteY105" fmla="*/ 2198831 h 2733757"/>
              <a:gd name="connsiteX106" fmla="*/ 1010 w 2733757"/>
              <a:gd name="connsiteY106" fmla="*/ 1924782 h 2733757"/>
              <a:gd name="connsiteX107" fmla="*/ 0 w 2733757"/>
              <a:gd name="connsiteY107" fmla="*/ 1924357 h 2733757"/>
              <a:gd name="connsiteX108" fmla="*/ 425 w 2733757"/>
              <a:gd name="connsiteY108" fmla="*/ 1923346 h 2733757"/>
              <a:gd name="connsiteX109" fmla="*/ 275748 w 2733757"/>
              <a:gd name="connsiteY109" fmla="*/ 1268618 h 2733757"/>
              <a:gd name="connsiteX110" fmla="*/ 286530 w 2733757"/>
              <a:gd name="connsiteY110" fmla="*/ 1245804 h 2733757"/>
              <a:gd name="connsiteX111" fmla="*/ 300769 w 2733757"/>
              <a:gd name="connsiteY111" fmla="*/ 1223254 h 2733757"/>
              <a:gd name="connsiteX112" fmla="*/ 314583 w 2733757"/>
              <a:gd name="connsiteY112" fmla="*/ 1201715 h 2733757"/>
              <a:gd name="connsiteX113" fmla="*/ 329993 w 2733757"/>
              <a:gd name="connsiteY113" fmla="*/ 1182036 h 2733757"/>
              <a:gd name="connsiteX114" fmla="*/ 346413 w 2733757"/>
              <a:gd name="connsiteY114" fmla="*/ 1162781 h 2733757"/>
              <a:gd name="connsiteX115" fmla="*/ 364854 w 2733757"/>
              <a:gd name="connsiteY115" fmla="*/ 1144377 h 2733757"/>
              <a:gd name="connsiteX116" fmla="*/ 383880 w 2733757"/>
              <a:gd name="connsiteY116" fmla="*/ 1127407 h 2733757"/>
              <a:gd name="connsiteX117" fmla="*/ 403492 w 2733757"/>
              <a:gd name="connsiteY117" fmla="*/ 1111874 h 2733757"/>
              <a:gd name="connsiteX118" fmla="*/ 423264 w 2733757"/>
              <a:gd name="connsiteY118" fmla="*/ 1098785 h 2733757"/>
              <a:gd name="connsiteX119" fmla="*/ 444472 w 2733757"/>
              <a:gd name="connsiteY119" fmla="*/ 1085111 h 2733757"/>
              <a:gd name="connsiteX120" fmla="*/ 466851 w 2733757"/>
              <a:gd name="connsiteY120" fmla="*/ 1074308 h 2733757"/>
              <a:gd name="connsiteX121" fmla="*/ 490240 w 2733757"/>
              <a:gd name="connsiteY121" fmla="*/ 1063930 h 2733757"/>
              <a:gd name="connsiteX122" fmla="*/ 513790 w 2733757"/>
              <a:gd name="connsiteY122" fmla="*/ 1055997 h 2733757"/>
              <a:gd name="connsiteX123" fmla="*/ 538350 w 2733757"/>
              <a:gd name="connsiteY123" fmla="*/ 1048489 h 2733757"/>
              <a:gd name="connsiteX124" fmla="*/ 562060 w 2733757"/>
              <a:gd name="connsiteY124" fmla="*/ 1043002 h 2733757"/>
              <a:gd name="connsiteX125" fmla="*/ 587367 w 2733757"/>
              <a:gd name="connsiteY125" fmla="*/ 1039375 h 2733757"/>
              <a:gd name="connsiteX126" fmla="*/ 572682 w 2733757"/>
              <a:gd name="connsiteY126" fmla="*/ 1017742 h 2733757"/>
              <a:gd name="connsiteX127" fmla="*/ 560019 w 2733757"/>
              <a:gd name="connsiteY127" fmla="*/ 996959 h 2733757"/>
              <a:gd name="connsiteX128" fmla="*/ 547780 w 2733757"/>
              <a:gd name="connsiteY128" fmla="*/ 975166 h 2733757"/>
              <a:gd name="connsiteX129" fmla="*/ 537402 w 2733757"/>
              <a:gd name="connsiteY129" fmla="*/ 951777 h 2733757"/>
              <a:gd name="connsiteX130" fmla="*/ 528034 w 2733757"/>
              <a:gd name="connsiteY130" fmla="*/ 928813 h 2733757"/>
              <a:gd name="connsiteX131" fmla="*/ 520101 w 2733757"/>
              <a:gd name="connsiteY131" fmla="*/ 905263 h 2733757"/>
              <a:gd name="connsiteX132" fmla="*/ 514614 w 2733757"/>
              <a:gd name="connsiteY132" fmla="*/ 881553 h 2733757"/>
              <a:gd name="connsiteX133" fmla="*/ 510987 w 2733757"/>
              <a:gd name="connsiteY133" fmla="*/ 856246 h 2733757"/>
              <a:gd name="connsiteX134" fmla="*/ 508370 w 2733757"/>
              <a:gd name="connsiteY134" fmla="*/ 831365 h 2733757"/>
              <a:gd name="connsiteX135" fmla="*/ 507189 w 2733757"/>
              <a:gd name="connsiteY135" fmla="*/ 805898 h 2733757"/>
              <a:gd name="connsiteX136" fmla="*/ 507018 w 2733757"/>
              <a:gd name="connsiteY136" fmla="*/ 780856 h 2733757"/>
              <a:gd name="connsiteX137" fmla="*/ 509293 w 2733757"/>
              <a:gd name="connsiteY137" fmla="*/ 755653 h 2733757"/>
              <a:gd name="connsiteX138" fmla="*/ 513003 w 2733757"/>
              <a:gd name="connsiteY138" fmla="*/ 729865 h 2733757"/>
              <a:gd name="connsiteX139" fmla="*/ 518309 w 2733757"/>
              <a:gd name="connsiteY139" fmla="*/ 705937 h 2733757"/>
              <a:gd name="connsiteX140" fmla="*/ 524889 w 2733757"/>
              <a:gd name="connsiteY140" fmla="*/ 678978 h 2733757"/>
              <a:gd name="connsiteX141" fmla="*/ 533651 w 2733757"/>
              <a:gd name="connsiteY141" fmla="*/ 655315 h 2733757"/>
              <a:gd name="connsiteX142" fmla="*/ 808549 w 2733757"/>
              <a:gd name="connsiteY142" fmla="*/ 1596 h 2733757"/>
              <a:gd name="connsiteX143" fmla="*/ 808974 w 2733757"/>
              <a:gd name="connsiteY143" fmla="*/ 586 h 2733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2733757" h="2733757">
                <a:moveTo>
                  <a:pt x="810409" y="0"/>
                </a:moveTo>
                <a:lnTo>
                  <a:pt x="1467160" y="276174"/>
                </a:lnTo>
                <a:lnTo>
                  <a:pt x="1490559" y="288391"/>
                </a:lnTo>
                <a:lnTo>
                  <a:pt x="1512523" y="301195"/>
                </a:lnTo>
                <a:lnTo>
                  <a:pt x="1533638" y="316019"/>
                </a:lnTo>
                <a:lnTo>
                  <a:pt x="1554327" y="331854"/>
                </a:lnTo>
                <a:lnTo>
                  <a:pt x="1573582" y="348274"/>
                </a:lnTo>
                <a:lnTo>
                  <a:pt x="1590976" y="366290"/>
                </a:lnTo>
                <a:lnTo>
                  <a:pt x="1606935" y="384891"/>
                </a:lnTo>
                <a:lnTo>
                  <a:pt x="1622469" y="404503"/>
                </a:lnTo>
                <a:lnTo>
                  <a:pt x="1636567" y="424700"/>
                </a:lnTo>
                <a:lnTo>
                  <a:pt x="1648806" y="446494"/>
                </a:lnTo>
                <a:lnTo>
                  <a:pt x="1660034" y="467862"/>
                </a:lnTo>
                <a:lnTo>
                  <a:pt x="1669402" y="490826"/>
                </a:lnTo>
                <a:lnTo>
                  <a:pt x="1678770" y="513791"/>
                </a:lnTo>
                <a:lnTo>
                  <a:pt x="1685268" y="537926"/>
                </a:lnTo>
                <a:lnTo>
                  <a:pt x="1690755" y="561636"/>
                </a:lnTo>
                <a:lnTo>
                  <a:pt x="1695392" y="587367"/>
                </a:lnTo>
                <a:lnTo>
                  <a:pt x="1716015" y="572258"/>
                </a:lnTo>
                <a:lnTo>
                  <a:pt x="1736797" y="559595"/>
                </a:lnTo>
                <a:lnTo>
                  <a:pt x="1758591" y="547356"/>
                </a:lnTo>
                <a:lnTo>
                  <a:pt x="1781555" y="537988"/>
                </a:lnTo>
                <a:lnTo>
                  <a:pt x="1804519" y="528620"/>
                </a:lnTo>
                <a:lnTo>
                  <a:pt x="1827644" y="521698"/>
                </a:lnTo>
                <a:lnTo>
                  <a:pt x="1851779" y="515200"/>
                </a:lnTo>
                <a:lnTo>
                  <a:pt x="1876075" y="511148"/>
                </a:lnTo>
                <a:lnTo>
                  <a:pt x="1900957" y="508532"/>
                </a:lnTo>
                <a:lnTo>
                  <a:pt x="1925413" y="506926"/>
                </a:lnTo>
                <a:lnTo>
                  <a:pt x="1950455" y="506755"/>
                </a:lnTo>
                <a:lnTo>
                  <a:pt x="1975658" y="509030"/>
                </a:lnTo>
                <a:lnTo>
                  <a:pt x="2001446" y="512739"/>
                </a:lnTo>
                <a:lnTo>
                  <a:pt x="2026809" y="517460"/>
                </a:lnTo>
                <a:lnTo>
                  <a:pt x="2051323" y="524201"/>
                </a:lnTo>
                <a:lnTo>
                  <a:pt x="2076422" y="532377"/>
                </a:lnTo>
                <a:lnTo>
                  <a:pt x="2733172" y="808551"/>
                </a:lnTo>
                <a:lnTo>
                  <a:pt x="2733757" y="809986"/>
                </a:lnTo>
                <a:lnTo>
                  <a:pt x="2733333" y="810996"/>
                </a:lnTo>
                <a:lnTo>
                  <a:pt x="2458434" y="1464715"/>
                </a:lnTo>
                <a:lnTo>
                  <a:pt x="2447652" y="1487529"/>
                </a:lnTo>
                <a:lnTo>
                  <a:pt x="2432988" y="1511089"/>
                </a:lnTo>
                <a:lnTo>
                  <a:pt x="2419599" y="1531618"/>
                </a:lnTo>
                <a:lnTo>
                  <a:pt x="2403764" y="1552307"/>
                </a:lnTo>
                <a:lnTo>
                  <a:pt x="2387344" y="1571562"/>
                </a:lnTo>
                <a:lnTo>
                  <a:pt x="2369328" y="1588956"/>
                </a:lnTo>
                <a:lnTo>
                  <a:pt x="2350302" y="1605925"/>
                </a:lnTo>
                <a:lnTo>
                  <a:pt x="2330690" y="1621459"/>
                </a:lnTo>
                <a:lnTo>
                  <a:pt x="2310068" y="1636568"/>
                </a:lnTo>
                <a:lnTo>
                  <a:pt x="2289285" y="1649232"/>
                </a:lnTo>
                <a:lnTo>
                  <a:pt x="2266906" y="1660035"/>
                </a:lnTo>
                <a:lnTo>
                  <a:pt x="2243942" y="1669403"/>
                </a:lnTo>
                <a:lnTo>
                  <a:pt x="2219967" y="1678346"/>
                </a:lnTo>
                <a:lnTo>
                  <a:pt x="2195832" y="1684844"/>
                </a:lnTo>
                <a:lnTo>
                  <a:pt x="2172122" y="1690331"/>
                </a:lnTo>
                <a:lnTo>
                  <a:pt x="2146391" y="1694968"/>
                </a:lnTo>
                <a:lnTo>
                  <a:pt x="2161500" y="1715590"/>
                </a:lnTo>
                <a:lnTo>
                  <a:pt x="2174163" y="1736373"/>
                </a:lnTo>
                <a:lnTo>
                  <a:pt x="2185977" y="1759177"/>
                </a:lnTo>
                <a:lnTo>
                  <a:pt x="2196780" y="1781555"/>
                </a:lnTo>
                <a:lnTo>
                  <a:pt x="2205723" y="1805530"/>
                </a:lnTo>
                <a:lnTo>
                  <a:pt x="2213656" y="1829080"/>
                </a:lnTo>
                <a:lnTo>
                  <a:pt x="2218718" y="1853801"/>
                </a:lnTo>
                <a:lnTo>
                  <a:pt x="2223195" y="1877086"/>
                </a:lnTo>
                <a:lnTo>
                  <a:pt x="2225812" y="1901967"/>
                </a:lnTo>
                <a:lnTo>
                  <a:pt x="2226993" y="1927435"/>
                </a:lnTo>
                <a:lnTo>
                  <a:pt x="2226739" y="1953487"/>
                </a:lnTo>
                <a:lnTo>
                  <a:pt x="2224464" y="1978689"/>
                </a:lnTo>
                <a:lnTo>
                  <a:pt x="2221179" y="2003467"/>
                </a:lnTo>
                <a:lnTo>
                  <a:pt x="2215449" y="2028405"/>
                </a:lnTo>
                <a:lnTo>
                  <a:pt x="2209293" y="2054354"/>
                </a:lnTo>
                <a:lnTo>
                  <a:pt x="2200531" y="2078018"/>
                </a:lnTo>
                <a:lnTo>
                  <a:pt x="1925208" y="2732747"/>
                </a:lnTo>
                <a:lnTo>
                  <a:pt x="1924783" y="2733757"/>
                </a:lnTo>
                <a:lnTo>
                  <a:pt x="1923772" y="2733332"/>
                </a:lnTo>
                <a:lnTo>
                  <a:pt x="1272074" y="2459283"/>
                </a:lnTo>
                <a:lnTo>
                  <a:pt x="1247240" y="2447651"/>
                </a:lnTo>
                <a:lnTo>
                  <a:pt x="1225275" y="2434847"/>
                </a:lnTo>
                <a:lnTo>
                  <a:pt x="1203151" y="2419598"/>
                </a:lnTo>
                <a:lnTo>
                  <a:pt x="1182461" y="2403764"/>
                </a:lnTo>
                <a:lnTo>
                  <a:pt x="1163207" y="2387344"/>
                </a:lnTo>
                <a:lnTo>
                  <a:pt x="1145813" y="2369328"/>
                </a:lnTo>
                <a:lnTo>
                  <a:pt x="1128843" y="2350301"/>
                </a:lnTo>
                <a:lnTo>
                  <a:pt x="1113309" y="2330689"/>
                </a:lnTo>
                <a:lnTo>
                  <a:pt x="1099210" y="2310492"/>
                </a:lnTo>
                <a:lnTo>
                  <a:pt x="1085537" y="2289284"/>
                </a:lnTo>
                <a:lnTo>
                  <a:pt x="1074733" y="2266905"/>
                </a:lnTo>
                <a:lnTo>
                  <a:pt x="1064355" y="2243517"/>
                </a:lnTo>
                <a:lnTo>
                  <a:pt x="1055997" y="2220977"/>
                </a:lnTo>
                <a:lnTo>
                  <a:pt x="1048914" y="2195406"/>
                </a:lnTo>
                <a:lnTo>
                  <a:pt x="1043427" y="2171696"/>
                </a:lnTo>
                <a:lnTo>
                  <a:pt x="1038950" y="2148411"/>
                </a:lnTo>
                <a:lnTo>
                  <a:pt x="1018167" y="2161074"/>
                </a:lnTo>
                <a:lnTo>
                  <a:pt x="997385" y="2173738"/>
                </a:lnTo>
                <a:lnTo>
                  <a:pt x="974156" y="2186562"/>
                </a:lnTo>
                <a:lnTo>
                  <a:pt x="952202" y="2196354"/>
                </a:lnTo>
                <a:lnTo>
                  <a:pt x="928227" y="2205298"/>
                </a:lnTo>
                <a:lnTo>
                  <a:pt x="904678" y="2213230"/>
                </a:lnTo>
                <a:lnTo>
                  <a:pt x="879957" y="2218293"/>
                </a:lnTo>
                <a:lnTo>
                  <a:pt x="855661" y="2222344"/>
                </a:lnTo>
                <a:lnTo>
                  <a:pt x="830780" y="2224961"/>
                </a:lnTo>
                <a:lnTo>
                  <a:pt x="805313" y="2226142"/>
                </a:lnTo>
                <a:lnTo>
                  <a:pt x="779260" y="2225889"/>
                </a:lnTo>
                <a:lnTo>
                  <a:pt x="754058" y="2223614"/>
                </a:lnTo>
                <a:lnTo>
                  <a:pt x="729280" y="2220329"/>
                </a:lnTo>
                <a:lnTo>
                  <a:pt x="702906" y="2215184"/>
                </a:lnTo>
                <a:lnTo>
                  <a:pt x="678393" y="2208442"/>
                </a:lnTo>
                <a:lnTo>
                  <a:pt x="652708" y="2198831"/>
                </a:lnTo>
                <a:lnTo>
                  <a:pt x="1010" y="1924782"/>
                </a:lnTo>
                <a:lnTo>
                  <a:pt x="0" y="1924357"/>
                </a:lnTo>
                <a:lnTo>
                  <a:pt x="425" y="1923346"/>
                </a:lnTo>
                <a:lnTo>
                  <a:pt x="275748" y="1268618"/>
                </a:lnTo>
                <a:lnTo>
                  <a:pt x="286530" y="1245804"/>
                </a:lnTo>
                <a:lnTo>
                  <a:pt x="300769" y="1223254"/>
                </a:lnTo>
                <a:lnTo>
                  <a:pt x="314583" y="1201715"/>
                </a:lnTo>
                <a:lnTo>
                  <a:pt x="329993" y="1182036"/>
                </a:lnTo>
                <a:lnTo>
                  <a:pt x="346413" y="1162781"/>
                </a:lnTo>
                <a:lnTo>
                  <a:pt x="364854" y="1144377"/>
                </a:lnTo>
                <a:lnTo>
                  <a:pt x="383880" y="1127407"/>
                </a:lnTo>
                <a:lnTo>
                  <a:pt x="403492" y="1111874"/>
                </a:lnTo>
                <a:lnTo>
                  <a:pt x="423264" y="1098785"/>
                </a:lnTo>
                <a:lnTo>
                  <a:pt x="444472" y="1085111"/>
                </a:lnTo>
                <a:lnTo>
                  <a:pt x="466851" y="1074308"/>
                </a:lnTo>
                <a:lnTo>
                  <a:pt x="490240" y="1063930"/>
                </a:lnTo>
                <a:lnTo>
                  <a:pt x="513790" y="1055997"/>
                </a:lnTo>
                <a:lnTo>
                  <a:pt x="538350" y="1048489"/>
                </a:lnTo>
                <a:lnTo>
                  <a:pt x="562060" y="1043002"/>
                </a:lnTo>
                <a:lnTo>
                  <a:pt x="587367" y="1039375"/>
                </a:lnTo>
                <a:lnTo>
                  <a:pt x="572682" y="1017742"/>
                </a:lnTo>
                <a:lnTo>
                  <a:pt x="560019" y="996959"/>
                </a:lnTo>
                <a:lnTo>
                  <a:pt x="547780" y="975166"/>
                </a:lnTo>
                <a:lnTo>
                  <a:pt x="537402" y="951777"/>
                </a:lnTo>
                <a:lnTo>
                  <a:pt x="528034" y="928813"/>
                </a:lnTo>
                <a:lnTo>
                  <a:pt x="520101" y="905263"/>
                </a:lnTo>
                <a:lnTo>
                  <a:pt x="514614" y="881553"/>
                </a:lnTo>
                <a:lnTo>
                  <a:pt x="510987" y="856246"/>
                </a:lnTo>
                <a:lnTo>
                  <a:pt x="508370" y="831365"/>
                </a:lnTo>
                <a:lnTo>
                  <a:pt x="507189" y="805898"/>
                </a:lnTo>
                <a:lnTo>
                  <a:pt x="507018" y="780856"/>
                </a:lnTo>
                <a:lnTo>
                  <a:pt x="509293" y="755653"/>
                </a:lnTo>
                <a:lnTo>
                  <a:pt x="513003" y="729865"/>
                </a:lnTo>
                <a:lnTo>
                  <a:pt x="518309" y="705937"/>
                </a:lnTo>
                <a:lnTo>
                  <a:pt x="524889" y="678978"/>
                </a:lnTo>
                <a:lnTo>
                  <a:pt x="533651" y="655315"/>
                </a:lnTo>
                <a:lnTo>
                  <a:pt x="808549" y="1596"/>
                </a:lnTo>
                <a:lnTo>
                  <a:pt x="808974" y="586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BC3C5107-ED94-4144-B201-6968D4C0F1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8451" y="256881"/>
            <a:ext cx="848849" cy="71776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09AE05AA-D6E4-4223-BEA3-C64B22F339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1" b="49693"/>
          <a:stretch/>
        </p:blipFill>
        <p:spPr>
          <a:xfrm>
            <a:off x="0" y="4436493"/>
            <a:ext cx="12181152" cy="242150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DCA5AAB3-9CEB-4D42-97FF-F2C251077F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9180">
            <a:off x="10285118" y="265185"/>
            <a:ext cx="1863804" cy="57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1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7292050" y="3067958"/>
            <a:ext cx="4112551" cy="2991295"/>
          </a:xfrm>
          <a:custGeom>
            <a:avLst/>
            <a:gdLst>
              <a:gd name="connsiteX0" fmla="*/ 518389 w 4112551"/>
              <a:gd name="connsiteY0" fmla="*/ 0 h 2991295"/>
              <a:gd name="connsiteX1" fmla="*/ 572148 w 4112551"/>
              <a:gd name="connsiteY1" fmla="*/ 1920 h 2991295"/>
              <a:gd name="connsiteX2" fmla="*/ 629747 w 4112551"/>
              <a:gd name="connsiteY2" fmla="*/ 5760 h 2991295"/>
              <a:gd name="connsiteX3" fmla="*/ 687345 w 4112551"/>
              <a:gd name="connsiteY3" fmla="*/ 13440 h 2991295"/>
              <a:gd name="connsiteX4" fmla="*/ 746864 w 4112551"/>
              <a:gd name="connsiteY4" fmla="*/ 23040 h 2991295"/>
              <a:gd name="connsiteX5" fmla="*/ 883181 w 4112551"/>
              <a:gd name="connsiteY5" fmla="*/ 46079 h 2991295"/>
              <a:gd name="connsiteX6" fmla="*/ 1029098 w 4112551"/>
              <a:gd name="connsiteY6" fmla="*/ 65279 h 2991295"/>
              <a:gd name="connsiteX7" fmla="*/ 1184615 w 4112551"/>
              <a:gd name="connsiteY7" fmla="*/ 82559 h 2991295"/>
              <a:gd name="connsiteX8" fmla="*/ 1347811 w 4112551"/>
              <a:gd name="connsiteY8" fmla="*/ 95998 h 2991295"/>
              <a:gd name="connsiteX9" fmla="*/ 1518687 w 4112551"/>
              <a:gd name="connsiteY9" fmla="*/ 107518 h 2991295"/>
              <a:gd name="connsiteX10" fmla="*/ 1693403 w 4112551"/>
              <a:gd name="connsiteY10" fmla="*/ 115198 h 2991295"/>
              <a:gd name="connsiteX11" fmla="*/ 1873879 w 4112551"/>
              <a:gd name="connsiteY11" fmla="*/ 120958 h 2991295"/>
              <a:gd name="connsiteX12" fmla="*/ 2058195 w 4112551"/>
              <a:gd name="connsiteY12" fmla="*/ 120958 h 2991295"/>
              <a:gd name="connsiteX13" fmla="*/ 2242511 w 4112551"/>
              <a:gd name="connsiteY13" fmla="*/ 120958 h 2991295"/>
              <a:gd name="connsiteX14" fmla="*/ 2424907 w 4112551"/>
              <a:gd name="connsiteY14" fmla="*/ 115198 h 2991295"/>
              <a:gd name="connsiteX15" fmla="*/ 2599624 w 4112551"/>
              <a:gd name="connsiteY15" fmla="*/ 107518 h 2991295"/>
              <a:gd name="connsiteX16" fmla="*/ 2770500 w 4112551"/>
              <a:gd name="connsiteY16" fmla="*/ 95998 h 2991295"/>
              <a:gd name="connsiteX17" fmla="*/ 2933697 w 4112551"/>
              <a:gd name="connsiteY17" fmla="*/ 82559 h 2991295"/>
              <a:gd name="connsiteX18" fmla="*/ 3089213 w 4112551"/>
              <a:gd name="connsiteY18" fmla="*/ 65279 h 2991295"/>
              <a:gd name="connsiteX19" fmla="*/ 3235130 w 4112551"/>
              <a:gd name="connsiteY19" fmla="*/ 46079 h 2991295"/>
              <a:gd name="connsiteX20" fmla="*/ 3371447 w 4112551"/>
              <a:gd name="connsiteY20" fmla="*/ 23040 h 2991295"/>
              <a:gd name="connsiteX21" fmla="*/ 3429046 w 4112551"/>
              <a:gd name="connsiteY21" fmla="*/ 13440 h 2991295"/>
              <a:gd name="connsiteX22" fmla="*/ 3484725 w 4112551"/>
              <a:gd name="connsiteY22" fmla="*/ 5760 h 2991295"/>
              <a:gd name="connsiteX23" fmla="*/ 3540403 w 4112551"/>
              <a:gd name="connsiteY23" fmla="*/ 1920 h 2991295"/>
              <a:gd name="connsiteX24" fmla="*/ 3592242 w 4112551"/>
              <a:gd name="connsiteY24" fmla="*/ 1920 h 2991295"/>
              <a:gd name="connsiteX25" fmla="*/ 3630641 w 4112551"/>
              <a:gd name="connsiteY25" fmla="*/ 1920 h 2991295"/>
              <a:gd name="connsiteX26" fmla="*/ 3669041 w 4112551"/>
              <a:gd name="connsiteY26" fmla="*/ 3840 h 2991295"/>
              <a:gd name="connsiteX27" fmla="*/ 3705520 w 4112551"/>
              <a:gd name="connsiteY27" fmla="*/ 7680 h 2991295"/>
              <a:gd name="connsiteX28" fmla="*/ 3740079 w 4112551"/>
              <a:gd name="connsiteY28" fmla="*/ 13440 h 2991295"/>
              <a:gd name="connsiteX29" fmla="*/ 3772718 w 4112551"/>
              <a:gd name="connsiteY29" fmla="*/ 21120 h 2991295"/>
              <a:gd name="connsiteX30" fmla="*/ 3805358 w 4112551"/>
              <a:gd name="connsiteY30" fmla="*/ 28800 h 2991295"/>
              <a:gd name="connsiteX31" fmla="*/ 3836077 w 4112551"/>
              <a:gd name="connsiteY31" fmla="*/ 38399 h 2991295"/>
              <a:gd name="connsiteX32" fmla="*/ 3866796 w 4112551"/>
              <a:gd name="connsiteY32" fmla="*/ 49919 h 2991295"/>
              <a:gd name="connsiteX33" fmla="*/ 3895596 w 4112551"/>
              <a:gd name="connsiteY33" fmla="*/ 61439 h 2991295"/>
              <a:gd name="connsiteX34" fmla="*/ 3920555 w 4112551"/>
              <a:gd name="connsiteY34" fmla="*/ 74879 h 2991295"/>
              <a:gd name="connsiteX35" fmla="*/ 3947435 w 4112551"/>
              <a:gd name="connsiteY35" fmla="*/ 90238 h 2991295"/>
              <a:gd name="connsiteX36" fmla="*/ 3970474 w 4112551"/>
              <a:gd name="connsiteY36" fmla="*/ 107518 h 2991295"/>
              <a:gd name="connsiteX37" fmla="*/ 3991593 w 4112551"/>
              <a:gd name="connsiteY37" fmla="*/ 124798 h 2991295"/>
              <a:gd name="connsiteX38" fmla="*/ 4012713 w 4112551"/>
              <a:gd name="connsiteY38" fmla="*/ 143997 h 2991295"/>
              <a:gd name="connsiteX39" fmla="*/ 4029993 w 4112551"/>
              <a:gd name="connsiteY39" fmla="*/ 165117 h 2991295"/>
              <a:gd name="connsiteX40" fmla="*/ 4047273 w 4112551"/>
              <a:gd name="connsiteY40" fmla="*/ 188156 h 2991295"/>
              <a:gd name="connsiteX41" fmla="*/ 4066472 w 4112551"/>
              <a:gd name="connsiteY41" fmla="*/ 216956 h 2991295"/>
              <a:gd name="connsiteX42" fmla="*/ 4083751 w 4112551"/>
              <a:gd name="connsiteY42" fmla="*/ 251515 h 2991295"/>
              <a:gd name="connsiteX43" fmla="*/ 4091431 w 4112551"/>
              <a:gd name="connsiteY43" fmla="*/ 270714 h 2991295"/>
              <a:gd name="connsiteX44" fmla="*/ 4099111 w 4112551"/>
              <a:gd name="connsiteY44" fmla="*/ 291834 h 2991295"/>
              <a:gd name="connsiteX45" fmla="*/ 4102951 w 4112551"/>
              <a:gd name="connsiteY45" fmla="*/ 314873 h 2991295"/>
              <a:gd name="connsiteX46" fmla="*/ 4108711 w 4112551"/>
              <a:gd name="connsiteY46" fmla="*/ 337913 h 2991295"/>
              <a:gd name="connsiteX47" fmla="*/ 4110631 w 4112551"/>
              <a:gd name="connsiteY47" fmla="*/ 362872 h 2991295"/>
              <a:gd name="connsiteX48" fmla="*/ 4112551 w 4112551"/>
              <a:gd name="connsiteY48" fmla="*/ 387832 h 2991295"/>
              <a:gd name="connsiteX49" fmla="*/ 4112551 w 4112551"/>
              <a:gd name="connsiteY49" fmla="*/ 416631 h 2991295"/>
              <a:gd name="connsiteX50" fmla="*/ 4110631 w 4112551"/>
              <a:gd name="connsiteY50" fmla="*/ 445430 h 2991295"/>
              <a:gd name="connsiteX51" fmla="*/ 4106791 w 4112551"/>
              <a:gd name="connsiteY51" fmla="*/ 476150 h 2991295"/>
              <a:gd name="connsiteX52" fmla="*/ 4101031 w 4112551"/>
              <a:gd name="connsiteY52" fmla="*/ 506869 h 2991295"/>
              <a:gd name="connsiteX53" fmla="*/ 4091431 w 4112551"/>
              <a:gd name="connsiteY53" fmla="*/ 541428 h 2991295"/>
              <a:gd name="connsiteX54" fmla="*/ 4079912 w 4112551"/>
              <a:gd name="connsiteY54" fmla="*/ 575988 h 2991295"/>
              <a:gd name="connsiteX55" fmla="*/ 4064552 w 4112551"/>
              <a:gd name="connsiteY55" fmla="*/ 622067 h 2991295"/>
              <a:gd name="connsiteX56" fmla="*/ 4049192 w 4112551"/>
              <a:gd name="connsiteY56" fmla="*/ 671986 h 2991295"/>
              <a:gd name="connsiteX57" fmla="*/ 4035753 w 4112551"/>
              <a:gd name="connsiteY57" fmla="*/ 721904 h 2991295"/>
              <a:gd name="connsiteX58" fmla="*/ 4022313 w 4112551"/>
              <a:gd name="connsiteY58" fmla="*/ 775663 h 2991295"/>
              <a:gd name="connsiteX59" fmla="*/ 4010793 w 4112551"/>
              <a:gd name="connsiteY59" fmla="*/ 829422 h 2991295"/>
              <a:gd name="connsiteX60" fmla="*/ 3999273 w 4112551"/>
              <a:gd name="connsiteY60" fmla="*/ 885101 h 2991295"/>
              <a:gd name="connsiteX61" fmla="*/ 3989674 w 4112551"/>
              <a:gd name="connsiteY61" fmla="*/ 940780 h 2991295"/>
              <a:gd name="connsiteX62" fmla="*/ 3980074 w 4112551"/>
              <a:gd name="connsiteY62" fmla="*/ 998379 h 2991295"/>
              <a:gd name="connsiteX63" fmla="*/ 3972394 w 4112551"/>
              <a:gd name="connsiteY63" fmla="*/ 1057897 h 2991295"/>
              <a:gd name="connsiteX64" fmla="*/ 3964714 w 4112551"/>
              <a:gd name="connsiteY64" fmla="*/ 1117416 h 2991295"/>
              <a:gd name="connsiteX65" fmla="*/ 3955115 w 4112551"/>
              <a:gd name="connsiteY65" fmla="*/ 1242213 h 2991295"/>
              <a:gd name="connsiteX66" fmla="*/ 3947435 w 4112551"/>
              <a:gd name="connsiteY66" fmla="*/ 1368930 h 2991295"/>
              <a:gd name="connsiteX67" fmla="*/ 3945515 w 4112551"/>
              <a:gd name="connsiteY67" fmla="*/ 1497568 h 2991295"/>
              <a:gd name="connsiteX68" fmla="*/ 3947435 w 4112551"/>
              <a:gd name="connsiteY68" fmla="*/ 1624285 h 2991295"/>
              <a:gd name="connsiteX69" fmla="*/ 3955115 w 4112551"/>
              <a:gd name="connsiteY69" fmla="*/ 1751002 h 2991295"/>
              <a:gd name="connsiteX70" fmla="*/ 3964714 w 4112551"/>
              <a:gd name="connsiteY70" fmla="*/ 1871960 h 2991295"/>
              <a:gd name="connsiteX71" fmla="*/ 3980074 w 4112551"/>
              <a:gd name="connsiteY71" fmla="*/ 1990997 h 2991295"/>
              <a:gd name="connsiteX72" fmla="*/ 3987754 w 4112551"/>
              <a:gd name="connsiteY72" fmla="*/ 2048596 h 2991295"/>
              <a:gd name="connsiteX73" fmla="*/ 3997353 w 4112551"/>
              <a:gd name="connsiteY73" fmla="*/ 2104274 h 2991295"/>
              <a:gd name="connsiteX74" fmla="*/ 4008873 w 4112551"/>
              <a:gd name="connsiteY74" fmla="*/ 2159953 h 2991295"/>
              <a:gd name="connsiteX75" fmla="*/ 4020393 w 4112551"/>
              <a:gd name="connsiteY75" fmla="*/ 2211792 h 2991295"/>
              <a:gd name="connsiteX76" fmla="*/ 4033833 w 4112551"/>
              <a:gd name="connsiteY76" fmla="*/ 2263631 h 2991295"/>
              <a:gd name="connsiteX77" fmla="*/ 4047273 w 4112551"/>
              <a:gd name="connsiteY77" fmla="*/ 2315470 h 2991295"/>
              <a:gd name="connsiteX78" fmla="*/ 4060712 w 4112551"/>
              <a:gd name="connsiteY78" fmla="*/ 2363469 h 2991295"/>
              <a:gd name="connsiteX79" fmla="*/ 4076072 w 4112551"/>
              <a:gd name="connsiteY79" fmla="*/ 2411468 h 2991295"/>
              <a:gd name="connsiteX80" fmla="*/ 4087591 w 4112551"/>
              <a:gd name="connsiteY80" fmla="*/ 2446027 h 2991295"/>
              <a:gd name="connsiteX81" fmla="*/ 4097191 w 4112551"/>
              <a:gd name="connsiteY81" fmla="*/ 2480586 h 2991295"/>
              <a:gd name="connsiteX82" fmla="*/ 4102951 w 4112551"/>
              <a:gd name="connsiteY82" fmla="*/ 2515145 h 2991295"/>
              <a:gd name="connsiteX83" fmla="*/ 4108711 w 4112551"/>
              <a:gd name="connsiteY83" fmla="*/ 2545865 h 2991295"/>
              <a:gd name="connsiteX84" fmla="*/ 4110631 w 4112551"/>
              <a:gd name="connsiteY84" fmla="*/ 2576584 h 2991295"/>
              <a:gd name="connsiteX85" fmla="*/ 4110631 w 4112551"/>
              <a:gd name="connsiteY85" fmla="*/ 2603464 h 2991295"/>
              <a:gd name="connsiteX86" fmla="*/ 4108711 w 4112551"/>
              <a:gd name="connsiteY86" fmla="*/ 2630343 h 2991295"/>
              <a:gd name="connsiteX87" fmla="*/ 4106791 w 4112551"/>
              <a:gd name="connsiteY87" fmla="*/ 2657222 h 2991295"/>
              <a:gd name="connsiteX88" fmla="*/ 4101031 w 4112551"/>
              <a:gd name="connsiteY88" fmla="*/ 2680262 h 2991295"/>
              <a:gd name="connsiteX89" fmla="*/ 4095271 w 4112551"/>
              <a:gd name="connsiteY89" fmla="*/ 2703301 h 2991295"/>
              <a:gd name="connsiteX90" fmla="*/ 4089511 w 4112551"/>
              <a:gd name="connsiteY90" fmla="*/ 2724421 h 2991295"/>
              <a:gd name="connsiteX91" fmla="*/ 4081832 w 4112551"/>
              <a:gd name="connsiteY91" fmla="*/ 2743621 h 2991295"/>
              <a:gd name="connsiteX92" fmla="*/ 4074152 w 4112551"/>
              <a:gd name="connsiteY92" fmla="*/ 2762820 h 2991295"/>
              <a:gd name="connsiteX93" fmla="*/ 4064552 w 4112551"/>
              <a:gd name="connsiteY93" fmla="*/ 2778180 h 2991295"/>
              <a:gd name="connsiteX94" fmla="*/ 4045353 w 4112551"/>
              <a:gd name="connsiteY94" fmla="*/ 2808899 h 2991295"/>
              <a:gd name="connsiteX95" fmla="*/ 4028073 w 4112551"/>
              <a:gd name="connsiteY95" fmla="*/ 2830019 h 2991295"/>
              <a:gd name="connsiteX96" fmla="*/ 4010793 w 4112551"/>
              <a:gd name="connsiteY96" fmla="*/ 2851138 h 2991295"/>
              <a:gd name="connsiteX97" fmla="*/ 3989674 w 4112551"/>
              <a:gd name="connsiteY97" fmla="*/ 2870338 h 2991295"/>
              <a:gd name="connsiteX98" fmla="*/ 3968554 w 4112551"/>
              <a:gd name="connsiteY98" fmla="*/ 2887617 h 2991295"/>
              <a:gd name="connsiteX99" fmla="*/ 3945515 w 4112551"/>
              <a:gd name="connsiteY99" fmla="*/ 2904897 h 2991295"/>
              <a:gd name="connsiteX100" fmla="*/ 3920555 w 4112551"/>
              <a:gd name="connsiteY100" fmla="*/ 2920257 h 2991295"/>
              <a:gd name="connsiteX101" fmla="*/ 3893676 w 4112551"/>
              <a:gd name="connsiteY101" fmla="*/ 2933696 h 2991295"/>
              <a:gd name="connsiteX102" fmla="*/ 3864876 w 4112551"/>
              <a:gd name="connsiteY102" fmla="*/ 2945216 h 2991295"/>
              <a:gd name="connsiteX103" fmla="*/ 3836077 w 4112551"/>
              <a:gd name="connsiteY103" fmla="*/ 2956736 h 2991295"/>
              <a:gd name="connsiteX104" fmla="*/ 3805358 w 4112551"/>
              <a:gd name="connsiteY104" fmla="*/ 2966336 h 2991295"/>
              <a:gd name="connsiteX105" fmla="*/ 3772718 w 4112551"/>
              <a:gd name="connsiteY105" fmla="*/ 2974016 h 2991295"/>
              <a:gd name="connsiteX106" fmla="*/ 3738159 w 4112551"/>
              <a:gd name="connsiteY106" fmla="*/ 2979775 h 2991295"/>
              <a:gd name="connsiteX107" fmla="*/ 3703600 w 4112551"/>
              <a:gd name="connsiteY107" fmla="*/ 2985535 h 2991295"/>
              <a:gd name="connsiteX108" fmla="*/ 3665201 w 4112551"/>
              <a:gd name="connsiteY108" fmla="*/ 2989375 h 2991295"/>
              <a:gd name="connsiteX109" fmla="*/ 3628721 w 4112551"/>
              <a:gd name="connsiteY109" fmla="*/ 2991295 h 2991295"/>
              <a:gd name="connsiteX110" fmla="*/ 3588402 w 4112551"/>
              <a:gd name="connsiteY110" fmla="*/ 2991295 h 2991295"/>
              <a:gd name="connsiteX111" fmla="*/ 3532723 w 4112551"/>
              <a:gd name="connsiteY111" fmla="*/ 2991295 h 2991295"/>
              <a:gd name="connsiteX112" fmla="*/ 3475125 w 4112551"/>
              <a:gd name="connsiteY112" fmla="*/ 2985535 h 2991295"/>
              <a:gd name="connsiteX113" fmla="*/ 3415606 w 4112551"/>
              <a:gd name="connsiteY113" fmla="*/ 2979775 h 2991295"/>
              <a:gd name="connsiteX114" fmla="*/ 3354167 w 4112551"/>
              <a:gd name="connsiteY114" fmla="*/ 2970176 h 2991295"/>
              <a:gd name="connsiteX115" fmla="*/ 3217850 w 4112551"/>
              <a:gd name="connsiteY115" fmla="*/ 2947136 h 2991295"/>
              <a:gd name="connsiteX116" fmla="*/ 3071933 w 4112551"/>
              <a:gd name="connsiteY116" fmla="*/ 2927937 h 2991295"/>
              <a:gd name="connsiteX117" fmla="*/ 2918337 w 4112551"/>
              <a:gd name="connsiteY117" fmla="*/ 2912577 h 2991295"/>
              <a:gd name="connsiteX118" fmla="*/ 2757060 w 4112551"/>
              <a:gd name="connsiteY118" fmla="*/ 2899137 h 2991295"/>
              <a:gd name="connsiteX119" fmla="*/ 2590024 w 4112551"/>
              <a:gd name="connsiteY119" fmla="*/ 2887617 h 2991295"/>
              <a:gd name="connsiteX120" fmla="*/ 2417228 w 4112551"/>
              <a:gd name="connsiteY120" fmla="*/ 2879938 h 2991295"/>
              <a:gd name="connsiteX121" fmla="*/ 2238671 w 4112551"/>
              <a:gd name="connsiteY121" fmla="*/ 2876098 h 2991295"/>
              <a:gd name="connsiteX122" fmla="*/ 2058195 w 4112551"/>
              <a:gd name="connsiteY122" fmla="*/ 2874178 h 2991295"/>
              <a:gd name="connsiteX123" fmla="*/ 1877719 w 4112551"/>
              <a:gd name="connsiteY123" fmla="*/ 2876098 h 2991295"/>
              <a:gd name="connsiteX124" fmla="*/ 1701083 w 4112551"/>
              <a:gd name="connsiteY124" fmla="*/ 2879938 h 2991295"/>
              <a:gd name="connsiteX125" fmla="*/ 1528287 w 4112551"/>
              <a:gd name="connsiteY125" fmla="*/ 2887617 h 2991295"/>
              <a:gd name="connsiteX126" fmla="*/ 1361251 w 4112551"/>
              <a:gd name="connsiteY126" fmla="*/ 2899137 h 2991295"/>
              <a:gd name="connsiteX127" fmla="*/ 1199974 w 4112551"/>
              <a:gd name="connsiteY127" fmla="*/ 2912577 h 2991295"/>
              <a:gd name="connsiteX128" fmla="*/ 1046378 w 4112551"/>
              <a:gd name="connsiteY128" fmla="*/ 2927937 h 2991295"/>
              <a:gd name="connsiteX129" fmla="*/ 900461 w 4112551"/>
              <a:gd name="connsiteY129" fmla="*/ 2947136 h 2991295"/>
              <a:gd name="connsiteX130" fmla="*/ 764144 w 4112551"/>
              <a:gd name="connsiteY130" fmla="*/ 2970176 h 2991295"/>
              <a:gd name="connsiteX131" fmla="*/ 704625 w 4112551"/>
              <a:gd name="connsiteY131" fmla="*/ 2979775 h 2991295"/>
              <a:gd name="connsiteX132" fmla="*/ 645106 w 4112551"/>
              <a:gd name="connsiteY132" fmla="*/ 2985535 h 2991295"/>
              <a:gd name="connsiteX133" fmla="*/ 587508 w 4112551"/>
              <a:gd name="connsiteY133" fmla="*/ 2989375 h 2991295"/>
              <a:gd name="connsiteX134" fmla="*/ 531829 w 4112551"/>
              <a:gd name="connsiteY134" fmla="*/ 2991295 h 2991295"/>
              <a:gd name="connsiteX135" fmla="*/ 491510 w 4112551"/>
              <a:gd name="connsiteY135" fmla="*/ 2991295 h 2991295"/>
              <a:gd name="connsiteX136" fmla="*/ 453110 w 4112551"/>
              <a:gd name="connsiteY136" fmla="*/ 2987455 h 2991295"/>
              <a:gd name="connsiteX137" fmla="*/ 416631 w 4112551"/>
              <a:gd name="connsiteY137" fmla="*/ 2983615 h 2991295"/>
              <a:gd name="connsiteX138" fmla="*/ 380152 w 4112551"/>
              <a:gd name="connsiteY138" fmla="*/ 2979775 h 2991295"/>
              <a:gd name="connsiteX139" fmla="*/ 345593 w 4112551"/>
              <a:gd name="connsiteY139" fmla="*/ 2972096 h 2991295"/>
              <a:gd name="connsiteX140" fmla="*/ 312953 w 4112551"/>
              <a:gd name="connsiteY140" fmla="*/ 2964416 h 2991295"/>
              <a:gd name="connsiteX141" fmla="*/ 280314 w 4112551"/>
              <a:gd name="connsiteY141" fmla="*/ 2954816 h 2991295"/>
              <a:gd name="connsiteX142" fmla="*/ 249595 w 4112551"/>
              <a:gd name="connsiteY142" fmla="*/ 2943296 h 2991295"/>
              <a:gd name="connsiteX143" fmla="*/ 220795 w 4112551"/>
              <a:gd name="connsiteY143" fmla="*/ 2929856 h 2991295"/>
              <a:gd name="connsiteX144" fmla="*/ 193916 w 4112551"/>
              <a:gd name="connsiteY144" fmla="*/ 2916417 h 2991295"/>
              <a:gd name="connsiteX145" fmla="*/ 168957 w 4112551"/>
              <a:gd name="connsiteY145" fmla="*/ 2901057 h 2991295"/>
              <a:gd name="connsiteX146" fmla="*/ 143997 w 4112551"/>
              <a:gd name="connsiteY146" fmla="*/ 2885697 h 2991295"/>
              <a:gd name="connsiteX147" fmla="*/ 120958 w 4112551"/>
              <a:gd name="connsiteY147" fmla="*/ 2866498 h 2991295"/>
              <a:gd name="connsiteX148" fmla="*/ 101758 w 4112551"/>
              <a:gd name="connsiteY148" fmla="*/ 2847298 h 2991295"/>
              <a:gd name="connsiteX149" fmla="*/ 82558 w 4112551"/>
              <a:gd name="connsiteY149" fmla="*/ 2828099 h 2991295"/>
              <a:gd name="connsiteX150" fmla="*/ 65279 w 4112551"/>
              <a:gd name="connsiteY150" fmla="*/ 2805059 h 2991295"/>
              <a:gd name="connsiteX151" fmla="*/ 47999 w 4112551"/>
              <a:gd name="connsiteY151" fmla="*/ 2776260 h 2991295"/>
              <a:gd name="connsiteX152" fmla="*/ 30720 w 4112551"/>
              <a:gd name="connsiteY152" fmla="*/ 2741701 h 2991295"/>
              <a:gd name="connsiteX153" fmla="*/ 23040 w 4112551"/>
              <a:gd name="connsiteY153" fmla="*/ 2722501 h 2991295"/>
              <a:gd name="connsiteX154" fmla="*/ 17280 w 4112551"/>
              <a:gd name="connsiteY154" fmla="*/ 2703301 h 2991295"/>
              <a:gd name="connsiteX155" fmla="*/ 11520 w 4112551"/>
              <a:gd name="connsiteY155" fmla="*/ 2680262 h 2991295"/>
              <a:gd name="connsiteX156" fmla="*/ 7680 w 4112551"/>
              <a:gd name="connsiteY156" fmla="*/ 2657222 h 2991295"/>
              <a:gd name="connsiteX157" fmla="*/ 3840 w 4112551"/>
              <a:gd name="connsiteY157" fmla="*/ 2634183 h 2991295"/>
              <a:gd name="connsiteX158" fmla="*/ 3840 w 4112551"/>
              <a:gd name="connsiteY158" fmla="*/ 2607303 h 2991295"/>
              <a:gd name="connsiteX159" fmla="*/ 3840 w 4112551"/>
              <a:gd name="connsiteY159" fmla="*/ 2580424 h 2991295"/>
              <a:gd name="connsiteX160" fmla="*/ 5760 w 4112551"/>
              <a:gd name="connsiteY160" fmla="*/ 2551625 h 2991295"/>
              <a:gd name="connsiteX161" fmla="*/ 9600 w 4112551"/>
              <a:gd name="connsiteY161" fmla="*/ 2522825 h 2991295"/>
              <a:gd name="connsiteX162" fmla="*/ 17280 w 4112551"/>
              <a:gd name="connsiteY162" fmla="*/ 2490186 h 2991295"/>
              <a:gd name="connsiteX163" fmla="*/ 24960 w 4112551"/>
              <a:gd name="connsiteY163" fmla="*/ 2457547 h 2991295"/>
              <a:gd name="connsiteX164" fmla="*/ 36479 w 4112551"/>
              <a:gd name="connsiteY164" fmla="*/ 2422987 h 2991295"/>
              <a:gd name="connsiteX165" fmla="*/ 51839 w 4112551"/>
              <a:gd name="connsiteY165" fmla="*/ 2376908 h 2991295"/>
              <a:gd name="connsiteX166" fmla="*/ 67199 w 4112551"/>
              <a:gd name="connsiteY166" fmla="*/ 2326990 h 2991295"/>
              <a:gd name="connsiteX167" fmla="*/ 80639 w 4112551"/>
              <a:gd name="connsiteY167" fmla="*/ 2277071 h 2991295"/>
              <a:gd name="connsiteX168" fmla="*/ 94078 w 4112551"/>
              <a:gd name="connsiteY168" fmla="*/ 2223312 h 2991295"/>
              <a:gd name="connsiteX169" fmla="*/ 105598 w 4112551"/>
              <a:gd name="connsiteY169" fmla="*/ 2169553 h 2991295"/>
              <a:gd name="connsiteX170" fmla="*/ 117118 w 4112551"/>
              <a:gd name="connsiteY170" fmla="*/ 2113874 h 2991295"/>
              <a:gd name="connsiteX171" fmla="*/ 128637 w 4112551"/>
              <a:gd name="connsiteY171" fmla="*/ 2058195 h 2991295"/>
              <a:gd name="connsiteX172" fmla="*/ 136317 w 4112551"/>
              <a:gd name="connsiteY172" fmla="*/ 1998677 h 2991295"/>
              <a:gd name="connsiteX173" fmla="*/ 143997 w 4112551"/>
              <a:gd name="connsiteY173" fmla="*/ 1939158 h 2991295"/>
              <a:gd name="connsiteX174" fmla="*/ 151677 w 4112551"/>
              <a:gd name="connsiteY174" fmla="*/ 1879639 h 2991295"/>
              <a:gd name="connsiteX175" fmla="*/ 163197 w 4112551"/>
              <a:gd name="connsiteY175" fmla="*/ 1754842 h 2991295"/>
              <a:gd name="connsiteX176" fmla="*/ 168957 w 4112551"/>
              <a:gd name="connsiteY176" fmla="*/ 1628125 h 2991295"/>
              <a:gd name="connsiteX177" fmla="*/ 170877 w 4112551"/>
              <a:gd name="connsiteY177" fmla="*/ 1497568 h 2991295"/>
              <a:gd name="connsiteX178" fmla="*/ 168957 w 4112551"/>
              <a:gd name="connsiteY178" fmla="*/ 1367010 h 2991295"/>
              <a:gd name="connsiteX179" fmla="*/ 163197 w 4112551"/>
              <a:gd name="connsiteY179" fmla="*/ 1238373 h 2991295"/>
              <a:gd name="connsiteX180" fmla="*/ 157437 w 4112551"/>
              <a:gd name="connsiteY180" fmla="*/ 1175015 h 2991295"/>
              <a:gd name="connsiteX181" fmla="*/ 151677 w 4112551"/>
              <a:gd name="connsiteY181" fmla="*/ 1113576 h 2991295"/>
              <a:gd name="connsiteX182" fmla="*/ 143997 w 4112551"/>
              <a:gd name="connsiteY182" fmla="*/ 1052137 h 2991295"/>
              <a:gd name="connsiteX183" fmla="*/ 136317 w 4112551"/>
              <a:gd name="connsiteY183" fmla="*/ 992619 h 2991295"/>
              <a:gd name="connsiteX184" fmla="*/ 126718 w 4112551"/>
              <a:gd name="connsiteY184" fmla="*/ 933100 h 2991295"/>
              <a:gd name="connsiteX185" fmla="*/ 117118 w 4112551"/>
              <a:gd name="connsiteY185" fmla="*/ 875501 h 2991295"/>
              <a:gd name="connsiteX186" fmla="*/ 105598 w 4112551"/>
              <a:gd name="connsiteY186" fmla="*/ 819822 h 2991295"/>
              <a:gd name="connsiteX187" fmla="*/ 94078 w 4112551"/>
              <a:gd name="connsiteY187" fmla="*/ 766064 h 2991295"/>
              <a:gd name="connsiteX188" fmla="*/ 80639 w 4112551"/>
              <a:gd name="connsiteY188" fmla="*/ 714225 h 2991295"/>
              <a:gd name="connsiteX189" fmla="*/ 65279 w 4112551"/>
              <a:gd name="connsiteY189" fmla="*/ 662386 h 2991295"/>
              <a:gd name="connsiteX190" fmla="*/ 49919 w 4112551"/>
              <a:gd name="connsiteY190" fmla="*/ 614387 h 2991295"/>
              <a:gd name="connsiteX191" fmla="*/ 34560 w 4112551"/>
              <a:gd name="connsiteY191" fmla="*/ 566388 h 2991295"/>
              <a:gd name="connsiteX192" fmla="*/ 23040 w 4112551"/>
              <a:gd name="connsiteY192" fmla="*/ 531829 h 2991295"/>
              <a:gd name="connsiteX193" fmla="*/ 13440 w 4112551"/>
              <a:gd name="connsiteY193" fmla="*/ 499189 h 2991295"/>
              <a:gd name="connsiteX194" fmla="*/ 7680 w 4112551"/>
              <a:gd name="connsiteY194" fmla="*/ 468470 h 2991295"/>
              <a:gd name="connsiteX195" fmla="*/ 3840 w 4112551"/>
              <a:gd name="connsiteY195" fmla="*/ 437751 h 2991295"/>
              <a:gd name="connsiteX196" fmla="*/ 1920 w 4112551"/>
              <a:gd name="connsiteY196" fmla="*/ 408951 h 2991295"/>
              <a:gd name="connsiteX197" fmla="*/ 0 w 4112551"/>
              <a:gd name="connsiteY197" fmla="*/ 382072 h 2991295"/>
              <a:gd name="connsiteX198" fmla="*/ 1920 w 4112551"/>
              <a:gd name="connsiteY198" fmla="*/ 357112 h 2991295"/>
              <a:gd name="connsiteX199" fmla="*/ 5760 w 4112551"/>
              <a:gd name="connsiteY199" fmla="*/ 332153 h 2991295"/>
              <a:gd name="connsiteX200" fmla="*/ 9600 w 4112551"/>
              <a:gd name="connsiteY200" fmla="*/ 309113 h 2991295"/>
              <a:gd name="connsiteX201" fmla="*/ 13440 w 4112551"/>
              <a:gd name="connsiteY201" fmla="*/ 287994 h 2991295"/>
              <a:gd name="connsiteX202" fmla="*/ 21120 w 4112551"/>
              <a:gd name="connsiteY202" fmla="*/ 266874 h 2991295"/>
              <a:gd name="connsiteX203" fmla="*/ 28800 w 4112551"/>
              <a:gd name="connsiteY203" fmla="*/ 247675 h 2991295"/>
              <a:gd name="connsiteX204" fmla="*/ 44159 w 4112551"/>
              <a:gd name="connsiteY204" fmla="*/ 213116 h 2991295"/>
              <a:gd name="connsiteX205" fmla="*/ 63359 w 4112551"/>
              <a:gd name="connsiteY205" fmla="*/ 184316 h 2991295"/>
              <a:gd name="connsiteX206" fmla="*/ 78719 w 4112551"/>
              <a:gd name="connsiteY206" fmla="*/ 163197 h 2991295"/>
              <a:gd name="connsiteX207" fmla="*/ 97918 w 4112551"/>
              <a:gd name="connsiteY207" fmla="*/ 142077 h 2991295"/>
              <a:gd name="connsiteX208" fmla="*/ 117118 w 4112551"/>
              <a:gd name="connsiteY208" fmla="*/ 122878 h 2991295"/>
              <a:gd name="connsiteX209" fmla="*/ 140157 w 4112551"/>
              <a:gd name="connsiteY209" fmla="*/ 105598 h 2991295"/>
              <a:gd name="connsiteX210" fmla="*/ 163197 w 4112551"/>
              <a:gd name="connsiteY210" fmla="*/ 90238 h 2991295"/>
              <a:gd name="connsiteX211" fmla="*/ 188156 w 4112551"/>
              <a:gd name="connsiteY211" fmla="*/ 74879 h 2991295"/>
              <a:gd name="connsiteX212" fmla="*/ 215036 w 4112551"/>
              <a:gd name="connsiteY212" fmla="*/ 61439 h 2991295"/>
              <a:gd name="connsiteX213" fmla="*/ 243835 w 4112551"/>
              <a:gd name="connsiteY213" fmla="*/ 47999 h 2991295"/>
              <a:gd name="connsiteX214" fmla="*/ 272634 w 4112551"/>
              <a:gd name="connsiteY214" fmla="*/ 36479 h 2991295"/>
              <a:gd name="connsiteX215" fmla="*/ 303354 w 4112551"/>
              <a:gd name="connsiteY215" fmla="*/ 26880 h 2991295"/>
              <a:gd name="connsiteX216" fmla="*/ 335993 w 4112551"/>
              <a:gd name="connsiteY216" fmla="*/ 19200 h 2991295"/>
              <a:gd name="connsiteX217" fmla="*/ 370552 w 4112551"/>
              <a:gd name="connsiteY217" fmla="*/ 13440 h 2991295"/>
              <a:gd name="connsiteX218" fmla="*/ 405111 w 4112551"/>
              <a:gd name="connsiteY218" fmla="*/ 7680 h 2991295"/>
              <a:gd name="connsiteX219" fmla="*/ 441591 w 4112551"/>
              <a:gd name="connsiteY219" fmla="*/ 3840 h 2991295"/>
              <a:gd name="connsiteX220" fmla="*/ 479990 w 4112551"/>
              <a:gd name="connsiteY220" fmla="*/ 1920 h 2991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</a:cxnLst>
            <a:rect l="l" t="t" r="r" b="b"/>
            <a:pathLst>
              <a:path w="4112551" h="2991295">
                <a:moveTo>
                  <a:pt x="518389" y="0"/>
                </a:moveTo>
                <a:lnTo>
                  <a:pt x="572148" y="1920"/>
                </a:lnTo>
                <a:lnTo>
                  <a:pt x="629747" y="5760"/>
                </a:lnTo>
                <a:lnTo>
                  <a:pt x="687345" y="13440"/>
                </a:lnTo>
                <a:lnTo>
                  <a:pt x="746864" y="23040"/>
                </a:lnTo>
                <a:lnTo>
                  <a:pt x="883181" y="46079"/>
                </a:lnTo>
                <a:lnTo>
                  <a:pt x="1029098" y="65279"/>
                </a:lnTo>
                <a:lnTo>
                  <a:pt x="1184615" y="82559"/>
                </a:lnTo>
                <a:lnTo>
                  <a:pt x="1347811" y="95998"/>
                </a:lnTo>
                <a:lnTo>
                  <a:pt x="1518687" y="107518"/>
                </a:lnTo>
                <a:lnTo>
                  <a:pt x="1693403" y="115198"/>
                </a:lnTo>
                <a:lnTo>
                  <a:pt x="1873879" y="120958"/>
                </a:lnTo>
                <a:lnTo>
                  <a:pt x="2058195" y="120958"/>
                </a:lnTo>
                <a:lnTo>
                  <a:pt x="2242511" y="120958"/>
                </a:lnTo>
                <a:lnTo>
                  <a:pt x="2424907" y="115198"/>
                </a:lnTo>
                <a:lnTo>
                  <a:pt x="2599624" y="107518"/>
                </a:lnTo>
                <a:lnTo>
                  <a:pt x="2770500" y="95998"/>
                </a:lnTo>
                <a:lnTo>
                  <a:pt x="2933697" y="82559"/>
                </a:lnTo>
                <a:lnTo>
                  <a:pt x="3089213" y="65279"/>
                </a:lnTo>
                <a:lnTo>
                  <a:pt x="3235130" y="46079"/>
                </a:lnTo>
                <a:lnTo>
                  <a:pt x="3371447" y="23040"/>
                </a:lnTo>
                <a:lnTo>
                  <a:pt x="3429046" y="13440"/>
                </a:lnTo>
                <a:lnTo>
                  <a:pt x="3484725" y="5760"/>
                </a:lnTo>
                <a:lnTo>
                  <a:pt x="3540403" y="1920"/>
                </a:lnTo>
                <a:lnTo>
                  <a:pt x="3592242" y="1920"/>
                </a:lnTo>
                <a:lnTo>
                  <a:pt x="3630641" y="1920"/>
                </a:lnTo>
                <a:lnTo>
                  <a:pt x="3669041" y="3840"/>
                </a:lnTo>
                <a:lnTo>
                  <a:pt x="3705520" y="7680"/>
                </a:lnTo>
                <a:lnTo>
                  <a:pt x="3740079" y="13440"/>
                </a:lnTo>
                <a:lnTo>
                  <a:pt x="3772718" y="21120"/>
                </a:lnTo>
                <a:lnTo>
                  <a:pt x="3805358" y="28800"/>
                </a:lnTo>
                <a:lnTo>
                  <a:pt x="3836077" y="38399"/>
                </a:lnTo>
                <a:lnTo>
                  <a:pt x="3866796" y="49919"/>
                </a:lnTo>
                <a:lnTo>
                  <a:pt x="3895596" y="61439"/>
                </a:lnTo>
                <a:lnTo>
                  <a:pt x="3920555" y="74879"/>
                </a:lnTo>
                <a:lnTo>
                  <a:pt x="3947435" y="90238"/>
                </a:lnTo>
                <a:lnTo>
                  <a:pt x="3970474" y="107518"/>
                </a:lnTo>
                <a:lnTo>
                  <a:pt x="3991593" y="124798"/>
                </a:lnTo>
                <a:lnTo>
                  <a:pt x="4012713" y="143997"/>
                </a:lnTo>
                <a:lnTo>
                  <a:pt x="4029993" y="165117"/>
                </a:lnTo>
                <a:lnTo>
                  <a:pt x="4047273" y="188156"/>
                </a:lnTo>
                <a:lnTo>
                  <a:pt x="4066472" y="216956"/>
                </a:lnTo>
                <a:lnTo>
                  <a:pt x="4083751" y="251515"/>
                </a:lnTo>
                <a:lnTo>
                  <a:pt x="4091431" y="270714"/>
                </a:lnTo>
                <a:lnTo>
                  <a:pt x="4099111" y="291834"/>
                </a:lnTo>
                <a:lnTo>
                  <a:pt x="4102951" y="314873"/>
                </a:lnTo>
                <a:lnTo>
                  <a:pt x="4108711" y="337913"/>
                </a:lnTo>
                <a:lnTo>
                  <a:pt x="4110631" y="362872"/>
                </a:lnTo>
                <a:lnTo>
                  <a:pt x="4112551" y="387832"/>
                </a:lnTo>
                <a:lnTo>
                  <a:pt x="4112551" y="416631"/>
                </a:lnTo>
                <a:lnTo>
                  <a:pt x="4110631" y="445430"/>
                </a:lnTo>
                <a:lnTo>
                  <a:pt x="4106791" y="476150"/>
                </a:lnTo>
                <a:lnTo>
                  <a:pt x="4101031" y="506869"/>
                </a:lnTo>
                <a:lnTo>
                  <a:pt x="4091431" y="541428"/>
                </a:lnTo>
                <a:lnTo>
                  <a:pt x="4079912" y="575988"/>
                </a:lnTo>
                <a:lnTo>
                  <a:pt x="4064552" y="622067"/>
                </a:lnTo>
                <a:lnTo>
                  <a:pt x="4049192" y="671986"/>
                </a:lnTo>
                <a:lnTo>
                  <a:pt x="4035753" y="721904"/>
                </a:lnTo>
                <a:lnTo>
                  <a:pt x="4022313" y="775663"/>
                </a:lnTo>
                <a:lnTo>
                  <a:pt x="4010793" y="829422"/>
                </a:lnTo>
                <a:lnTo>
                  <a:pt x="3999273" y="885101"/>
                </a:lnTo>
                <a:lnTo>
                  <a:pt x="3989674" y="940780"/>
                </a:lnTo>
                <a:lnTo>
                  <a:pt x="3980074" y="998379"/>
                </a:lnTo>
                <a:lnTo>
                  <a:pt x="3972394" y="1057897"/>
                </a:lnTo>
                <a:lnTo>
                  <a:pt x="3964714" y="1117416"/>
                </a:lnTo>
                <a:lnTo>
                  <a:pt x="3955115" y="1242213"/>
                </a:lnTo>
                <a:lnTo>
                  <a:pt x="3947435" y="1368930"/>
                </a:lnTo>
                <a:lnTo>
                  <a:pt x="3945515" y="1497568"/>
                </a:lnTo>
                <a:lnTo>
                  <a:pt x="3947435" y="1624285"/>
                </a:lnTo>
                <a:lnTo>
                  <a:pt x="3955115" y="1751002"/>
                </a:lnTo>
                <a:lnTo>
                  <a:pt x="3964714" y="1871960"/>
                </a:lnTo>
                <a:lnTo>
                  <a:pt x="3980074" y="1990997"/>
                </a:lnTo>
                <a:lnTo>
                  <a:pt x="3987754" y="2048596"/>
                </a:lnTo>
                <a:lnTo>
                  <a:pt x="3997353" y="2104274"/>
                </a:lnTo>
                <a:lnTo>
                  <a:pt x="4008873" y="2159953"/>
                </a:lnTo>
                <a:lnTo>
                  <a:pt x="4020393" y="2211792"/>
                </a:lnTo>
                <a:lnTo>
                  <a:pt x="4033833" y="2263631"/>
                </a:lnTo>
                <a:lnTo>
                  <a:pt x="4047273" y="2315470"/>
                </a:lnTo>
                <a:lnTo>
                  <a:pt x="4060712" y="2363469"/>
                </a:lnTo>
                <a:lnTo>
                  <a:pt x="4076072" y="2411468"/>
                </a:lnTo>
                <a:lnTo>
                  <a:pt x="4087591" y="2446027"/>
                </a:lnTo>
                <a:lnTo>
                  <a:pt x="4097191" y="2480586"/>
                </a:lnTo>
                <a:lnTo>
                  <a:pt x="4102951" y="2515145"/>
                </a:lnTo>
                <a:lnTo>
                  <a:pt x="4108711" y="2545865"/>
                </a:lnTo>
                <a:lnTo>
                  <a:pt x="4110631" y="2576584"/>
                </a:lnTo>
                <a:lnTo>
                  <a:pt x="4110631" y="2603464"/>
                </a:lnTo>
                <a:lnTo>
                  <a:pt x="4108711" y="2630343"/>
                </a:lnTo>
                <a:lnTo>
                  <a:pt x="4106791" y="2657222"/>
                </a:lnTo>
                <a:lnTo>
                  <a:pt x="4101031" y="2680262"/>
                </a:lnTo>
                <a:lnTo>
                  <a:pt x="4095271" y="2703301"/>
                </a:lnTo>
                <a:lnTo>
                  <a:pt x="4089511" y="2724421"/>
                </a:lnTo>
                <a:lnTo>
                  <a:pt x="4081832" y="2743621"/>
                </a:lnTo>
                <a:lnTo>
                  <a:pt x="4074152" y="2762820"/>
                </a:lnTo>
                <a:lnTo>
                  <a:pt x="4064552" y="2778180"/>
                </a:lnTo>
                <a:lnTo>
                  <a:pt x="4045353" y="2808899"/>
                </a:lnTo>
                <a:lnTo>
                  <a:pt x="4028073" y="2830019"/>
                </a:lnTo>
                <a:lnTo>
                  <a:pt x="4010793" y="2851138"/>
                </a:lnTo>
                <a:lnTo>
                  <a:pt x="3989674" y="2870338"/>
                </a:lnTo>
                <a:lnTo>
                  <a:pt x="3968554" y="2887617"/>
                </a:lnTo>
                <a:lnTo>
                  <a:pt x="3945515" y="2904897"/>
                </a:lnTo>
                <a:lnTo>
                  <a:pt x="3920555" y="2920257"/>
                </a:lnTo>
                <a:lnTo>
                  <a:pt x="3893676" y="2933696"/>
                </a:lnTo>
                <a:lnTo>
                  <a:pt x="3864876" y="2945216"/>
                </a:lnTo>
                <a:lnTo>
                  <a:pt x="3836077" y="2956736"/>
                </a:lnTo>
                <a:lnTo>
                  <a:pt x="3805358" y="2966336"/>
                </a:lnTo>
                <a:lnTo>
                  <a:pt x="3772718" y="2974016"/>
                </a:lnTo>
                <a:lnTo>
                  <a:pt x="3738159" y="2979775"/>
                </a:lnTo>
                <a:lnTo>
                  <a:pt x="3703600" y="2985535"/>
                </a:lnTo>
                <a:lnTo>
                  <a:pt x="3665201" y="2989375"/>
                </a:lnTo>
                <a:lnTo>
                  <a:pt x="3628721" y="2991295"/>
                </a:lnTo>
                <a:lnTo>
                  <a:pt x="3588402" y="2991295"/>
                </a:lnTo>
                <a:lnTo>
                  <a:pt x="3532723" y="2991295"/>
                </a:lnTo>
                <a:lnTo>
                  <a:pt x="3475125" y="2985535"/>
                </a:lnTo>
                <a:lnTo>
                  <a:pt x="3415606" y="2979775"/>
                </a:lnTo>
                <a:lnTo>
                  <a:pt x="3354167" y="2970176"/>
                </a:lnTo>
                <a:lnTo>
                  <a:pt x="3217850" y="2947136"/>
                </a:lnTo>
                <a:lnTo>
                  <a:pt x="3071933" y="2927937"/>
                </a:lnTo>
                <a:lnTo>
                  <a:pt x="2918337" y="2912577"/>
                </a:lnTo>
                <a:lnTo>
                  <a:pt x="2757060" y="2899137"/>
                </a:lnTo>
                <a:lnTo>
                  <a:pt x="2590024" y="2887617"/>
                </a:lnTo>
                <a:lnTo>
                  <a:pt x="2417228" y="2879938"/>
                </a:lnTo>
                <a:lnTo>
                  <a:pt x="2238671" y="2876098"/>
                </a:lnTo>
                <a:lnTo>
                  <a:pt x="2058195" y="2874178"/>
                </a:lnTo>
                <a:lnTo>
                  <a:pt x="1877719" y="2876098"/>
                </a:lnTo>
                <a:lnTo>
                  <a:pt x="1701083" y="2879938"/>
                </a:lnTo>
                <a:lnTo>
                  <a:pt x="1528287" y="2887617"/>
                </a:lnTo>
                <a:lnTo>
                  <a:pt x="1361251" y="2899137"/>
                </a:lnTo>
                <a:lnTo>
                  <a:pt x="1199974" y="2912577"/>
                </a:lnTo>
                <a:lnTo>
                  <a:pt x="1046378" y="2927937"/>
                </a:lnTo>
                <a:lnTo>
                  <a:pt x="900461" y="2947136"/>
                </a:lnTo>
                <a:lnTo>
                  <a:pt x="764144" y="2970176"/>
                </a:lnTo>
                <a:lnTo>
                  <a:pt x="704625" y="2979775"/>
                </a:lnTo>
                <a:lnTo>
                  <a:pt x="645106" y="2985535"/>
                </a:lnTo>
                <a:lnTo>
                  <a:pt x="587508" y="2989375"/>
                </a:lnTo>
                <a:lnTo>
                  <a:pt x="531829" y="2991295"/>
                </a:lnTo>
                <a:lnTo>
                  <a:pt x="491510" y="2991295"/>
                </a:lnTo>
                <a:lnTo>
                  <a:pt x="453110" y="2987455"/>
                </a:lnTo>
                <a:lnTo>
                  <a:pt x="416631" y="2983615"/>
                </a:lnTo>
                <a:lnTo>
                  <a:pt x="380152" y="2979775"/>
                </a:lnTo>
                <a:lnTo>
                  <a:pt x="345593" y="2972096"/>
                </a:lnTo>
                <a:lnTo>
                  <a:pt x="312953" y="2964416"/>
                </a:lnTo>
                <a:lnTo>
                  <a:pt x="280314" y="2954816"/>
                </a:lnTo>
                <a:lnTo>
                  <a:pt x="249595" y="2943296"/>
                </a:lnTo>
                <a:lnTo>
                  <a:pt x="220795" y="2929856"/>
                </a:lnTo>
                <a:lnTo>
                  <a:pt x="193916" y="2916417"/>
                </a:lnTo>
                <a:lnTo>
                  <a:pt x="168957" y="2901057"/>
                </a:lnTo>
                <a:lnTo>
                  <a:pt x="143997" y="2885697"/>
                </a:lnTo>
                <a:lnTo>
                  <a:pt x="120958" y="2866498"/>
                </a:lnTo>
                <a:lnTo>
                  <a:pt x="101758" y="2847298"/>
                </a:lnTo>
                <a:lnTo>
                  <a:pt x="82558" y="2828099"/>
                </a:lnTo>
                <a:lnTo>
                  <a:pt x="65279" y="2805059"/>
                </a:lnTo>
                <a:lnTo>
                  <a:pt x="47999" y="2776260"/>
                </a:lnTo>
                <a:lnTo>
                  <a:pt x="30720" y="2741701"/>
                </a:lnTo>
                <a:lnTo>
                  <a:pt x="23040" y="2722501"/>
                </a:lnTo>
                <a:lnTo>
                  <a:pt x="17280" y="2703301"/>
                </a:lnTo>
                <a:lnTo>
                  <a:pt x="11520" y="2680262"/>
                </a:lnTo>
                <a:lnTo>
                  <a:pt x="7680" y="2657222"/>
                </a:lnTo>
                <a:lnTo>
                  <a:pt x="3840" y="2634183"/>
                </a:lnTo>
                <a:lnTo>
                  <a:pt x="3840" y="2607303"/>
                </a:lnTo>
                <a:lnTo>
                  <a:pt x="3840" y="2580424"/>
                </a:lnTo>
                <a:lnTo>
                  <a:pt x="5760" y="2551625"/>
                </a:lnTo>
                <a:lnTo>
                  <a:pt x="9600" y="2522825"/>
                </a:lnTo>
                <a:lnTo>
                  <a:pt x="17280" y="2490186"/>
                </a:lnTo>
                <a:lnTo>
                  <a:pt x="24960" y="2457547"/>
                </a:lnTo>
                <a:lnTo>
                  <a:pt x="36479" y="2422987"/>
                </a:lnTo>
                <a:lnTo>
                  <a:pt x="51839" y="2376908"/>
                </a:lnTo>
                <a:lnTo>
                  <a:pt x="67199" y="2326990"/>
                </a:lnTo>
                <a:lnTo>
                  <a:pt x="80639" y="2277071"/>
                </a:lnTo>
                <a:lnTo>
                  <a:pt x="94078" y="2223312"/>
                </a:lnTo>
                <a:lnTo>
                  <a:pt x="105598" y="2169553"/>
                </a:lnTo>
                <a:lnTo>
                  <a:pt x="117118" y="2113874"/>
                </a:lnTo>
                <a:lnTo>
                  <a:pt x="128637" y="2058195"/>
                </a:lnTo>
                <a:lnTo>
                  <a:pt x="136317" y="1998677"/>
                </a:lnTo>
                <a:lnTo>
                  <a:pt x="143997" y="1939158"/>
                </a:lnTo>
                <a:lnTo>
                  <a:pt x="151677" y="1879639"/>
                </a:lnTo>
                <a:lnTo>
                  <a:pt x="163197" y="1754842"/>
                </a:lnTo>
                <a:lnTo>
                  <a:pt x="168957" y="1628125"/>
                </a:lnTo>
                <a:lnTo>
                  <a:pt x="170877" y="1497568"/>
                </a:lnTo>
                <a:lnTo>
                  <a:pt x="168957" y="1367010"/>
                </a:lnTo>
                <a:lnTo>
                  <a:pt x="163197" y="1238373"/>
                </a:lnTo>
                <a:lnTo>
                  <a:pt x="157437" y="1175015"/>
                </a:lnTo>
                <a:lnTo>
                  <a:pt x="151677" y="1113576"/>
                </a:lnTo>
                <a:lnTo>
                  <a:pt x="143997" y="1052137"/>
                </a:lnTo>
                <a:lnTo>
                  <a:pt x="136317" y="992619"/>
                </a:lnTo>
                <a:lnTo>
                  <a:pt x="126718" y="933100"/>
                </a:lnTo>
                <a:lnTo>
                  <a:pt x="117118" y="875501"/>
                </a:lnTo>
                <a:lnTo>
                  <a:pt x="105598" y="819822"/>
                </a:lnTo>
                <a:lnTo>
                  <a:pt x="94078" y="766064"/>
                </a:lnTo>
                <a:lnTo>
                  <a:pt x="80639" y="714225"/>
                </a:lnTo>
                <a:lnTo>
                  <a:pt x="65279" y="662386"/>
                </a:lnTo>
                <a:lnTo>
                  <a:pt x="49919" y="614387"/>
                </a:lnTo>
                <a:lnTo>
                  <a:pt x="34560" y="566388"/>
                </a:lnTo>
                <a:lnTo>
                  <a:pt x="23040" y="531829"/>
                </a:lnTo>
                <a:lnTo>
                  <a:pt x="13440" y="499189"/>
                </a:lnTo>
                <a:lnTo>
                  <a:pt x="7680" y="468470"/>
                </a:lnTo>
                <a:lnTo>
                  <a:pt x="3840" y="437751"/>
                </a:lnTo>
                <a:lnTo>
                  <a:pt x="1920" y="408951"/>
                </a:lnTo>
                <a:lnTo>
                  <a:pt x="0" y="382072"/>
                </a:lnTo>
                <a:lnTo>
                  <a:pt x="1920" y="357112"/>
                </a:lnTo>
                <a:lnTo>
                  <a:pt x="5760" y="332153"/>
                </a:lnTo>
                <a:lnTo>
                  <a:pt x="9600" y="309113"/>
                </a:lnTo>
                <a:lnTo>
                  <a:pt x="13440" y="287994"/>
                </a:lnTo>
                <a:lnTo>
                  <a:pt x="21120" y="266874"/>
                </a:lnTo>
                <a:lnTo>
                  <a:pt x="28800" y="247675"/>
                </a:lnTo>
                <a:lnTo>
                  <a:pt x="44159" y="213116"/>
                </a:lnTo>
                <a:lnTo>
                  <a:pt x="63359" y="184316"/>
                </a:lnTo>
                <a:lnTo>
                  <a:pt x="78719" y="163197"/>
                </a:lnTo>
                <a:lnTo>
                  <a:pt x="97918" y="142077"/>
                </a:lnTo>
                <a:lnTo>
                  <a:pt x="117118" y="122878"/>
                </a:lnTo>
                <a:lnTo>
                  <a:pt x="140157" y="105598"/>
                </a:lnTo>
                <a:lnTo>
                  <a:pt x="163197" y="90238"/>
                </a:lnTo>
                <a:lnTo>
                  <a:pt x="188156" y="74879"/>
                </a:lnTo>
                <a:lnTo>
                  <a:pt x="215036" y="61439"/>
                </a:lnTo>
                <a:lnTo>
                  <a:pt x="243835" y="47999"/>
                </a:lnTo>
                <a:lnTo>
                  <a:pt x="272634" y="36479"/>
                </a:lnTo>
                <a:lnTo>
                  <a:pt x="303354" y="26880"/>
                </a:lnTo>
                <a:lnTo>
                  <a:pt x="335993" y="19200"/>
                </a:lnTo>
                <a:lnTo>
                  <a:pt x="370552" y="13440"/>
                </a:lnTo>
                <a:lnTo>
                  <a:pt x="405111" y="7680"/>
                </a:lnTo>
                <a:lnTo>
                  <a:pt x="441591" y="3840"/>
                </a:lnTo>
                <a:lnTo>
                  <a:pt x="479990" y="1920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4029964" y="2137161"/>
            <a:ext cx="4112551" cy="2991295"/>
          </a:xfrm>
          <a:custGeom>
            <a:avLst/>
            <a:gdLst>
              <a:gd name="connsiteX0" fmla="*/ 518390 w 4112551"/>
              <a:gd name="connsiteY0" fmla="*/ 0 h 2991295"/>
              <a:gd name="connsiteX1" fmla="*/ 572148 w 4112551"/>
              <a:gd name="connsiteY1" fmla="*/ 1920 h 2991295"/>
              <a:gd name="connsiteX2" fmla="*/ 629747 w 4112551"/>
              <a:gd name="connsiteY2" fmla="*/ 5760 h 2991295"/>
              <a:gd name="connsiteX3" fmla="*/ 687345 w 4112551"/>
              <a:gd name="connsiteY3" fmla="*/ 13440 h 2991295"/>
              <a:gd name="connsiteX4" fmla="*/ 746864 w 4112551"/>
              <a:gd name="connsiteY4" fmla="*/ 23040 h 2991295"/>
              <a:gd name="connsiteX5" fmla="*/ 883182 w 4112551"/>
              <a:gd name="connsiteY5" fmla="*/ 46079 h 2991295"/>
              <a:gd name="connsiteX6" fmla="*/ 1029099 w 4112551"/>
              <a:gd name="connsiteY6" fmla="*/ 65279 h 2991295"/>
              <a:gd name="connsiteX7" fmla="*/ 1184615 w 4112551"/>
              <a:gd name="connsiteY7" fmla="*/ 82558 h 2991295"/>
              <a:gd name="connsiteX8" fmla="*/ 1347811 w 4112551"/>
              <a:gd name="connsiteY8" fmla="*/ 95998 h 2991295"/>
              <a:gd name="connsiteX9" fmla="*/ 1518687 w 4112551"/>
              <a:gd name="connsiteY9" fmla="*/ 107518 h 2991295"/>
              <a:gd name="connsiteX10" fmla="*/ 1693404 w 4112551"/>
              <a:gd name="connsiteY10" fmla="*/ 115198 h 2991295"/>
              <a:gd name="connsiteX11" fmla="*/ 1873880 w 4112551"/>
              <a:gd name="connsiteY11" fmla="*/ 120958 h 2991295"/>
              <a:gd name="connsiteX12" fmla="*/ 2058196 w 4112551"/>
              <a:gd name="connsiteY12" fmla="*/ 120958 h 2991295"/>
              <a:gd name="connsiteX13" fmla="*/ 2242512 w 4112551"/>
              <a:gd name="connsiteY13" fmla="*/ 120958 h 2991295"/>
              <a:gd name="connsiteX14" fmla="*/ 2424908 w 4112551"/>
              <a:gd name="connsiteY14" fmla="*/ 115198 h 2991295"/>
              <a:gd name="connsiteX15" fmla="*/ 2599624 w 4112551"/>
              <a:gd name="connsiteY15" fmla="*/ 107518 h 2991295"/>
              <a:gd name="connsiteX16" fmla="*/ 2770500 w 4112551"/>
              <a:gd name="connsiteY16" fmla="*/ 95998 h 2991295"/>
              <a:gd name="connsiteX17" fmla="*/ 2933697 w 4112551"/>
              <a:gd name="connsiteY17" fmla="*/ 82558 h 2991295"/>
              <a:gd name="connsiteX18" fmla="*/ 3089213 w 4112551"/>
              <a:gd name="connsiteY18" fmla="*/ 65279 h 2991295"/>
              <a:gd name="connsiteX19" fmla="*/ 3235130 w 4112551"/>
              <a:gd name="connsiteY19" fmla="*/ 46079 h 2991295"/>
              <a:gd name="connsiteX20" fmla="*/ 3371447 w 4112551"/>
              <a:gd name="connsiteY20" fmla="*/ 23040 h 2991295"/>
              <a:gd name="connsiteX21" fmla="*/ 3429046 w 4112551"/>
              <a:gd name="connsiteY21" fmla="*/ 13440 h 2991295"/>
              <a:gd name="connsiteX22" fmla="*/ 3484725 w 4112551"/>
              <a:gd name="connsiteY22" fmla="*/ 5760 h 2991295"/>
              <a:gd name="connsiteX23" fmla="*/ 3540404 w 4112551"/>
              <a:gd name="connsiteY23" fmla="*/ 1920 h 2991295"/>
              <a:gd name="connsiteX24" fmla="*/ 3592242 w 4112551"/>
              <a:gd name="connsiteY24" fmla="*/ 1920 h 2991295"/>
              <a:gd name="connsiteX25" fmla="*/ 3630642 w 4112551"/>
              <a:gd name="connsiteY25" fmla="*/ 1920 h 2991295"/>
              <a:gd name="connsiteX26" fmla="*/ 3669041 w 4112551"/>
              <a:gd name="connsiteY26" fmla="*/ 3840 h 2991295"/>
              <a:gd name="connsiteX27" fmla="*/ 3705520 w 4112551"/>
              <a:gd name="connsiteY27" fmla="*/ 7680 h 2991295"/>
              <a:gd name="connsiteX28" fmla="*/ 3740079 w 4112551"/>
              <a:gd name="connsiteY28" fmla="*/ 13440 h 2991295"/>
              <a:gd name="connsiteX29" fmla="*/ 3772718 w 4112551"/>
              <a:gd name="connsiteY29" fmla="*/ 21120 h 2991295"/>
              <a:gd name="connsiteX30" fmla="*/ 3805358 w 4112551"/>
              <a:gd name="connsiteY30" fmla="*/ 28800 h 2991295"/>
              <a:gd name="connsiteX31" fmla="*/ 3836077 w 4112551"/>
              <a:gd name="connsiteY31" fmla="*/ 38399 h 2991295"/>
              <a:gd name="connsiteX32" fmla="*/ 3866796 w 4112551"/>
              <a:gd name="connsiteY32" fmla="*/ 49919 h 2991295"/>
              <a:gd name="connsiteX33" fmla="*/ 3895596 w 4112551"/>
              <a:gd name="connsiteY33" fmla="*/ 61439 h 2991295"/>
              <a:gd name="connsiteX34" fmla="*/ 3920555 w 4112551"/>
              <a:gd name="connsiteY34" fmla="*/ 74879 h 2991295"/>
              <a:gd name="connsiteX35" fmla="*/ 3947435 w 4112551"/>
              <a:gd name="connsiteY35" fmla="*/ 90238 h 2991295"/>
              <a:gd name="connsiteX36" fmla="*/ 3970474 w 4112551"/>
              <a:gd name="connsiteY36" fmla="*/ 107518 h 2991295"/>
              <a:gd name="connsiteX37" fmla="*/ 3991594 w 4112551"/>
              <a:gd name="connsiteY37" fmla="*/ 124797 h 2991295"/>
              <a:gd name="connsiteX38" fmla="*/ 4012713 w 4112551"/>
              <a:gd name="connsiteY38" fmla="*/ 143997 h 2991295"/>
              <a:gd name="connsiteX39" fmla="*/ 4029993 w 4112551"/>
              <a:gd name="connsiteY39" fmla="*/ 165117 h 2991295"/>
              <a:gd name="connsiteX40" fmla="*/ 4047273 w 4112551"/>
              <a:gd name="connsiteY40" fmla="*/ 188156 h 2991295"/>
              <a:gd name="connsiteX41" fmla="*/ 4066472 w 4112551"/>
              <a:gd name="connsiteY41" fmla="*/ 216956 h 2991295"/>
              <a:gd name="connsiteX42" fmla="*/ 4083752 w 4112551"/>
              <a:gd name="connsiteY42" fmla="*/ 251515 h 2991295"/>
              <a:gd name="connsiteX43" fmla="*/ 4091432 w 4112551"/>
              <a:gd name="connsiteY43" fmla="*/ 270714 h 2991295"/>
              <a:gd name="connsiteX44" fmla="*/ 4099111 w 4112551"/>
              <a:gd name="connsiteY44" fmla="*/ 291834 h 2991295"/>
              <a:gd name="connsiteX45" fmla="*/ 4102951 w 4112551"/>
              <a:gd name="connsiteY45" fmla="*/ 314873 h 2991295"/>
              <a:gd name="connsiteX46" fmla="*/ 4108711 w 4112551"/>
              <a:gd name="connsiteY46" fmla="*/ 337913 h 2991295"/>
              <a:gd name="connsiteX47" fmla="*/ 4110631 w 4112551"/>
              <a:gd name="connsiteY47" fmla="*/ 362872 h 2991295"/>
              <a:gd name="connsiteX48" fmla="*/ 4112551 w 4112551"/>
              <a:gd name="connsiteY48" fmla="*/ 387832 h 2991295"/>
              <a:gd name="connsiteX49" fmla="*/ 4112551 w 4112551"/>
              <a:gd name="connsiteY49" fmla="*/ 416631 h 2991295"/>
              <a:gd name="connsiteX50" fmla="*/ 4110631 w 4112551"/>
              <a:gd name="connsiteY50" fmla="*/ 445431 h 2991295"/>
              <a:gd name="connsiteX51" fmla="*/ 4106791 w 4112551"/>
              <a:gd name="connsiteY51" fmla="*/ 476150 h 2991295"/>
              <a:gd name="connsiteX52" fmla="*/ 4101031 w 4112551"/>
              <a:gd name="connsiteY52" fmla="*/ 506869 h 2991295"/>
              <a:gd name="connsiteX53" fmla="*/ 4091432 w 4112551"/>
              <a:gd name="connsiteY53" fmla="*/ 541428 h 2991295"/>
              <a:gd name="connsiteX54" fmla="*/ 4079912 w 4112551"/>
              <a:gd name="connsiteY54" fmla="*/ 575988 h 2991295"/>
              <a:gd name="connsiteX55" fmla="*/ 4064552 w 4112551"/>
              <a:gd name="connsiteY55" fmla="*/ 622067 h 2991295"/>
              <a:gd name="connsiteX56" fmla="*/ 4049192 w 4112551"/>
              <a:gd name="connsiteY56" fmla="*/ 671986 h 2991295"/>
              <a:gd name="connsiteX57" fmla="*/ 4035753 w 4112551"/>
              <a:gd name="connsiteY57" fmla="*/ 721905 h 2991295"/>
              <a:gd name="connsiteX58" fmla="*/ 4022313 w 4112551"/>
              <a:gd name="connsiteY58" fmla="*/ 775663 h 2991295"/>
              <a:gd name="connsiteX59" fmla="*/ 4010793 w 4112551"/>
              <a:gd name="connsiteY59" fmla="*/ 829422 h 2991295"/>
              <a:gd name="connsiteX60" fmla="*/ 3999274 w 4112551"/>
              <a:gd name="connsiteY60" fmla="*/ 885101 h 2991295"/>
              <a:gd name="connsiteX61" fmla="*/ 3989674 w 4112551"/>
              <a:gd name="connsiteY61" fmla="*/ 940780 h 2991295"/>
              <a:gd name="connsiteX62" fmla="*/ 3980074 w 4112551"/>
              <a:gd name="connsiteY62" fmla="*/ 998378 h 2991295"/>
              <a:gd name="connsiteX63" fmla="*/ 3972394 w 4112551"/>
              <a:gd name="connsiteY63" fmla="*/ 1057897 h 2991295"/>
              <a:gd name="connsiteX64" fmla="*/ 3964714 w 4112551"/>
              <a:gd name="connsiteY64" fmla="*/ 1117416 h 2991295"/>
              <a:gd name="connsiteX65" fmla="*/ 3955115 w 4112551"/>
              <a:gd name="connsiteY65" fmla="*/ 1242213 h 2991295"/>
              <a:gd name="connsiteX66" fmla="*/ 3947435 w 4112551"/>
              <a:gd name="connsiteY66" fmla="*/ 1368930 h 2991295"/>
              <a:gd name="connsiteX67" fmla="*/ 3945515 w 4112551"/>
              <a:gd name="connsiteY67" fmla="*/ 1497568 h 2991295"/>
              <a:gd name="connsiteX68" fmla="*/ 3947435 w 4112551"/>
              <a:gd name="connsiteY68" fmla="*/ 1624285 h 2991295"/>
              <a:gd name="connsiteX69" fmla="*/ 3955115 w 4112551"/>
              <a:gd name="connsiteY69" fmla="*/ 1751002 h 2991295"/>
              <a:gd name="connsiteX70" fmla="*/ 3964714 w 4112551"/>
              <a:gd name="connsiteY70" fmla="*/ 1871960 h 2991295"/>
              <a:gd name="connsiteX71" fmla="*/ 3980074 w 4112551"/>
              <a:gd name="connsiteY71" fmla="*/ 1990997 h 2991295"/>
              <a:gd name="connsiteX72" fmla="*/ 3987754 w 4112551"/>
              <a:gd name="connsiteY72" fmla="*/ 2048596 h 2991295"/>
              <a:gd name="connsiteX73" fmla="*/ 3997354 w 4112551"/>
              <a:gd name="connsiteY73" fmla="*/ 2104274 h 2991295"/>
              <a:gd name="connsiteX74" fmla="*/ 4008873 w 4112551"/>
              <a:gd name="connsiteY74" fmla="*/ 2159953 h 2991295"/>
              <a:gd name="connsiteX75" fmla="*/ 4020393 w 4112551"/>
              <a:gd name="connsiteY75" fmla="*/ 2211792 h 2991295"/>
              <a:gd name="connsiteX76" fmla="*/ 4033833 w 4112551"/>
              <a:gd name="connsiteY76" fmla="*/ 2263631 h 2991295"/>
              <a:gd name="connsiteX77" fmla="*/ 4047273 w 4112551"/>
              <a:gd name="connsiteY77" fmla="*/ 2315470 h 2991295"/>
              <a:gd name="connsiteX78" fmla="*/ 4060712 w 4112551"/>
              <a:gd name="connsiteY78" fmla="*/ 2363469 h 2991295"/>
              <a:gd name="connsiteX79" fmla="*/ 4076072 w 4112551"/>
              <a:gd name="connsiteY79" fmla="*/ 2411468 h 2991295"/>
              <a:gd name="connsiteX80" fmla="*/ 4087592 w 4112551"/>
              <a:gd name="connsiteY80" fmla="*/ 2446027 h 2991295"/>
              <a:gd name="connsiteX81" fmla="*/ 4097191 w 4112551"/>
              <a:gd name="connsiteY81" fmla="*/ 2480586 h 2991295"/>
              <a:gd name="connsiteX82" fmla="*/ 4102951 w 4112551"/>
              <a:gd name="connsiteY82" fmla="*/ 2515145 h 2991295"/>
              <a:gd name="connsiteX83" fmla="*/ 4108711 w 4112551"/>
              <a:gd name="connsiteY83" fmla="*/ 2545865 h 2991295"/>
              <a:gd name="connsiteX84" fmla="*/ 4110631 w 4112551"/>
              <a:gd name="connsiteY84" fmla="*/ 2576584 h 2991295"/>
              <a:gd name="connsiteX85" fmla="*/ 4110631 w 4112551"/>
              <a:gd name="connsiteY85" fmla="*/ 2603464 h 2991295"/>
              <a:gd name="connsiteX86" fmla="*/ 4108711 w 4112551"/>
              <a:gd name="connsiteY86" fmla="*/ 2630343 h 2991295"/>
              <a:gd name="connsiteX87" fmla="*/ 4106791 w 4112551"/>
              <a:gd name="connsiteY87" fmla="*/ 2657222 h 2991295"/>
              <a:gd name="connsiteX88" fmla="*/ 4101031 w 4112551"/>
              <a:gd name="connsiteY88" fmla="*/ 2680262 h 2991295"/>
              <a:gd name="connsiteX89" fmla="*/ 4095271 w 4112551"/>
              <a:gd name="connsiteY89" fmla="*/ 2703301 h 2991295"/>
              <a:gd name="connsiteX90" fmla="*/ 4089512 w 4112551"/>
              <a:gd name="connsiteY90" fmla="*/ 2724421 h 2991295"/>
              <a:gd name="connsiteX91" fmla="*/ 4081832 w 4112551"/>
              <a:gd name="connsiteY91" fmla="*/ 2743621 h 2991295"/>
              <a:gd name="connsiteX92" fmla="*/ 4074152 w 4112551"/>
              <a:gd name="connsiteY92" fmla="*/ 2762820 h 2991295"/>
              <a:gd name="connsiteX93" fmla="*/ 4064552 w 4112551"/>
              <a:gd name="connsiteY93" fmla="*/ 2778180 h 2991295"/>
              <a:gd name="connsiteX94" fmla="*/ 4045353 w 4112551"/>
              <a:gd name="connsiteY94" fmla="*/ 2808899 h 2991295"/>
              <a:gd name="connsiteX95" fmla="*/ 4028073 w 4112551"/>
              <a:gd name="connsiteY95" fmla="*/ 2830019 h 2991295"/>
              <a:gd name="connsiteX96" fmla="*/ 4010793 w 4112551"/>
              <a:gd name="connsiteY96" fmla="*/ 2851138 h 2991295"/>
              <a:gd name="connsiteX97" fmla="*/ 3989674 w 4112551"/>
              <a:gd name="connsiteY97" fmla="*/ 2870338 h 2991295"/>
              <a:gd name="connsiteX98" fmla="*/ 3968554 w 4112551"/>
              <a:gd name="connsiteY98" fmla="*/ 2887617 h 2991295"/>
              <a:gd name="connsiteX99" fmla="*/ 3945515 w 4112551"/>
              <a:gd name="connsiteY99" fmla="*/ 2904897 h 2991295"/>
              <a:gd name="connsiteX100" fmla="*/ 3920555 w 4112551"/>
              <a:gd name="connsiteY100" fmla="*/ 2920257 h 2991295"/>
              <a:gd name="connsiteX101" fmla="*/ 3893676 w 4112551"/>
              <a:gd name="connsiteY101" fmla="*/ 2933696 h 2991295"/>
              <a:gd name="connsiteX102" fmla="*/ 3864876 w 4112551"/>
              <a:gd name="connsiteY102" fmla="*/ 2945216 h 2991295"/>
              <a:gd name="connsiteX103" fmla="*/ 3836077 w 4112551"/>
              <a:gd name="connsiteY103" fmla="*/ 2956736 h 2991295"/>
              <a:gd name="connsiteX104" fmla="*/ 3805358 w 4112551"/>
              <a:gd name="connsiteY104" fmla="*/ 2966336 h 2991295"/>
              <a:gd name="connsiteX105" fmla="*/ 3772718 w 4112551"/>
              <a:gd name="connsiteY105" fmla="*/ 2974016 h 2991295"/>
              <a:gd name="connsiteX106" fmla="*/ 3738159 w 4112551"/>
              <a:gd name="connsiteY106" fmla="*/ 2979775 h 2991295"/>
              <a:gd name="connsiteX107" fmla="*/ 3703600 w 4112551"/>
              <a:gd name="connsiteY107" fmla="*/ 2985535 h 2991295"/>
              <a:gd name="connsiteX108" fmla="*/ 3665201 w 4112551"/>
              <a:gd name="connsiteY108" fmla="*/ 2989375 h 2991295"/>
              <a:gd name="connsiteX109" fmla="*/ 3628722 w 4112551"/>
              <a:gd name="connsiteY109" fmla="*/ 2991295 h 2991295"/>
              <a:gd name="connsiteX110" fmla="*/ 3588402 w 4112551"/>
              <a:gd name="connsiteY110" fmla="*/ 2991295 h 2991295"/>
              <a:gd name="connsiteX111" fmla="*/ 3532724 w 4112551"/>
              <a:gd name="connsiteY111" fmla="*/ 2991295 h 2991295"/>
              <a:gd name="connsiteX112" fmla="*/ 3475125 w 4112551"/>
              <a:gd name="connsiteY112" fmla="*/ 2985535 h 2991295"/>
              <a:gd name="connsiteX113" fmla="*/ 3415606 w 4112551"/>
              <a:gd name="connsiteY113" fmla="*/ 2979775 h 2991295"/>
              <a:gd name="connsiteX114" fmla="*/ 3354168 w 4112551"/>
              <a:gd name="connsiteY114" fmla="*/ 2970176 h 2991295"/>
              <a:gd name="connsiteX115" fmla="*/ 3217850 w 4112551"/>
              <a:gd name="connsiteY115" fmla="*/ 2947136 h 2991295"/>
              <a:gd name="connsiteX116" fmla="*/ 3071934 w 4112551"/>
              <a:gd name="connsiteY116" fmla="*/ 2927937 h 2991295"/>
              <a:gd name="connsiteX117" fmla="*/ 2918337 w 4112551"/>
              <a:gd name="connsiteY117" fmla="*/ 2912577 h 2991295"/>
              <a:gd name="connsiteX118" fmla="*/ 2757060 w 4112551"/>
              <a:gd name="connsiteY118" fmla="*/ 2899137 h 2991295"/>
              <a:gd name="connsiteX119" fmla="*/ 2590024 w 4112551"/>
              <a:gd name="connsiteY119" fmla="*/ 2887617 h 2991295"/>
              <a:gd name="connsiteX120" fmla="*/ 2417228 w 4112551"/>
              <a:gd name="connsiteY120" fmla="*/ 2879938 h 2991295"/>
              <a:gd name="connsiteX121" fmla="*/ 2238672 w 4112551"/>
              <a:gd name="connsiteY121" fmla="*/ 2876098 h 2991295"/>
              <a:gd name="connsiteX122" fmla="*/ 2058196 w 4112551"/>
              <a:gd name="connsiteY122" fmla="*/ 2874178 h 2991295"/>
              <a:gd name="connsiteX123" fmla="*/ 1877720 w 4112551"/>
              <a:gd name="connsiteY123" fmla="*/ 2876098 h 2991295"/>
              <a:gd name="connsiteX124" fmla="*/ 1701083 w 4112551"/>
              <a:gd name="connsiteY124" fmla="*/ 2879938 h 2991295"/>
              <a:gd name="connsiteX125" fmla="*/ 1528287 w 4112551"/>
              <a:gd name="connsiteY125" fmla="*/ 2887617 h 2991295"/>
              <a:gd name="connsiteX126" fmla="*/ 1361251 w 4112551"/>
              <a:gd name="connsiteY126" fmla="*/ 2899137 h 2991295"/>
              <a:gd name="connsiteX127" fmla="*/ 1199975 w 4112551"/>
              <a:gd name="connsiteY127" fmla="*/ 2912577 h 2991295"/>
              <a:gd name="connsiteX128" fmla="*/ 1046378 w 4112551"/>
              <a:gd name="connsiteY128" fmla="*/ 2927937 h 2991295"/>
              <a:gd name="connsiteX129" fmla="*/ 900461 w 4112551"/>
              <a:gd name="connsiteY129" fmla="*/ 2947136 h 2991295"/>
              <a:gd name="connsiteX130" fmla="*/ 764144 w 4112551"/>
              <a:gd name="connsiteY130" fmla="*/ 2970176 h 2991295"/>
              <a:gd name="connsiteX131" fmla="*/ 704626 w 4112551"/>
              <a:gd name="connsiteY131" fmla="*/ 2979775 h 2991295"/>
              <a:gd name="connsiteX132" fmla="*/ 645106 w 4112551"/>
              <a:gd name="connsiteY132" fmla="*/ 2985535 h 2991295"/>
              <a:gd name="connsiteX133" fmla="*/ 587508 w 4112551"/>
              <a:gd name="connsiteY133" fmla="*/ 2989375 h 2991295"/>
              <a:gd name="connsiteX134" fmla="*/ 531829 w 4112551"/>
              <a:gd name="connsiteY134" fmla="*/ 2991295 h 2991295"/>
              <a:gd name="connsiteX135" fmla="*/ 491510 w 4112551"/>
              <a:gd name="connsiteY135" fmla="*/ 2991295 h 2991295"/>
              <a:gd name="connsiteX136" fmla="*/ 453110 w 4112551"/>
              <a:gd name="connsiteY136" fmla="*/ 2987455 h 2991295"/>
              <a:gd name="connsiteX137" fmla="*/ 416631 w 4112551"/>
              <a:gd name="connsiteY137" fmla="*/ 2983615 h 2991295"/>
              <a:gd name="connsiteX138" fmla="*/ 380153 w 4112551"/>
              <a:gd name="connsiteY138" fmla="*/ 2979775 h 2991295"/>
              <a:gd name="connsiteX139" fmla="*/ 345593 w 4112551"/>
              <a:gd name="connsiteY139" fmla="*/ 2972096 h 2991295"/>
              <a:gd name="connsiteX140" fmla="*/ 312953 w 4112551"/>
              <a:gd name="connsiteY140" fmla="*/ 2964416 h 2991295"/>
              <a:gd name="connsiteX141" fmla="*/ 280314 w 4112551"/>
              <a:gd name="connsiteY141" fmla="*/ 2954816 h 2991295"/>
              <a:gd name="connsiteX142" fmla="*/ 249595 w 4112551"/>
              <a:gd name="connsiteY142" fmla="*/ 2943296 h 2991295"/>
              <a:gd name="connsiteX143" fmla="*/ 220796 w 4112551"/>
              <a:gd name="connsiteY143" fmla="*/ 2929856 h 2991295"/>
              <a:gd name="connsiteX144" fmla="*/ 193917 w 4112551"/>
              <a:gd name="connsiteY144" fmla="*/ 2916417 h 2991295"/>
              <a:gd name="connsiteX145" fmla="*/ 168957 w 4112551"/>
              <a:gd name="connsiteY145" fmla="*/ 2901057 h 2991295"/>
              <a:gd name="connsiteX146" fmla="*/ 143997 w 4112551"/>
              <a:gd name="connsiteY146" fmla="*/ 2885697 h 2991295"/>
              <a:gd name="connsiteX147" fmla="*/ 120958 w 4112551"/>
              <a:gd name="connsiteY147" fmla="*/ 2866498 h 2991295"/>
              <a:gd name="connsiteX148" fmla="*/ 101758 w 4112551"/>
              <a:gd name="connsiteY148" fmla="*/ 2847298 h 2991295"/>
              <a:gd name="connsiteX149" fmla="*/ 82559 w 4112551"/>
              <a:gd name="connsiteY149" fmla="*/ 2828099 h 2991295"/>
              <a:gd name="connsiteX150" fmla="*/ 65279 w 4112551"/>
              <a:gd name="connsiteY150" fmla="*/ 2805059 h 2991295"/>
              <a:gd name="connsiteX151" fmla="*/ 47999 w 4112551"/>
              <a:gd name="connsiteY151" fmla="*/ 2776260 h 2991295"/>
              <a:gd name="connsiteX152" fmla="*/ 30720 w 4112551"/>
              <a:gd name="connsiteY152" fmla="*/ 2741701 h 2991295"/>
              <a:gd name="connsiteX153" fmla="*/ 23040 w 4112551"/>
              <a:gd name="connsiteY153" fmla="*/ 2722501 h 2991295"/>
              <a:gd name="connsiteX154" fmla="*/ 17280 w 4112551"/>
              <a:gd name="connsiteY154" fmla="*/ 2703301 h 2991295"/>
              <a:gd name="connsiteX155" fmla="*/ 11520 w 4112551"/>
              <a:gd name="connsiteY155" fmla="*/ 2680262 h 2991295"/>
              <a:gd name="connsiteX156" fmla="*/ 7680 w 4112551"/>
              <a:gd name="connsiteY156" fmla="*/ 2657222 h 2991295"/>
              <a:gd name="connsiteX157" fmla="*/ 3840 w 4112551"/>
              <a:gd name="connsiteY157" fmla="*/ 2634183 h 2991295"/>
              <a:gd name="connsiteX158" fmla="*/ 3840 w 4112551"/>
              <a:gd name="connsiteY158" fmla="*/ 2607303 h 2991295"/>
              <a:gd name="connsiteX159" fmla="*/ 3840 w 4112551"/>
              <a:gd name="connsiteY159" fmla="*/ 2580424 h 2991295"/>
              <a:gd name="connsiteX160" fmla="*/ 5760 w 4112551"/>
              <a:gd name="connsiteY160" fmla="*/ 2551625 h 2991295"/>
              <a:gd name="connsiteX161" fmla="*/ 9600 w 4112551"/>
              <a:gd name="connsiteY161" fmla="*/ 2522825 h 2991295"/>
              <a:gd name="connsiteX162" fmla="*/ 17280 w 4112551"/>
              <a:gd name="connsiteY162" fmla="*/ 2490186 h 2991295"/>
              <a:gd name="connsiteX163" fmla="*/ 24960 w 4112551"/>
              <a:gd name="connsiteY163" fmla="*/ 2457547 h 2991295"/>
              <a:gd name="connsiteX164" fmla="*/ 36480 w 4112551"/>
              <a:gd name="connsiteY164" fmla="*/ 2422987 h 2991295"/>
              <a:gd name="connsiteX165" fmla="*/ 51839 w 4112551"/>
              <a:gd name="connsiteY165" fmla="*/ 2376908 h 2991295"/>
              <a:gd name="connsiteX166" fmla="*/ 67199 w 4112551"/>
              <a:gd name="connsiteY166" fmla="*/ 2326990 h 2991295"/>
              <a:gd name="connsiteX167" fmla="*/ 80638 w 4112551"/>
              <a:gd name="connsiteY167" fmla="*/ 2277071 h 2991295"/>
              <a:gd name="connsiteX168" fmla="*/ 94078 w 4112551"/>
              <a:gd name="connsiteY168" fmla="*/ 2223312 h 2991295"/>
              <a:gd name="connsiteX169" fmla="*/ 105598 w 4112551"/>
              <a:gd name="connsiteY169" fmla="*/ 2169553 h 2991295"/>
              <a:gd name="connsiteX170" fmla="*/ 117118 w 4112551"/>
              <a:gd name="connsiteY170" fmla="*/ 2113874 h 2991295"/>
              <a:gd name="connsiteX171" fmla="*/ 128637 w 4112551"/>
              <a:gd name="connsiteY171" fmla="*/ 2058195 h 2991295"/>
              <a:gd name="connsiteX172" fmla="*/ 136317 w 4112551"/>
              <a:gd name="connsiteY172" fmla="*/ 1998677 h 2991295"/>
              <a:gd name="connsiteX173" fmla="*/ 143997 w 4112551"/>
              <a:gd name="connsiteY173" fmla="*/ 1939158 h 2991295"/>
              <a:gd name="connsiteX174" fmla="*/ 151677 w 4112551"/>
              <a:gd name="connsiteY174" fmla="*/ 1879639 h 2991295"/>
              <a:gd name="connsiteX175" fmla="*/ 163197 w 4112551"/>
              <a:gd name="connsiteY175" fmla="*/ 1754842 h 2991295"/>
              <a:gd name="connsiteX176" fmla="*/ 168957 w 4112551"/>
              <a:gd name="connsiteY176" fmla="*/ 1628125 h 2991295"/>
              <a:gd name="connsiteX177" fmla="*/ 170877 w 4112551"/>
              <a:gd name="connsiteY177" fmla="*/ 1497568 h 2991295"/>
              <a:gd name="connsiteX178" fmla="*/ 168957 w 4112551"/>
              <a:gd name="connsiteY178" fmla="*/ 1367011 h 2991295"/>
              <a:gd name="connsiteX179" fmla="*/ 163197 w 4112551"/>
              <a:gd name="connsiteY179" fmla="*/ 1238373 h 2991295"/>
              <a:gd name="connsiteX180" fmla="*/ 157437 w 4112551"/>
              <a:gd name="connsiteY180" fmla="*/ 1175015 h 2991295"/>
              <a:gd name="connsiteX181" fmla="*/ 151677 w 4112551"/>
              <a:gd name="connsiteY181" fmla="*/ 1113576 h 2991295"/>
              <a:gd name="connsiteX182" fmla="*/ 143997 w 4112551"/>
              <a:gd name="connsiteY182" fmla="*/ 1052137 h 2991295"/>
              <a:gd name="connsiteX183" fmla="*/ 136317 w 4112551"/>
              <a:gd name="connsiteY183" fmla="*/ 992619 h 2991295"/>
              <a:gd name="connsiteX184" fmla="*/ 126718 w 4112551"/>
              <a:gd name="connsiteY184" fmla="*/ 933100 h 2991295"/>
              <a:gd name="connsiteX185" fmla="*/ 117118 w 4112551"/>
              <a:gd name="connsiteY185" fmla="*/ 875501 h 2991295"/>
              <a:gd name="connsiteX186" fmla="*/ 105598 w 4112551"/>
              <a:gd name="connsiteY186" fmla="*/ 819823 h 2991295"/>
              <a:gd name="connsiteX187" fmla="*/ 94078 w 4112551"/>
              <a:gd name="connsiteY187" fmla="*/ 766064 h 2991295"/>
              <a:gd name="connsiteX188" fmla="*/ 80638 w 4112551"/>
              <a:gd name="connsiteY188" fmla="*/ 714225 h 2991295"/>
              <a:gd name="connsiteX189" fmla="*/ 65279 w 4112551"/>
              <a:gd name="connsiteY189" fmla="*/ 662386 h 2991295"/>
              <a:gd name="connsiteX190" fmla="*/ 49919 w 4112551"/>
              <a:gd name="connsiteY190" fmla="*/ 614387 h 2991295"/>
              <a:gd name="connsiteX191" fmla="*/ 34560 w 4112551"/>
              <a:gd name="connsiteY191" fmla="*/ 566388 h 2991295"/>
              <a:gd name="connsiteX192" fmla="*/ 23040 w 4112551"/>
              <a:gd name="connsiteY192" fmla="*/ 531829 h 2991295"/>
              <a:gd name="connsiteX193" fmla="*/ 13440 w 4112551"/>
              <a:gd name="connsiteY193" fmla="*/ 499190 h 2991295"/>
              <a:gd name="connsiteX194" fmla="*/ 7680 w 4112551"/>
              <a:gd name="connsiteY194" fmla="*/ 468470 h 2991295"/>
              <a:gd name="connsiteX195" fmla="*/ 3840 w 4112551"/>
              <a:gd name="connsiteY195" fmla="*/ 437751 h 2991295"/>
              <a:gd name="connsiteX196" fmla="*/ 1920 w 4112551"/>
              <a:gd name="connsiteY196" fmla="*/ 408951 h 2991295"/>
              <a:gd name="connsiteX197" fmla="*/ 0 w 4112551"/>
              <a:gd name="connsiteY197" fmla="*/ 382072 h 2991295"/>
              <a:gd name="connsiteX198" fmla="*/ 1920 w 4112551"/>
              <a:gd name="connsiteY198" fmla="*/ 357112 h 2991295"/>
              <a:gd name="connsiteX199" fmla="*/ 5760 w 4112551"/>
              <a:gd name="connsiteY199" fmla="*/ 332153 h 2991295"/>
              <a:gd name="connsiteX200" fmla="*/ 9600 w 4112551"/>
              <a:gd name="connsiteY200" fmla="*/ 309114 h 2991295"/>
              <a:gd name="connsiteX201" fmla="*/ 13440 w 4112551"/>
              <a:gd name="connsiteY201" fmla="*/ 287994 h 2991295"/>
              <a:gd name="connsiteX202" fmla="*/ 21120 w 4112551"/>
              <a:gd name="connsiteY202" fmla="*/ 266874 h 2991295"/>
              <a:gd name="connsiteX203" fmla="*/ 28800 w 4112551"/>
              <a:gd name="connsiteY203" fmla="*/ 247675 h 2991295"/>
              <a:gd name="connsiteX204" fmla="*/ 44159 w 4112551"/>
              <a:gd name="connsiteY204" fmla="*/ 213116 h 2991295"/>
              <a:gd name="connsiteX205" fmla="*/ 63359 w 4112551"/>
              <a:gd name="connsiteY205" fmla="*/ 184316 h 2991295"/>
              <a:gd name="connsiteX206" fmla="*/ 78719 w 4112551"/>
              <a:gd name="connsiteY206" fmla="*/ 163197 h 2991295"/>
              <a:gd name="connsiteX207" fmla="*/ 97918 w 4112551"/>
              <a:gd name="connsiteY207" fmla="*/ 142077 h 2991295"/>
              <a:gd name="connsiteX208" fmla="*/ 117118 w 4112551"/>
              <a:gd name="connsiteY208" fmla="*/ 122878 h 2991295"/>
              <a:gd name="connsiteX209" fmla="*/ 140157 w 4112551"/>
              <a:gd name="connsiteY209" fmla="*/ 105598 h 2991295"/>
              <a:gd name="connsiteX210" fmla="*/ 163197 w 4112551"/>
              <a:gd name="connsiteY210" fmla="*/ 90238 h 2991295"/>
              <a:gd name="connsiteX211" fmla="*/ 188157 w 4112551"/>
              <a:gd name="connsiteY211" fmla="*/ 74879 h 2991295"/>
              <a:gd name="connsiteX212" fmla="*/ 215036 w 4112551"/>
              <a:gd name="connsiteY212" fmla="*/ 61439 h 2991295"/>
              <a:gd name="connsiteX213" fmla="*/ 243835 w 4112551"/>
              <a:gd name="connsiteY213" fmla="*/ 47999 h 2991295"/>
              <a:gd name="connsiteX214" fmla="*/ 272634 w 4112551"/>
              <a:gd name="connsiteY214" fmla="*/ 36479 h 2991295"/>
              <a:gd name="connsiteX215" fmla="*/ 303354 w 4112551"/>
              <a:gd name="connsiteY215" fmla="*/ 26880 h 2991295"/>
              <a:gd name="connsiteX216" fmla="*/ 335993 w 4112551"/>
              <a:gd name="connsiteY216" fmla="*/ 19200 h 2991295"/>
              <a:gd name="connsiteX217" fmla="*/ 370552 w 4112551"/>
              <a:gd name="connsiteY217" fmla="*/ 13440 h 2991295"/>
              <a:gd name="connsiteX218" fmla="*/ 405111 w 4112551"/>
              <a:gd name="connsiteY218" fmla="*/ 7680 h 2991295"/>
              <a:gd name="connsiteX219" fmla="*/ 441591 w 4112551"/>
              <a:gd name="connsiteY219" fmla="*/ 3840 h 2991295"/>
              <a:gd name="connsiteX220" fmla="*/ 479990 w 4112551"/>
              <a:gd name="connsiteY220" fmla="*/ 1920 h 2991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</a:cxnLst>
            <a:rect l="l" t="t" r="r" b="b"/>
            <a:pathLst>
              <a:path w="4112551" h="2991295">
                <a:moveTo>
                  <a:pt x="518390" y="0"/>
                </a:moveTo>
                <a:lnTo>
                  <a:pt x="572148" y="1920"/>
                </a:lnTo>
                <a:lnTo>
                  <a:pt x="629747" y="5760"/>
                </a:lnTo>
                <a:lnTo>
                  <a:pt x="687345" y="13440"/>
                </a:lnTo>
                <a:lnTo>
                  <a:pt x="746864" y="23040"/>
                </a:lnTo>
                <a:lnTo>
                  <a:pt x="883182" y="46079"/>
                </a:lnTo>
                <a:lnTo>
                  <a:pt x="1029099" y="65279"/>
                </a:lnTo>
                <a:lnTo>
                  <a:pt x="1184615" y="82558"/>
                </a:lnTo>
                <a:lnTo>
                  <a:pt x="1347811" y="95998"/>
                </a:lnTo>
                <a:lnTo>
                  <a:pt x="1518687" y="107518"/>
                </a:lnTo>
                <a:lnTo>
                  <a:pt x="1693404" y="115198"/>
                </a:lnTo>
                <a:lnTo>
                  <a:pt x="1873880" y="120958"/>
                </a:lnTo>
                <a:lnTo>
                  <a:pt x="2058196" y="120958"/>
                </a:lnTo>
                <a:lnTo>
                  <a:pt x="2242512" y="120958"/>
                </a:lnTo>
                <a:lnTo>
                  <a:pt x="2424908" y="115198"/>
                </a:lnTo>
                <a:lnTo>
                  <a:pt x="2599624" y="107518"/>
                </a:lnTo>
                <a:lnTo>
                  <a:pt x="2770500" y="95998"/>
                </a:lnTo>
                <a:lnTo>
                  <a:pt x="2933697" y="82558"/>
                </a:lnTo>
                <a:lnTo>
                  <a:pt x="3089213" y="65279"/>
                </a:lnTo>
                <a:lnTo>
                  <a:pt x="3235130" y="46079"/>
                </a:lnTo>
                <a:lnTo>
                  <a:pt x="3371447" y="23040"/>
                </a:lnTo>
                <a:lnTo>
                  <a:pt x="3429046" y="13440"/>
                </a:lnTo>
                <a:lnTo>
                  <a:pt x="3484725" y="5760"/>
                </a:lnTo>
                <a:lnTo>
                  <a:pt x="3540404" y="1920"/>
                </a:lnTo>
                <a:lnTo>
                  <a:pt x="3592242" y="1920"/>
                </a:lnTo>
                <a:lnTo>
                  <a:pt x="3630642" y="1920"/>
                </a:lnTo>
                <a:lnTo>
                  <a:pt x="3669041" y="3840"/>
                </a:lnTo>
                <a:lnTo>
                  <a:pt x="3705520" y="7680"/>
                </a:lnTo>
                <a:lnTo>
                  <a:pt x="3740079" y="13440"/>
                </a:lnTo>
                <a:lnTo>
                  <a:pt x="3772718" y="21120"/>
                </a:lnTo>
                <a:lnTo>
                  <a:pt x="3805358" y="28800"/>
                </a:lnTo>
                <a:lnTo>
                  <a:pt x="3836077" y="38399"/>
                </a:lnTo>
                <a:lnTo>
                  <a:pt x="3866796" y="49919"/>
                </a:lnTo>
                <a:lnTo>
                  <a:pt x="3895596" y="61439"/>
                </a:lnTo>
                <a:lnTo>
                  <a:pt x="3920555" y="74879"/>
                </a:lnTo>
                <a:lnTo>
                  <a:pt x="3947435" y="90238"/>
                </a:lnTo>
                <a:lnTo>
                  <a:pt x="3970474" y="107518"/>
                </a:lnTo>
                <a:lnTo>
                  <a:pt x="3991594" y="124797"/>
                </a:lnTo>
                <a:lnTo>
                  <a:pt x="4012713" y="143997"/>
                </a:lnTo>
                <a:lnTo>
                  <a:pt x="4029993" y="165117"/>
                </a:lnTo>
                <a:lnTo>
                  <a:pt x="4047273" y="188156"/>
                </a:lnTo>
                <a:lnTo>
                  <a:pt x="4066472" y="216956"/>
                </a:lnTo>
                <a:lnTo>
                  <a:pt x="4083752" y="251515"/>
                </a:lnTo>
                <a:lnTo>
                  <a:pt x="4091432" y="270714"/>
                </a:lnTo>
                <a:lnTo>
                  <a:pt x="4099111" y="291834"/>
                </a:lnTo>
                <a:lnTo>
                  <a:pt x="4102951" y="314873"/>
                </a:lnTo>
                <a:lnTo>
                  <a:pt x="4108711" y="337913"/>
                </a:lnTo>
                <a:lnTo>
                  <a:pt x="4110631" y="362872"/>
                </a:lnTo>
                <a:lnTo>
                  <a:pt x="4112551" y="387832"/>
                </a:lnTo>
                <a:lnTo>
                  <a:pt x="4112551" y="416631"/>
                </a:lnTo>
                <a:lnTo>
                  <a:pt x="4110631" y="445431"/>
                </a:lnTo>
                <a:lnTo>
                  <a:pt x="4106791" y="476150"/>
                </a:lnTo>
                <a:lnTo>
                  <a:pt x="4101031" y="506869"/>
                </a:lnTo>
                <a:lnTo>
                  <a:pt x="4091432" y="541428"/>
                </a:lnTo>
                <a:lnTo>
                  <a:pt x="4079912" y="575988"/>
                </a:lnTo>
                <a:lnTo>
                  <a:pt x="4064552" y="622067"/>
                </a:lnTo>
                <a:lnTo>
                  <a:pt x="4049192" y="671986"/>
                </a:lnTo>
                <a:lnTo>
                  <a:pt x="4035753" y="721905"/>
                </a:lnTo>
                <a:lnTo>
                  <a:pt x="4022313" y="775663"/>
                </a:lnTo>
                <a:lnTo>
                  <a:pt x="4010793" y="829422"/>
                </a:lnTo>
                <a:lnTo>
                  <a:pt x="3999274" y="885101"/>
                </a:lnTo>
                <a:lnTo>
                  <a:pt x="3989674" y="940780"/>
                </a:lnTo>
                <a:lnTo>
                  <a:pt x="3980074" y="998378"/>
                </a:lnTo>
                <a:lnTo>
                  <a:pt x="3972394" y="1057897"/>
                </a:lnTo>
                <a:lnTo>
                  <a:pt x="3964714" y="1117416"/>
                </a:lnTo>
                <a:lnTo>
                  <a:pt x="3955115" y="1242213"/>
                </a:lnTo>
                <a:lnTo>
                  <a:pt x="3947435" y="1368930"/>
                </a:lnTo>
                <a:lnTo>
                  <a:pt x="3945515" y="1497568"/>
                </a:lnTo>
                <a:lnTo>
                  <a:pt x="3947435" y="1624285"/>
                </a:lnTo>
                <a:lnTo>
                  <a:pt x="3955115" y="1751002"/>
                </a:lnTo>
                <a:lnTo>
                  <a:pt x="3964714" y="1871960"/>
                </a:lnTo>
                <a:lnTo>
                  <a:pt x="3980074" y="1990997"/>
                </a:lnTo>
                <a:lnTo>
                  <a:pt x="3987754" y="2048596"/>
                </a:lnTo>
                <a:lnTo>
                  <a:pt x="3997354" y="2104274"/>
                </a:lnTo>
                <a:lnTo>
                  <a:pt x="4008873" y="2159953"/>
                </a:lnTo>
                <a:lnTo>
                  <a:pt x="4020393" y="2211792"/>
                </a:lnTo>
                <a:lnTo>
                  <a:pt x="4033833" y="2263631"/>
                </a:lnTo>
                <a:lnTo>
                  <a:pt x="4047273" y="2315470"/>
                </a:lnTo>
                <a:lnTo>
                  <a:pt x="4060712" y="2363469"/>
                </a:lnTo>
                <a:lnTo>
                  <a:pt x="4076072" y="2411468"/>
                </a:lnTo>
                <a:lnTo>
                  <a:pt x="4087592" y="2446027"/>
                </a:lnTo>
                <a:lnTo>
                  <a:pt x="4097191" y="2480586"/>
                </a:lnTo>
                <a:lnTo>
                  <a:pt x="4102951" y="2515145"/>
                </a:lnTo>
                <a:lnTo>
                  <a:pt x="4108711" y="2545865"/>
                </a:lnTo>
                <a:lnTo>
                  <a:pt x="4110631" y="2576584"/>
                </a:lnTo>
                <a:lnTo>
                  <a:pt x="4110631" y="2603464"/>
                </a:lnTo>
                <a:lnTo>
                  <a:pt x="4108711" y="2630343"/>
                </a:lnTo>
                <a:lnTo>
                  <a:pt x="4106791" y="2657222"/>
                </a:lnTo>
                <a:lnTo>
                  <a:pt x="4101031" y="2680262"/>
                </a:lnTo>
                <a:lnTo>
                  <a:pt x="4095271" y="2703301"/>
                </a:lnTo>
                <a:lnTo>
                  <a:pt x="4089512" y="2724421"/>
                </a:lnTo>
                <a:lnTo>
                  <a:pt x="4081832" y="2743621"/>
                </a:lnTo>
                <a:lnTo>
                  <a:pt x="4074152" y="2762820"/>
                </a:lnTo>
                <a:lnTo>
                  <a:pt x="4064552" y="2778180"/>
                </a:lnTo>
                <a:lnTo>
                  <a:pt x="4045353" y="2808899"/>
                </a:lnTo>
                <a:lnTo>
                  <a:pt x="4028073" y="2830019"/>
                </a:lnTo>
                <a:lnTo>
                  <a:pt x="4010793" y="2851138"/>
                </a:lnTo>
                <a:lnTo>
                  <a:pt x="3989674" y="2870338"/>
                </a:lnTo>
                <a:lnTo>
                  <a:pt x="3968554" y="2887617"/>
                </a:lnTo>
                <a:lnTo>
                  <a:pt x="3945515" y="2904897"/>
                </a:lnTo>
                <a:lnTo>
                  <a:pt x="3920555" y="2920257"/>
                </a:lnTo>
                <a:lnTo>
                  <a:pt x="3893676" y="2933696"/>
                </a:lnTo>
                <a:lnTo>
                  <a:pt x="3864876" y="2945216"/>
                </a:lnTo>
                <a:lnTo>
                  <a:pt x="3836077" y="2956736"/>
                </a:lnTo>
                <a:lnTo>
                  <a:pt x="3805358" y="2966336"/>
                </a:lnTo>
                <a:lnTo>
                  <a:pt x="3772718" y="2974016"/>
                </a:lnTo>
                <a:lnTo>
                  <a:pt x="3738159" y="2979775"/>
                </a:lnTo>
                <a:lnTo>
                  <a:pt x="3703600" y="2985535"/>
                </a:lnTo>
                <a:lnTo>
                  <a:pt x="3665201" y="2989375"/>
                </a:lnTo>
                <a:lnTo>
                  <a:pt x="3628722" y="2991295"/>
                </a:lnTo>
                <a:lnTo>
                  <a:pt x="3588402" y="2991295"/>
                </a:lnTo>
                <a:lnTo>
                  <a:pt x="3532724" y="2991295"/>
                </a:lnTo>
                <a:lnTo>
                  <a:pt x="3475125" y="2985535"/>
                </a:lnTo>
                <a:lnTo>
                  <a:pt x="3415606" y="2979775"/>
                </a:lnTo>
                <a:lnTo>
                  <a:pt x="3354168" y="2970176"/>
                </a:lnTo>
                <a:lnTo>
                  <a:pt x="3217850" y="2947136"/>
                </a:lnTo>
                <a:lnTo>
                  <a:pt x="3071934" y="2927937"/>
                </a:lnTo>
                <a:lnTo>
                  <a:pt x="2918337" y="2912577"/>
                </a:lnTo>
                <a:lnTo>
                  <a:pt x="2757060" y="2899137"/>
                </a:lnTo>
                <a:lnTo>
                  <a:pt x="2590024" y="2887617"/>
                </a:lnTo>
                <a:lnTo>
                  <a:pt x="2417228" y="2879938"/>
                </a:lnTo>
                <a:lnTo>
                  <a:pt x="2238672" y="2876098"/>
                </a:lnTo>
                <a:lnTo>
                  <a:pt x="2058196" y="2874178"/>
                </a:lnTo>
                <a:lnTo>
                  <a:pt x="1877720" y="2876098"/>
                </a:lnTo>
                <a:lnTo>
                  <a:pt x="1701083" y="2879938"/>
                </a:lnTo>
                <a:lnTo>
                  <a:pt x="1528287" y="2887617"/>
                </a:lnTo>
                <a:lnTo>
                  <a:pt x="1361251" y="2899137"/>
                </a:lnTo>
                <a:lnTo>
                  <a:pt x="1199975" y="2912577"/>
                </a:lnTo>
                <a:lnTo>
                  <a:pt x="1046378" y="2927937"/>
                </a:lnTo>
                <a:lnTo>
                  <a:pt x="900461" y="2947136"/>
                </a:lnTo>
                <a:lnTo>
                  <a:pt x="764144" y="2970176"/>
                </a:lnTo>
                <a:lnTo>
                  <a:pt x="704626" y="2979775"/>
                </a:lnTo>
                <a:lnTo>
                  <a:pt x="645106" y="2985535"/>
                </a:lnTo>
                <a:lnTo>
                  <a:pt x="587508" y="2989375"/>
                </a:lnTo>
                <a:lnTo>
                  <a:pt x="531829" y="2991295"/>
                </a:lnTo>
                <a:lnTo>
                  <a:pt x="491510" y="2991295"/>
                </a:lnTo>
                <a:lnTo>
                  <a:pt x="453110" y="2987455"/>
                </a:lnTo>
                <a:lnTo>
                  <a:pt x="416631" y="2983615"/>
                </a:lnTo>
                <a:lnTo>
                  <a:pt x="380153" y="2979775"/>
                </a:lnTo>
                <a:lnTo>
                  <a:pt x="345593" y="2972096"/>
                </a:lnTo>
                <a:lnTo>
                  <a:pt x="312953" y="2964416"/>
                </a:lnTo>
                <a:lnTo>
                  <a:pt x="280314" y="2954816"/>
                </a:lnTo>
                <a:lnTo>
                  <a:pt x="249595" y="2943296"/>
                </a:lnTo>
                <a:lnTo>
                  <a:pt x="220796" y="2929856"/>
                </a:lnTo>
                <a:lnTo>
                  <a:pt x="193917" y="2916417"/>
                </a:lnTo>
                <a:lnTo>
                  <a:pt x="168957" y="2901057"/>
                </a:lnTo>
                <a:lnTo>
                  <a:pt x="143997" y="2885697"/>
                </a:lnTo>
                <a:lnTo>
                  <a:pt x="120958" y="2866498"/>
                </a:lnTo>
                <a:lnTo>
                  <a:pt x="101758" y="2847298"/>
                </a:lnTo>
                <a:lnTo>
                  <a:pt x="82559" y="2828099"/>
                </a:lnTo>
                <a:lnTo>
                  <a:pt x="65279" y="2805059"/>
                </a:lnTo>
                <a:lnTo>
                  <a:pt x="47999" y="2776260"/>
                </a:lnTo>
                <a:lnTo>
                  <a:pt x="30720" y="2741701"/>
                </a:lnTo>
                <a:lnTo>
                  <a:pt x="23040" y="2722501"/>
                </a:lnTo>
                <a:lnTo>
                  <a:pt x="17280" y="2703301"/>
                </a:lnTo>
                <a:lnTo>
                  <a:pt x="11520" y="2680262"/>
                </a:lnTo>
                <a:lnTo>
                  <a:pt x="7680" y="2657222"/>
                </a:lnTo>
                <a:lnTo>
                  <a:pt x="3840" y="2634183"/>
                </a:lnTo>
                <a:lnTo>
                  <a:pt x="3840" y="2607303"/>
                </a:lnTo>
                <a:lnTo>
                  <a:pt x="3840" y="2580424"/>
                </a:lnTo>
                <a:lnTo>
                  <a:pt x="5760" y="2551625"/>
                </a:lnTo>
                <a:lnTo>
                  <a:pt x="9600" y="2522825"/>
                </a:lnTo>
                <a:lnTo>
                  <a:pt x="17280" y="2490186"/>
                </a:lnTo>
                <a:lnTo>
                  <a:pt x="24960" y="2457547"/>
                </a:lnTo>
                <a:lnTo>
                  <a:pt x="36480" y="2422987"/>
                </a:lnTo>
                <a:lnTo>
                  <a:pt x="51839" y="2376908"/>
                </a:lnTo>
                <a:lnTo>
                  <a:pt x="67199" y="2326990"/>
                </a:lnTo>
                <a:lnTo>
                  <a:pt x="80638" y="2277071"/>
                </a:lnTo>
                <a:lnTo>
                  <a:pt x="94078" y="2223312"/>
                </a:lnTo>
                <a:lnTo>
                  <a:pt x="105598" y="2169553"/>
                </a:lnTo>
                <a:lnTo>
                  <a:pt x="117118" y="2113874"/>
                </a:lnTo>
                <a:lnTo>
                  <a:pt x="128637" y="2058195"/>
                </a:lnTo>
                <a:lnTo>
                  <a:pt x="136317" y="1998677"/>
                </a:lnTo>
                <a:lnTo>
                  <a:pt x="143997" y="1939158"/>
                </a:lnTo>
                <a:lnTo>
                  <a:pt x="151677" y="1879639"/>
                </a:lnTo>
                <a:lnTo>
                  <a:pt x="163197" y="1754842"/>
                </a:lnTo>
                <a:lnTo>
                  <a:pt x="168957" y="1628125"/>
                </a:lnTo>
                <a:lnTo>
                  <a:pt x="170877" y="1497568"/>
                </a:lnTo>
                <a:lnTo>
                  <a:pt x="168957" y="1367011"/>
                </a:lnTo>
                <a:lnTo>
                  <a:pt x="163197" y="1238373"/>
                </a:lnTo>
                <a:lnTo>
                  <a:pt x="157437" y="1175015"/>
                </a:lnTo>
                <a:lnTo>
                  <a:pt x="151677" y="1113576"/>
                </a:lnTo>
                <a:lnTo>
                  <a:pt x="143997" y="1052137"/>
                </a:lnTo>
                <a:lnTo>
                  <a:pt x="136317" y="992619"/>
                </a:lnTo>
                <a:lnTo>
                  <a:pt x="126718" y="933100"/>
                </a:lnTo>
                <a:lnTo>
                  <a:pt x="117118" y="875501"/>
                </a:lnTo>
                <a:lnTo>
                  <a:pt x="105598" y="819823"/>
                </a:lnTo>
                <a:lnTo>
                  <a:pt x="94078" y="766064"/>
                </a:lnTo>
                <a:lnTo>
                  <a:pt x="80638" y="714225"/>
                </a:lnTo>
                <a:lnTo>
                  <a:pt x="65279" y="662386"/>
                </a:lnTo>
                <a:lnTo>
                  <a:pt x="49919" y="614387"/>
                </a:lnTo>
                <a:lnTo>
                  <a:pt x="34560" y="566388"/>
                </a:lnTo>
                <a:lnTo>
                  <a:pt x="23040" y="531829"/>
                </a:lnTo>
                <a:lnTo>
                  <a:pt x="13440" y="499190"/>
                </a:lnTo>
                <a:lnTo>
                  <a:pt x="7680" y="468470"/>
                </a:lnTo>
                <a:lnTo>
                  <a:pt x="3840" y="437751"/>
                </a:lnTo>
                <a:lnTo>
                  <a:pt x="1920" y="408951"/>
                </a:lnTo>
                <a:lnTo>
                  <a:pt x="0" y="382072"/>
                </a:lnTo>
                <a:lnTo>
                  <a:pt x="1920" y="357112"/>
                </a:lnTo>
                <a:lnTo>
                  <a:pt x="5760" y="332153"/>
                </a:lnTo>
                <a:lnTo>
                  <a:pt x="9600" y="309114"/>
                </a:lnTo>
                <a:lnTo>
                  <a:pt x="13440" y="287994"/>
                </a:lnTo>
                <a:lnTo>
                  <a:pt x="21120" y="266874"/>
                </a:lnTo>
                <a:lnTo>
                  <a:pt x="28800" y="247675"/>
                </a:lnTo>
                <a:lnTo>
                  <a:pt x="44159" y="213116"/>
                </a:lnTo>
                <a:lnTo>
                  <a:pt x="63359" y="184316"/>
                </a:lnTo>
                <a:lnTo>
                  <a:pt x="78719" y="163197"/>
                </a:lnTo>
                <a:lnTo>
                  <a:pt x="97918" y="142077"/>
                </a:lnTo>
                <a:lnTo>
                  <a:pt x="117118" y="122878"/>
                </a:lnTo>
                <a:lnTo>
                  <a:pt x="140157" y="105598"/>
                </a:lnTo>
                <a:lnTo>
                  <a:pt x="163197" y="90238"/>
                </a:lnTo>
                <a:lnTo>
                  <a:pt x="188157" y="74879"/>
                </a:lnTo>
                <a:lnTo>
                  <a:pt x="215036" y="61439"/>
                </a:lnTo>
                <a:lnTo>
                  <a:pt x="243835" y="47999"/>
                </a:lnTo>
                <a:lnTo>
                  <a:pt x="272634" y="36479"/>
                </a:lnTo>
                <a:lnTo>
                  <a:pt x="303354" y="26880"/>
                </a:lnTo>
                <a:lnTo>
                  <a:pt x="335993" y="19200"/>
                </a:lnTo>
                <a:lnTo>
                  <a:pt x="370552" y="13440"/>
                </a:lnTo>
                <a:lnTo>
                  <a:pt x="405111" y="7680"/>
                </a:lnTo>
                <a:lnTo>
                  <a:pt x="441591" y="3840"/>
                </a:lnTo>
                <a:lnTo>
                  <a:pt x="479990" y="1920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2"/>
          </p:nvPr>
        </p:nvSpPr>
        <p:spPr>
          <a:xfrm>
            <a:off x="767878" y="1206364"/>
            <a:ext cx="4112551" cy="2991295"/>
          </a:xfrm>
          <a:custGeom>
            <a:avLst/>
            <a:gdLst>
              <a:gd name="connsiteX0" fmla="*/ 518389 w 4112551"/>
              <a:gd name="connsiteY0" fmla="*/ 0 h 2991295"/>
              <a:gd name="connsiteX1" fmla="*/ 572148 w 4112551"/>
              <a:gd name="connsiteY1" fmla="*/ 1920 h 2991295"/>
              <a:gd name="connsiteX2" fmla="*/ 629747 w 4112551"/>
              <a:gd name="connsiteY2" fmla="*/ 5760 h 2991295"/>
              <a:gd name="connsiteX3" fmla="*/ 687345 w 4112551"/>
              <a:gd name="connsiteY3" fmla="*/ 13440 h 2991295"/>
              <a:gd name="connsiteX4" fmla="*/ 746864 w 4112551"/>
              <a:gd name="connsiteY4" fmla="*/ 23040 h 2991295"/>
              <a:gd name="connsiteX5" fmla="*/ 883181 w 4112551"/>
              <a:gd name="connsiteY5" fmla="*/ 46079 h 2991295"/>
              <a:gd name="connsiteX6" fmla="*/ 1029098 w 4112551"/>
              <a:gd name="connsiteY6" fmla="*/ 65279 h 2991295"/>
              <a:gd name="connsiteX7" fmla="*/ 1184615 w 4112551"/>
              <a:gd name="connsiteY7" fmla="*/ 82558 h 2991295"/>
              <a:gd name="connsiteX8" fmla="*/ 1347811 w 4112551"/>
              <a:gd name="connsiteY8" fmla="*/ 95998 h 2991295"/>
              <a:gd name="connsiteX9" fmla="*/ 1518687 w 4112551"/>
              <a:gd name="connsiteY9" fmla="*/ 107518 h 2991295"/>
              <a:gd name="connsiteX10" fmla="*/ 1693404 w 4112551"/>
              <a:gd name="connsiteY10" fmla="*/ 115198 h 2991295"/>
              <a:gd name="connsiteX11" fmla="*/ 1873880 w 4112551"/>
              <a:gd name="connsiteY11" fmla="*/ 120958 h 2991295"/>
              <a:gd name="connsiteX12" fmla="*/ 2058196 w 4112551"/>
              <a:gd name="connsiteY12" fmla="*/ 120958 h 2991295"/>
              <a:gd name="connsiteX13" fmla="*/ 2242512 w 4112551"/>
              <a:gd name="connsiteY13" fmla="*/ 120958 h 2991295"/>
              <a:gd name="connsiteX14" fmla="*/ 2424908 w 4112551"/>
              <a:gd name="connsiteY14" fmla="*/ 115198 h 2991295"/>
              <a:gd name="connsiteX15" fmla="*/ 2599624 w 4112551"/>
              <a:gd name="connsiteY15" fmla="*/ 107518 h 2991295"/>
              <a:gd name="connsiteX16" fmla="*/ 2770500 w 4112551"/>
              <a:gd name="connsiteY16" fmla="*/ 95998 h 2991295"/>
              <a:gd name="connsiteX17" fmla="*/ 2933697 w 4112551"/>
              <a:gd name="connsiteY17" fmla="*/ 82558 h 2991295"/>
              <a:gd name="connsiteX18" fmla="*/ 3089214 w 4112551"/>
              <a:gd name="connsiteY18" fmla="*/ 65279 h 2991295"/>
              <a:gd name="connsiteX19" fmla="*/ 3235130 w 4112551"/>
              <a:gd name="connsiteY19" fmla="*/ 46079 h 2991295"/>
              <a:gd name="connsiteX20" fmla="*/ 3371447 w 4112551"/>
              <a:gd name="connsiteY20" fmla="*/ 23040 h 2991295"/>
              <a:gd name="connsiteX21" fmla="*/ 3429047 w 4112551"/>
              <a:gd name="connsiteY21" fmla="*/ 13440 h 2991295"/>
              <a:gd name="connsiteX22" fmla="*/ 3484725 w 4112551"/>
              <a:gd name="connsiteY22" fmla="*/ 5760 h 2991295"/>
              <a:gd name="connsiteX23" fmla="*/ 3540404 w 4112551"/>
              <a:gd name="connsiteY23" fmla="*/ 1920 h 2991295"/>
              <a:gd name="connsiteX24" fmla="*/ 3592243 w 4112551"/>
              <a:gd name="connsiteY24" fmla="*/ 1920 h 2991295"/>
              <a:gd name="connsiteX25" fmla="*/ 3630642 w 4112551"/>
              <a:gd name="connsiteY25" fmla="*/ 1920 h 2991295"/>
              <a:gd name="connsiteX26" fmla="*/ 3669041 w 4112551"/>
              <a:gd name="connsiteY26" fmla="*/ 3840 h 2991295"/>
              <a:gd name="connsiteX27" fmla="*/ 3705520 w 4112551"/>
              <a:gd name="connsiteY27" fmla="*/ 7680 h 2991295"/>
              <a:gd name="connsiteX28" fmla="*/ 3740079 w 4112551"/>
              <a:gd name="connsiteY28" fmla="*/ 13440 h 2991295"/>
              <a:gd name="connsiteX29" fmla="*/ 3772719 w 4112551"/>
              <a:gd name="connsiteY29" fmla="*/ 21120 h 2991295"/>
              <a:gd name="connsiteX30" fmla="*/ 3805358 w 4112551"/>
              <a:gd name="connsiteY30" fmla="*/ 28800 h 2991295"/>
              <a:gd name="connsiteX31" fmla="*/ 3836077 w 4112551"/>
              <a:gd name="connsiteY31" fmla="*/ 38399 h 2991295"/>
              <a:gd name="connsiteX32" fmla="*/ 3866796 w 4112551"/>
              <a:gd name="connsiteY32" fmla="*/ 49919 h 2991295"/>
              <a:gd name="connsiteX33" fmla="*/ 3895596 w 4112551"/>
              <a:gd name="connsiteY33" fmla="*/ 61439 h 2991295"/>
              <a:gd name="connsiteX34" fmla="*/ 3920555 w 4112551"/>
              <a:gd name="connsiteY34" fmla="*/ 74878 h 2991295"/>
              <a:gd name="connsiteX35" fmla="*/ 3947435 w 4112551"/>
              <a:gd name="connsiteY35" fmla="*/ 90238 h 2991295"/>
              <a:gd name="connsiteX36" fmla="*/ 3970474 w 4112551"/>
              <a:gd name="connsiteY36" fmla="*/ 107518 h 2991295"/>
              <a:gd name="connsiteX37" fmla="*/ 3991594 w 4112551"/>
              <a:gd name="connsiteY37" fmla="*/ 124798 h 2991295"/>
              <a:gd name="connsiteX38" fmla="*/ 4012714 w 4112551"/>
              <a:gd name="connsiteY38" fmla="*/ 143997 h 2991295"/>
              <a:gd name="connsiteX39" fmla="*/ 4029993 w 4112551"/>
              <a:gd name="connsiteY39" fmla="*/ 165117 h 2991295"/>
              <a:gd name="connsiteX40" fmla="*/ 4047273 w 4112551"/>
              <a:gd name="connsiteY40" fmla="*/ 188156 h 2991295"/>
              <a:gd name="connsiteX41" fmla="*/ 4066472 w 4112551"/>
              <a:gd name="connsiteY41" fmla="*/ 216955 h 2991295"/>
              <a:gd name="connsiteX42" fmla="*/ 4083752 w 4112551"/>
              <a:gd name="connsiteY42" fmla="*/ 251515 h 2991295"/>
              <a:gd name="connsiteX43" fmla="*/ 4091432 w 4112551"/>
              <a:gd name="connsiteY43" fmla="*/ 270714 h 2991295"/>
              <a:gd name="connsiteX44" fmla="*/ 4099111 w 4112551"/>
              <a:gd name="connsiteY44" fmla="*/ 291834 h 2991295"/>
              <a:gd name="connsiteX45" fmla="*/ 4102952 w 4112551"/>
              <a:gd name="connsiteY45" fmla="*/ 314873 h 2991295"/>
              <a:gd name="connsiteX46" fmla="*/ 4108711 w 4112551"/>
              <a:gd name="connsiteY46" fmla="*/ 337913 h 2991295"/>
              <a:gd name="connsiteX47" fmla="*/ 4110632 w 4112551"/>
              <a:gd name="connsiteY47" fmla="*/ 362872 h 2991295"/>
              <a:gd name="connsiteX48" fmla="*/ 4112551 w 4112551"/>
              <a:gd name="connsiteY48" fmla="*/ 387832 h 2991295"/>
              <a:gd name="connsiteX49" fmla="*/ 4112551 w 4112551"/>
              <a:gd name="connsiteY49" fmla="*/ 416631 h 2991295"/>
              <a:gd name="connsiteX50" fmla="*/ 4110632 w 4112551"/>
              <a:gd name="connsiteY50" fmla="*/ 445430 h 2991295"/>
              <a:gd name="connsiteX51" fmla="*/ 4106791 w 4112551"/>
              <a:gd name="connsiteY51" fmla="*/ 476150 h 2991295"/>
              <a:gd name="connsiteX52" fmla="*/ 4101031 w 4112551"/>
              <a:gd name="connsiteY52" fmla="*/ 506869 h 2991295"/>
              <a:gd name="connsiteX53" fmla="*/ 4091432 w 4112551"/>
              <a:gd name="connsiteY53" fmla="*/ 541428 h 2991295"/>
              <a:gd name="connsiteX54" fmla="*/ 4079912 w 4112551"/>
              <a:gd name="connsiteY54" fmla="*/ 575988 h 2991295"/>
              <a:gd name="connsiteX55" fmla="*/ 4064552 w 4112551"/>
              <a:gd name="connsiteY55" fmla="*/ 622067 h 2991295"/>
              <a:gd name="connsiteX56" fmla="*/ 4049192 w 4112551"/>
              <a:gd name="connsiteY56" fmla="*/ 671986 h 2991295"/>
              <a:gd name="connsiteX57" fmla="*/ 4035754 w 4112551"/>
              <a:gd name="connsiteY57" fmla="*/ 721904 h 2991295"/>
              <a:gd name="connsiteX58" fmla="*/ 4022313 w 4112551"/>
              <a:gd name="connsiteY58" fmla="*/ 775663 h 2991295"/>
              <a:gd name="connsiteX59" fmla="*/ 4010793 w 4112551"/>
              <a:gd name="connsiteY59" fmla="*/ 829422 h 2991295"/>
              <a:gd name="connsiteX60" fmla="*/ 3999274 w 4112551"/>
              <a:gd name="connsiteY60" fmla="*/ 885101 h 2991295"/>
              <a:gd name="connsiteX61" fmla="*/ 3989674 w 4112551"/>
              <a:gd name="connsiteY61" fmla="*/ 940780 h 2991295"/>
              <a:gd name="connsiteX62" fmla="*/ 3980075 w 4112551"/>
              <a:gd name="connsiteY62" fmla="*/ 998378 h 2991295"/>
              <a:gd name="connsiteX63" fmla="*/ 3972395 w 4112551"/>
              <a:gd name="connsiteY63" fmla="*/ 1057897 h 2991295"/>
              <a:gd name="connsiteX64" fmla="*/ 3964715 w 4112551"/>
              <a:gd name="connsiteY64" fmla="*/ 1117416 h 2991295"/>
              <a:gd name="connsiteX65" fmla="*/ 3955115 w 4112551"/>
              <a:gd name="connsiteY65" fmla="*/ 1242213 h 2991295"/>
              <a:gd name="connsiteX66" fmla="*/ 3947435 w 4112551"/>
              <a:gd name="connsiteY66" fmla="*/ 1368930 h 2991295"/>
              <a:gd name="connsiteX67" fmla="*/ 3945515 w 4112551"/>
              <a:gd name="connsiteY67" fmla="*/ 1497568 h 2991295"/>
              <a:gd name="connsiteX68" fmla="*/ 3947435 w 4112551"/>
              <a:gd name="connsiteY68" fmla="*/ 1624285 h 2991295"/>
              <a:gd name="connsiteX69" fmla="*/ 3955115 w 4112551"/>
              <a:gd name="connsiteY69" fmla="*/ 1751002 h 2991295"/>
              <a:gd name="connsiteX70" fmla="*/ 3964715 w 4112551"/>
              <a:gd name="connsiteY70" fmla="*/ 1871960 h 2991295"/>
              <a:gd name="connsiteX71" fmla="*/ 3980075 w 4112551"/>
              <a:gd name="connsiteY71" fmla="*/ 1990997 h 2991295"/>
              <a:gd name="connsiteX72" fmla="*/ 3987754 w 4112551"/>
              <a:gd name="connsiteY72" fmla="*/ 2048596 h 2991295"/>
              <a:gd name="connsiteX73" fmla="*/ 3997354 w 4112551"/>
              <a:gd name="connsiteY73" fmla="*/ 2104274 h 2991295"/>
              <a:gd name="connsiteX74" fmla="*/ 4008873 w 4112551"/>
              <a:gd name="connsiteY74" fmla="*/ 2159953 h 2991295"/>
              <a:gd name="connsiteX75" fmla="*/ 4020394 w 4112551"/>
              <a:gd name="connsiteY75" fmla="*/ 2211792 h 2991295"/>
              <a:gd name="connsiteX76" fmla="*/ 4033834 w 4112551"/>
              <a:gd name="connsiteY76" fmla="*/ 2263631 h 2991295"/>
              <a:gd name="connsiteX77" fmla="*/ 4047273 w 4112551"/>
              <a:gd name="connsiteY77" fmla="*/ 2315470 h 2991295"/>
              <a:gd name="connsiteX78" fmla="*/ 4060713 w 4112551"/>
              <a:gd name="connsiteY78" fmla="*/ 2363469 h 2991295"/>
              <a:gd name="connsiteX79" fmla="*/ 4076073 w 4112551"/>
              <a:gd name="connsiteY79" fmla="*/ 2411468 h 2991295"/>
              <a:gd name="connsiteX80" fmla="*/ 4087592 w 4112551"/>
              <a:gd name="connsiteY80" fmla="*/ 2446027 h 2991295"/>
              <a:gd name="connsiteX81" fmla="*/ 4097191 w 4112551"/>
              <a:gd name="connsiteY81" fmla="*/ 2480586 h 2991295"/>
              <a:gd name="connsiteX82" fmla="*/ 4102952 w 4112551"/>
              <a:gd name="connsiteY82" fmla="*/ 2515145 h 2991295"/>
              <a:gd name="connsiteX83" fmla="*/ 4108711 w 4112551"/>
              <a:gd name="connsiteY83" fmla="*/ 2545865 h 2991295"/>
              <a:gd name="connsiteX84" fmla="*/ 4110632 w 4112551"/>
              <a:gd name="connsiteY84" fmla="*/ 2576584 h 2991295"/>
              <a:gd name="connsiteX85" fmla="*/ 4110632 w 4112551"/>
              <a:gd name="connsiteY85" fmla="*/ 2603464 h 2991295"/>
              <a:gd name="connsiteX86" fmla="*/ 4108711 w 4112551"/>
              <a:gd name="connsiteY86" fmla="*/ 2630343 h 2991295"/>
              <a:gd name="connsiteX87" fmla="*/ 4106791 w 4112551"/>
              <a:gd name="connsiteY87" fmla="*/ 2657222 h 2991295"/>
              <a:gd name="connsiteX88" fmla="*/ 4101031 w 4112551"/>
              <a:gd name="connsiteY88" fmla="*/ 2680262 h 2991295"/>
              <a:gd name="connsiteX89" fmla="*/ 4095272 w 4112551"/>
              <a:gd name="connsiteY89" fmla="*/ 2703301 h 2991295"/>
              <a:gd name="connsiteX90" fmla="*/ 4089512 w 4112551"/>
              <a:gd name="connsiteY90" fmla="*/ 2724421 h 2991295"/>
              <a:gd name="connsiteX91" fmla="*/ 4081832 w 4112551"/>
              <a:gd name="connsiteY91" fmla="*/ 2743621 h 2991295"/>
              <a:gd name="connsiteX92" fmla="*/ 4074152 w 4112551"/>
              <a:gd name="connsiteY92" fmla="*/ 2762820 h 2991295"/>
              <a:gd name="connsiteX93" fmla="*/ 4064552 w 4112551"/>
              <a:gd name="connsiteY93" fmla="*/ 2778180 h 2991295"/>
              <a:gd name="connsiteX94" fmla="*/ 4045353 w 4112551"/>
              <a:gd name="connsiteY94" fmla="*/ 2808899 h 2991295"/>
              <a:gd name="connsiteX95" fmla="*/ 4028074 w 4112551"/>
              <a:gd name="connsiteY95" fmla="*/ 2830019 h 2991295"/>
              <a:gd name="connsiteX96" fmla="*/ 4010793 w 4112551"/>
              <a:gd name="connsiteY96" fmla="*/ 2851138 h 2991295"/>
              <a:gd name="connsiteX97" fmla="*/ 3989674 w 4112551"/>
              <a:gd name="connsiteY97" fmla="*/ 2870338 h 2991295"/>
              <a:gd name="connsiteX98" fmla="*/ 3968554 w 4112551"/>
              <a:gd name="connsiteY98" fmla="*/ 2887617 h 2991295"/>
              <a:gd name="connsiteX99" fmla="*/ 3945515 w 4112551"/>
              <a:gd name="connsiteY99" fmla="*/ 2904897 h 2991295"/>
              <a:gd name="connsiteX100" fmla="*/ 3920555 w 4112551"/>
              <a:gd name="connsiteY100" fmla="*/ 2920257 h 2991295"/>
              <a:gd name="connsiteX101" fmla="*/ 3893676 w 4112551"/>
              <a:gd name="connsiteY101" fmla="*/ 2933696 h 2991295"/>
              <a:gd name="connsiteX102" fmla="*/ 3864876 w 4112551"/>
              <a:gd name="connsiteY102" fmla="*/ 2945216 h 2991295"/>
              <a:gd name="connsiteX103" fmla="*/ 3836077 w 4112551"/>
              <a:gd name="connsiteY103" fmla="*/ 2956736 h 2991295"/>
              <a:gd name="connsiteX104" fmla="*/ 3805358 w 4112551"/>
              <a:gd name="connsiteY104" fmla="*/ 2966336 h 2991295"/>
              <a:gd name="connsiteX105" fmla="*/ 3772719 w 4112551"/>
              <a:gd name="connsiteY105" fmla="*/ 2974016 h 2991295"/>
              <a:gd name="connsiteX106" fmla="*/ 3738160 w 4112551"/>
              <a:gd name="connsiteY106" fmla="*/ 2979775 h 2991295"/>
              <a:gd name="connsiteX107" fmla="*/ 3703601 w 4112551"/>
              <a:gd name="connsiteY107" fmla="*/ 2985535 h 2991295"/>
              <a:gd name="connsiteX108" fmla="*/ 3665201 w 4112551"/>
              <a:gd name="connsiteY108" fmla="*/ 2989375 h 2991295"/>
              <a:gd name="connsiteX109" fmla="*/ 3628722 w 4112551"/>
              <a:gd name="connsiteY109" fmla="*/ 2991295 h 2991295"/>
              <a:gd name="connsiteX110" fmla="*/ 3588402 w 4112551"/>
              <a:gd name="connsiteY110" fmla="*/ 2991295 h 2991295"/>
              <a:gd name="connsiteX111" fmla="*/ 3532724 w 4112551"/>
              <a:gd name="connsiteY111" fmla="*/ 2991295 h 2991295"/>
              <a:gd name="connsiteX112" fmla="*/ 3475125 w 4112551"/>
              <a:gd name="connsiteY112" fmla="*/ 2985535 h 2991295"/>
              <a:gd name="connsiteX113" fmla="*/ 3415606 w 4112551"/>
              <a:gd name="connsiteY113" fmla="*/ 2979775 h 2991295"/>
              <a:gd name="connsiteX114" fmla="*/ 3354168 w 4112551"/>
              <a:gd name="connsiteY114" fmla="*/ 2970176 h 2991295"/>
              <a:gd name="connsiteX115" fmla="*/ 3217850 w 4112551"/>
              <a:gd name="connsiteY115" fmla="*/ 2947136 h 2991295"/>
              <a:gd name="connsiteX116" fmla="*/ 3071934 w 4112551"/>
              <a:gd name="connsiteY116" fmla="*/ 2927937 h 2991295"/>
              <a:gd name="connsiteX117" fmla="*/ 2918337 w 4112551"/>
              <a:gd name="connsiteY117" fmla="*/ 2912577 h 2991295"/>
              <a:gd name="connsiteX118" fmla="*/ 2757061 w 4112551"/>
              <a:gd name="connsiteY118" fmla="*/ 2899137 h 2991295"/>
              <a:gd name="connsiteX119" fmla="*/ 2590024 w 4112551"/>
              <a:gd name="connsiteY119" fmla="*/ 2887617 h 2991295"/>
              <a:gd name="connsiteX120" fmla="*/ 2417228 w 4112551"/>
              <a:gd name="connsiteY120" fmla="*/ 2879938 h 2991295"/>
              <a:gd name="connsiteX121" fmla="*/ 2238672 w 4112551"/>
              <a:gd name="connsiteY121" fmla="*/ 2876098 h 2991295"/>
              <a:gd name="connsiteX122" fmla="*/ 2058196 w 4112551"/>
              <a:gd name="connsiteY122" fmla="*/ 2874178 h 2991295"/>
              <a:gd name="connsiteX123" fmla="*/ 1877720 w 4112551"/>
              <a:gd name="connsiteY123" fmla="*/ 2876098 h 2991295"/>
              <a:gd name="connsiteX124" fmla="*/ 1701083 w 4112551"/>
              <a:gd name="connsiteY124" fmla="*/ 2879938 h 2991295"/>
              <a:gd name="connsiteX125" fmla="*/ 1528287 w 4112551"/>
              <a:gd name="connsiteY125" fmla="*/ 2887617 h 2991295"/>
              <a:gd name="connsiteX126" fmla="*/ 1361251 w 4112551"/>
              <a:gd name="connsiteY126" fmla="*/ 2899137 h 2991295"/>
              <a:gd name="connsiteX127" fmla="*/ 1199974 w 4112551"/>
              <a:gd name="connsiteY127" fmla="*/ 2912577 h 2991295"/>
              <a:gd name="connsiteX128" fmla="*/ 1046378 w 4112551"/>
              <a:gd name="connsiteY128" fmla="*/ 2927937 h 2991295"/>
              <a:gd name="connsiteX129" fmla="*/ 900461 w 4112551"/>
              <a:gd name="connsiteY129" fmla="*/ 2947136 h 2991295"/>
              <a:gd name="connsiteX130" fmla="*/ 764144 w 4112551"/>
              <a:gd name="connsiteY130" fmla="*/ 2970176 h 2991295"/>
              <a:gd name="connsiteX131" fmla="*/ 704625 w 4112551"/>
              <a:gd name="connsiteY131" fmla="*/ 2979775 h 2991295"/>
              <a:gd name="connsiteX132" fmla="*/ 645106 w 4112551"/>
              <a:gd name="connsiteY132" fmla="*/ 2985535 h 2991295"/>
              <a:gd name="connsiteX133" fmla="*/ 587508 w 4112551"/>
              <a:gd name="connsiteY133" fmla="*/ 2989375 h 2991295"/>
              <a:gd name="connsiteX134" fmla="*/ 531829 w 4112551"/>
              <a:gd name="connsiteY134" fmla="*/ 2991295 h 2991295"/>
              <a:gd name="connsiteX135" fmla="*/ 491510 w 4112551"/>
              <a:gd name="connsiteY135" fmla="*/ 2991295 h 2991295"/>
              <a:gd name="connsiteX136" fmla="*/ 453110 w 4112551"/>
              <a:gd name="connsiteY136" fmla="*/ 2987455 h 2991295"/>
              <a:gd name="connsiteX137" fmla="*/ 416631 w 4112551"/>
              <a:gd name="connsiteY137" fmla="*/ 2983615 h 2991295"/>
              <a:gd name="connsiteX138" fmla="*/ 380152 w 4112551"/>
              <a:gd name="connsiteY138" fmla="*/ 2979775 h 2991295"/>
              <a:gd name="connsiteX139" fmla="*/ 345593 w 4112551"/>
              <a:gd name="connsiteY139" fmla="*/ 2972096 h 2991295"/>
              <a:gd name="connsiteX140" fmla="*/ 312954 w 4112551"/>
              <a:gd name="connsiteY140" fmla="*/ 2964416 h 2991295"/>
              <a:gd name="connsiteX141" fmla="*/ 280314 w 4112551"/>
              <a:gd name="connsiteY141" fmla="*/ 2954816 h 2991295"/>
              <a:gd name="connsiteX142" fmla="*/ 249595 w 4112551"/>
              <a:gd name="connsiteY142" fmla="*/ 2943296 h 2991295"/>
              <a:gd name="connsiteX143" fmla="*/ 220795 w 4112551"/>
              <a:gd name="connsiteY143" fmla="*/ 2929856 h 2991295"/>
              <a:gd name="connsiteX144" fmla="*/ 193916 w 4112551"/>
              <a:gd name="connsiteY144" fmla="*/ 2916417 h 2991295"/>
              <a:gd name="connsiteX145" fmla="*/ 168957 w 4112551"/>
              <a:gd name="connsiteY145" fmla="*/ 2901057 h 2991295"/>
              <a:gd name="connsiteX146" fmla="*/ 143997 w 4112551"/>
              <a:gd name="connsiteY146" fmla="*/ 2885697 h 2991295"/>
              <a:gd name="connsiteX147" fmla="*/ 120958 w 4112551"/>
              <a:gd name="connsiteY147" fmla="*/ 2866498 h 2991295"/>
              <a:gd name="connsiteX148" fmla="*/ 101758 w 4112551"/>
              <a:gd name="connsiteY148" fmla="*/ 2847298 h 2991295"/>
              <a:gd name="connsiteX149" fmla="*/ 82558 w 4112551"/>
              <a:gd name="connsiteY149" fmla="*/ 2828099 h 2991295"/>
              <a:gd name="connsiteX150" fmla="*/ 65279 w 4112551"/>
              <a:gd name="connsiteY150" fmla="*/ 2805059 h 2991295"/>
              <a:gd name="connsiteX151" fmla="*/ 47999 w 4112551"/>
              <a:gd name="connsiteY151" fmla="*/ 2776260 h 2991295"/>
              <a:gd name="connsiteX152" fmla="*/ 30720 w 4112551"/>
              <a:gd name="connsiteY152" fmla="*/ 2741701 h 2991295"/>
              <a:gd name="connsiteX153" fmla="*/ 23040 w 4112551"/>
              <a:gd name="connsiteY153" fmla="*/ 2722501 h 2991295"/>
              <a:gd name="connsiteX154" fmla="*/ 17280 w 4112551"/>
              <a:gd name="connsiteY154" fmla="*/ 2703301 h 2991295"/>
              <a:gd name="connsiteX155" fmla="*/ 11520 w 4112551"/>
              <a:gd name="connsiteY155" fmla="*/ 2680262 h 2991295"/>
              <a:gd name="connsiteX156" fmla="*/ 7680 w 4112551"/>
              <a:gd name="connsiteY156" fmla="*/ 2657222 h 2991295"/>
              <a:gd name="connsiteX157" fmla="*/ 3840 w 4112551"/>
              <a:gd name="connsiteY157" fmla="*/ 2634183 h 2991295"/>
              <a:gd name="connsiteX158" fmla="*/ 3840 w 4112551"/>
              <a:gd name="connsiteY158" fmla="*/ 2607303 h 2991295"/>
              <a:gd name="connsiteX159" fmla="*/ 3840 w 4112551"/>
              <a:gd name="connsiteY159" fmla="*/ 2580424 h 2991295"/>
              <a:gd name="connsiteX160" fmla="*/ 5760 w 4112551"/>
              <a:gd name="connsiteY160" fmla="*/ 2551625 h 2991295"/>
              <a:gd name="connsiteX161" fmla="*/ 9600 w 4112551"/>
              <a:gd name="connsiteY161" fmla="*/ 2522825 h 2991295"/>
              <a:gd name="connsiteX162" fmla="*/ 17280 w 4112551"/>
              <a:gd name="connsiteY162" fmla="*/ 2490186 h 2991295"/>
              <a:gd name="connsiteX163" fmla="*/ 24960 w 4112551"/>
              <a:gd name="connsiteY163" fmla="*/ 2457547 h 2991295"/>
              <a:gd name="connsiteX164" fmla="*/ 36479 w 4112551"/>
              <a:gd name="connsiteY164" fmla="*/ 2422987 h 2991295"/>
              <a:gd name="connsiteX165" fmla="*/ 51839 w 4112551"/>
              <a:gd name="connsiteY165" fmla="*/ 2376909 h 2991295"/>
              <a:gd name="connsiteX166" fmla="*/ 67199 w 4112551"/>
              <a:gd name="connsiteY166" fmla="*/ 2326990 h 2991295"/>
              <a:gd name="connsiteX167" fmla="*/ 80638 w 4112551"/>
              <a:gd name="connsiteY167" fmla="*/ 2277071 h 2991295"/>
              <a:gd name="connsiteX168" fmla="*/ 94078 w 4112551"/>
              <a:gd name="connsiteY168" fmla="*/ 2223312 h 2991295"/>
              <a:gd name="connsiteX169" fmla="*/ 105598 w 4112551"/>
              <a:gd name="connsiteY169" fmla="*/ 2169553 h 2991295"/>
              <a:gd name="connsiteX170" fmla="*/ 117118 w 4112551"/>
              <a:gd name="connsiteY170" fmla="*/ 2113874 h 2991295"/>
              <a:gd name="connsiteX171" fmla="*/ 128637 w 4112551"/>
              <a:gd name="connsiteY171" fmla="*/ 2058196 h 2991295"/>
              <a:gd name="connsiteX172" fmla="*/ 136317 w 4112551"/>
              <a:gd name="connsiteY172" fmla="*/ 1998677 h 2991295"/>
              <a:gd name="connsiteX173" fmla="*/ 143997 w 4112551"/>
              <a:gd name="connsiteY173" fmla="*/ 1939158 h 2991295"/>
              <a:gd name="connsiteX174" fmla="*/ 151677 w 4112551"/>
              <a:gd name="connsiteY174" fmla="*/ 1879639 h 2991295"/>
              <a:gd name="connsiteX175" fmla="*/ 163197 w 4112551"/>
              <a:gd name="connsiteY175" fmla="*/ 1754842 h 2991295"/>
              <a:gd name="connsiteX176" fmla="*/ 168957 w 4112551"/>
              <a:gd name="connsiteY176" fmla="*/ 1628125 h 2991295"/>
              <a:gd name="connsiteX177" fmla="*/ 170876 w 4112551"/>
              <a:gd name="connsiteY177" fmla="*/ 1497568 h 2991295"/>
              <a:gd name="connsiteX178" fmla="*/ 168957 w 4112551"/>
              <a:gd name="connsiteY178" fmla="*/ 1367010 h 2991295"/>
              <a:gd name="connsiteX179" fmla="*/ 163197 w 4112551"/>
              <a:gd name="connsiteY179" fmla="*/ 1238373 h 2991295"/>
              <a:gd name="connsiteX180" fmla="*/ 157437 w 4112551"/>
              <a:gd name="connsiteY180" fmla="*/ 1175015 h 2991295"/>
              <a:gd name="connsiteX181" fmla="*/ 151677 w 4112551"/>
              <a:gd name="connsiteY181" fmla="*/ 1113576 h 2991295"/>
              <a:gd name="connsiteX182" fmla="*/ 143997 w 4112551"/>
              <a:gd name="connsiteY182" fmla="*/ 1052137 h 2991295"/>
              <a:gd name="connsiteX183" fmla="*/ 136317 w 4112551"/>
              <a:gd name="connsiteY183" fmla="*/ 992619 h 2991295"/>
              <a:gd name="connsiteX184" fmla="*/ 126718 w 4112551"/>
              <a:gd name="connsiteY184" fmla="*/ 933100 h 2991295"/>
              <a:gd name="connsiteX185" fmla="*/ 117118 w 4112551"/>
              <a:gd name="connsiteY185" fmla="*/ 875501 h 2991295"/>
              <a:gd name="connsiteX186" fmla="*/ 105598 w 4112551"/>
              <a:gd name="connsiteY186" fmla="*/ 819822 h 2991295"/>
              <a:gd name="connsiteX187" fmla="*/ 94078 w 4112551"/>
              <a:gd name="connsiteY187" fmla="*/ 766064 h 2991295"/>
              <a:gd name="connsiteX188" fmla="*/ 80638 w 4112551"/>
              <a:gd name="connsiteY188" fmla="*/ 714225 h 2991295"/>
              <a:gd name="connsiteX189" fmla="*/ 65279 w 4112551"/>
              <a:gd name="connsiteY189" fmla="*/ 662386 h 2991295"/>
              <a:gd name="connsiteX190" fmla="*/ 49919 w 4112551"/>
              <a:gd name="connsiteY190" fmla="*/ 614387 h 2991295"/>
              <a:gd name="connsiteX191" fmla="*/ 34559 w 4112551"/>
              <a:gd name="connsiteY191" fmla="*/ 566388 h 2991295"/>
              <a:gd name="connsiteX192" fmla="*/ 23040 w 4112551"/>
              <a:gd name="connsiteY192" fmla="*/ 531829 h 2991295"/>
              <a:gd name="connsiteX193" fmla="*/ 13440 w 4112551"/>
              <a:gd name="connsiteY193" fmla="*/ 499189 h 2991295"/>
              <a:gd name="connsiteX194" fmla="*/ 7680 w 4112551"/>
              <a:gd name="connsiteY194" fmla="*/ 468470 h 2991295"/>
              <a:gd name="connsiteX195" fmla="*/ 3840 w 4112551"/>
              <a:gd name="connsiteY195" fmla="*/ 437751 h 2991295"/>
              <a:gd name="connsiteX196" fmla="*/ 1920 w 4112551"/>
              <a:gd name="connsiteY196" fmla="*/ 408951 h 2991295"/>
              <a:gd name="connsiteX197" fmla="*/ 0 w 4112551"/>
              <a:gd name="connsiteY197" fmla="*/ 382072 h 2991295"/>
              <a:gd name="connsiteX198" fmla="*/ 1920 w 4112551"/>
              <a:gd name="connsiteY198" fmla="*/ 357112 h 2991295"/>
              <a:gd name="connsiteX199" fmla="*/ 5760 w 4112551"/>
              <a:gd name="connsiteY199" fmla="*/ 332153 h 2991295"/>
              <a:gd name="connsiteX200" fmla="*/ 9600 w 4112551"/>
              <a:gd name="connsiteY200" fmla="*/ 309113 h 2991295"/>
              <a:gd name="connsiteX201" fmla="*/ 13440 w 4112551"/>
              <a:gd name="connsiteY201" fmla="*/ 287994 h 2991295"/>
              <a:gd name="connsiteX202" fmla="*/ 21120 w 4112551"/>
              <a:gd name="connsiteY202" fmla="*/ 266874 h 2991295"/>
              <a:gd name="connsiteX203" fmla="*/ 28800 w 4112551"/>
              <a:gd name="connsiteY203" fmla="*/ 247675 h 2991295"/>
              <a:gd name="connsiteX204" fmla="*/ 44159 w 4112551"/>
              <a:gd name="connsiteY204" fmla="*/ 213116 h 2991295"/>
              <a:gd name="connsiteX205" fmla="*/ 63359 w 4112551"/>
              <a:gd name="connsiteY205" fmla="*/ 184316 h 2991295"/>
              <a:gd name="connsiteX206" fmla="*/ 78719 w 4112551"/>
              <a:gd name="connsiteY206" fmla="*/ 163197 h 2991295"/>
              <a:gd name="connsiteX207" fmla="*/ 97918 w 4112551"/>
              <a:gd name="connsiteY207" fmla="*/ 142077 h 2991295"/>
              <a:gd name="connsiteX208" fmla="*/ 117118 w 4112551"/>
              <a:gd name="connsiteY208" fmla="*/ 122877 h 2991295"/>
              <a:gd name="connsiteX209" fmla="*/ 140157 w 4112551"/>
              <a:gd name="connsiteY209" fmla="*/ 105598 h 2991295"/>
              <a:gd name="connsiteX210" fmla="*/ 163197 w 4112551"/>
              <a:gd name="connsiteY210" fmla="*/ 90238 h 2991295"/>
              <a:gd name="connsiteX211" fmla="*/ 188156 w 4112551"/>
              <a:gd name="connsiteY211" fmla="*/ 74878 h 2991295"/>
              <a:gd name="connsiteX212" fmla="*/ 215036 w 4112551"/>
              <a:gd name="connsiteY212" fmla="*/ 61439 h 2991295"/>
              <a:gd name="connsiteX213" fmla="*/ 243835 w 4112551"/>
              <a:gd name="connsiteY213" fmla="*/ 47999 h 2991295"/>
              <a:gd name="connsiteX214" fmla="*/ 272634 w 4112551"/>
              <a:gd name="connsiteY214" fmla="*/ 36479 h 2991295"/>
              <a:gd name="connsiteX215" fmla="*/ 303354 w 4112551"/>
              <a:gd name="connsiteY215" fmla="*/ 26880 h 2991295"/>
              <a:gd name="connsiteX216" fmla="*/ 335993 w 4112551"/>
              <a:gd name="connsiteY216" fmla="*/ 19200 h 2991295"/>
              <a:gd name="connsiteX217" fmla="*/ 370552 w 4112551"/>
              <a:gd name="connsiteY217" fmla="*/ 13440 h 2991295"/>
              <a:gd name="connsiteX218" fmla="*/ 405111 w 4112551"/>
              <a:gd name="connsiteY218" fmla="*/ 7680 h 2991295"/>
              <a:gd name="connsiteX219" fmla="*/ 441591 w 4112551"/>
              <a:gd name="connsiteY219" fmla="*/ 3840 h 2991295"/>
              <a:gd name="connsiteX220" fmla="*/ 479990 w 4112551"/>
              <a:gd name="connsiteY220" fmla="*/ 1920 h 2991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</a:cxnLst>
            <a:rect l="l" t="t" r="r" b="b"/>
            <a:pathLst>
              <a:path w="4112551" h="2991295">
                <a:moveTo>
                  <a:pt x="518389" y="0"/>
                </a:moveTo>
                <a:lnTo>
                  <a:pt x="572148" y="1920"/>
                </a:lnTo>
                <a:lnTo>
                  <a:pt x="629747" y="5760"/>
                </a:lnTo>
                <a:lnTo>
                  <a:pt x="687345" y="13440"/>
                </a:lnTo>
                <a:lnTo>
                  <a:pt x="746864" y="23040"/>
                </a:lnTo>
                <a:lnTo>
                  <a:pt x="883181" y="46079"/>
                </a:lnTo>
                <a:lnTo>
                  <a:pt x="1029098" y="65279"/>
                </a:lnTo>
                <a:lnTo>
                  <a:pt x="1184615" y="82558"/>
                </a:lnTo>
                <a:lnTo>
                  <a:pt x="1347811" y="95998"/>
                </a:lnTo>
                <a:lnTo>
                  <a:pt x="1518687" y="107518"/>
                </a:lnTo>
                <a:lnTo>
                  <a:pt x="1693404" y="115198"/>
                </a:lnTo>
                <a:lnTo>
                  <a:pt x="1873880" y="120958"/>
                </a:lnTo>
                <a:lnTo>
                  <a:pt x="2058196" y="120958"/>
                </a:lnTo>
                <a:lnTo>
                  <a:pt x="2242512" y="120958"/>
                </a:lnTo>
                <a:lnTo>
                  <a:pt x="2424908" y="115198"/>
                </a:lnTo>
                <a:lnTo>
                  <a:pt x="2599624" y="107518"/>
                </a:lnTo>
                <a:lnTo>
                  <a:pt x="2770500" y="95998"/>
                </a:lnTo>
                <a:lnTo>
                  <a:pt x="2933697" y="82558"/>
                </a:lnTo>
                <a:lnTo>
                  <a:pt x="3089214" y="65279"/>
                </a:lnTo>
                <a:lnTo>
                  <a:pt x="3235130" y="46079"/>
                </a:lnTo>
                <a:lnTo>
                  <a:pt x="3371447" y="23040"/>
                </a:lnTo>
                <a:lnTo>
                  <a:pt x="3429047" y="13440"/>
                </a:lnTo>
                <a:lnTo>
                  <a:pt x="3484725" y="5760"/>
                </a:lnTo>
                <a:lnTo>
                  <a:pt x="3540404" y="1920"/>
                </a:lnTo>
                <a:lnTo>
                  <a:pt x="3592243" y="1920"/>
                </a:lnTo>
                <a:lnTo>
                  <a:pt x="3630642" y="1920"/>
                </a:lnTo>
                <a:lnTo>
                  <a:pt x="3669041" y="3840"/>
                </a:lnTo>
                <a:lnTo>
                  <a:pt x="3705520" y="7680"/>
                </a:lnTo>
                <a:lnTo>
                  <a:pt x="3740079" y="13440"/>
                </a:lnTo>
                <a:lnTo>
                  <a:pt x="3772719" y="21120"/>
                </a:lnTo>
                <a:lnTo>
                  <a:pt x="3805358" y="28800"/>
                </a:lnTo>
                <a:lnTo>
                  <a:pt x="3836077" y="38399"/>
                </a:lnTo>
                <a:lnTo>
                  <a:pt x="3866796" y="49919"/>
                </a:lnTo>
                <a:lnTo>
                  <a:pt x="3895596" y="61439"/>
                </a:lnTo>
                <a:lnTo>
                  <a:pt x="3920555" y="74878"/>
                </a:lnTo>
                <a:lnTo>
                  <a:pt x="3947435" y="90238"/>
                </a:lnTo>
                <a:lnTo>
                  <a:pt x="3970474" y="107518"/>
                </a:lnTo>
                <a:lnTo>
                  <a:pt x="3991594" y="124798"/>
                </a:lnTo>
                <a:lnTo>
                  <a:pt x="4012714" y="143997"/>
                </a:lnTo>
                <a:lnTo>
                  <a:pt x="4029993" y="165117"/>
                </a:lnTo>
                <a:lnTo>
                  <a:pt x="4047273" y="188156"/>
                </a:lnTo>
                <a:lnTo>
                  <a:pt x="4066472" y="216955"/>
                </a:lnTo>
                <a:lnTo>
                  <a:pt x="4083752" y="251515"/>
                </a:lnTo>
                <a:lnTo>
                  <a:pt x="4091432" y="270714"/>
                </a:lnTo>
                <a:lnTo>
                  <a:pt x="4099111" y="291834"/>
                </a:lnTo>
                <a:lnTo>
                  <a:pt x="4102952" y="314873"/>
                </a:lnTo>
                <a:lnTo>
                  <a:pt x="4108711" y="337913"/>
                </a:lnTo>
                <a:lnTo>
                  <a:pt x="4110632" y="362872"/>
                </a:lnTo>
                <a:lnTo>
                  <a:pt x="4112551" y="387832"/>
                </a:lnTo>
                <a:lnTo>
                  <a:pt x="4112551" y="416631"/>
                </a:lnTo>
                <a:lnTo>
                  <a:pt x="4110632" y="445430"/>
                </a:lnTo>
                <a:lnTo>
                  <a:pt x="4106791" y="476150"/>
                </a:lnTo>
                <a:lnTo>
                  <a:pt x="4101031" y="506869"/>
                </a:lnTo>
                <a:lnTo>
                  <a:pt x="4091432" y="541428"/>
                </a:lnTo>
                <a:lnTo>
                  <a:pt x="4079912" y="575988"/>
                </a:lnTo>
                <a:lnTo>
                  <a:pt x="4064552" y="622067"/>
                </a:lnTo>
                <a:lnTo>
                  <a:pt x="4049192" y="671986"/>
                </a:lnTo>
                <a:lnTo>
                  <a:pt x="4035754" y="721904"/>
                </a:lnTo>
                <a:lnTo>
                  <a:pt x="4022313" y="775663"/>
                </a:lnTo>
                <a:lnTo>
                  <a:pt x="4010793" y="829422"/>
                </a:lnTo>
                <a:lnTo>
                  <a:pt x="3999274" y="885101"/>
                </a:lnTo>
                <a:lnTo>
                  <a:pt x="3989674" y="940780"/>
                </a:lnTo>
                <a:lnTo>
                  <a:pt x="3980075" y="998378"/>
                </a:lnTo>
                <a:lnTo>
                  <a:pt x="3972395" y="1057897"/>
                </a:lnTo>
                <a:lnTo>
                  <a:pt x="3964715" y="1117416"/>
                </a:lnTo>
                <a:lnTo>
                  <a:pt x="3955115" y="1242213"/>
                </a:lnTo>
                <a:lnTo>
                  <a:pt x="3947435" y="1368930"/>
                </a:lnTo>
                <a:lnTo>
                  <a:pt x="3945515" y="1497568"/>
                </a:lnTo>
                <a:lnTo>
                  <a:pt x="3947435" y="1624285"/>
                </a:lnTo>
                <a:lnTo>
                  <a:pt x="3955115" y="1751002"/>
                </a:lnTo>
                <a:lnTo>
                  <a:pt x="3964715" y="1871960"/>
                </a:lnTo>
                <a:lnTo>
                  <a:pt x="3980075" y="1990997"/>
                </a:lnTo>
                <a:lnTo>
                  <a:pt x="3987754" y="2048596"/>
                </a:lnTo>
                <a:lnTo>
                  <a:pt x="3997354" y="2104274"/>
                </a:lnTo>
                <a:lnTo>
                  <a:pt x="4008873" y="2159953"/>
                </a:lnTo>
                <a:lnTo>
                  <a:pt x="4020394" y="2211792"/>
                </a:lnTo>
                <a:lnTo>
                  <a:pt x="4033834" y="2263631"/>
                </a:lnTo>
                <a:lnTo>
                  <a:pt x="4047273" y="2315470"/>
                </a:lnTo>
                <a:lnTo>
                  <a:pt x="4060713" y="2363469"/>
                </a:lnTo>
                <a:lnTo>
                  <a:pt x="4076073" y="2411468"/>
                </a:lnTo>
                <a:lnTo>
                  <a:pt x="4087592" y="2446027"/>
                </a:lnTo>
                <a:lnTo>
                  <a:pt x="4097191" y="2480586"/>
                </a:lnTo>
                <a:lnTo>
                  <a:pt x="4102952" y="2515145"/>
                </a:lnTo>
                <a:lnTo>
                  <a:pt x="4108711" y="2545865"/>
                </a:lnTo>
                <a:lnTo>
                  <a:pt x="4110632" y="2576584"/>
                </a:lnTo>
                <a:lnTo>
                  <a:pt x="4110632" y="2603464"/>
                </a:lnTo>
                <a:lnTo>
                  <a:pt x="4108711" y="2630343"/>
                </a:lnTo>
                <a:lnTo>
                  <a:pt x="4106791" y="2657222"/>
                </a:lnTo>
                <a:lnTo>
                  <a:pt x="4101031" y="2680262"/>
                </a:lnTo>
                <a:lnTo>
                  <a:pt x="4095272" y="2703301"/>
                </a:lnTo>
                <a:lnTo>
                  <a:pt x="4089512" y="2724421"/>
                </a:lnTo>
                <a:lnTo>
                  <a:pt x="4081832" y="2743621"/>
                </a:lnTo>
                <a:lnTo>
                  <a:pt x="4074152" y="2762820"/>
                </a:lnTo>
                <a:lnTo>
                  <a:pt x="4064552" y="2778180"/>
                </a:lnTo>
                <a:lnTo>
                  <a:pt x="4045353" y="2808899"/>
                </a:lnTo>
                <a:lnTo>
                  <a:pt x="4028074" y="2830019"/>
                </a:lnTo>
                <a:lnTo>
                  <a:pt x="4010793" y="2851138"/>
                </a:lnTo>
                <a:lnTo>
                  <a:pt x="3989674" y="2870338"/>
                </a:lnTo>
                <a:lnTo>
                  <a:pt x="3968554" y="2887617"/>
                </a:lnTo>
                <a:lnTo>
                  <a:pt x="3945515" y="2904897"/>
                </a:lnTo>
                <a:lnTo>
                  <a:pt x="3920555" y="2920257"/>
                </a:lnTo>
                <a:lnTo>
                  <a:pt x="3893676" y="2933696"/>
                </a:lnTo>
                <a:lnTo>
                  <a:pt x="3864876" y="2945216"/>
                </a:lnTo>
                <a:lnTo>
                  <a:pt x="3836077" y="2956736"/>
                </a:lnTo>
                <a:lnTo>
                  <a:pt x="3805358" y="2966336"/>
                </a:lnTo>
                <a:lnTo>
                  <a:pt x="3772719" y="2974016"/>
                </a:lnTo>
                <a:lnTo>
                  <a:pt x="3738160" y="2979775"/>
                </a:lnTo>
                <a:lnTo>
                  <a:pt x="3703601" y="2985535"/>
                </a:lnTo>
                <a:lnTo>
                  <a:pt x="3665201" y="2989375"/>
                </a:lnTo>
                <a:lnTo>
                  <a:pt x="3628722" y="2991295"/>
                </a:lnTo>
                <a:lnTo>
                  <a:pt x="3588402" y="2991295"/>
                </a:lnTo>
                <a:lnTo>
                  <a:pt x="3532724" y="2991295"/>
                </a:lnTo>
                <a:lnTo>
                  <a:pt x="3475125" y="2985535"/>
                </a:lnTo>
                <a:lnTo>
                  <a:pt x="3415606" y="2979775"/>
                </a:lnTo>
                <a:lnTo>
                  <a:pt x="3354168" y="2970176"/>
                </a:lnTo>
                <a:lnTo>
                  <a:pt x="3217850" y="2947136"/>
                </a:lnTo>
                <a:lnTo>
                  <a:pt x="3071934" y="2927937"/>
                </a:lnTo>
                <a:lnTo>
                  <a:pt x="2918337" y="2912577"/>
                </a:lnTo>
                <a:lnTo>
                  <a:pt x="2757061" y="2899137"/>
                </a:lnTo>
                <a:lnTo>
                  <a:pt x="2590024" y="2887617"/>
                </a:lnTo>
                <a:lnTo>
                  <a:pt x="2417228" y="2879938"/>
                </a:lnTo>
                <a:lnTo>
                  <a:pt x="2238672" y="2876098"/>
                </a:lnTo>
                <a:lnTo>
                  <a:pt x="2058196" y="2874178"/>
                </a:lnTo>
                <a:lnTo>
                  <a:pt x="1877720" y="2876098"/>
                </a:lnTo>
                <a:lnTo>
                  <a:pt x="1701083" y="2879938"/>
                </a:lnTo>
                <a:lnTo>
                  <a:pt x="1528287" y="2887617"/>
                </a:lnTo>
                <a:lnTo>
                  <a:pt x="1361251" y="2899137"/>
                </a:lnTo>
                <a:lnTo>
                  <a:pt x="1199974" y="2912577"/>
                </a:lnTo>
                <a:lnTo>
                  <a:pt x="1046378" y="2927937"/>
                </a:lnTo>
                <a:lnTo>
                  <a:pt x="900461" y="2947136"/>
                </a:lnTo>
                <a:lnTo>
                  <a:pt x="764144" y="2970176"/>
                </a:lnTo>
                <a:lnTo>
                  <a:pt x="704625" y="2979775"/>
                </a:lnTo>
                <a:lnTo>
                  <a:pt x="645106" y="2985535"/>
                </a:lnTo>
                <a:lnTo>
                  <a:pt x="587508" y="2989375"/>
                </a:lnTo>
                <a:lnTo>
                  <a:pt x="531829" y="2991295"/>
                </a:lnTo>
                <a:lnTo>
                  <a:pt x="491510" y="2991295"/>
                </a:lnTo>
                <a:lnTo>
                  <a:pt x="453110" y="2987455"/>
                </a:lnTo>
                <a:lnTo>
                  <a:pt x="416631" y="2983615"/>
                </a:lnTo>
                <a:lnTo>
                  <a:pt x="380152" y="2979775"/>
                </a:lnTo>
                <a:lnTo>
                  <a:pt x="345593" y="2972096"/>
                </a:lnTo>
                <a:lnTo>
                  <a:pt x="312954" y="2964416"/>
                </a:lnTo>
                <a:lnTo>
                  <a:pt x="280314" y="2954816"/>
                </a:lnTo>
                <a:lnTo>
                  <a:pt x="249595" y="2943296"/>
                </a:lnTo>
                <a:lnTo>
                  <a:pt x="220795" y="2929856"/>
                </a:lnTo>
                <a:lnTo>
                  <a:pt x="193916" y="2916417"/>
                </a:lnTo>
                <a:lnTo>
                  <a:pt x="168957" y="2901057"/>
                </a:lnTo>
                <a:lnTo>
                  <a:pt x="143997" y="2885697"/>
                </a:lnTo>
                <a:lnTo>
                  <a:pt x="120958" y="2866498"/>
                </a:lnTo>
                <a:lnTo>
                  <a:pt x="101758" y="2847298"/>
                </a:lnTo>
                <a:lnTo>
                  <a:pt x="82558" y="2828099"/>
                </a:lnTo>
                <a:lnTo>
                  <a:pt x="65279" y="2805059"/>
                </a:lnTo>
                <a:lnTo>
                  <a:pt x="47999" y="2776260"/>
                </a:lnTo>
                <a:lnTo>
                  <a:pt x="30720" y="2741701"/>
                </a:lnTo>
                <a:lnTo>
                  <a:pt x="23040" y="2722501"/>
                </a:lnTo>
                <a:lnTo>
                  <a:pt x="17280" y="2703301"/>
                </a:lnTo>
                <a:lnTo>
                  <a:pt x="11520" y="2680262"/>
                </a:lnTo>
                <a:lnTo>
                  <a:pt x="7680" y="2657222"/>
                </a:lnTo>
                <a:lnTo>
                  <a:pt x="3840" y="2634183"/>
                </a:lnTo>
                <a:lnTo>
                  <a:pt x="3840" y="2607303"/>
                </a:lnTo>
                <a:lnTo>
                  <a:pt x="3840" y="2580424"/>
                </a:lnTo>
                <a:lnTo>
                  <a:pt x="5760" y="2551625"/>
                </a:lnTo>
                <a:lnTo>
                  <a:pt x="9600" y="2522825"/>
                </a:lnTo>
                <a:lnTo>
                  <a:pt x="17280" y="2490186"/>
                </a:lnTo>
                <a:lnTo>
                  <a:pt x="24960" y="2457547"/>
                </a:lnTo>
                <a:lnTo>
                  <a:pt x="36479" y="2422987"/>
                </a:lnTo>
                <a:lnTo>
                  <a:pt x="51839" y="2376909"/>
                </a:lnTo>
                <a:lnTo>
                  <a:pt x="67199" y="2326990"/>
                </a:lnTo>
                <a:lnTo>
                  <a:pt x="80638" y="2277071"/>
                </a:lnTo>
                <a:lnTo>
                  <a:pt x="94078" y="2223312"/>
                </a:lnTo>
                <a:lnTo>
                  <a:pt x="105598" y="2169553"/>
                </a:lnTo>
                <a:lnTo>
                  <a:pt x="117118" y="2113874"/>
                </a:lnTo>
                <a:lnTo>
                  <a:pt x="128637" y="2058196"/>
                </a:lnTo>
                <a:lnTo>
                  <a:pt x="136317" y="1998677"/>
                </a:lnTo>
                <a:lnTo>
                  <a:pt x="143997" y="1939158"/>
                </a:lnTo>
                <a:lnTo>
                  <a:pt x="151677" y="1879639"/>
                </a:lnTo>
                <a:lnTo>
                  <a:pt x="163197" y="1754842"/>
                </a:lnTo>
                <a:lnTo>
                  <a:pt x="168957" y="1628125"/>
                </a:lnTo>
                <a:lnTo>
                  <a:pt x="170876" y="1497568"/>
                </a:lnTo>
                <a:lnTo>
                  <a:pt x="168957" y="1367010"/>
                </a:lnTo>
                <a:lnTo>
                  <a:pt x="163197" y="1238373"/>
                </a:lnTo>
                <a:lnTo>
                  <a:pt x="157437" y="1175015"/>
                </a:lnTo>
                <a:lnTo>
                  <a:pt x="151677" y="1113576"/>
                </a:lnTo>
                <a:lnTo>
                  <a:pt x="143997" y="1052137"/>
                </a:lnTo>
                <a:lnTo>
                  <a:pt x="136317" y="992619"/>
                </a:lnTo>
                <a:lnTo>
                  <a:pt x="126718" y="933100"/>
                </a:lnTo>
                <a:lnTo>
                  <a:pt x="117118" y="875501"/>
                </a:lnTo>
                <a:lnTo>
                  <a:pt x="105598" y="819822"/>
                </a:lnTo>
                <a:lnTo>
                  <a:pt x="94078" y="766064"/>
                </a:lnTo>
                <a:lnTo>
                  <a:pt x="80638" y="714225"/>
                </a:lnTo>
                <a:lnTo>
                  <a:pt x="65279" y="662386"/>
                </a:lnTo>
                <a:lnTo>
                  <a:pt x="49919" y="614387"/>
                </a:lnTo>
                <a:lnTo>
                  <a:pt x="34559" y="566388"/>
                </a:lnTo>
                <a:lnTo>
                  <a:pt x="23040" y="531829"/>
                </a:lnTo>
                <a:lnTo>
                  <a:pt x="13440" y="499189"/>
                </a:lnTo>
                <a:lnTo>
                  <a:pt x="7680" y="468470"/>
                </a:lnTo>
                <a:lnTo>
                  <a:pt x="3840" y="437751"/>
                </a:lnTo>
                <a:lnTo>
                  <a:pt x="1920" y="408951"/>
                </a:lnTo>
                <a:lnTo>
                  <a:pt x="0" y="382072"/>
                </a:lnTo>
                <a:lnTo>
                  <a:pt x="1920" y="357112"/>
                </a:lnTo>
                <a:lnTo>
                  <a:pt x="5760" y="332153"/>
                </a:lnTo>
                <a:lnTo>
                  <a:pt x="9600" y="309113"/>
                </a:lnTo>
                <a:lnTo>
                  <a:pt x="13440" y="287994"/>
                </a:lnTo>
                <a:lnTo>
                  <a:pt x="21120" y="266874"/>
                </a:lnTo>
                <a:lnTo>
                  <a:pt x="28800" y="247675"/>
                </a:lnTo>
                <a:lnTo>
                  <a:pt x="44159" y="213116"/>
                </a:lnTo>
                <a:lnTo>
                  <a:pt x="63359" y="184316"/>
                </a:lnTo>
                <a:lnTo>
                  <a:pt x="78719" y="163197"/>
                </a:lnTo>
                <a:lnTo>
                  <a:pt x="97918" y="142077"/>
                </a:lnTo>
                <a:lnTo>
                  <a:pt x="117118" y="122877"/>
                </a:lnTo>
                <a:lnTo>
                  <a:pt x="140157" y="105598"/>
                </a:lnTo>
                <a:lnTo>
                  <a:pt x="163197" y="90238"/>
                </a:lnTo>
                <a:lnTo>
                  <a:pt x="188156" y="74878"/>
                </a:lnTo>
                <a:lnTo>
                  <a:pt x="215036" y="61439"/>
                </a:lnTo>
                <a:lnTo>
                  <a:pt x="243835" y="47999"/>
                </a:lnTo>
                <a:lnTo>
                  <a:pt x="272634" y="36479"/>
                </a:lnTo>
                <a:lnTo>
                  <a:pt x="303354" y="26880"/>
                </a:lnTo>
                <a:lnTo>
                  <a:pt x="335993" y="19200"/>
                </a:lnTo>
                <a:lnTo>
                  <a:pt x="370552" y="13440"/>
                </a:lnTo>
                <a:lnTo>
                  <a:pt x="405111" y="7680"/>
                </a:lnTo>
                <a:lnTo>
                  <a:pt x="441591" y="3840"/>
                </a:lnTo>
                <a:lnTo>
                  <a:pt x="479990" y="1920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C82D37A4-936B-446F-88D1-4A628AAFCC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8451" y="256881"/>
            <a:ext cx="848849" cy="71776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40215917-AFE8-49DD-85D9-1410621989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1" b="49693"/>
          <a:stretch/>
        </p:blipFill>
        <p:spPr>
          <a:xfrm>
            <a:off x="0" y="4436493"/>
            <a:ext cx="12181152" cy="242150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69EAD483-E353-4303-B1F8-D2C34E56A4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9180">
            <a:off x="10285118" y="265185"/>
            <a:ext cx="1863804" cy="57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67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8506881" y="4056229"/>
            <a:ext cx="2930376" cy="1876348"/>
          </a:xfrm>
          <a:custGeom>
            <a:avLst/>
            <a:gdLst>
              <a:gd name="connsiteX0" fmla="*/ 1847576 w 2930376"/>
              <a:gd name="connsiteY0" fmla="*/ 0 h 1876348"/>
              <a:gd name="connsiteX1" fmla="*/ 1880893 w 2930376"/>
              <a:gd name="connsiteY1" fmla="*/ 1515 h 1876348"/>
              <a:gd name="connsiteX2" fmla="*/ 1914209 w 2930376"/>
              <a:gd name="connsiteY2" fmla="*/ 4543 h 1876348"/>
              <a:gd name="connsiteX3" fmla="*/ 1944498 w 2930376"/>
              <a:gd name="connsiteY3" fmla="*/ 10601 h 1876348"/>
              <a:gd name="connsiteX4" fmla="*/ 1974786 w 2930376"/>
              <a:gd name="connsiteY4" fmla="*/ 16659 h 1876348"/>
              <a:gd name="connsiteX5" fmla="*/ 2000531 w 2930376"/>
              <a:gd name="connsiteY5" fmla="*/ 24231 h 1876348"/>
              <a:gd name="connsiteX6" fmla="*/ 2038391 w 2930376"/>
              <a:gd name="connsiteY6" fmla="*/ 37860 h 1876348"/>
              <a:gd name="connsiteX7" fmla="*/ 2074737 w 2930376"/>
              <a:gd name="connsiteY7" fmla="*/ 53004 h 1876348"/>
              <a:gd name="connsiteX8" fmla="*/ 2108053 w 2930376"/>
              <a:gd name="connsiteY8" fmla="*/ 71177 h 1876348"/>
              <a:gd name="connsiteX9" fmla="*/ 2139856 w 2930376"/>
              <a:gd name="connsiteY9" fmla="*/ 89350 h 1876348"/>
              <a:gd name="connsiteX10" fmla="*/ 2170144 w 2930376"/>
              <a:gd name="connsiteY10" fmla="*/ 110552 h 1876348"/>
              <a:gd name="connsiteX11" fmla="*/ 2197403 w 2930376"/>
              <a:gd name="connsiteY11" fmla="*/ 134782 h 1876348"/>
              <a:gd name="connsiteX12" fmla="*/ 2209519 w 2930376"/>
              <a:gd name="connsiteY12" fmla="*/ 146897 h 1876348"/>
              <a:gd name="connsiteX13" fmla="*/ 2221634 w 2930376"/>
              <a:gd name="connsiteY13" fmla="*/ 160527 h 1876348"/>
              <a:gd name="connsiteX14" fmla="*/ 2233749 w 2930376"/>
              <a:gd name="connsiteY14" fmla="*/ 174157 h 1876348"/>
              <a:gd name="connsiteX15" fmla="*/ 2244350 w 2930376"/>
              <a:gd name="connsiteY15" fmla="*/ 187786 h 1876348"/>
              <a:gd name="connsiteX16" fmla="*/ 2253437 w 2930376"/>
              <a:gd name="connsiteY16" fmla="*/ 202930 h 1876348"/>
              <a:gd name="connsiteX17" fmla="*/ 2262523 w 2930376"/>
              <a:gd name="connsiteY17" fmla="*/ 218074 h 1876348"/>
              <a:gd name="connsiteX18" fmla="*/ 2270095 w 2930376"/>
              <a:gd name="connsiteY18" fmla="*/ 234733 h 1876348"/>
              <a:gd name="connsiteX19" fmla="*/ 2277667 w 2930376"/>
              <a:gd name="connsiteY19" fmla="*/ 251391 h 1876348"/>
              <a:gd name="connsiteX20" fmla="*/ 2285239 w 2930376"/>
              <a:gd name="connsiteY20" fmla="*/ 269564 h 1876348"/>
              <a:gd name="connsiteX21" fmla="*/ 2289782 w 2930376"/>
              <a:gd name="connsiteY21" fmla="*/ 287737 h 1876348"/>
              <a:gd name="connsiteX22" fmla="*/ 2294325 w 2930376"/>
              <a:gd name="connsiteY22" fmla="*/ 305910 h 1876348"/>
              <a:gd name="connsiteX23" fmla="*/ 2297354 w 2930376"/>
              <a:gd name="connsiteY23" fmla="*/ 325597 h 1876348"/>
              <a:gd name="connsiteX24" fmla="*/ 2300383 w 2930376"/>
              <a:gd name="connsiteY24" fmla="*/ 346799 h 1876348"/>
              <a:gd name="connsiteX25" fmla="*/ 2301897 w 2930376"/>
              <a:gd name="connsiteY25" fmla="*/ 368001 h 1876348"/>
              <a:gd name="connsiteX26" fmla="*/ 2301897 w 2930376"/>
              <a:gd name="connsiteY26" fmla="*/ 389202 h 1876348"/>
              <a:gd name="connsiteX27" fmla="*/ 2301897 w 2930376"/>
              <a:gd name="connsiteY27" fmla="*/ 411918 h 1876348"/>
              <a:gd name="connsiteX28" fmla="*/ 2300383 w 2930376"/>
              <a:gd name="connsiteY28" fmla="*/ 436149 h 1876348"/>
              <a:gd name="connsiteX29" fmla="*/ 2297354 w 2930376"/>
              <a:gd name="connsiteY29" fmla="*/ 460379 h 1876348"/>
              <a:gd name="connsiteX30" fmla="*/ 2292811 w 2930376"/>
              <a:gd name="connsiteY30" fmla="*/ 484610 h 1876348"/>
              <a:gd name="connsiteX31" fmla="*/ 2288268 w 2930376"/>
              <a:gd name="connsiteY31" fmla="*/ 510355 h 1876348"/>
              <a:gd name="connsiteX32" fmla="*/ 2415478 w 2930376"/>
              <a:gd name="connsiteY32" fmla="*/ 474009 h 1876348"/>
              <a:gd name="connsiteX33" fmla="*/ 2444251 w 2930376"/>
              <a:gd name="connsiteY33" fmla="*/ 467951 h 1876348"/>
              <a:gd name="connsiteX34" fmla="*/ 2473025 w 2930376"/>
              <a:gd name="connsiteY34" fmla="*/ 463408 h 1876348"/>
              <a:gd name="connsiteX35" fmla="*/ 2501799 w 2930376"/>
              <a:gd name="connsiteY35" fmla="*/ 461894 h 1876348"/>
              <a:gd name="connsiteX36" fmla="*/ 2529058 w 2930376"/>
              <a:gd name="connsiteY36" fmla="*/ 461894 h 1876348"/>
              <a:gd name="connsiteX37" fmla="*/ 2556318 w 2930376"/>
              <a:gd name="connsiteY37" fmla="*/ 461894 h 1876348"/>
              <a:gd name="connsiteX38" fmla="*/ 2583577 w 2930376"/>
              <a:gd name="connsiteY38" fmla="*/ 464923 h 1876348"/>
              <a:gd name="connsiteX39" fmla="*/ 2609322 w 2930376"/>
              <a:gd name="connsiteY39" fmla="*/ 469466 h 1876348"/>
              <a:gd name="connsiteX40" fmla="*/ 2635067 w 2930376"/>
              <a:gd name="connsiteY40" fmla="*/ 474009 h 1876348"/>
              <a:gd name="connsiteX41" fmla="*/ 2659297 w 2930376"/>
              <a:gd name="connsiteY41" fmla="*/ 480067 h 1876348"/>
              <a:gd name="connsiteX42" fmla="*/ 2683528 w 2930376"/>
              <a:gd name="connsiteY42" fmla="*/ 487639 h 1876348"/>
              <a:gd name="connsiteX43" fmla="*/ 2706244 w 2930376"/>
              <a:gd name="connsiteY43" fmla="*/ 496725 h 1876348"/>
              <a:gd name="connsiteX44" fmla="*/ 2727445 w 2930376"/>
              <a:gd name="connsiteY44" fmla="*/ 507326 h 1876348"/>
              <a:gd name="connsiteX45" fmla="*/ 2747133 w 2930376"/>
              <a:gd name="connsiteY45" fmla="*/ 517927 h 1876348"/>
              <a:gd name="connsiteX46" fmla="*/ 2766820 w 2930376"/>
              <a:gd name="connsiteY46" fmla="*/ 528528 h 1876348"/>
              <a:gd name="connsiteX47" fmla="*/ 2784993 w 2930376"/>
              <a:gd name="connsiteY47" fmla="*/ 540643 h 1876348"/>
              <a:gd name="connsiteX48" fmla="*/ 2801651 w 2930376"/>
              <a:gd name="connsiteY48" fmla="*/ 554273 h 1876348"/>
              <a:gd name="connsiteX49" fmla="*/ 2813767 w 2930376"/>
              <a:gd name="connsiteY49" fmla="*/ 566388 h 1876348"/>
              <a:gd name="connsiteX50" fmla="*/ 2825882 w 2930376"/>
              <a:gd name="connsiteY50" fmla="*/ 578503 h 1876348"/>
              <a:gd name="connsiteX51" fmla="*/ 2837997 w 2930376"/>
              <a:gd name="connsiteY51" fmla="*/ 592133 h 1876348"/>
              <a:gd name="connsiteX52" fmla="*/ 2848598 w 2930376"/>
              <a:gd name="connsiteY52" fmla="*/ 607277 h 1876348"/>
              <a:gd name="connsiteX53" fmla="*/ 2859199 w 2930376"/>
              <a:gd name="connsiteY53" fmla="*/ 623935 h 1876348"/>
              <a:gd name="connsiteX54" fmla="*/ 2868285 w 2930376"/>
              <a:gd name="connsiteY54" fmla="*/ 642108 h 1876348"/>
              <a:gd name="connsiteX55" fmla="*/ 2877372 w 2930376"/>
              <a:gd name="connsiteY55" fmla="*/ 660281 h 1876348"/>
              <a:gd name="connsiteX56" fmla="*/ 2884944 w 2930376"/>
              <a:gd name="connsiteY56" fmla="*/ 679968 h 1876348"/>
              <a:gd name="connsiteX57" fmla="*/ 2900088 w 2930376"/>
              <a:gd name="connsiteY57" fmla="*/ 720857 h 1876348"/>
              <a:gd name="connsiteX58" fmla="*/ 2912203 w 2930376"/>
              <a:gd name="connsiteY58" fmla="*/ 764775 h 1876348"/>
              <a:gd name="connsiteX59" fmla="*/ 2921289 w 2930376"/>
              <a:gd name="connsiteY59" fmla="*/ 810207 h 1876348"/>
              <a:gd name="connsiteX60" fmla="*/ 2927347 w 2930376"/>
              <a:gd name="connsiteY60" fmla="*/ 855639 h 1876348"/>
              <a:gd name="connsiteX61" fmla="*/ 2930376 w 2930376"/>
              <a:gd name="connsiteY61" fmla="*/ 904100 h 1876348"/>
              <a:gd name="connsiteX62" fmla="*/ 2930376 w 2930376"/>
              <a:gd name="connsiteY62" fmla="*/ 951047 h 1876348"/>
              <a:gd name="connsiteX63" fmla="*/ 2927347 w 2930376"/>
              <a:gd name="connsiteY63" fmla="*/ 996479 h 1876348"/>
              <a:gd name="connsiteX64" fmla="*/ 2924319 w 2930376"/>
              <a:gd name="connsiteY64" fmla="*/ 1019195 h 1876348"/>
              <a:gd name="connsiteX65" fmla="*/ 2919775 w 2930376"/>
              <a:gd name="connsiteY65" fmla="*/ 1041911 h 1876348"/>
              <a:gd name="connsiteX66" fmla="*/ 2915232 w 2930376"/>
              <a:gd name="connsiteY66" fmla="*/ 1064627 h 1876348"/>
              <a:gd name="connsiteX67" fmla="*/ 2910689 w 2930376"/>
              <a:gd name="connsiteY67" fmla="*/ 1085829 h 1876348"/>
              <a:gd name="connsiteX68" fmla="*/ 2903117 w 2930376"/>
              <a:gd name="connsiteY68" fmla="*/ 1105516 h 1876348"/>
              <a:gd name="connsiteX69" fmla="*/ 2897059 w 2930376"/>
              <a:gd name="connsiteY69" fmla="*/ 1125203 h 1876348"/>
              <a:gd name="connsiteX70" fmla="*/ 2887973 w 2930376"/>
              <a:gd name="connsiteY70" fmla="*/ 1144890 h 1876348"/>
              <a:gd name="connsiteX71" fmla="*/ 2878886 w 2930376"/>
              <a:gd name="connsiteY71" fmla="*/ 1163063 h 1876348"/>
              <a:gd name="connsiteX72" fmla="*/ 2868285 w 2930376"/>
              <a:gd name="connsiteY72" fmla="*/ 1179722 h 1876348"/>
              <a:gd name="connsiteX73" fmla="*/ 2857685 w 2930376"/>
              <a:gd name="connsiteY73" fmla="*/ 1196380 h 1876348"/>
              <a:gd name="connsiteX74" fmla="*/ 2839512 w 2930376"/>
              <a:gd name="connsiteY74" fmla="*/ 1219096 h 1876348"/>
              <a:gd name="connsiteX75" fmla="*/ 2818310 w 2930376"/>
              <a:gd name="connsiteY75" fmla="*/ 1238784 h 1876348"/>
              <a:gd name="connsiteX76" fmla="*/ 2795594 w 2930376"/>
              <a:gd name="connsiteY76" fmla="*/ 1255442 h 1876348"/>
              <a:gd name="connsiteX77" fmla="*/ 2771363 w 2930376"/>
              <a:gd name="connsiteY77" fmla="*/ 1270586 h 1876348"/>
              <a:gd name="connsiteX78" fmla="*/ 2744104 w 2930376"/>
              <a:gd name="connsiteY78" fmla="*/ 1282701 h 1876348"/>
              <a:gd name="connsiteX79" fmla="*/ 2716845 w 2930376"/>
              <a:gd name="connsiteY79" fmla="*/ 1294817 h 1876348"/>
              <a:gd name="connsiteX80" fmla="*/ 2686557 w 2930376"/>
              <a:gd name="connsiteY80" fmla="*/ 1303903 h 1876348"/>
              <a:gd name="connsiteX81" fmla="*/ 2656269 w 2930376"/>
              <a:gd name="connsiteY81" fmla="*/ 1311475 h 1876348"/>
              <a:gd name="connsiteX82" fmla="*/ 2622951 w 2930376"/>
              <a:gd name="connsiteY82" fmla="*/ 1317533 h 1876348"/>
              <a:gd name="connsiteX83" fmla="*/ 2589635 w 2930376"/>
              <a:gd name="connsiteY83" fmla="*/ 1322076 h 1876348"/>
              <a:gd name="connsiteX84" fmla="*/ 2553289 w 2930376"/>
              <a:gd name="connsiteY84" fmla="*/ 1325105 h 1876348"/>
              <a:gd name="connsiteX85" fmla="*/ 2516943 w 2930376"/>
              <a:gd name="connsiteY85" fmla="*/ 1328134 h 1876348"/>
              <a:gd name="connsiteX86" fmla="*/ 2441223 w 2930376"/>
              <a:gd name="connsiteY86" fmla="*/ 1329648 h 1876348"/>
              <a:gd name="connsiteX87" fmla="*/ 2362474 w 2930376"/>
              <a:gd name="connsiteY87" fmla="*/ 1329648 h 1876348"/>
              <a:gd name="connsiteX88" fmla="*/ 2368531 w 2930376"/>
              <a:gd name="connsiteY88" fmla="*/ 1373566 h 1876348"/>
              <a:gd name="connsiteX89" fmla="*/ 2373075 w 2930376"/>
              <a:gd name="connsiteY89" fmla="*/ 1415969 h 1876348"/>
              <a:gd name="connsiteX90" fmla="*/ 2374589 w 2930376"/>
              <a:gd name="connsiteY90" fmla="*/ 1456858 h 1876348"/>
              <a:gd name="connsiteX91" fmla="*/ 2373075 w 2930376"/>
              <a:gd name="connsiteY91" fmla="*/ 1496232 h 1876348"/>
              <a:gd name="connsiteX92" fmla="*/ 2368531 w 2930376"/>
              <a:gd name="connsiteY92" fmla="*/ 1532578 h 1876348"/>
              <a:gd name="connsiteX93" fmla="*/ 2362474 w 2930376"/>
              <a:gd name="connsiteY93" fmla="*/ 1567410 h 1876348"/>
              <a:gd name="connsiteX94" fmla="*/ 2351873 w 2930376"/>
              <a:gd name="connsiteY94" fmla="*/ 1600726 h 1876348"/>
              <a:gd name="connsiteX95" fmla="*/ 2339757 w 2930376"/>
              <a:gd name="connsiteY95" fmla="*/ 1632529 h 1876348"/>
              <a:gd name="connsiteX96" fmla="*/ 2326128 w 2930376"/>
              <a:gd name="connsiteY96" fmla="*/ 1661303 h 1876348"/>
              <a:gd name="connsiteX97" fmla="*/ 2307955 w 2930376"/>
              <a:gd name="connsiteY97" fmla="*/ 1688562 h 1876348"/>
              <a:gd name="connsiteX98" fmla="*/ 2288268 w 2930376"/>
              <a:gd name="connsiteY98" fmla="*/ 1712792 h 1876348"/>
              <a:gd name="connsiteX99" fmla="*/ 2265552 w 2930376"/>
              <a:gd name="connsiteY99" fmla="*/ 1733994 h 1876348"/>
              <a:gd name="connsiteX100" fmla="*/ 2241321 w 2930376"/>
              <a:gd name="connsiteY100" fmla="*/ 1753681 h 1876348"/>
              <a:gd name="connsiteX101" fmla="*/ 2212547 w 2930376"/>
              <a:gd name="connsiteY101" fmla="*/ 1771854 h 1876348"/>
              <a:gd name="connsiteX102" fmla="*/ 2183774 w 2930376"/>
              <a:gd name="connsiteY102" fmla="*/ 1785484 h 1876348"/>
              <a:gd name="connsiteX103" fmla="*/ 2150457 w 2930376"/>
              <a:gd name="connsiteY103" fmla="*/ 1797599 h 1876348"/>
              <a:gd name="connsiteX104" fmla="*/ 2132284 w 2930376"/>
              <a:gd name="connsiteY104" fmla="*/ 1802142 h 1876348"/>
              <a:gd name="connsiteX105" fmla="*/ 2114111 w 2930376"/>
              <a:gd name="connsiteY105" fmla="*/ 1805171 h 1876348"/>
              <a:gd name="connsiteX106" fmla="*/ 2095938 w 2930376"/>
              <a:gd name="connsiteY106" fmla="*/ 1806686 h 1876348"/>
              <a:gd name="connsiteX107" fmla="*/ 2076251 w 2930376"/>
              <a:gd name="connsiteY107" fmla="*/ 1808200 h 1876348"/>
              <a:gd name="connsiteX108" fmla="*/ 2036876 w 2930376"/>
              <a:gd name="connsiteY108" fmla="*/ 1809714 h 1876348"/>
              <a:gd name="connsiteX109" fmla="*/ 2017189 w 2930376"/>
              <a:gd name="connsiteY109" fmla="*/ 1809714 h 1876348"/>
              <a:gd name="connsiteX110" fmla="*/ 1994473 w 2930376"/>
              <a:gd name="connsiteY110" fmla="*/ 1812743 h 1876348"/>
              <a:gd name="connsiteX111" fmla="*/ 1961156 w 2930376"/>
              <a:gd name="connsiteY111" fmla="*/ 1815772 h 1876348"/>
              <a:gd name="connsiteX112" fmla="*/ 1926325 w 2930376"/>
              <a:gd name="connsiteY112" fmla="*/ 1817286 h 1876348"/>
              <a:gd name="connsiteX113" fmla="*/ 1889979 w 2930376"/>
              <a:gd name="connsiteY113" fmla="*/ 1814258 h 1876348"/>
              <a:gd name="connsiteX114" fmla="*/ 1853633 w 2930376"/>
              <a:gd name="connsiteY114" fmla="*/ 1811229 h 1876348"/>
              <a:gd name="connsiteX115" fmla="*/ 1818802 w 2930376"/>
              <a:gd name="connsiteY115" fmla="*/ 1805171 h 1876348"/>
              <a:gd name="connsiteX116" fmla="*/ 1785485 w 2930376"/>
              <a:gd name="connsiteY116" fmla="*/ 1797599 h 1876348"/>
              <a:gd name="connsiteX117" fmla="*/ 1753682 w 2930376"/>
              <a:gd name="connsiteY117" fmla="*/ 1788513 h 1876348"/>
              <a:gd name="connsiteX118" fmla="*/ 1726423 w 2930376"/>
              <a:gd name="connsiteY118" fmla="*/ 1777912 h 1876348"/>
              <a:gd name="connsiteX119" fmla="*/ 1702193 w 2930376"/>
              <a:gd name="connsiteY119" fmla="*/ 1768825 h 1876348"/>
              <a:gd name="connsiteX120" fmla="*/ 1680991 w 2930376"/>
              <a:gd name="connsiteY120" fmla="*/ 1758225 h 1876348"/>
              <a:gd name="connsiteX121" fmla="*/ 1661304 w 2930376"/>
              <a:gd name="connsiteY121" fmla="*/ 1746109 h 1876348"/>
              <a:gd name="connsiteX122" fmla="*/ 1643131 w 2930376"/>
              <a:gd name="connsiteY122" fmla="*/ 1733994 h 1876348"/>
              <a:gd name="connsiteX123" fmla="*/ 1626472 w 2930376"/>
              <a:gd name="connsiteY123" fmla="*/ 1721879 h 1876348"/>
              <a:gd name="connsiteX124" fmla="*/ 1611328 w 2930376"/>
              <a:gd name="connsiteY124" fmla="*/ 1709764 h 1876348"/>
              <a:gd name="connsiteX125" fmla="*/ 1597699 w 2930376"/>
              <a:gd name="connsiteY125" fmla="*/ 1696134 h 1876348"/>
              <a:gd name="connsiteX126" fmla="*/ 1584069 w 2930376"/>
              <a:gd name="connsiteY126" fmla="*/ 1682504 h 1876348"/>
              <a:gd name="connsiteX127" fmla="*/ 1559838 w 2930376"/>
              <a:gd name="connsiteY127" fmla="*/ 1653731 h 1876348"/>
              <a:gd name="connsiteX128" fmla="*/ 1537122 w 2930376"/>
              <a:gd name="connsiteY128" fmla="*/ 1620414 h 1876348"/>
              <a:gd name="connsiteX129" fmla="*/ 1511377 w 2930376"/>
              <a:gd name="connsiteY129" fmla="*/ 1585582 h 1876348"/>
              <a:gd name="connsiteX130" fmla="*/ 1484118 w 2930376"/>
              <a:gd name="connsiteY130" fmla="*/ 1547722 h 1876348"/>
              <a:gd name="connsiteX131" fmla="*/ 1481089 w 2930376"/>
              <a:gd name="connsiteY131" fmla="*/ 1547722 h 1876348"/>
              <a:gd name="connsiteX132" fmla="*/ 1472003 w 2930376"/>
              <a:gd name="connsiteY132" fmla="*/ 1574982 h 1876348"/>
              <a:gd name="connsiteX133" fmla="*/ 1462916 w 2930376"/>
              <a:gd name="connsiteY133" fmla="*/ 1599212 h 1876348"/>
              <a:gd name="connsiteX134" fmla="*/ 1452315 w 2930376"/>
              <a:gd name="connsiteY134" fmla="*/ 1623443 h 1876348"/>
              <a:gd name="connsiteX135" fmla="*/ 1438686 w 2930376"/>
              <a:gd name="connsiteY135" fmla="*/ 1647673 h 1876348"/>
              <a:gd name="connsiteX136" fmla="*/ 1426571 w 2930376"/>
              <a:gd name="connsiteY136" fmla="*/ 1670389 h 1876348"/>
              <a:gd name="connsiteX137" fmla="*/ 1411427 w 2930376"/>
              <a:gd name="connsiteY137" fmla="*/ 1691591 h 1876348"/>
              <a:gd name="connsiteX138" fmla="*/ 1396283 w 2930376"/>
              <a:gd name="connsiteY138" fmla="*/ 1712792 h 1876348"/>
              <a:gd name="connsiteX139" fmla="*/ 1378110 w 2930376"/>
              <a:gd name="connsiteY139" fmla="*/ 1730965 h 1876348"/>
              <a:gd name="connsiteX140" fmla="*/ 1361451 w 2930376"/>
              <a:gd name="connsiteY140" fmla="*/ 1750653 h 1876348"/>
              <a:gd name="connsiteX141" fmla="*/ 1341764 w 2930376"/>
              <a:gd name="connsiteY141" fmla="*/ 1767311 h 1876348"/>
              <a:gd name="connsiteX142" fmla="*/ 1323591 w 2930376"/>
              <a:gd name="connsiteY142" fmla="*/ 1783969 h 1876348"/>
              <a:gd name="connsiteX143" fmla="*/ 1302389 w 2930376"/>
              <a:gd name="connsiteY143" fmla="*/ 1799114 h 1876348"/>
              <a:gd name="connsiteX144" fmla="*/ 1281188 w 2930376"/>
              <a:gd name="connsiteY144" fmla="*/ 1812743 h 1876348"/>
              <a:gd name="connsiteX145" fmla="*/ 1258471 w 2930376"/>
              <a:gd name="connsiteY145" fmla="*/ 1824858 h 1876348"/>
              <a:gd name="connsiteX146" fmla="*/ 1235755 w 2930376"/>
              <a:gd name="connsiteY146" fmla="*/ 1835459 h 1876348"/>
              <a:gd name="connsiteX147" fmla="*/ 1213039 w 2930376"/>
              <a:gd name="connsiteY147" fmla="*/ 1846060 h 1876348"/>
              <a:gd name="connsiteX148" fmla="*/ 1188809 w 2930376"/>
              <a:gd name="connsiteY148" fmla="*/ 1855147 h 1876348"/>
              <a:gd name="connsiteX149" fmla="*/ 1164578 w 2930376"/>
              <a:gd name="connsiteY149" fmla="*/ 1862719 h 1876348"/>
              <a:gd name="connsiteX150" fmla="*/ 1138833 w 2930376"/>
              <a:gd name="connsiteY150" fmla="*/ 1867262 h 1876348"/>
              <a:gd name="connsiteX151" fmla="*/ 1113089 w 2930376"/>
              <a:gd name="connsiteY151" fmla="*/ 1871805 h 1876348"/>
              <a:gd name="connsiteX152" fmla="*/ 1087344 w 2930376"/>
              <a:gd name="connsiteY152" fmla="*/ 1874834 h 1876348"/>
              <a:gd name="connsiteX153" fmla="*/ 1060084 w 2930376"/>
              <a:gd name="connsiteY153" fmla="*/ 1876348 h 1876348"/>
              <a:gd name="connsiteX154" fmla="*/ 1032825 w 2930376"/>
              <a:gd name="connsiteY154" fmla="*/ 1876348 h 1876348"/>
              <a:gd name="connsiteX155" fmla="*/ 1005566 w 2930376"/>
              <a:gd name="connsiteY155" fmla="*/ 1874834 h 1876348"/>
              <a:gd name="connsiteX156" fmla="*/ 978306 w 2930376"/>
              <a:gd name="connsiteY156" fmla="*/ 1871805 h 1876348"/>
              <a:gd name="connsiteX157" fmla="*/ 949533 w 2930376"/>
              <a:gd name="connsiteY157" fmla="*/ 1867262 h 1876348"/>
              <a:gd name="connsiteX158" fmla="*/ 922273 w 2930376"/>
              <a:gd name="connsiteY158" fmla="*/ 1861204 h 1876348"/>
              <a:gd name="connsiteX159" fmla="*/ 893500 w 2930376"/>
              <a:gd name="connsiteY159" fmla="*/ 1853632 h 1876348"/>
              <a:gd name="connsiteX160" fmla="*/ 864726 w 2930376"/>
              <a:gd name="connsiteY160" fmla="*/ 1843031 h 1876348"/>
              <a:gd name="connsiteX161" fmla="*/ 837467 w 2930376"/>
              <a:gd name="connsiteY161" fmla="*/ 1832430 h 1876348"/>
              <a:gd name="connsiteX162" fmla="*/ 808693 w 2930376"/>
              <a:gd name="connsiteY162" fmla="*/ 1818801 h 1876348"/>
              <a:gd name="connsiteX163" fmla="*/ 779919 w 2930376"/>
              <a:gd name="connsiteY163" fmla="*/ 1803657 h 1876348"/>
              <a:gd name="connsiteX164" fmla="*/ 749631 w 2930376"/>
              <a:gd name="connsiteY164" fmla="*/ 1785484 h 1876348"/>
              <a:gd name="connsiteX165" fmla="*/ 723886 w 2930376"/>
              <a:gd name="connsiteY165" fmla="*/ 1765797 h 1876348"/>
              <a:gd name="connsiteX166" fmla="*/ 701170 w 2930376"/>
              <a:gd name="connsiteY166" fmla="*/ 1744595 h 1876348"/>
              <a:gd name="connsiteX167" fmla="*/ 679968 w 2930376"/>
              <a:gd name="connsiteY167" fmla="*/ 1721879 h 1876348"/>
              <a:gd name="connsiteX168" fmla="*/ 663310 w 2930376"/>
              <a:gd name="connsiteY168" fmla="*/ 1697648 h 1876348"/>
              <a:gd name="connsiteX169" fmla="*/ 648166 w 2930376"/>
              <a:gd name="connsiteY169" fmla="*/ 1671903 h 1876348"/>
              <a:gd name="connsiteX170" fmla="*/ 636051 w 2930376"/>
              <a:gd name="connsiteY170" fmla="*/ 1644644 h 1876348"/>
              <a:gd name="connsiteX171" fmla="*/ 625450 w 2930376"/>
              <a:gd name="connsiteY171" fmla="*/ 1615870 h 1876348"/>
              <a:gd name="connsiteX172" fmla="*/ 616363 w 2930376"/>
              <a:gd name="connsiteY172" fmla="*/ 1585582 h 1876348"/>
              <a:gd name="connsiteX173" fmla="*/ 610306 w 2930376"/>
              <a:gd name="connsiteY173" fmla="*/ 1553780 h 1876348"/>
              <a:gd name="connsiteX174" fmla="*/ 605763 w 2930376"/>
              <a:gd name="connsiteY174" fmla="*/ 1518949 h 1876348"/>
              <a:gd name="connsiteX175" fmla="*/ 602734 w 2930376"/>
              <a:gd name="connsiteY175" fmla="*/ 1482603 h 1876348"/>
              <a:gd name="connsiteX176" fmla="*/ 601219 w 2930376"/>
              <a:gd name="connsiteY176" fmla="*/ 1444743 h 1876348"/>
              <a:gd name="connsiteX177" fmla="*/ 601219 w 2930376"/>
              <a:gd name="connsiteY177" fmla="*/ 1403854 h 1876348"/>
              <a:gd name="connsiteX178" fmla="*/ 602734 w 2930376"/>
              <a:gd name="connsiteY178" fmla="*/ 1317533 h 1876348"/>
              <a:gd name="connsiteX179" fmla="*/ 554273 w 2930376"/>
              <a:gd name="connsiteY179" fmla="*/ 1317533 h 1876348"/>
              <a:gd name="connsiteX180" fmla="*/ 507326 w 2930376"/>
              <a:gd name="connsiteY180" fmla="*/ 1316018 h 1876348"/>
              <a:gd name="connsiteX181" fmla="*/ 461894 w 2930376"/>
              <a:gd name="connsiteY181" fmla="*/ 1312989 h 1876348"/>
              <a:gd name="connsiteX182" fmla="*/ 419491 w 2930376"/>
              <a:gd name="connsiteY182" fmla="*/ 1306932 h 1876348"/>
              <a:gd name="connsiteX183" fmla="*/ 378602 w 2930376"/>
              <a:gd name="connsiteY183" fmla="*/ 1300874 h 1876348"/>
              <a:gd name="connsiteX184" fmla="*/ 339227 w 2930376"/>
              <a:gd name="connsiteY184" fmla="*/ 1291788 h 1876348"/>
              <a:gd name="connsiteX185" fmla="*/ 301367 w 2930376"/>
              <a:gd name="connsiteY185" fmla="*/ 1281187 h 1876348"/>
              <a:gd name="connsiteX186" fmla="*/ 265021 w 2930376"/>
              <a:gd name="connsiteY186" fmla="*/ 1267557 h 1876348"/>
              <a:gd name="connsiteX187" fmla="*/ 231704 w 2930376"/>
              <a:gd name="connsiteY187" fmla="*/ 1253928 h 1876348"/>
              <a:gd name="connsiteX188" fmla="*/ 199902 w 2930376"/>
              <a:gd name="connsiteY188" fmla="*/ 1237269 h 1876348"/>
              <a:gd name="connsiteX189" fmla="*/ 169613 w 2930376"/>
              <a:gd name="connsiteY189" fmla="*/ 1219096 h 1876348"/>
              <a:gd name="connsiteX190" fmla="*/ 142354 w 2930376"/>
              <a:gd name="connsiteY190" fmla="*/ 1197895 h 1876348"/>
              <a:gd name="connsiteX191" fmla="*/ 118124 w 2930376"/>
              <a:gd name="connsiteY191" fmla="*/ 1175179 h 1876348"/>
              <a:gd name="connsiteX192" fmla="*/ 93893 w 2930376"/>
              <a:gd name="connsiteY192" fmla="*/ 1149434 h 1876348"/>
              <a:gd name="connsiteX193" fmla="*/ 72691 w 2930376"/>
              <a:gd name="connsiteY193" fmla="*/ 1122174 h 1876348"/>
              <a:gd name="connsiteX194" fmla="*/ 54519 w 2930376"/>
              <a:gd name="connsiteY194" fmla="*/ 1093401 h 1876348"/>
              <a:gd name="connsiteX195" fmla="*/ 42403 w 2930376"/>
              <a:gd name="connsiteY195" fmla="*/ 1072199 h 1876348"/>
              <a:gd name="connsiteX196" fmla="*/ 33317 w 2930376"/>
              <a:gd name="connsiteY196" fmla="*/ 1049483 h 1876348"/>
              <a:gd name="connsiteX197" fmla="*/ 24231 w 2930376"/>
              <a:gd name="connsiteY197" fmla="*/ 1028281 h 1876348"/>
              <a:gd name="connsiteX198" fmla="*/ 16658 w 2930376"/>
              <a:gd name="connsiteY198" fmla="*/ 1004051 h 1876348"/>
              <a:gd name="connsiteX199" fmla="*/ 10601 w 2930376"/>
              <a:gd name="connsiteY199" fmla="*/ 981335 h 1876348"/>
              <a:gd name="connsiteX200" fmla="*/ 6058 w 2930376"/>
              <a:gd name="connsiteY200" fmla="*/ 957104 h 1876348"/>
              <a:gd name="connsiteX201" fmla="*/ 3029 w 2930376"/>
              <a:gd name="connsiteY201" fmla="*/ 934388 h 1876348"/>
              <a:gd name="connsiteX202" fmla="*/ 1514 w 2930376"/>
              <a:gd name="connsiteY202" fmla="*/ 910158 h 1876348"/>
              <a:gd name="connsiteX203" fmla="*/ 0 w 2930376"/>
              <a:gd name="connsiteY203" fmla="*/ 885927 h 1876348"/>
              <a:gd name="connsiteX204" fmla="*/ 0 w 2930376"/>
              <a:gd name="connsiteY204" fmla="*/ 861697 h 1876348"/>
              <a:gd name="connsiteX205" fmla="*/ 1514 w 2930376"/>
              <a:gd name="connsiteY205" fmla="*/ 837466 h 1876348"/>
              <a:gd name="connsiteX206" fmla="*/ 4543 w 2930376"/>
              <a:gd name="connsiteY206" fmla="*/ 813236 h 1876348"/>
              <a:gd name="connsiteX207" fmla="*/ 7572 w 2930376"/>
              <a:gd name="connsiteY207" fmla="*/ 789005 h 1876348"/>
              <a:gd name="connsiteX208" fmla="*/ 12115 w 2930376"/>
              <a:gd name="connsiteY208" fmla="*/ 766289 h 1876348"/>
              <a:gd name="connsiteX209" fmla="*/ 18173 w 2930376"/>
              <a:gd name="connsiteY209" fmla="*/ 742059 h 1876348"/>
              <a:gd name="connsiteX210" fmla="*/ 25745 w 2930376"/>
              <a:gd name="connsiteY210" fmla="*/ 719343 h 1876348"/>
              <a:gd name="connsiteX211" fmla="*/ 33317 w 2930376"/>
              <a:gd name="connsiteY211" fmla="*/ 696627 h 1876348"/>
              <a:gd name="connsiteX212" fmla="*/ 40889 w 2930376"/>
              <a:gd name="connsiteY212" fmla="*/ 675425 h 1876348"/>
              <a:gd name="connsiteX213" fmla="*/ 51490 w 2930376"/>
              <a:gd name="connsiteY213" fmla="*/ 654223 h 1876348"/>
              <a:gd name="connsiteX214" fmla="*/ 62091 w 2930376"/>
              <a:gd name="connsiteY214" fmla="*/ 634536 h 1876348"/>
              <a:gd name="connsiteX215" fmla="*/ 72691 w 2930376"/>
              <a:gd name="connsiteY215" fmla="*/ 614849 h 1876348"/>
              <a:gd name="connsiteX216" fmla="*/ 84807 w 2930376"/>
              <a:gd name="connsiteY216" fmla="*/ 595161 h 1876348"/>
              <a:gd name="connsiteX217" fmla="*/ 96922 w 2930376"/>
              <a:gd name="connsiteY217" fmla="*/ 576989 h 1876348"/>
              <a:gd name="connsiteX218" fmla="*/ 110552 w 2930376"/>
              <a:gd name="connsiteY218" fmla="*/ 560330 h 1876348"/>
              <a:gd name="connsiteX219" fmla="*/ 125696 w 2930376"/>
              <a:gd name="connsiteY219" fmla="*/ 545186 h 1876348"/>
              <a:gd name="connsiteX220" fmla="*/ 139325 w 2930376"/>
              <a:gd name="connsiteY220" fmla="*/ 530042 h 1876348"/>
              <a:gd name="connsiteX221" fmla="*/ 155984 w 2930376"/>
              <a:gd name="connsiteY221" fmla="*/ 516412 h 1876348"/>
              <a:gd name="connsiteX222" fmla="*/ 171128 w 2930376"/>
              <a:gd name="connsiteY222" fmla="*/ 504297 h 1876348"/>
              <a:gd name="connsiteX223" fmla="*/ 187786 w 2930376"/>
              <a:gd name="connsiteY223" fmla="*/ 493696 h 1876348"/>
              <a:gd name="connsiteX224" fmla="*/ 205959 w 2930376"/>
              <a:gd name="connsiteY224" fmla="*/ 484610 h 1876348"/>
              <a:gd name="connsiteX225" fmla="*/ 222618 w 2930376"/>
              <a:gd name="connsiteY225" fmla="*/ 477038 h 1876348"/>
              <a:gd name="connsiteX226" fmla="*/ 240791 w 2930376"/>
              <a:gd name="connsiteY226" fmla="*/ 470980 h 1876348"/>
              <a:gd name="connsiteX227" fmla="*/ 265021 w 2930376"/>
              <a:gd name="connsiteY227" fmla="*/ 464923 h 1876348"/>
              <a:gd name="connsiteX228" fmla="*/ 289252 w 2930376"/>
              <a:gd name="connsiteY228" fmla="*/ 460379 h 1876348"/>
              <a:gd name="connsiteX229" fmla="*/ 313482 w 2930376"/>
              <a:gd name="connsiteY229" fmla="*/ 457351 h 1876348"/>
              <a:gd name="connsiteX230" fmla="*/ 336198 w 2930376"/>
              <a:gd name="connsiteY230" fmla="*/ 457351 h 1876348"/>
              <a:gd name="connsiteX231" fmla="*/ 360429 w 2930376"/>
              <a:gd name="connsiteY231" fmla="*/ 458865 h 1876348"/>
              <a:gd name="connsiteX232" fmla="*/ 383145 w 2930376"/>
              <a:gd name="connsiteY232" fmla="*/ 460379 h 1876348"/>
              <a:gd name="connsiteX233" fmla="*/ 405861 w 2930376"/>
              <a:gd name="connsiteY233" fmla="*/ 464923 h 1876348"/>
              <a:gd name="connsiteX234" fmla="*/ 428577 w 2930376"/>
              <a:gd name="connsiteY234" fmla="*/ 469466 h 1876348"/>
              <a:gd name="connsiteX235" fmla="*/ 472495 w 2930376"/>
              <a:gd name="connsiteY235" fmla="*/ 480067 h 1876348"/>
              <a:gd name="connsiteX236" fmla="*/ 513384 w 2930376"/>
              <a:gd name="connsiteY236" fmla="*/ 493696 h 1876348"/>
              <a:gd name="connsiteX237" fmla="*/ 590618 w 2930376"/>
              <a:gd name="connsiteY237" fmla="*/ 519441 h 1876348"/>
              <a:gd name="connsiteX238" fmla="*/ 586075 w 2930376"/>
              <a:gd name="connsiteY238" fmla="*/ 475523 h 1876348"/>
              <a:gd name="connsiteX239" fmla="*/ 586075 w 2930376"/>
              <a:gd name="connsiteY239" fmla="*/ 433120 h 1876348"/>
              <a:gd name="connsiteX240" fmla="*/ 589104 w 2930376"/>
              <a:gd name="connsiteY240" fmla="*/ 393745 h 1876348"/>
              <a:gd name="connsiteX241" fmla="*/ 593647 w 2930376"/>
              <a:gd name="connsiteY241" fmla="*/ 355885 h 1876348"/>
              <a:gd name="connsiteX242" fmla="*/ 601219 w 2930376"/>
              <a:gd name="connsiteY242" fmla="*/ 319540 h 1876348"/>
              <a:gd name="connsiteX243" fmla="*/ 611820 w 2930376"/>
              <a:gd name="connsiteY243" fmla="*/ 286223 h 1876348"/>
              <a:gd name="connsiteX244" fmla="*/ 623935 w 2930376"/>
              <a:gd name="connsiteY244" fmla="*/ 254420 h 1876348"/>
              <a:gd name="connsiteX245" fmla="*/ 639079 w 2930376"/>
              <a:gd name="connsiteY245" fmla="*/ 224132 h 1876348"/>
              <a:gd name="connsiteX246" fmla="*/ 657252 w 2930376"/>
              <a:gd name="connsiteY246" fmla="*/ 196873 h 1876348"/>
              <a:gd name="connsiteX247" fmla="*/ 676940 w 2930376"/>
              <a:gd name="connsiteY247" fmla="*/ 171128 h 1876348"/>
              <a:gd name="connsiteX248" fmla="*/ 698141 w 2930376"/>
              <a:gd name="connsiteY248" fmla="*/ 148412 h 1876348"/>
              <a:gd name="connsiteX249" fmla="*/ 720857 w 2930376"/>
              <a:gd name="connsiteY249" fmla="*/ 125696 h 1876348"/>
              <a:gd name="connsiteX250" fmla="*/ 746602 w 2930376"/>
              <a:gd name="connsiteY250" fmla="*/ 106008 h 1876348"/>
              <a:gd name="connsiteX251" fmla="*/ 773862 w 2930376"/>
              <a:gd name="connsiteY251" fmla="*/ 89350 h 1876348"/>
              <a:gd name="connsiteX252" fmla="*/ 802635 w 2930376"/>
              <a:gd name="connsiteY252" fmla="*/ 72692 h 1876348"/>
              <a:gd name="connsiteX253" fmla="*/ 832923 w 2930376"/>
              <a:gd name="connsiteY253" fmla="*/ 59062 h 1876348"/>
              <a:gd name="connsiteX254" fmla="*/ 869269 w 2930376"/>
              <a:gd name="connsiteY254" fmla="*/ 45432 h 1876348"/>
              <a:gd name="connsiteX255" fmla="*/ 905615 w 2930376"/>
              <a:gd name="connsiteY255" fmla="*/ 36346 h 1876348"/>
              <a:gd name="connsiteX256" fmla="*/ 944989 w 2930376"/>
              <a:gd name="connsiteY256" fmla="*/ 28774 h 1876348"/>
              <a:gd name="connsiteX257" fmla="*/ 982850 w 2930376"/>
              <a:gd name="connsiteY257" fmla="*/ 24231 h 1876348"/>
              <a:gd name="connsiteX258" fmla="*/ 1023739 w 2930376"/>
              <a:gd name="connsiteY258" fmla="*/ 21202 h 1876348"/>
              <a:gd name="connsiteX259" fmla="*/ 1063113 w 2930376"/>
              <a:gd name="connsiteY259" fmla="*/ 22716 h 1876348"/>
              <a:gd name="connsiteX260" fmla="*/ 1102488 w 2930376"/>
              <a:gd name="connsiteY260" fmla="*/ 25745 h 1876348"/>
              <a:gd name="connsiteX261" fmla="*/ 1140348 w 2930376"/>
              <a:gd name="connsiteY261" fmla="*/ 31803 h 1876348"/>
              <a:gd name="connsiteX262" fmla="*/ 1178208 w 2930376"/>
              <a:gd name="connsiteY262" fmla="*/ 39375 h 1876348"/>
              <a:gd name="connsiteX263" fmla="*/ 1214554 w 2930376"/>
              <a:gd name="connsiteY263" fmla="*/ 49975 h 1876348"/>
              <a:gd name="connsiteX264" fmla="*/ 1247871 w 2930376"/>
              <a:gd name="connsiteY264" fmla="*/ 63605 h 1876348"/>
              <a:gd name="connsiteX265" fmla="*/ 1279673 w 2930376"/>
              <a:gd name="connsiteY265" fmla="*/ 78749 h 1876348"/>
              <a:gd name="connsiteX266" fmla="*/ 1309961 w 2930376"/>
              <a:gd name="connsiteY266" fmla="*/ 96922 h 1876348"/>
              <a:gd name="connsiteX267" fmla="*/ 1322077 w 2930376"/>
              <a:gd name="connsiteY267" fmla="*/ 106008 h 1876348"/>
              <a:gd name="connsiteX268" fmla="*/ 1335706 w 2930376"/>
              <a:gd name="connsiteY268" fmla="*/ 116609 h 1876348"/>
              <a:gd name="connsiteX269" fmla="*/ 1347821 w 2930376"/>
              <a:gd name="connsiteY269" fmla="*/ 127210 h 1876348"/>
              <a:gd name="connsiteX270" fmla="*/ 1358422 w 2930376"/>
              <a:gd name="connsiteY270" fmla="*/ 137811 h 1876348"/>
              <a:gd name="connsiteX271" fmla="*/ 1369023 w 2930376"/>
              <a:gd name="connsiteY271" fmla="*/ 149926 h 1876348"/>
              <a:gd name="connsiteX272" fmla="*/ 1378110 w 2930376"/>
              <a:gd name="connsiteY272" fmla="*/ 162041 h 1876348"/>
              <a:gd name="connsiteX273" fmla="*/ 1388711 w 2930376"/>
              <a:gd name="connsiteY273" fmla="*/ 180214 h 1876348"/>
              <a:gd name="connsiteX274" fmla="*/ 1397797 w 2930376"/>
              <a:gd name="connsiteY274" fmla="*/ 198387 h 1876348"/>
              <a:gd name="connsiteX275" fmla="*/ 1405369 w 2930376"/>
              <a:gd name="connsiteY275" fmla="*/ 218074 h 1876348"/>
              <a:gd name="connsiteX276" fmla="*/ 1411427 w 2930376"/>
              <a:gd name="connsiteY276" fmla="*/ 237762 h 1876348"/>
              <a:gd name="connsiteX277" fmla="*/ 1417484 w 2930376"/>
              <a:gd name="connsiteY277" fmla="*/ 258963 h 1876348"/>
              <a:gd name="connsiteX278" fmla="*/ 1422027 w 2930376"/>
              <a:gd name="connsiteY278" fmla="*/ 281680 h 1876348"/>
              <a:gd name="connsiteX279" fmla="*/ 1431114 w 2930376"/>
              <a:gd name="connsiteY279" fmla="*/ 330140 h 1876348"/>
              <a:gd name="connsiteX280" fmla="*/ 1437171 w 2930376"/>
              <a:gd name="connsiteY280" fmla="*/ 330140 h 1876348"/>
              <a:gd name="connsiteX281" fmla="*/ 1441715 w 2930376"/>
              <a:gd name="connsiteY281" fmla="*/ 308939 h 1876348"/>
              <a:gd name="connsiteX282" fmla="*/ 1449287 w 2930376"/>
              <a:gd name="connsiteY282" fmla="*/ 289252 h 1876348"/>
              <a:gd name="connsiteX283" fmla="*/ 1459888 w 2930376"/>
              <a:gd name="connsiteY283" fmla="*/ 271079 h 1876348"/>
              <a:gd name="connsiteX284" fmla="*/ 1470488 w 2930376"/>
              <a:gd name="connsiteY284" fmla="*/ 251391 h 1876348"/>
              <a:gd name="connsiteX285" fmla="*/ 1482604 w 2930376"/>
              <a:gd name="connsiteY285" fmla="*/ 234733 h 1876348"/>
              <a:gd name="connsiteX286" fmla="*/ 1494719 w 2930376"/>
              <a:gd name="connsiteY286" fmla="*/ 218074 h 1876348"/>
              <a:gd name="connsiteX287" fmla="*/ 1518949 w 2930376"/>
              <a:gd name="connsiteY287" fmla="*/ 186272 h 1876348"/>
              <a:gd name="connsiteX288" fmla="*/ 1540151 w 2930376"/>
              <a:gd name="connsiteY288" fmla="*/ 159013 h 1876348"/>
              <a:gd name="connsiteX289" fmla="*/ 1564382 w 2930376"/>
              <a:gd name="connsiteY289" fmla="*/ 131753 h 1876348"/>
              <a:gd name="connsiteX290" fmla="*/ 1590127 w 2930376"/>
              <a:gd name="connsiteY290" fmla="*/ 106008 h 1876348"/>
              <a:gd name="connsiteX291" fmla="*/ 1617386 w 2930376"/>
              <a:gd name="connsiteY291" fmla="*/ 81778 h 1876348"/>
              <a:gd name="connsiteX292" fmla="*/ 1647674 w 2930376"/>
              <a:gd name="connsiteY292" fmla="*/ 60576 h 1876348"/>
              <a:gd name="connsiteX293" fmla="*/ 1664332 w 2930376"/>
              <a:gd name="connsiteY293" fmla="*/ 49975 h 1876348"/>
              <a:gd name="connsiteX294" fmla="*/ 1679477 w 2930376"/>
              <a:gd name="connsiteY294" fmla="*/ 40889 h 1876348"/>
              <a:gd name="connsiteX295" fmla="*/ 1697649 w 2930376"/>
              <a:gd name="connsiteY295" fmla="*/ 33317 h 1876348"/>
              <a:gd name="connsiteX296" fmla="*/ 1714308 w 2930376"/>
              <a:gd name="connsiteY296" fmla="*/ 24231 h 1876348"/>
              <a:gd name="connsiteX297" fmla="*/ 1732481 w 2930376"/>
              <a:gd name="connsiteY297" fmla="*/ 18173 h 1876348"/>
              <a:gd name="connsiteX298" fmla="*/ 1752168 w 2930376"/>
              <a:gd name="connsiteY298" fmla="*/ 12115 h 1876348"/>
              <a:gd name="connsiteX299" fmla="*/ 1782456 w 2930376"/>
              <a:gd name="connsiteY299" fmla="*/ 6058 h 1876348"/>
              <a:gd name="connsiteX300" fmla="*/ 1814259 w 2930376"/>
              <a:gd name="connsiteY300" fmla="*/ 1515 h 1876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</a:cxnLst>
            <a:rect l="l" t="t" r="r" b="b"/>
            <a:pathLst>
              <a:path w="2930376" h="1876348">
                <a:moveTo>
                  <a:pt x="1847576" y="0"/>
                </a:moveTo>
                <a:lnTo>
                  <a:pt x="1880893" y="1515"/>
                </a:lnTo>
                <a:lnTo>
                  <a:pt x="1914209" y="4543"/>
                </a:lnTo>
                <a:lnTo>
                  <a:pt x="1944498" y="10601"/>
                </a:lnTo>
                <a:lnTo>
                  <a:pt x="1974786" y="16659"/>
                </a:lnTo>
                <a:lnTo>
                  <a:pt x="2000531" y="24231"/>
                </a:lnTo>
                <a:lnTo>
                  <a:pt x="2038391" y="37860"/>
                </a:lnTo>
                <a:lnTo>
                  <a:pt x="2074737" y="53004"/>
                </a:lnTo>
                <a:lnTo>
                  <a:pt x="2108053" y="71177"/>
                </a:lnTo>
                <a:lnTo>
                  <a:pt x="2139856" y="89350"/>
                </a:lnTo>
                <a:lnTo>
                  <a:pt x="2170144" y="110552"/>
                </a:lnTo>
                <a:lnTo>
                  <a:pt x="2197403" y="134782"/>
                </a:lnTo>
                <a:lnTo>
                  <a:pt x="2209519" y="146897"/>
                </a:lnTo>
                <a:lnTo>
                  <a:pt x="2221634" y="160527"/>
                </a:lnTo>
                <a:lnTo>
                  <a:pt x="2233749" y="174157"/>
                </a:lnTo>
                <a:lnTo>
                  <a:pt x="2244350" y="187786"/>
                </a:lnTo>
                <a:lnTo>
                  <a:pt x="2253437" y="202930"/>
                </a:lnTo>
                <a:lnTo>
                  <a:pt x="2262523" y="218074"/>
                </a:lnTo>
                <a:lnTo>
                  <a:pt x="2270095" y="234733"/>
                </a:lnTo>
                <a:lnTo>
                  <a:pt x="2277667" y="251391"/>
                </a:lnTo>
                <a:lnTo>
                  <a:pt x="2285239" y="269564"/>
                </a:lnTo>
                <a:lnTo>
                  <a:pt x="2289782" y="287737"/>
                </a:lnTo>
                <a:lnTo>
                  <a:pt x="2294325" y="305910"/>
                </a:lnTo>
                <a:lnTo>
                  <a:pt x="2297354" y="325597"/>
                </a:lnTo>
                <a:lnTo>
                  <a:pt x="2300383" y="346799"/>
                </a:lnTo>
                <a:lnTo>
                  <a:pt x="2301897" y="368001"/>
                </a:lnTo>
                <a:lnTo>
                  <a:pt x="2301897" y="389202"/>
                </a:lnTo>
                <a:lnTo>
                  <a:pt x="2301897" y="411918"/>
                </a:lnTo>
                <a:lnTo>
                  <a:pt x="2300383" y="436149"/>
                </a:lnTo>
                <a:lnTo>
                  <a:pt x="2297354" y="460379"/>
                </a:lnTo>
                <a:lnTo>
                  <a:pt x="2292811" y="484610"/>
                </a:lnTo>
                <a:lnTo>
                  <a:pt x="2288268" y="510355"/>
                </a:lnTo>
                <a:lnTo>
                  <a:pt x="2415478" y="474009"/>
                </a:lnTo>
                <a:lnTo>
                  <a:pt x="2444251" y="467951"/>
                </a:lnTo>
                <a:lnTo>
                  <a:pt x="2473025" y="463408"/>
                </a:lnTo>
                <a:lnTo>
                  <a:pt x="2501799" y="461894"/>
                </a:lnTo>
                <a:lnTo>
                  <a:pt x="2529058" y="461894"/>
                </a:lnTo>
                <a:lnTo>
                  <a:pt x="2556318" y="461894"/>
                </a:lnTo>
                <a:lnTo>
                  <a:pt x="2583577" y="464923"/>
                </a:lnTo>
                <a:lnTo>
                  <a:pt x="2609322" y="469466"/>
                </a:lnTo>
                <a:lnTo>
                  <a:pt x="2635067" y="474009"/>
                </a:lnTo>
                <a:lnTo>
                  <a:pt x="2659297" y="480067"/>
                </a:lnTo>
                <a:lnTo>
                  <a:pt x="2683528" y="487639"/>
                </a:lnTo>
                <a:lnTo>
                  <a:pt x="2706244" y="496725"/>
                </a:lnTo>
                <a:lnTo>
                  <a:pt x="2727445" y="507326"/>
                </a:lnTo>
                <a:lnTo>
                  <a:pt x="2747133" y="517927"/>
                </a:lnTo>
                <a:lnTo>
                  <a:pt x="2766820" y="528528"/>
                </a:lnTo>
                <a:lnTo>
                  <a:pt x="2784993" y="540643"/>
                </a:lnTo>
                <a:lnTo>
                  <a:pt x="2801651" y="554273"/>
                </a:lnTo>
                <a:lnTo>
                  <a:pt x="2813767" y="566388"/>
                </a:lnTo>
                <a:lnTo>
                  <a:pt x="2825882" y="578503"/>
                </a:lnTo>
                <a:lnTo>
                  <a:pt x="2837997" y="592133"/>
                </a:lnTo>
                <a:lnTo>
                  <a:pt x="2848598" y="607277"/>
                </a:lnTo>
                <a:lnTo>
                  <a:pt x="2859199" y="623935"/>
                </a:lnTo>
                <a:lnTo>
                  <a:pt x="2868285" y="642108"/>
                </a:lnTo>
                <a:lnTo>
                  <a:pt x="2877372" y="660281"/>
                </a:lnTo>
                <a:lnTo>
                  <a:pt x="2884944" y="679968"/>
                </a:lnTo>
                <a:lnTo>
                  <a:pt x="2900088" y="720857"/>
                </a:lnTo>
                <a:lnTo>
                  <a:pt x="2912203" y="764775"/>
                </a:lnTo>
                <a:lnTo>
                  <a:pt x="2921289" y="810207"/>
                </a:lnTo>
                <a:lnTo>
                  <a:pt x="2927347" y="855639"/>
                </a:lnTo>
                <a:lnTo>
                  <a:pt x="2930376" y="904100"/>
                </a:lnTo>
                <a:lnTo>
                  <a:pt x="2930376" y="951047"/>
                </a:lnTo>
                <a:lnTo>
                  <a:pt x="2927347" y="996479"/>
                </a:lnTo>
                <a:lnTo>
                  <a:pt x="2924319" y="1019195"/>
                </a:lnTo>
                <a:lnTo>
                  <a:pt x="2919775" y="1041911"/>
                </a:lnTo>
                <a:lnTo>
                  <a:pt x="2915232" y="1064627"/>
                </a:lnTo>
                <a:lnTo>
                  <a:pt x="2910689" y="1085829"/>
                </a:lnTo>
                <a:lnTo>
                  <a:pt x="2903117" y="1105516"/>
                </a:lnTo>
                <a:lnTo>
                  <a:pt x="2897059" y="1125203"/>
                </a:lnTo>
                <a:lnTo>
                  <a:pt x="2887973" y="1144890"/>
                </a:lnTo>
                <a:lnTo>
                  <a:pt x="2878886" y="1163063"/>
                </a:lnTo>
                <a:lnTo>
                  <a:pt x="2868285" y="1179722"/>
                </a:lnTo>
                <a:lnTo>
                  <a:pt x="2857685" y="1196380"/>
                </a:lnTo>
                <a:lnTo>
                  <a:pt x="2839512" y="1219096"/>
                </a:lnTo>
                <a:lnTo>
                  <a:pt x="2818310" y="1238784"/>
                </a:lnTo>
                <a:lnTo>
                  <a:pt x="2795594" y="1255442"/>
                </a:lnTo>
                <a:lnTo>
                  <a:pt x="2771363" y="1270586"/>
                </a:lnTo>
                <a:lnTo>
                  <a:pt x="2744104" y="1282701"/>
                </a:lnTo>
                <a:lnTo>
                  <a:pt x="2716845" y="1294817"/>
                </a:lnTo>
                <a:lnTo>
                  <a:pt x="2686557" y="1303903"/>
                </a:lnTo>
                <a:lnTo>
                  <a:pt x="2656269" y="1311475"/>
                </a:lnTo>
                <a:lnTo>
                  <a:pt x="2622951" y="1317533"/>
                </a:lnTo>
                <a:lnTo>
                  <a:pt x="2589635" y="1322076"/>
                </a:lnTo>
                <a:lnTo>
                  <a:pt x="2553289" y="1325105"/>
                </a:lnTo>
                <a:lnTo>
                  <a:pt x="2516943" y="1328134"/>
                </a:lnTo>
                <a:lnTo>
                  <a:pt x="2441223" y="1329648"/>
                </a:lnTo>
                <a:lnTo>
                  <a:pt x="2362474" y="1329648"/>
                </a:lnTo>
                <a:lnTo>
                  <a:pt x="2368531" y="1373566"/>
                </a:lnTo>
                <a:lnTo>
                  <a:pt x="2373075" y="1415969"/>
                </a:lnTo>
                <a:lnTo>
                  <a:pt x="2374589" y="1456858"/>
                </a:lnTo>
                <a:lnTo>
                  <a:pt x="2373075" y="1496232"/>
                </a:lnTo>
                <a:lnTo>
                  <a:pt x="2368531" y="1532578"/>
                </a:lnTo>
                <a:lnTo>
                  <a:pt x="2362474" y="1567410"/>
                </a:lnTo>
                <a:lnTo>
                  <a:pt x="2351873" y="1600726"/>
                </a:lnTo>
                <a:lnTo>
                  <a:pt x="2339757" y="1632529"/>
                </a:lnTo>
                <a:lnTo>
                  <a:pt x="2326128" y="1661303"/>
                </a:lnTo>
                <a:lnTo>
                  <a:pt x="2307955" y="1688562"/>
                </a:lnTo>
                <a:lnTo>
                  <a:pt x="2288268" y="1712792"/>
                </a:lnTo>
                <a:lnTo>
                  <a:pt x="2265552" y="1733994"/>
                </a:lnTo>
                <a:lnTo>
                  <a:pt x="2241321" y="1753681"/>
                </a:lnTo>
                <a:lnTo>
                  <a:pt x="2212547" y="1771854"/>
                </a:lnTo>
                <a:lnTo>
                  <a:pt x="2183774" y="1785484"/>
                </a:lnTo>
                <a:lnTo>
                  <a:pt x="2150457" y="1797599"/>
                </a:lnTo>
                <a:lnTo>
                  <a:pt x="2132284" y="1802142"/>
                </a:lnTo>
                <a:lnTo>
                  <a:pt x="2114111" y="1805171"/>
                </a:lnTo>
                <a:lnTo>
                  <a:pt x="2095938" y="1806686"/>
                </a:lnTo>
                <a:lnTo>
                  <a:pt x="2076251" y="1808200"/>
                </a:lnTo>
                <a:lnTo>
                  <a:pt x="2036876" y="1809714"/>
                </a:lnTo>
                <a:lnTo>
                  <a:pt x="2017189" y="1809714"/>
                </a:lnTo>
                <a:lnTo>
                  <a:pt x="1994473" y="1812743"/>
                </a:lnTo>
                <a:lnTo>
                  <a:pt x="1961156" y="1815772"/>
                </a:lnTo>
                <a:lnTo>
                  <a:pt x="1926325" y="1817286"/>
                </a:lnTo>
                <a:lnTo>
                  <a:pt x="1889979" y="1814258"/>
                </a:lnTo>
                <a:lnTo>
                  <a:pt x="1853633" y="1811229"/>
                </a:lnTo>
                <a:lnTo>
                  <a:pt x="1818802" y="1805171"/>
                </a:lnTo>
                <a:lnTo>
                  <a:pt x="1785485" y="1797599"/>
                </a:lnTo>
                <a:lnTo>
                  <a:pt x="1753682" y="1788513"/>
                </a:lnTo>
                <a:lnTo>
                  <a:pt x="1726423" y="1777912"/>
                </a:lnTo>
                <a:lnTo>
                  <a:pt x="1702193" y="1768825"/>
                </a:lnTo>
                <a:lnTo>
                  <a:pt x="1680991" y="1758225"/>
                </a:lnTo>
                <a:lnTo>
                  <a:pt x="1661304" y="1746109"/>
                </a:lnTo>
                <a:lnTo>
                  <a:pt x="1643131" y="1733994"/>
                </a:lnTo>
                <a:lnTo>
                  <a:pt x="1626472" y="1721879"/>
                </a:lnTo>
                <a:lnTo>
                  <a:pt x="1611328" y="1709764"/>
                </a:lnTo>
                <a:lnTo>
                  <a:pt x="1597699" y="1696134"/>
                </a:lnTo>
                <a:lnTo>
                  <a:pt x="1584069" y="1682504"/>
                </a:lnTo>
                <a:lnTo>
                  <a:pt x="1559838" y="1653731"/>
                </a:lnTo>
                <a:lnTo>
                  <a:pt x="1537122" y="1620414"/>
                </a:lnTo>
                <a:lnTo>
                  <a:pt x="1511377" y="1585582"/>
                </a:lnTo>
                <a:lnTo>
                  <a:pt x="1484118" y="1547722"/>
                </a:lnTo>
                <a:lnTo>
                  <a:pt x="1481089" y="1547722"/>
                </a:lnTo>
                <a:lnTo>
                  <a:pt x="1472003" y="1574982"/>
                </a:lnTo>
                <a:lnTo>
                  <a:pt x="1462916" y="1599212"/>
                </a:lnTo>
                <a:lnTo>
                  <a:pt x="1452315" y="1623443"/>
                </a:lnTo>
                <a:lnTo>
                  <a:pt x="1438686" y="1647673"/>
                </a:lnTo>
                <a:lnTo>
                  <a:pt x="1426571" y="1670389"/>
                </a:lnTo>
                <a:lnTo>
                  <a:pt x="1411427" y="1691591"/>
                </a:lnTo>
                <a:lnTo>
                  <a:pt x="1396283" y="1712792"/>
                </a:lnTo>
                <a:lnTo>
                  <a:pt x="1378110" y="1730965"/>
                </a:lnTo>
                <a:lnTo>
                  <a:pt x="1361451" y="1750653"/>
                </a:lnTo>
                <a:lnTo>
                  <a:pt x="1341764" y="1767311"/>
                </a:lnTo>
                <a:lnTo>
                  <a:pt x="1323591" y="1783969"/>
                </a:lnTo>
                <a:lnTo>
                  <a:pt x="1302389" y="1799114"/>
                </a:lnTo>
                <a:lnTo>
                  <a:pt x="1281188" y="1812743"/>
                </a:lnTo>
                <a:lnTo>
                  <a:pt x="1258471" y="1824858"/>
                </a:lnTo>
                <a:lnTo>
                  <a:pt x="1235755" y="1835459"/>
                </a:lnTo>
                <a:lnTo>
                  <a:pt x="1213039" y="1846060"/>
                </a:lnTo>
                <a:lnTo>
                  <a:pt x="1188809" y="1855147"/>
                </a:lnTo>
                <a:lnTo>
                  <a:pt x="1164578" y="1862719"/>
                </a:lnTo>
                <a:lnTo>
                  <a:pt x="1138833" y="1867262"/>
                </a:lnTo>
                <a:lnTo>
                  <a:pt x="1113089" y="1871805"/>
                </a:lnTo>
                <a:lnTo>
                  <a:pt x="1087344" y="1874834"/>
                </a:lnTo>
                <a:lnTo>
                  <a:pt x="1060084" y="1876348"/>
                </a:lnTo>
                <a:lnTo>
                  <a:pt x="1032825" y="1876348"/>
                </a:lnTo>
                <a:lnTo>
                  <a:pt x="1005566" y="1874834"/>
                </a:lnTo>
                <a:lnTo>
                  <a:pt x="978306" y="1871805"/>
                </a:lnTo>
                <a:lnTo>
                  <a:pt x="949533" y="1867262"/>
                </a:lnTo>
                <a:lnTo>
                  <a:pt x="922273" y="1861204"/>
                </a:lnTo>
                <a:lnTo>
                  <a:pt x="893500" y="1853632"/>
                </a:lnTo>
                <a:lnTo>
                  <a:pt x="864726" y="1843031"/>
                </a:lnTo>
                <a:lnTo>
                  <a:pt x="837467" y="1832430"/>
                </a:lnTo>
                <a:lnTo>
                  <a:pt x="808693" y="1818801"/>
                </a:lnTo>
                <a:lnTo>
                  <a:pt x="779919" y="1803657"/>
                </a:lnTo>
                <a:lnTo>
                  <a:pt x="749631" y="1785484"/>
                </a:lnTo>
                <a:lnTo>
                  <a:pt x="723886" y="1765797"/>
                </a:lnTo>
                <a:lnTo>
                  <a:pt x="701170" y="1744595"/>
                </a:lnTo>
                <a:lnTo>
                  <a:pt x="679968" y="1721879"/>
                </a:lnTo>
                <a:lnTo>
                  <a:pt x="663310" y="1697648"/>
                </a:lnTo>
                <a:lnTo>
                  <a:pt x="648166" y="1671903"/>
                </a:lnTo>
                <a:lnTo>
                  <a:pt x="636051" y="1644644"/>
                </a:lnTo>
                <a:lnTo>
                  <a:pt x="625450" y="1615870"/>
                </a:lnTo>
                <a:lnTo>
                  <a:pt x="616363" y="1585582"/>
                </a:lnTo>
                <a:lnTo>
                  <a:pt x="610306" y="1553780"/>
                </a:lnTo>
                <a:lnTo>
                  <a:pt x="605763" y="1518949"/>
                </a:lnTo>
                <a:lnTo>
                  <a:pt x="602734" y="1482603"/>
                </a:lnTo>
                <a:lnTo>
                  <a:pt x="601219" y="1444743"/>
                </a:lnTo>
                <a:lnTo>
                  <a:pt x="601219" y="1403854"/>
                </a:lnTo>
                <a:lnTo>
                  <a:pt x="602734" y="1317533"/>
                </a:lnTo>
                <a:lnTo>
                  <a:pt x="554273" y="1317533"/>
                </a:lnTo>
                <a:lnTo>
                  <a:pt x="507326" y="1316018"/>
                </a:lnTo>
                <a:lnTo>
                  <a:pt x="461894" y="1312989"/>
                </a:lnTo>
                <a:lnTo>
                  <a:pt x="419491" y="1306932"/>
                </a:lnTo>
                <a:lnTo>
                  <a:pt x="378602" y="1300874"/>
                </a:lnTo>
                <a:lnTo>
                  <a:pt x="339227" y="1291788"/>
                </a:lnTo>
                <a:lnTo>
                  <a:pt x="301367" y="1281187"/>
                </a:lnTo>
                <a:lnTo>
                  <a:pt x="265021" y="1267557"/>
                </a:lnTo>
                <a:lnTo>
                  <a:pt x="231704" y="1253928"/>
                </a:lnTo>
                <a:lnTo>
                  <a:pt x="199902" y="1237269"/>
                </a:lnTo>
                <a:lnTo>
                  <a:pt x="169613" y="1219096"/>
                </a:lnTo>
                <a:lnTo>
                  <a:pt x="142354" y="1197895"/>
                </a:lnTo>
                <a:lnTo>
                  <a:pt x="118124" y="1175179"/>
                </a:lnTo>
                <a:lnTo>
                  <a:pt x="93893" y="1149434"/>
                </a:lnTo>
                <a:lnTo>
                  <a:pt x="72691" y="1122174"/>
                </a:lnTo>
                <a:lnTo>
                  <a:pt x="54519" y="1093401"/>
                </a:lnTo>
                <a:lnTo>
                  <a:pt x="42403" y="1072199"/>
                </a:lnTo>
                <a:lnTo>
                  <a:pt x="33317" y="1049483"/>
                </a:lnTo>
                <a:lnTo>
                  <a:pt x="24231" y="1028281"/>
                </a:lnTo>
                <a:lnTo>
                  <a:pt x="16658" y="1004051"/>
                </a:lnTo>
                <a:lnTo>
                  <a:pt x="10601" y="981335"/>
                </a:lnTo>
                <a:lnTo>
                  <a:pt x="6058" y="957104"/>
                </a:lnTo>
                <a:lnTo>
                  <a:pt x="3029" y="934388"/>
                </a:lnTo>
                <a:lnTo>
                  <a:pt x="1514" y="910158"/>
                </a:lnTo>
                <a:lnTo>
                  <a:pt x="0" y="885927"/>
                </a:lnTo>
                <a:lnTo>
                  <a:pt x="0" y="861697"/>
                </a:lnTo>
                <a:lnTo>
                  <a:pt x="1514" y="837466"/>
                </a:lnTo>
                <a:lnTo>
                  <a:pt x="4543" y="813236"/>
                </a:lnTo>
                <a:lnTo>
                  <a:pt x="7572" y="789005"/>
                </a:lnTo>
                <a:lnTo>
                  <a:pt x="12115" y="766289"/>
                </a:lnTo>
                <a:lnTo>
                  <a:pt x="18173" y="742059"/>
                </a:lnTo>
                <a:lnTo>
                  <a:pt x="25745" y="719343"/>
                </a:lnTo>
                <a:lnTo>
                  <a:pt x="33317" y="696627"/>
                </a:lnTo>
                <a:lnTo>
                  <a:pt x="40889" y="675425"/>
                </a:lnTo>
                <a:lnTo>
                  <a:pt x="51490" y="654223"/>
                </a:lnTo>
                <a:lnTo>
                  <a:pt x="62091" y="634536"/>
                </a:lnTo>
                <a:lnTo>
                  <a:pt x="72691" y="614849"/>
                </a:lnTo>
                <a:lnTo>
                  <a:pt x="84807" y="595161"/>
                </a:lnTo>
                <a:lnTo>
                  <a:pt x="96922" y="576989"/>
                </a:lnTo>
                <a:lnTo>
                  <a:pt x="110552" y="560330"/>
                </a:lnTo>
                <a:lnTo>
                  <a:pt x="125696" y="545186"/>
                </a:lnTo>
                <a:lnTo>
                  <a:pt x="139325" y="530042"/>
                </a:lnTo>
                <a:lnTo>
                  <a:pt x="155984" y="516412"/>
                </a:lnTo>
                <a:lnTo>
                  <a:pt x="171128" y="504297"/>
                </a:lnTo>
                <a:lnTo>
                  <a:pt x="187786" y="493696"/>
                </a:lnTo>
                <a:lnTo>
                  <a:pt x="205959" y="484610"/>
                </a:lnTo>
                <a:lnTo>
                  <a:pt x="222618" y="477038"/>
                </a:lnTo>
                <a:lnTo>
                  <a:pt x="240791" y="470980"/>
                </a:lnTo>
                <a:lnTo>
                  <a:pt x="265021" y="464923"/>
                </a:lnTo>
                <a:lnTo>
                  <a:pt x="289252" y="460379"/>
                </a:lnTo>
                <a:lnTo>
                  <a:pt x="313482" y="457351"/>
                </a:lnTo>
                <a:lnTo>
                  <a:pt x="336198" y="457351"/>
                </a:lnTo>
                <a:lnTo>
                  <a:pt x="360429" y="458865"/>
                </a:lnTo>
                <a:lnTo>
                  <a:pt x="383145" y="460379"/>
                </a:lnTo>
                <a:lnTo>
                  <a:pt x="405861" y="464923"/>
                </a:lnTo>
                <a:lnTo>
                  <a:pt x="428577" y="469466"/>
                </a:lnTo>
                <a:lnTo>
                  <a:pt x="472495" y="480067"/>
                </a:lnTo>
                <a:lnTo>
                  <a:pt x="513384" y="493696"/>
                </a:lnTo>
                <a:lnTo>
                  <a:pt x="590618" y="519441"/>
                </a:lnTo>
                <a:lnTo>
                  <a:pt x="586075" y="475523"/>
                </a:lnTo>
                <a:lnTo>
                  <a:pt x="586075" y="433120"/>
                </a:lnTo>
                <a:lnTo>
                  <a:pt x="589104" y="393745"/>
                </a:lnTo>
                <a:lnTo>
                  <a:pt x="593647" y="355885"/>
                </a:lnTo>
                <a:lnTo>
                  <a:pt x="601219" y="319540"/>
                </a:lnTo>
                <a:lnTo>
                  <a:pt x="611820" y="286223"/>
                </a:lnTo>
                <a:lnTo>
                  <a:pt x="623935" y="254420"/>
                </a:lnTo>
                <a:lnTo>
                  <a:pt x="639079" y="224132"/>
                </a:lnTo>
                <a:lnTo>
                  <a:pt x="657252" y="196873"/>
                </a:lnTo>
                <a:lnTo>
                  <a:pt x="676940" y="171128"/>
                </a:lnTo>
                <a:lnTo>
                  <a:pt x="698141" y="148412"/>
                </a:lnTo>
                <a:lnTo>
                  <a:pt x="720857" y="125696"/>
                </a:lnTo>
                <a:lnTo>
                  <a:pt x="746602" y="106008"/>
                </a:lnTo>
                <a:lnTo>
                  <a:pt x="773862" y="89350"/>
                </a:lnTo>
                <a:lnTo>
                  <a:pt x="802635" y="72692"/>
                </a:lnTo>
                <a:lnTo>
                  <a:pt x="832923" y="59062"/>
                </a:lnTo>
                <a:lnTo>
                  <a:pt x="869269" y="45432"/>
                </a:lnTo>
                <a:lnTo>
                  <a:pt x="905615" y="36346"/>
                </a:lnTo>
                <a:lnTo>
                  <a:pt x="944989" y="28774"/>
                </a:lnTo>
                <a:lnTo>
                  <a:pt x="982850" y="24231"/>
                </a:lnTo>
                <a:lnTo>
                  <a:pt x="1023739" y="21202"/>
                </a:lnTo>
                <a:lnTo>
                  <a:pt x="1063113" y="22716"/>
                </a:lnTo>
                <a:lnTo>
                  <a:pt x="1102488" y="25745"/>
                </a:lnTo>
                <a:lnTo>
                  <a:pt x="1140348" y="31803"/>
                </a:lnTo>
                <a:lnTo>
                  <a:pt x="1178208" y="39375"/>
                </a:lnTo>
                <a:lnTo>
                  <a:pt x="1214554" y="49975"/>
                </a:lnTo>
                <a:lnTo>
                  <a:pt x="1247871" y="63605"/>
                </a:lnTo>
                <a:lnTo>
                  <a:pt x="1279673" y="78749"/>
                </a:lnTo>
                <a:lnTo>
                  <a:pt x="1309961" y="96922"/>
                </a:lnTo>
                <a:lnTo>
                  <a:pt x="1322077" y="106008"/>
                </a:lnTo>
                <a:lnTo>
                  <a:pt x="1335706" y="116609"/>
                </a:lnTo>
                <a:lnTo>
                  <a:pt x="1347821" y="127210"/>
                </a:lnTo>
                <a:lnTo>
                  <a:pt x="1358422" y="137811"/>
                </a:lnTo>
                <a:lnTo>
                  <a:pt x="1369023" y="149926"/>
                </a:lnTo>
                <a:lnTo>
                  <a:pt x="1378110" y="162041"/>
                </a:lnTo>
                <a:lnTo>
                  <a:pt x="1388711" y="180214"/>
                </a:lnTo>
                <a:lnTo>
                  <a:pt x="1397797" y="198387"/>
                </a:lnTo>
                <a:lnTo>
                  <a:pt x="1405369" y="218074"/>
                </a:lnTo>
                <a:lnTo>
                  <a:pt x="1411427" y="237762"/>
                </a:lnTo>
                <a:lnTo>
                  <a:pt x="1417484" y="258963"/>
                </a:lnTo>
                <a:lnTo>
                  <a:pt x="1422027" y="281680"/>
                </a:lnTo>
                <a:lnTo>
                  <a:pt x="1431114" y="330140"/>
                </a:lnTo>
                <a:lnTo>
                  <a:pt x="1437171" y="330140"/>
                </a:lnTo>
                <a:lnTo>
                  <a:pt x="1441715" y="308939"/>
                </a:lnTo>
                <a:lnTo>
                  <a:pt x="1449287" y="289252"/>
                </a:lnTo>
                <a:lnTo>
                  <a:pt x="1459888" y="271079"/>
                </a:lnTo>
                <a:lnTo>
                  <a:pt x="1470488" y="251391"/>
                </a:lnTo>
                <a:lnTo>
                  <a:pt x="1482604" y="234733"/>
                </a:lnTo>
                <a:lnTo>
                  <a:pt x="1494719" y="218074"/>
                </a:lnTo>
                <a:lnTo>
                  <a:pt x="1518949" y="186272"/>
                </a:lnTo>
                <a:lnTo>
                  <a:pt x="1540151" y="159013"/>
                </a:lnTo>
                <a:lnTo>
                  <a:pt x="1564382" y="131753"/>
                </a:lnTo>
                <a:lnTo>
                  <a:pt x="1590127" y="106008"/>
                </a:lnTo>
                <a:lnTo>
                  <a:pt x="1617386" y="81778"/>
                </a:lnTo>
                <a:lnTo>
                  <a:pt x="1647674" y="60576"/>
                </a:lnTo>
                <a:lnTo>
                  <a:pt x="1664332" y="49975"/>
                </a:lnTo>
                <a:lnTo>
                  <a:pt x="1679477" y="40889"/>
                </a:lnTo>
                <a:lnTo>
                  <a:pt x="1697649" y="33317"/>
                </a:lnTo>
                <a:lnTo>
                  <a:pt x="1714308" y="24231"/>
                </a:lnTo>
                <a:lnTo>
                  <a:pt x="1732481" y="18173"/>
                </a:lnTo>
                <a:lnTo>
                  <a:pt x="1752168" y="12115"/>
                </a:lnTo>
                <a:lnTo>
                  <a:pt x="1782456" y="6058"/>
                </a:lnTo>
                <a:lnTo>
                  <a:pt x="1814259" y="1515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8506881" y="1617829"/>
            <a:ext cx="2930376" cy="1876348"/>
          </a:xfrm>
          <a:custGeom>
            <a:avLst/>
            <a:gdLst>
              <a:gd name="connsiteX0" fmla="*/ 1847576 w 2930376"/>
              <a:gd name="connsiteY0" fmla="*/ 0 h 1876348"/>
              <a:gd name="connsiteX1" fmla="*/ 1880893 w 2930376"/>
              <a:gd name="connsiteY1" fmla="*/ 1515 h 1876348"/>
              <a:gd name="connsiteX2" fmla="*/ 1914209 w 2930376"/>
              <a:gd name="connsiteY2" fmla="*/ 4543 h 1876348"/>
              <a:gd name="connsiteX3" fmla="*/ 1944498 w 2930376"/>
              <a:gd name="connsiteY3" fmla="*/ 10601 h 1876348"/>
              <a:gd name="connsiteX4" fmla="*/ 1974786 w 2930376"/>
              <a:gd name="connsiteY4" fmla="*/ 16659 h 1876348"/>
              <a:gd name="connsiteX5" fmla="*/ 2000531 w 2930376"/>
              <a:gd name="connsiteY5" fmla="*/ 24231 h 1876348"/>
              <a:gd name="connsiteX6" fmla="*/ 2038391 w 2930376"/>
              <a:gd name="connsiteY6" fmla="*/ 37860 h 1876348"/>
              <a:gd name="connsiteX7" fmla="*/ 2074737 w 2930376"/>
              <a:gd name="connsiteY7" fmla="*/ 53004 h 1876348"/>
              <a:gd name="connsiteX8" fmla="*/ 2108053 w 2930376"/>
              <a:gd name="connsiteY8" fmla="*/ 71177 h 1876348"/>
              <a:gd name="connsiteX9" fmla="*/ 2139856 w 2930376"/>
              <a:gd name="connsiteY9" fmla="*/ 89350 h 1876348"/>
              <a:gd name="connsiteX10" fmla="*/ 2170144 w 2930376"/>
              <a:gd name="connsiteY10" fmla="*/ 110552 h 1876348"/>
              <a:gd name="connsiteX11" fmla="*/ 2197403 w 2930376"/>
              <a:gd name="connsiteY11" fmla="*/ 134782 h 1876348"/>
              <a:gd name="connsiteX12" fmla="*/ 2209519 w 2930376"/>
              <a:gd name="connsiteY12" fmla="*/ 146897 h 1876348"/>
              <a:gd name="connsiteX13" fmla="*/ 2221634 w 2930376"/>
              <a:gd name="connsiteY13" fmla="*/ 160527 h 1876348"/>
              <a:gd name="connsiteX14" fmla="*/ 2233749 w 2930376"/>
              <a:gd name="connsiteY14" fmla="*/ 174157 h 1876348"/>
              <a:gd name="connsiteX15" fmla="*/ 2244350 w 2930376"/>
              <a:gd name="connsiteY15" fmla="*/ 187786 h 1876348"/>
              <a:gd name="connsiteX16" fmla="*/ 2253437 w 2930376"/>
              <a:gd name="connsiteY16" fmla="*/ 202930 h 1876348"/>
              <a:gd name="connsiteX17" fmla="*/ 2262523 w 2930376"/>
              <a:gd name="connsiteY17" fmla="*/ 218075 h 1876348"/>
              <a:gd name="connsiteX18" fmla="*/ 2270095 w 2930376"/>
              <a:gd name="connsiteY18" fmla="*/ 234733 h 1876348"/>
              <a:gd name="connsiteX19" fmla="*/ 2277667 w 2930376"/>
              <a:gd name="connsiteY19" fmla="*/ 251391 h 1876348"/>
              <a:gd name="connsiteX20" fmla="*/ 2285239 w 2930376"/>
              <a:gd name="connsiteY20" fmla="*/ 269564 h 1876348"/>
              <a:gd name="connsiteX21" fmla="*/ 2289782 w 2930376"/>
              <a:gd name="connsiteY21" fmla="*/ 287737 h 1876348"/>
              <a:gd name="connsiteX22" fmla="*/ 2294325 w 2930376"/>
              <a:gd name="connsiteY22" fmla="*/ 305910 h 1876348"/>
              <a:gd name="connsiteX23" fmla="*/ 2297354 w 2930376"/>
              <a:gd name="connsiteY23" fmla="*/ 325597 h 1876348"/>
              <a:gd name="connsiteX24" fmla="*/ 2300383 w 2930376"/>
              <a:gd name="connsiteY24" fmla="*/ 346799 h 1876348"/>
              <a:gd name="connsiteX25" fmla="*/ 2301897 w 2930376"/>
              <a:gd name="connsiteY25" fmla="*/ 368001 h 1876348"/>
              <a:gd name="connsiteX26" fmla="*/ 2301897 w 2930376"/>
              <a:gd name="connsiteY26" fmla="*/ 389202 h 1876348"/>
              <a:gd name="connsiteX27" fmla="*/ 2301897 w 2930376"/>
              <a:gd name="connsiteY27" fmla="*/ 411918 h 1876348"/>
              <a:gd name="connsiteX28" fmla="*/ 2300383 w 2930376"/>
              <a:gd name="connsiteY28" fmla="*/ 436149 h 1876348"/>
              <a:gd name="connsiteX29" fmla="*/ 2297354 w 2930376"/>
              <a:gd name="connsiteY29" fmla="*/ 460379 h 1876348"/>
              <a:gd name="connsiteX30" fmla="*/ 2292811 w 2930376"/>
              <a:gd name="connsiteY30" fmla="*/ 484610 h 1876348"/>
              <a:gd name="connsiteX31" fmla="*/ 2288268 w 2930376"/>
              <a:gd name="connsiteY31" fmla="*/ 510355 h 1876348"/>
              <a:gd name="connsiteX32" fmla="*/ 2415478 w 2930376"/>
              <a:gd name="connsiteY32" fmla="*/ 474009 h 1876348"/>
              <a:gd name="connsiteX33" fmla="*/ 2444251 w 2930376"/>
              <a:gd name="connsiteY33" fmla="*/ 467951 h 1876348"/>
              <a:gd name="connsiteX34" fmla="*/ 2473025 w 2930376"/>
              <a:gd name="connsiteY34" fmla="*/ 463408 h 1876348"/>
              <a:gd name="connsiteX35" fmla="*/ 2501799 w 2930376"/>
              <a:gd name="connsiteY35" fmla="*/ 461894 h 1876348"/>
              <a:gd name="connsiteX36" fmla="*/ 2529058 w 2930376"/>
              <a:gd name="connsiteY36" fmla="*/ 461894 h 1876348"/>
              <a:gd name="connsiteX37" fmla="*/ 2556318 w 2930376"/>
              <a:gd name="connsiteY37" fmla="*/ 461894 h 1876348"/>
              <a:gd name="connsiteX38" fmla="*/ 2583577 w 2930376"/>
              <a:gd name="connsiteY38" fmla="*/ 464923 h 1876348"/>
              <a:gd name="connsiteX39" fmla="*/ 2609322 w 2930376"/>
              <a:gd name="connsiteY39" fmla="*/ 469466 h 1876348"/>
              <a:gd name="connsiteX40" fmla="*/ 2635067 w 2930376"/>
              <a:gd name="connsiteY40" fmla="*/ 474009 h 1876348"/>
              <a:gd name="connsiteX41" fmla="*/ 2659297 w 2930376"/>
              <a:gd name="connsiteY41" fmla="*/ 480067 h 1876348"/>
              <a:gd name="connsiteX42" fmla="*/ 2683528 w 2930376"/>
              <a:gd name="connsiteY42" fmla="*/ 487639 h 1876348"/>
              <a:gd name="connsiteX43" fmla="*/ 2706244 w 2930376"/>
              <a:gd name="connsiteY43" fmla="*/ 496725 h 1876348"/>
              <a:gd name="connsiteX44" fmla="*/ 2727445 w 2930376"/>
              <a:gd name="connsiteY44" fmla="*/ 507326 h 1876348"/>
              <a:gd name="connsiteX45" fmla="*/ 2747133 w 2930376"/>
              <a:gd name="connsiteY45" fmla="*/ 517927 h 1876348"/>
              <a:gd name="connsiteX46" fmla="*/ 2766820 w 2930376"/>
              <a:gd name="connsiteY46" fmla="*/ 528528 h 1876348"/>
              <a:gd name="connsiteX47" fmla="*/ 2784993 w 2930376"/>
              <a:gd name="connsiteY47" fmla="*/ 540643 h 1876348"/>
              <a:gd name="connsiteX48" fmla="*/ 2801651 w 2930376"/>
              <a:gd name="connsiteY48" fmla="*/ 554272 h 1876348"/>
              <a:gd name="connsiteX49" fmla="*/ 2813767 w 2930376"/>
              <a:gd name="connsiteY49" fmla="*/ 566388 h 1876348"/>
              <a:gd name="connsiteX50" fmla="*/ 2825882 w 2930376"/>
              <a:gd name="connsiteY50" fmla="*/ 578503 h 1876348"/>
              <a:gd name="connsiteX51" fmla="*/ 2837997 w 2930376"/>
              <a:gd name="connsiteY51" fmla="*/ 592133 h 1876348"/>
              <a:gd name="connsiteX52" fmla="*/ 2848598 w 2930376"/>
              <a:gd name="connsiteY52" fmla="*/ 607277 h 1876348"/>
              <a:gd name="connsiteX53" fmla="*/ 2859199 w 2930376"/>
              <a:gd name="connsiteY53" fmla="*/ 623935 h 1876348"/>
              <a:gd name="connsiteX54" fmla="*/ 2868285 w 2930376"/>
              <a:gd name="connsiteY54" fmla="*/ 642108 h 1876348"/>
              <a:gd name="connsiteX55" fmla="*/ 2877372 w 2930376"/>
              <a:gd name="connsiteY55" fmla="*/ 660281 h 1876348"/>
              <a:gd name="connsiteX56" fmla="*/ 2884944 w 2930376"/>
              <a:gd name="connsiteY56" fmla="*/ 679968 h 1876348"/>
              <a:gd name="connsiteX57" fmla="*/ 2900088 w 2930376"/>
              <a:gd name="connsiteY57" fmla="*/ 720857 h 1876348"/>
              <a:gd name="connsiteX58" fmla="*/ 2912203 w 2930376"/>
              <a:gd name="connsiteY58" fmla="*/ 764775 h 1876348"/>
              <a:gd name="connsiteX59" fmla="*/ 2921289 w 2930376"/>
              <a:gd name="connsiteY59" fmla="*/ 810207 h 1876348"/>
              <a:gd name="connsiteX60" fmla="*/ 2927347 w 2930376"/>
              <a:gd name="connsiteY60" fmla="*/ 855639 h 1876348"/>
              <a:gd name="connsiteX61" fmla="*/ 2930376 w 2930376"/>
              <a:gd name="connsiteY61" fmla="*/ 904100 h 1876348"/>
              <a:gd name="connsiteX62" fmla="*/ 2930376 w 2930376"/>
              <a:gd name="connsiteY62" fmla="*/ 951047 h 1876348"/>
              <a:gd name="connsiteX63" fmla="*/ 2927347 w 2930376"/>
              <a:gd name="connsiteY63" fmla="*/ 996479 h 1876348"/>
              <a:gd name="connsiteX64" fmla="*/ 2924319 w 2930376"/>
              <a:gd name="connsiteY64" fmla="*/ 1019195 h 1876348"/>
              <a:gd name="connsiteX65" fmla="*/ 2919775 w 2930376"/>
              <a:gd name="connsiteY65" fmla="*/ 1041911 h 1876348"/>
              <a:gd name="connsiteX66" fmla="*/ 2915232 w 2930376"/>
              <a:gd name="connsiteY66" fmla="*/ 1064627 h 1876348"/>
              <a:gd name="connsiteX67" fmla="*/ 2910689 w 2930376"/>
              <a:gd name="connsiteY67" fmla="*/ 1085829 h 1876348"/>
              <a:gd name="connsiteX68" fmla="*/ 2903117 w 2930376"/>
              <a:gd name="connsiteY68" fmla="*/ 1105516 h 1876348"/>
              <a:gd name="connsiteX69" fmla="*/ 2897059 w 2930376"/>
              <a:gd name="connsiteY69" fmla="*/ 1125203 h 1876348"/>
              <a:gd name="connsiteX70" fmla="*/ 2887973 w 2930376"/>
              <a:gd name="connsiteY70" fmla="*/ 1144890 h 1876348"/>
              <a:gd name="connsiteX71" fmla="*/ 2878886 w 2930376"/>
              <a:gd name="connsiteY71" fmla="*/ 1163063 h 1876348"/>
              <a:gd name="connsiteX72" fmla="*/ 2868285 w 2930376"/>
              <a:gd name="connsiteY72" fmla="*/ 1179722 h 1876348"/>
              <a:gd name="connsiteX73" fmla="*/ 2857685 w 2930376"/>
              <a:gd name="connsiteY73" fmla="*/ 1196380 h 1876348"/>
              <a:gd name="connsiteX74" fmla="*/ 2839512 w 2930376"/>
              <a:gd name="connsiteY74" fmla="*/ 1219096 h 1876348"/>
              <a:gd name="connsiteX75" fmla="*/ 2818310 w 2930376"/>
              <a:gd name="connsiteY75" fmla="*/ 1238784 h 1876348"/>
              <a:gd name="connsiteX76" fmla="*/ 2795594 w 2930376"/>
              <a:gd name="connsiteY76" fmla="*/ 1255442 h 1876348"/>
              <a:gd name="connsiteX77" fmla="*/ 2771363 w 2930376"/>
              <a:gd name="connsiteY77" fmla="*/ 1270586 h 1876348"/>
              <a:gd name="connsiteX78" fmla="*/ 2744104 w 2930376"/>
              <a:gd name="connsiteY78" fmla="*/ 1282701 h 1876348"/>
              <a:gd name="connsiteX79" fmla="*/ 2716845 w 2930376"/>
              <a:gd name="connsiteY79" fmla="*/ 1294817 h 1876348"/>
              <a:gd name="connsiteX80" fmla="*/ 2686557 w 2930376"/>
              <a:gd name="connsiteY80" fmla="*/ 1303903 h 1876348"/>
              <a:gd name="connsiteX81" fmla="*/ 2656269 w 2930376"/>
              <a:gd name="connsiteY81" fmla="*/ 1311475 h 1876348"/>
              <a:gd name="connsiteX82" fmla="*/ 2622951 w 2930376"/>
              <a:gd name="connsiteY82" fmla="*/ 1317533 h 1876348"/>
              <a:gd name="connsiteX83" fmla="*/ 2589635 w 2930376"/>
              <a:gd name="connsiteY83" fmla="*/ 1322076 h 1876348"/>
              <a:gd name="connsiteX84" fmla="*/ 2553289 w 2930376"/>
              <a:gd name="connsiteY84" fmla="*/ 1325105 h 1876348"/>
              <a:gd name="connsiteX85" fmla="*/ 2516943 w 2930376"/>
              <a:gd name="connsiteY85" fmla="*/ 1328134 h 1876348"/>
              <a:gd name="connsiteX86" fmla="*/ 2441223 w 2930376"/>
              <a:gd name="connsiteY86" fmla="*/ 1329648 h 1876348"/>
              <a:gd name="connsiteX87" fmla="*/ 2362474 w 2930376"/>
              <a:gd name="connsiteY87" fmla="*/ 1329648 h 1876348"/>
              <a:gd name="connsiteX88" fmla="*/ 2368531 w 2930376"/>
              <a:gd name="connsiteY88" fmla="*/ 1373566 h 1876348"/>
              <a:gd name="connsiteX89" fmla="*/ 2373075 w 2930376"/>
              <a:gd name="connsiteY89" fmla="*/ 1415969 h 1876348"/>
              <a:gd name="connsiteX90" fmla="*/ 2374589 w 2930376"/>
              <a:gd name="connsiteY90" fmla="*/ 1456858 h 1876348"/>
              <a:gd name="connsiteX91" fmla="*/ 2373075 w 2930376"/>
              <a:gd name="connsiteY91" fmla="*/ 1496232 h 1876348"/>
              <a:gd name="connsiteX92" fmla="*/ 2368531 w 2930376"/>
              <a:gd name="connsiteY92" fmla="*/ 1532578 h 1876348"/>
              <a:gd name="connsiteX93" fmla="*/ 2362474 w 2930376"/>
              <a:gd name="connsiteY93" fmla="*/ 1567410 h 1876348"/>
              <a:gd name="connsiteX94" fmla="*/ 2351873 w 2930376"/>
              <a:gd name="connsiteY94" fmla="*/ 1600726 h 1876348"/>
              <a:gd name="connsiteX95" fmla="*/ 2339757 w 2930376"/>
              <a:gd name="connsiteY95" fmla="*/ 1632529 h 1876348"/>
              <a:gd name="connsiteX96" fmla="*/ 2326128 w 2930376"/>
              <a:gd name="connsiteY96" fmla="*/ 1661303 h 1876348"/>
              <a:gd name="connsiteX97" fmla="*/ 2307955 w 2930376"/>
              <a:gd name="connsiteY97" fmla="*/ 1688562 h 1876348"/>
              <a:gd name="connsiteX98" fmla="*/ 2288268 w 2930376"/>
              <a:gd name="connsiteY98" fmla="*/ 1712792 h 1876348"/>
              <a:gd name="connsiteX99" fmla="*/ 2265552 w 2930376"/>
              <a:gd name="connsiteY99" fmla="*/ 1733994 h 1876348"/>
              <a:gd name="connsiteX100" fmla="*/ 2241321 w 2930376"/>
              <a:gd name="connsiteY100" fmla="*/ 1753681 h 1876348"/>
              <a:gd name="connsiteX101" fmla="*/ 2212547 w 2930376"/>
              <a:gd name="connsiteY101" fmla="*/ 1771854 h 1876348"/>
              <a:gd name="connsiteX102" fmla="*/ 2183774 w 2930376"/>
              <a:gd name="connsiteY102" fmla="*/ 1785484 h 1876348"/>
              <a:gd name="connsiteX103" fmla="*/ 2150457 w 2930376"/>
              <a:gd name="connsiteY103" fmla="*/ 1797599 h 1876348"/>
              <a:gd name="connsiteX104" fmla="*/ 2132284 w 2930376"/>
              <a:gd name="connsiteY104" fmla="*/ 1802142 h 1876348"/>
              <a:gd name="connsiteX105" fmla="*/ 2114111 w 2930376"/>
              <a:gd name="connsiteY105" fmla="*/ 1805171 h 1876348"/>
              <a:gd name="connsiteX106" fmla="*/ 2095938 w 2930376"/>
              <a:gd name="connsiteY106" fmla="*/ 1806686 h 1876348"/>
              <a:gd name="connsiteX107" fmla="*/ 2076251 w 2930376"/>
              <a:gd name="connsiteY107" fmla="*/ 1808200 h 1876348"/>
              <a:gd name="connsiteX108" fmla="*/ 2036876 w 2930376"/>
              <a:gd name="connsiteY108" fmla="*/ 1809714 h 1876348"/>
              <a:gd name="connsiteX109" fmla="*/ 2017189 w 2930376"/>
              <a:gd name="connsiteY109" fmla="*/ 1809714 h 1876348"/>
              <a:gd name="connsiteX110" fmla="*/ 1994473 w 2930376"/>
              <a:gd name="connsiteY110" fmla="*/ 1812743 h 1876348"/>
              <a:gd name="connsiteX111" fmla="*/ 1961156 w 2930376"/>
              <a:gd name="connsiteY111" fmla="*/ 1815772 h 1876348"/>
              <a:gd name="connsiteX112" fmla="*/ 1926325 w 2930376"/>
              <a:gd name="connsiteY112" fmla="*/ 1817287 h 1876348"/>
              <a:gd name="connsiteX113" fmla="*/ 1889979 w 2930376"/>
              <a:gd name="connsiteY113" fmla="*/ 1814258 h 1876348"/>
              <a:gd name="connsiteX114" fmla="*/ 1853633 w 2930376"/>
              <a:gd name="connsiteY114" fmla="*/ 1811229 h 1876348"/>
              <a:gd name="connsiteX115" fmla="*/ 1818802 w 2930376"/>
              <a:gd name="connsiteY115" fmla="*/ 1805171 h 1876348"/>
              <a:gd name="connsiteX116" fmla="*/ 1785485 w 2930376"/>
              <a:gd name="connsiteY116" fmla="*/ 1797599 h 1876348"/>
              <a:gd name="connsiteX117" fmla="*/ 1753682 w 2930376"/>
              <a:gd name="connsiteY117" fmla="*/ 1788513 h 1876348"/>
              <a:gd name="connsiteX118" fmla="*/ 1726423 w 2930376"/>
              <a:gd name="connsiteY118" fmla="*/ 1777912 h 1876348"/>
              <a:gd name="connsiteX119" fmla="*/ 1702193 w 2930376"/>
              <a:gd name="connsiteY119" fmla="*/ 1768826 h 1876348"/>
              <a:gd name="connsiteX120" fmla="*/ 1680991 w 2930376"/>
              <a:gd name="connsiteY120" fmla="*/ 1758225 h 1876348"/>
              <a:gd name="connsiteX121" fmla="*/ 1661304 w 2930376"/>
              <a:gd name="connsiteY121" fmla="*/ 1746109 h 1876348"/>
              <a:gd name="connsiteX122" fmla="*/ 1643131 w 2930376"/>
              <a:gd name="connsiteY122" fmla="*/ 1733994 h 1876348"/>
              <a:gd name="connsiteX123" fmla="*/ 1626472 w 2930376"/>
              <a:gd name="connsiteY123" fmla="*/ 1721879 h 1876348"/>
              <a:gd name="connsiteX124" fmla="*/ 1611328 w 2930376"/>
              <a:gd name="connsiteY124" fmla="*/ 1709764 h 1876348"/>
              <a:gd name="connsiteX125" fmla="*/ 1597699 w 2930376"/>
              <a:gd name="connsiteY125" fmla="*/ 1696134 h 1876348"/>
              <a:gd name="connsiteX126" fmla="*/ 1584069 w 2930376"/>
              <a:gd name="connsiteY126" fmla="*/ 1682504 h 1876348"/>
              <a:gd name="connsiteX127" fmla="*/ 1559838 w 2930376"/>
              <a:gd name="connsiteY127" fmla="*/ 1653731 h 1876348"/>
              <a:gd name="connsiteX128" fmla="*/ 1537122 w 2930376"/>
              <a:gd name="connsiteY128" fmla="*/ 1620414 h 1876348"/>
              <a:gd name="connsiteX129" fmla="*/ 1511377 w 2930376"/>
              <a:gd name="connsiteY129" fmla="*/ 1585582 h 1876348"/>
              <a:gd name="connsiteX130" fmla="*/ 1484118 w 2930376"/>
              <a:gd name="connsiteY130" fmla="*/ 1547722 h 1876348"/>
              <a:gd name="connsiteX131" fmla="*/ 1481089 w 2930376"/>
              <a:gd name="connsiteY131" fmla="*/ 1547722 h 1876348"/>
              <a:gd name="connsiteX132" fmla="*/ 1472003 w 2930376"/>
              <a:gd name="connsiteY132" fmla="*/ 1574982 h 1876348"/>
              <a:gd name="connsiteX133" fmla="*/ 1462916 w 2930376"/>
              <a:gd name="connsiteY133" fmla="*/ 1599212 h 1876348"/>
              <a:gd name="connsiteX134" fmla="*/ 1452315 w 2930376"/>
              <a:gd name="connsiteY134" fmla="*/ 1623443 h 1876348"/>
              <a:gd name="connsiteX135" fmla="*/ 1438686 w 2930376"/>
              <a:gd name="connsiteY135" fmla="*/ 1647673 h 1876348"/>
              <a:gd name="connsiteX136" fmla="*/ 1426571 w 2930376"/>
              <a:gd name="connsiteY136" fmla="*/ 1670389 h 1876348"/>
              <a:gd name="connsiteX137" fmla="*/ 1411427 w 2930376"/>
              <a:gd name="connsiteY137" fmla="*/ 1691591 h 1876348"/>
              <a:gd name="connsiteX138" fmla="*/ 1396283 w 2930376"/>
              <a:gd name="connsiteY138" fmla="*/ 1712792 h 1876348"/>
              <a:gd name="connsiteX139" fmla="*/ 1378110 w 2930376"/>
              <a:gd name="connsiteY139" fmla="*/ 1730965 h 1876348"/>
              <a:gd name="connsiteX140" fmla="*/ 1361451 w 2930376"/>
              <a:gd name="connsiteY140" fmla="*/ 1750653 h 1876348"/>
              <a:gd name="connsiteX141" fmla="*/ 1341764 w 2930376"/>
              <a:gd name="connsiteY141" fmla="*/ 1767311 h 1876348"/>
              <a:gd name="connsiteX142" fmla="*/ 1323591 w 2930376"/>
              <a:gd name="connsiteY142" fmla="*/ 1783970 h 1876348"/>
              <a:gd name="connsiteX143" fmla="*/ 1302389 w 2930376"/>
              <a:gd name="connsiteY143" fmla="*/ 1799114 h 1876348"/>
              <a:gd name="connsiteX144" fmla="*/ 1281188 w 2930376"/>
              <a:gd name="connsiteY144" fmla="*/ 1812743 h 1876348"/>
              <a:gd name="connsiteX145" fmla="*/ 1258471 w 2930376"/>
              <a:gd name="connsiteY145" fmla="*/ 1824858 h 1876348"/>
              <a:gd name="connsiteX146" fmla="*/ 1235755 w 2930376"/>
              <a:gd name="connsiteY146" fmla="*/ 1835459 h 1876348"/>
              <a:gd name="connsiteX147" fmla="*/ 1213039 w 2930376"/>
              <a:gd name="connsiteY147" fmla="*/ 1846060 h 1876348"/>
              <a:gd name="connsiteX148" fmla="*/ 1188809 w 2930376"/>
              <a:gd name="connsiteY148" fmla="*/ 1855147 h 1876348"/>
              <a:gd name="connsiteX149" fmla="*/ 1164578 w 2930376"/>
              <a:gd name="connsiteY149" fmla="*/ 1862719 h 1876348"/>
              <a:gd name="connsiteX150" fmla="*/ 1138833 w 2930376"/>
              <a:gd name="connsiteY150" fmla="*/ 1867262 h 1876348"/>
              <a:gd name="connsiteX151" fmla="*/ 1113089 w 2930376"/>
              <a:gd name="connsiteY151" fmla="*/ 1871805 h 1876348"/>
              <a:gd name="connsiteX152" fmla="*/ 1087344 w 2930376"/>
              <a:gd name="connsiteY152" fmla="*/ 1874834 h 1876348"/>
              <a:gd name="connsiteX153" fmla="*/ 1060084 w 2930376"/>
              <a:gd name="connsiteY153" fmla="*/ 1876348 h 1876348"/>
              <a:gd name="connsiteX154" fmla="*/ 1032825 w 2930376"/>
              <a:gd name="connsiteY154" fmla="*/ 1876348 h 1876348"/>
              <a:gd name="connsiteX155" fmla="*/ 1005566 w 2930376"/>
              <a:gd name="connsiteY155" fmla="*/ 1874834 h 1876348"/>
              <a:gd name="connsiteX156" fmla="*/ 978306 w 2930376"/>
              <a:gd name="connsiteY156" fmla="*/ 1871805 h 1876348"/>
              <a:gd name="connsiteX157" fmla="*/ 949533 w 2930376"/>
              <a:gd name="connsiteY157" fmla="*/ 1867262 h 1876348"/>
              <a:gd name="connsiteX158" fmla="*/ 922273 w 2930376"/>
              <a:gd name="connsiteY158" fmla="*/ 1861204 h 1876348"/>
              <a:gd name="connsiteX159" fmla="*/ 893500 w 2930376"/>
              <a:gd name="connsiteY159" fmla="*/ 1853632 h 1876348"/>
              <a:gd name="connsiteX160" fmla="*/ 864726 w 2930376"/>
              <a:gd name="connsiteY160" fmla="*/ 1843031 h 1876348"/>
              <a:gd name="connsiteX161" fmla="*/ 837467 w 2930376"/>
              <a:gd name="connsiteY161" fmla="*/ 1832431 h 1876348"/>
              <a:gd name="connsiteX162" fmla="*/ 808693 w 2930376"/>
              <a:gd name="connsiteY162" fmla="*/ 1818801 h 1876348"/>
              <a:gd name="connsiteX163" fmla="*/ 779919 w 2930376"/>
              <a:gd name="connsiteY163" fmla="*/ 1803657 h 1876348"/>
              <a:gd name="connsiteX164" fmla="*/ 749631 w 2930376"/>
              <a:gd name="connsiteY164" fmla="*/ 1785484 h 1876348"/>
              <a:gd name="connsiteX165" fmla="*/ 723886 w 2930376"/>
              <a:gd name="connsiteY165" fmla="*/ 1765797 h 1876348"/>
              <a:gd name="connsiteX166" fmla="*/ 701170 w 2930376"/>
              <a:gd name="connsiteY166" fmla="*/ 1744595 h 1876348"/>
              <a:gd name="connsiteX167" fmla="*/ 679968 w 2930376"/>
              <a:gd name="connsiteY167" fmla="*/ 1721879 h 1876348"/>
              <a:gd name="connsiteX168" fmla="*/ 663310 w 2930376"/>
              <a:gd name="connsiteY168" fmla="*/ 1697648 h 1876348"/>
              <a:gd name="connsiteX169" fmla="*/ 648166 w 2930376"/>
              <a:gd name="connsiteY169" fmla="*/ 1671903 h 1876348"/>
              <a:gd name="connsiteX170" fmla="*/ 636051 w 2930376"/>
              <a:gd name="connsiteY170" fmla="*/ 1644644 h 1876348"/>
              <a:gd name="connsiteX171" fmla="*/ 625450 w 2930376"/>
              <a:gd name="connsiteY171" fmla="*/ 1615871 h 1876348"/>
              <a:gd name="connsiteX172" fmla="*/ 616363 w 2930376"/>
              <a:gd name="connsiteY172" fmla="*/ 1585582 h 1876348"/>
              <a:gd name="connsiteX173" fmla="*/ 610306 w 2930376"/>
              <a:gd name="connsiteY173" fmla="*/ 1553780 h 1876348"/>
              <a:gd name="connsiteX174" fmla="*/ 605763 w 2930376"/>
              <a:gd name="connsiteY174" fmla="*/ 1518949 h 1876348"/>
              <a:gd name="connsiteX175" fmla="*/ 602734 w 2930376"/>
              <a:gd name="connsiteY175" fmla="*/ 1482603 h 1876348"/>
              <a:gd name="connsiteX176" fmla="*/ 601219 w 2930376"/>
              <a:gd name="connsiteY176" fmla="*/ 1444743 h 1876348"/>
              <a:gd name="connsiteX177" fmla="*/ 601219 w 2930376"/>
              <a:gd name="connsiteY177" fmla="*/ 1403854 h 1876348"/>
              <a:gd name="connsiteX178" fmla="*/ 602734 w 2930376"/>
              <a:gd name="connsiteY178" fmla="*/ 1317533 h 1876348"/>
              <a:gd name="connsiteX179" fmla="*/ 554273 w 2930376"/>
              <a:gd name="connsiteY179" fmla="*/ 1317533 h 1876348"/>
              <a:gd name="connsiteX180" fmla="*/ 507326 w 2930376"/>
              <a:gd name="connsiteY180" fmla="*/ 1316018 h 1876348"/>
              <a:gd name="connsiteX181" fmla="*/ 461894 w 2930376"/>
              <a:gd name="connsiteY181" fmla="*/ 1312990 h 1876348"/>
              <a:gd name="connsiteX182" fmla="*/ 419491 w 2930376"/>
              <a:gd name="connsiteY182" fmla="*/ 1306932 h 1876348"/>
              <a:gd name="connsiteX183" fmla="*/ 378602 w 2930376"/>
              <a:gd name="connsiteY183" fmla="*/ 1300874 h 1876348"/>
              <a:gd name="connsiteX184" fmla="*/ 339227 w 2930376"/>
              <a:gd name="connsiteY184" fmla="*/ 1291788 h 1876348"/>
              <a:gd name="connsiteX185" fmla="*/ 301367 w 2930376"/>
              <a:gd name="connsiteY185" fmla="*/ 1281187 h 1876348"/>
              <a:gd name="connsiteX186" fmla="*/ 265021 w 2930376"/>
              <a:gd name="connsiteY186" fmla="*/ 1267557 h 1876348"/>
              <a:gd name="connsiteX187" fmla="*/ 231704 w 2930376"/>
              <a:gd name="connsiteY187" fmla="*/ 1253928 h 1876348"/>
              <a:gd name="connsiteX188" fmla="*/ 199902 w 2930376"/>
              <a:gd name="connsiteY188" fmla="*/ 1237269 h 1876348"/>
              <a:gd name="connsiteX189" fmla="*/ 169613 w 2930376"/>
              <a:gd name="connsiteY189" fmla="*/ 1219096 h 1876348"/>
              <a:gd name="connsiteX190" fmla="*/ 142354 w 2930376"/>
              <a:gd name="connsiteY190" fmla="*/ 1197895 h 1876348"/>
              <a:gd name="connsiteX191" fmla="*/ 118124 w 2930376"/>
              <a:gd name="connsiteY191" fmla="*/ 1175179 h 1876348"/>
              <a:gd name="connsiteX192" fmla="*/ 93893 w 2930376"/>
              <a:gd name="connsiteY192" fmla="*/ 1149434 h 1876348"/>
              <a:gd name="connsiteX193" fmla="*/ 72691 w 2930376"/>
              <a:gd name="connsiteY193" fmla="*/ 1122174 h 1876348"/>
              <a:gd name="connsiteX194" fmla="*/ 54519 w 2930376"/>
              <a:gd name="connsiteY194" fmla="*/ 1093401 h 1876348"/>
              <a:gd name="connsiteX195" fmla="*/ 42403 w 2930376"/>
              <a:gd name="connsiteY195" fmla="*/ 1072199 h 1876348"/>
              <a:gd name="connsiteX196" fmla="*/ 33317 w 2930376"/>
              <a:gd name="connsiteY196" fmla="*/ 1049483 h 1876348"/>
              <a:gd name="connsiteX197" fmla="*/ 24231 w 2930376"/>
              <a:gd name="connsiteY197" fmla="*/ 1028281 h 1876348"/>
              <a:gd name="connsiteX198" fmla="*/ 16658 w 2930376"/>
              <a:gd name="connsiteY198" fmla="*/ 1004051 h 1876348"/>
              <a:gd name="connsiteX199" fmla="*/ 10601 w 2930376"/>
              <a:gd name="connsiteY199" fmla="*/ 981335 h 1876348"/>
              <a:gd name="connsiteX200" fmla="*/ 6058 w 2930376"/>
              <a:gd name="connsiteY200" fmla="*/ 957104 h 1876348"/>
              <a:gd name="connsiteX201" fmla="*/ 3029 w 2930376"/>
              <a:gd name="connsiteY201" fmla="*/ 934388 h 1876348"/>
              <a:gd name="connsiteX202" fmla="*/ 1514 w 2930376"/>
              <a:gd name="connsiteY202" fmla="*/ 910158 h 1876348"/>
              <a:gd name="connsiteX203" fmla="*/ 0 w 2930376"/>
              <a:gd name="connsiteY203" fmla="*/ 885927 h 1876348"/>
              <a:gd name="connsiteX204" fmla="*/ 0 w 2930376"/>
              <a:gd name="connsiteY204" fmla="*/ 861697 h 1876348"/>
              <a:gd name="connsiteX205" fmla="*/ 1514 w 2930376"/>
              <a:gd name="connsiteY205" fmla="*/ 837466 h 1876348"/>
              <a:gd name="connsiteX206" fmla="*/ 4543 w 2930376"/>
              <a:gd name="connsiteY206" fmla="*/ 813236 h 1876348"/>
              <a:gd name="connsiteX207" fmla="*/ 7572 w 2930376"/>
              <a:gd name="connsiteY207" fmla="*/ 789005 h 1876348"/>
              <a:gd name="connsiteX208" fmla="*/ 12115 w 2930376"/>
              <a:gd name="connsiteY208" fmla="*/ 766289 h 1876348"/>
              <a:gd name="connsiteX209" fmla="*/ 18173 w 2930376"/>
              <a:gd name="connsiteY209" fmla="*/ 742059 h 1876348"/>
              <a:gd name="connsiteX210" fmla="*/ 25745 w 2930376"/>
              <a:gd name="connsiteY210" fmla="*/ 719343 h 1876348"/>
              <a:gd name="connsiteX211" fmla="*/ 33317 w 2930376"/>
              <a:gd name="connsiteY211" fmla="*/ 696627 h 1876348"/>
              <a:gd name="connsiteX212" fmla="*/ 40889 w 2930376"/>
              <a:gd name="connsiteY212" fmla="*/ 675425 h 1876348"/>
              <a:gd name="connsiteX213" fmla="*/ 51490 w 2930376"/>
              <a:gd name="connsiteY213" fmla="*/ 654223 h 1876348"/>
              <a:gd name="connsiteX214" fmla="*/ 62091 w 2930376"/>
              <a:gd name="connsiteY214" fmla="*/ 634536 h 1876348"/>
              <a:gd name="connsiteX215" fmla="*/ 72691 w 2930376"/>
              <a:gd name="connsiteY215" fmla="*/ 614849 h 1876348"/>
              <a:gd name="connsiteX216" fmla="*/ 84807 w 2930376"/>
              <a:gd name="connsiteY216" fmla="*/ 595161 h 1876348"/>
              <a:gd name="connsiteX217" fmla="*/ 96922 w 2930376"/>
              <a:gd name="connsiteY217" fmla="*/ 576989 h 1876348"/>
              <a:gd name="connsiteX218" fmla="*/ 110552 w 2930376"/>
              <a:gd name="connsiteY218" fmla="*/ 560330 h 1876348"/>
              <a:gd name="connsiteX219" fmla="*/ 125696 w 2930376"/>
              <a:gd name="connsiteY219" fmla="*/ 545186 h 1876348"/>
              <a:gd name="connsiteX220" fmla="*/ 139325 w 2930376"/>
              <a:gd name="connsiteY220" fmla="*/ 530042 h 1876348"/>
              <a:gd name="connsiteX221" fmla="*/ 155984 w 2930376"/>
              <a:gd name="connsiteY221" fmla="*/ 516412 h 1876348"/>
              <a:gd name="connsiteX222" fmla="*/ 171128 w 2930376"/>
              <a:gd name="connsiteY222" fmla="*/ 504297 h 1876348"/>
              <a:gd name="connsiteX223" fmla="*/ 187786 w 2930376"/>
              <a:gd name="connsiteY223" fmla="*/ 493696 h 1876348"/>
              <a:gd name="connsiteX224" fmla="*/ 205959 w 2930376"/>
              <a:gd name="connsiteY224" fmla="*/ 484610 h 1876348"/>
              <a:gd name="connsiteX225" fmla="*/ 222618 w 2930376"/>
              <a:gd name="connsiteY225" fmla="*/ 477038 h 1876348"/>
              <a:gd name="connsiteX226" fmla="*/ 240791 w 2930376"/>
              <a:gd name="connsiteY226" fmla="*/ 470980 h 1876348"/>
              <a:gd name="connsiteX227" fmla="*/ 265021 w 2930376"/>
              <a:gd name="connsiteY227" fmla="*/ 464923 h 1876348"/>
              <a:gd name="connsiteX228" fmla="*/ 289252 w 2930376"/>
              <a:gd name="connsiteY228" fmla="*/ 460379 h 1876348"/>
              <a:gd name="connsiteX229" fmla="*/ 313482 w 2930376"/>
              <a:gd name="connsiteY229" fmla="*/ 457351 h 1876348"/>
              <a:gd name="connsiteX230" fmla="*/ 336198 w 2930376"/>
              <a:gd name="connsiteY230" fmla="*/ 457351 h 1876348"/>
              <a:gd name="connsiteX231" fmla="*/ 360429 w 2930376"/>
              <a:gd name="connsiteY231" fmla="*/ 458865 h 1876348"/>
              <a:gd name="connsiteX232" fmla="*/ 383145 w 2930376"/>
              <a:gd name="connsiteY232" fmla="*/ 460379 h 1876348"/>
              <a:gd name="connsiteX233" fmla="*/ 405861 w 2930376"/>
              <a:gd name="connsiteY233" fmla="*/ 464923 h 1876348"/>
              <a:gd name="connsiteX234" fmla="*/ 428577 w 2930376"/>
              <a:gd name="connsiteY234" fmla="*/ 469466 h 1876348"/>
              <a:gd name="connsiteX235" fmla="*/ 472495 w 2930376"/>
              <a:gd name="connsiteY235" fmla="*/ 480067 h 1876348"/>
              <a:gd name="connsiteX236" fmla="*/ 513384 w 2930376"/>
              <a:gd name="connsiteY236" fmla="*/ 493696 h 1876348"/>
              <a:gd name="connsiteX237" fmla="*/ 590618 w 2930376"/>
              <a:gd name="connsiteY237" fmla="*/ 519441 h 1876348"/>
              <a:gd name="connsiteX238" fmla="*/ 586075 w 2930376"/>
              <a:gd name="connsiteY238" fmla="*/ 475523 h 1876348"/>
              <a:gd name="connsiteX239" fmla="*/ 586075 w 2930376"/>
              <a:gd name="connsiteY239" fmla="*/ 433120 h 1876348"/>
              <a:gd name="connsiteX240" fmla="*/ 589104 w 2930376"/>
              <a:gd name="connsiteY240" fmla="*/ 393746 h 1876348"/>
              <a:gd name="connsiteX241" fmla="*/ 593647 w 2930376"/>
              <a:gd name="connsiteY241" fmla="*/ 355885 h 1876348"/>
              <a:gd name="connsiteX242" fmla="*/ 601219 w 2930376"/>
              <a:gd name="connsiteY242" fmla="*/ 319540 h 1876348"/>
              <a:gd name="connsiteX243" fmla="*/ 611820 w 2930376"/>
              <a:gd name="connsiteY243" fmla="*/ 286223 h 1876348"/>
              <a:gd name="connsiteX244" fmla="*/ 623935 w 2930376"/>
              <a:gd name="connsiteY244" fmla="*/ 254420 h 1876348"/>
              <a:gd name="connsiteX245" fmla="*/ 639079 w 2930376"/>
              <a:gd name="connsiteY245" fmla="*/ 224132 h 1876348"/>
              <a:gd name="connsiteX246" fmla="*/ 657252 w 2930376"/>
              <a:gd name="connsiteY246" fmla="*/ 196873 h 1876348"/>
              <a:gd name="connsiteX247" fmla="*/ 676940 w 2930376"/>
              <a:gd name="connsiteY247" fmla="*/ 171128 h 1876348"/>
              <a:gd name="connsiteX248" fmla="*/ 698141 w 2930376"/>
              <a:gd name="connsiteY248" fmla="*/ 148412 h 1876348"/>
              <a:gd name="connsiteX249" fmla="*/ 720857 w 2930376"/>
              <a:gd name="connsiteY249" fmla="*/ 125696 h 1876348"/>
              <a:gd name="connsiteX250" fmla="*/ 746602 w 2930376"/>
              <a:gd name="connsiteY250" fmla="*/ 106009 h 1876348"/>
              <a:gd name="connsiteX251" fmla="*/ 773862 w 2930376"/>
              <a:gd name="connsiteY251" fmla="*/ 89350 h 1876348"/>
              <a:gd name="connsiteX252" fmla="*/ 802635 w 2930376"/>
              <a:gd name="connsiteY252" fmla="*/ 72692 h 1876348"/>
              <a:gd name="connsiteX253" fmla="*/ 832923 w 2930376"/>
              <a:gd name="connsiteY253" fmla="*/ 59062 h 1876348"/>
              <a:gd name="connsiteX254" fmla="*/ 869269 w 2930376"/>
              <a:gd name="connsiteY254" fmla="*/ 45432 h 1876348"/>
              <a:gd name="connsiteX255" fmla="*/ 905615 w 2930376"/>
              <a:gd name="connsiteY255" fmla="*/ 36346 h 1876348"/>
              <a:gd name="connsiteX256" fmla="*/ 944989 w 2930376"/>
              <a:gd name="connsiteY256" fmla="*/ 28774 h 1876348"/>
              <a:gd name="connsiteX257" fmla="*/ 982850 w 2930376"/>
              <a:gd name="connsiteY257" fmla="*/ 24231 h 1876348"/>
              <a:gd name="connsiteX258" fmla="*/ 1023739 w 2930376"/>
              <a:gd name="connsiteY258" fmla="*/ 21202 h 1876348"/>
              <a:gd name="connsiteX259" fmla="*/ 1063113 w 2930376"/>
              <a:gd name="connsiteY259" fmla="*/ 22716 h 1876348"/>
              <a:gd name="connsiteX260" fmla="*/ 1102488 w 2930376"/>
              <a:gd name="connsiteY260" fmla="*/ 25745 h 1876348"/>
              <a:gd name="connsiteX261" fmla="*/ 1140348 w 2930376"/>
              <a:gd name="connsiteY261" fmla="*/ 31803 h 1876348"/>
              <a:gd name="connsiteX262" fmla="*/ 1178208 w 2930376"/>
              <a:gd name="connsiteY262" fmla="*/ 39375 h 1876348"/>
              <a:gd name="connsiteX263" fmla="*/ 1214554 w 2930376"/>
              <a:gd name="connsiteY263" fmla="*/ 49976 h 1876348"/>
              <a:gd name="connsiteX264" fmla="*/ 1247871 w 2930376"/>
              <a:gd name="connsiteY264" fmla="*/ 63605 h 1876348"/>
              <a:gd name="connsiteX265" fmla="*/ 1279673 w 2930376"/>
              <a:gd name="connsiteY265" fmla="*/ 78749 h 1876348"/>
              <a:gd name="connsiteX266" fmla="*/ 1309961 w 2930376"/>
              <a:gd name="connsiteY266" fmla="*/ 96922 h 1876348"/>
              <a:gd name="connsiteX267" fmla="*/ 1322077 w 2930376"/>
              <a:gd name="connsiteY267" fmla="*/ 106009 h 1876348"/>
              <a:gd name="connsiteX268" fmla="*/ 1335706 w 2930376"/>
              <a:gd name="connsiteY268" fmla="*/ 116609 h 1876348"/>
              <a:gd name="connsiteX269" fmla="*/ 1347821 w 2930376"/>
              <a:gd name="connsiteY269" fmla="*/ 127210 h 1876348"/>
              <a:gd name="connsiteX270" fmla="*/ 1358422 w 2930376"/>
              <a:gd name="connsiteY270" fmla="*/ 137811 h 1876348"/>
              <a:gd name="connsiteX271" fmla="*/ 1369023 w 2930376"/>
              <a:gd name="connsiteY271" fmla="*/ 149926 h 1876348"/>
              <a:gd name="connsiteX272" fmla="*/ 1378110 w 2930376"/>
              <a:gd name="connsiteY272" fmla="*/ 162042 h 1876348"/>
              <a:gd name="connsiteX273" fmla="*/ 1388711 w 2930376"/>
              <a:gd name="connsiteY273" fmla="*/ 180214 h 1876348"/>
              <a:gd name="connsiteX274" fmla="*/ 1397797 w 2930376"/>
              <a:gd name="connsiteY274" fmla="*/ 198387 h 1876348"/>
              <a:gd name="connsiteX275" fmla="*/ 1405369 w 2930376"/>
              <a:gd name="connsiteY275" fmla="*/ 218075 h 1876348"/>
              <a:gd name="connsiteX276" fmla="*/ 1411427 w 2930376"/>
              <a:gd name="connsiteY276" fmla="*/ 237762 h 1876348"/>
              <a:gd name="connsiteX277" fmla="*/ 1417484 w 2930376"/>
              <a:gd name="connsiteY277" fmla="*/ 258963 h 1876348"/>
              <a:gd name="connsiteX278" fmla="*/ 1422027 w 2930376"/>
              <a:gd name="connsiteY278" fmla="*/ 281680 h 1876348"/>
              <a:gd name="connsiteX279" fmla="*/ 1431114 w 2930376"/>
              <a:gd name="connsiteY279" fmla="*/ 330140 h 1876348"/>
              <a:gd name="connsiteX280" fmla="*/ 1437171 w 2930376"/>
              <a:gd name="connsiteY280" fmla="*/ 330140 h 1876348"/>
              <a:gd name="connsiteX281" fmla="*/ 1441715 w 2930376"/>
              <a:gd name="connsiteY281" fmla="*/ 308939 h 1876348"/>
              <a:gd name="connsiteX282" fmla="*/ 1449287 w 2930376"/>
              <a:gd name="connsiteY282" fmla="*/ 289251 h 1876348"/>
              <a:gd name="connsiteX283" fmla="*/ 1459888 w 2930376"/>
              <a:gd name="connsiteY283" fmla="*/ 271079 h 1876348"/>
              <a:gd name="connsiteX284" fmla="*/ 1470488 w 2930376"/>
              <a:gd name="connsiteY284" fmla="*/ 251391 h 1876348"/>
              <a:gd name="connsiteX285" fmla="*/ 1482604 w 2930376"/>
              <a:gd name="connsiteY285" fmla="*/ 234733 h 1876348"/>
              <a:gd name="connsiteX286" fmla="*/ 1494719 w 2930376"/>
              <a:gd name="connsiteY286" fmla="*/ 218075 h 1876348"/>
              <a:gd name="connsiteX287" fmla="*/ 1518949 w 2930376"/>
              <a:gd name="connsiteY287" fmla="*/ 186272 h 1876348"/>
              <a:gd name="connsiteX288" fmla="*/ 1540151 w 2930376"/>
              <a:gd name="connsiteY288" fmla="*/ 159013 h 1876348"/>
              <a:gd name="connsiteX289" fmla="*/ 1564382 w 2930376"/>
              <a:gd name="connsiteY289" fmla="*/ 131753 h 1876348"/>
              <a:gd name="connsiteX290" fmla="*/ 1590127 w 2930376"/>
              <a:gd name="connsiteY290" fmla="*/ 106009 h 1876348"/>
              <a:gd name="connsiteX291" fmla="*/ 1617386 w 2930376"/>
              <a:gd name="connsiteY291" fmla="*/ 81778 h 1876348"/>
              <a:gd name="connsiteX292" fmla="*/ 1647674 w 2930376"/>
              <a:gd name="connsiteY292" fmla="*/ 60576 h 1876348"/>
              <a:gd name="connsiteX293" fmla="*/ 1664332 w 2930376"/>
              <a:gd name="connsiteY293" fmla="*/ 49976 h 1876348"/>
              <a:gd name="connsiteX294" fmla="*/ 1679477 w 2930376"/>
              <a:gd name="connsiteY294" fmla="*/ 40889 h 1876348"/>
              <a:gd name="connsiteX295" fmla="*/ 1697649 w 2930376"/>
              <a:gd name="connsiteY295" fmla="*/ 33317 h 1876348"/>
              <a:gd name="connsiteX296" fmla="*/ 1714308 w 2930376"/>
              <a:gd name="connsiteY296" fmla="*/ 24231 h 1876348"/>
              <a:gd name="connsiteX297" fmla="*/ 1732481 w 2930376"/>
              <a:gd name="connsiteY297" fmla="*/ 18173 h 1876348"/>
              <a:gd name="connsiteX298" fmla="*/ 1752168 w 2930376"/>
              <a:gd name="connsiteY298" fmla="*/ 12115 h 1876348"/>
              <a:gd name="connsiteX299" fmla="*/ 1782456 w 2930376"/>
              <a:gd name="connsiteY299" fmla="*/ 6058 h 1876348"/>
              <a:gd name="connsiteX300" fmla="*/ 1814259 w 2930376"/>
              <a:gd name="connsiteY300" fmla="*/ 1515 h 1876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</a:cxnLst>
            <a:rect l="l" t="t" r="r" b="b"/>
            <a:pathLst>
              <a:path w="2930376" h="1876348">
                <a:moveTo>
                  <a:pt x="1847576" y="0"/>
                </a:moveTo>
                <a:lnTo>
                  <a:pt x="1880893" y="1515"/>
                </a:lnTo>
                <a:lnTo>
                  <a:pt x="1914209" y="4543"/>
                </a:lnTo>
                <a:lnTo>
                  <a:pt x="1944498" y="10601"/>
                </a:lnTo>
                <a:lnTo>
                  <a:pt x="1974786" y="16659"/>
                </a:lnTo>
                <a:lnTo>
                  <a:pt x="2000531" y="24231"/>
                </a:lnTo>
                <a:lnTo>
                  <a:pt x="2038391" y="37860"/>
                </a:lnTo>
                <a:lnTo>
                  <a:pt x="2074737" y="53004"/>
                </a:lnTo>
                <a:lnTo>
                  <a:pt x="2108053" y="71177"/>
                </a:lnTo>
                <a:lnTo>
                  <a:pt x="2139856" y="89350"/>
                </a:lnTo>
                <a:lnTo>
                  <a:pt x="2170144" y="110552"/>
                </a:lnTo>
                <a:lnTo>
                  <a:pt x="2197403" y="134782"/>
                </a:lnTo>
                <a:lnTo>
                  <a:pt x="2209519" y="146897"/>
                </a:lnTo>
                <a:lnTo>
                  <a:pt x="2221634" y="160527"/>
                </a:lnTo>
                <a:lnTo>
                  <a:pt x="2233749" y="174157"/>
                </a:lnTo>
                <a:lnTo>
                  <a:pt x="2244350" y="187786"/>
                </a:lnTo>
                <a:lnTo>
                  <a:pt x="2253437" y="202930"/>
                </a:lnTo>
                <a:lnTo>
                  <a:pt x="2262523" y="218075"/>
                </a:lnTo>
                <a:lnTo>
                  <a:pt x="2270095" y="234733"/>
                </a:lnTo>
                <a:lnTo>
                  <a:pt x="2277667" y="251391"/>
                </a:lnTo>
                <a:lnTo>
                  <a:pt x="2285239" y="269564"/>
                </a:lnTo>
                <a:lnTo>
                  <a:pt x="2289782" y="287737"/>
                </a:lnTo>
                <a:lnTo>
                  <a:pt x="2294325" y="305910"/>
                </a:lnTo>
                <a:lnTo>
                  <a:pt x="2297354" y="325597"/>
                </a:lnTo>
                <a:lnTo>
                  <a:pt x="2300383" y="346799"/>
                </a:lnTo>
                <a:lnTo>
                  <a:pt x="2301897" y="368001"/>
                </a:lnTo>
                <a:lnTo>
                  <a:pt x="2301897" y="389202"/>
                </a:lnTo>
                <a:lnTo>
                  <a:pt x="2301897" y="411918"/>
                </a:lnTo>
                <a:lnTo>
                  <a:pt x="2300383" y="436149"/>
                </a:lnTo>
                <a:lnTo>
                  <a:pt x="2297354" y="460379"/>
                </a:lnTo>
                <a:lnTo>
                  <a:pt x="2292811" y="484610"/>
                </a:lnTo>
                <a:lnTo>
                  <a:pt x="2288268" y="510355"/>
                </a:lnTo>
                <a:lnTo>
                  <a:pt x="2415478" y="474009"/>
                </a:lnTo>
                <a:lnTo>
                  <a:pt x="2444251" y="467951"/>
                </a:lnTo>
                <a:lnTo>
                  <a:pt x="2473025" y="463408"/>
                </a:lnTo>
                <a:lnTo>
                  <a:pt x="2501799" y="461894"/>
                </a:lnTo>
                <a:lnTo>
                  <a:pt x="2529058" y="461894"/>
                </a:lnTo>
                <a:lnTo>
                  <a:pt x="2556318" y="461894"/>
                </a:lnTo>
                <a:lnTo>
                  <a:pt x="2583577" y="464923"/>
                </a:lnTo>
                <a:lnTo>
                  <a:pt x="2609322" y="469466"/>
                </a:lnTo>
                <a:lnTo>
                  <a:pt x="2635067" y="474009"/>
                </a:lnTo>
                <a:lnTo>
                  <a:pt x="2659297" y="480067"/>
                </a:lnTo>
                <a:lnTo>
                  <a:pt x="2683528" y="487639"/>
                </a:lnTo>
                <a:lnTo>
                  <a:pt x="2706244" y="496725"/>
                </a:lnTo>
                <a:lnTo>
                  <a:pt x="2727445" y="507326"/>
                </a:lnTo>
                <a:lnTo>
                  <a:pt x="2747133" y="517927"/>
                </a:lnTo>
                <a:lnTo>
                  <a:pt x="2766820" y="528528"/>
                </a:lnTo>
                <a:lnTo>
                  <a:pt x="2784993" y="540643"/>
                </a:lnTo>
                <a:lnTo>
                  <a:pt x="2801651" y="554272"/>
                </a:lnTo>
                <a:lnTo>
                  <a:pt x="2813767" y="566388"/>
                </a:lnTo>
                <a:lnTo>
                  <a:pt x="2825882" y="578503"/>
                </a:lnTo>
                <a:lnTo>
                  <a:pt x="2837997" y="592133"/>
                </a:lnTo>
                <a:lnTo>
                  <a:pt x="2848598" y="607277"/>
                </a:lnTo>
                <a:lnTo>
                  <a:pt x="2859199" y="623935"/>
                </a:lnTo>
                <a:lnTo>
                  <a:pt x="2868285" y="642108"/>
                </a:lnTo>
                <a:lnTo>
                  <a:pt x="2877372" y="660281"/>
                </a:lnTo>
                <a:lnTo>
                  <a:pt x="2884944" y="679968"/>
                </a:lnTo>
                <a:lnTo>
                  <a:pt x="2900088" y="720857"/>
                </a:lnTo>
                <a:lnTo>
                  <a:pt x="2912203" y="764775"/>
                </a:lnTo>
                <a:lnTo>
                  <a:pt x="2921289" y="810207"/>
                </a:lnTo>
                <a:lnTo>
                  <a:pt x="2927347" y="855639"/>
                </a:lnTo>
                <a:lnTo>
                  <a:pt x="2930376" y="904100"/>
                </a:lnTo>
                <a:lnTo>
                  <a:pt x="2930376" y="951047"/>
                </a:lnTo>
                <a:lnTo>
                  <a:pt x="2927347" y="996479"/>
                </a:lnTo>
                <a:lnTo>
                  <a:pt x="2924319" y="1019195"/>
                </a:lnTo>
                <a:lnTo>
                  <a:pt x="2919775" y="1041911"/>
                </a:lnTo>
                <a:lnTo>
                  <a:pt x="2915232" y="1064627"/>
                </a:lnTo>
                <a:lnTo>
                  <a:pt x="2910689" y="1085829"/>
                </a:lnTo>
                <a:lnTo>
                  <a:pt x="2903117" y="1105516"/>
                </a:lnTo>
                <a:lnTo>
                  <a:pt x="2897059" y="1125203"/>
                </a:lnTo>
                <a:lnTo>
                  <a:pt x="2887973" y="1144890"/>
                </a:lnTo>
                <a:lnTo>
                  <a:pt x="2878886" y="1163063"/>
                </a:lnTo>
                <a:lnTo>
                  <a:pt x="2868285" y="1179722"/>
                </a:lnTo>
                <a:lnTo>
                  <a:pt x="2857685" y="1196380"/>
                </a:lnTo>
                <a:lnTo>
                  <a:pt x="2839512" y="1219096"/>
                </a:lnTo>
                <a:lnTo>
                  <a:pt x="2818310" y="1238784"/>
                </a:lnTo>
                <a:lnTo>
                  <a:pt x="2795594" y="1255442"/>
                </a:lnTo>
                <a:lnTo>
                  <a:pt x="2771363" y="1270586"/>
                </a:lnTo>
                <a:lnTo>
                  <a:pt x="2744104" y="1282701"/>
                </a:lnTo>
                <a:lnTo>
                  <a:pt x="2716845" y="1294817"/>
                </a:lnTo>
                <a:lnTo>
                  <a:pt x="2686557" y="1303903"/>
                </a:lnTo>
                <a:lnTo>
                  <a:pt x="2656269" y="1311475"/>
                </a:lnTo>
                <a:lnTo>
                  <a:pt x="2622951" y="1317533"/>
                </a:lnTo>
                <a:lnTo>
                  <a:pt x="2589635" y="1322076"/>
                </a:lnTo>
                <a:lnTo>
                  <a:pt x="2553289" y="1325105"/>
                </a:lnTo>
                <a:lnTo>
                  <a:pt x="2516943" y="1328134"/>
                </a:lnTo>
                <a:lnTo>
                  <a:pt x="2441223" y="1329648"/>
                </a:lnTo>
                <a:lnTo>
                  <a:pt x="2362474" y="1329648"/>
                </a:lnTo>
                <a:lnTo>
                  <a:pt x="2368531" y="1373566"/>
                </a:lnTo>
                <a:lnTo>
                  <a:pt x="2373075" y="1415969"/>
                </a:lnTo>
                <a:lnTo>
                  <a:pt x="2374589" y="1456858"/>
                </a:lnTo>
                <a:lnTo>
                  <a:pt x="2373075" y="1496232"/>
                </a:lnTo>
                <a:lnTo>
                  <a:pt x="2368531" y="1532578"/>
                </a:lnTo>
                <a:lnTo>
                  <a:pt x="2362474" y="1567410"/>
                </a:lnTo>
                <a:lnTo>
                  <a:pt x="2351873" y="1600726"/>
                </a:lnTo>
                <a:lnTo>
                  <a:pt x="2339757" y="1632529"/>
                </a:lnTo>
                <a:lnTo>
                  <a:pt x="2326128" y="1661303"/>
                </a:lnTo>
                <a:lnTo>
                  <a:pt x="2307955" y="1688562"/>
                </a:lnTo>
                <a:lnTo>
                  <a:pt x="2288268" y="1712792"/>
                </a:lnTo>
                <a:lnTo>
                  <a:pt x="2265552" y="1733994"/>
                </a:lnTo>
                <a:lnTo>
                  <a:pt x="2241321" y="1753681"/>
                </a:lnTo>
                <a:lnTo>
                  <a:pt x="2212547" y="1771854"/>
                </a:lnTo>
                <a:lnTo>
                  <a:pt x="2183774" y="1785484"/>
                </a:lnTo>
                <a:lnTo>
                  <a:pt x="2150457" y="1797599"/>
                </a:lnTo>
                <a:lnTo>
                  <a:pt x="2132284" y="1802142"/>
                </a:lnTo>
                <a:lnTo>
                  <a:pt x="2114111" y="1805171"/>
                </a:lnTo>
                <a:lnTo>
                  <a:pt x="2095938" y="1806686"/>
                </a:lnTo>
                <a:lnTo>
                  <a:pt x="2076251" y="1808200"/>
                </a:lnTo>
                <a:lnTo>
                  <a:pt x="2036876" y="1809714"/>
                </a:lnTo>
                <a:lnTo>
                  <a:pt x="2017189" y="1809714"/>
                </a:lnTo>
                <a:lnTo>
                  <a:pt x="1994473" y="1812743"/>
                </a:lnTo>
                <a:lnTo>
                  <a:pt x="1961156" y="1815772"/>
                </a:lnTo>
                <a:lnTo>
                  <a:pt x="1926325" y="1817287"/>
                </a:lnTo>
                <a:lnTo>
                  <a:pt x="1889979" y="1814258"/>
                </a:lnTo>
                <a:lnTo>
                  <a:pt x="1853633" y="1811229"/>
                </a:lnTo>
                <a:lnTo>
                  <a:pt x="1818802" y="1805171"/>
                </a:lnTo>
                <a:lnTo>
                  <a:pt x="1785485" y="1797599"/>
                </a:lnTo>
                <a:lnTo>
                  <a:pt x="1753682" y="1788513"/>
                </a:lnTo>
                <a:lnTo>
                  <a:pt x="1726423" y="1777912"/>
                </a:lnTo>
                <a:lnTo>
                  <a:pt x="1702193" y="1768826"/>
                </a:lnTo>
                <a:lnTo>
                  <a:pt x="1680991" y="1758225"/>
                </a:lnTo>
                <a:lnTo>
                  <a:pt x="1661304" y="1746109"/>
                </a:lnTo>
                <a:lnTo>
                  <a:pt x="1643131" y="1733994"/>
                </a:lnTo>
                <a:lnTo>
                  <a:pt x="1626472" y="1721879"/>
                </a:lnTo>
                <a:lnTo>
                  <a:pt x="1611328" y="1709764"/>
                </a:lnTo>
                <a:lnTo>
                  <a:pt x="1597699" y="1696134"/>
                </a:lnTo>
                <a:lnTo>
                  <a:pt x="1584069" y="1682504"/>
                </a:lnTo>
                <a:lnTo>
                  <a:pt x="1559838" y="1653731"/>
                </a:lnTo>
                <a:lnTo>
                  <a:pt x="1537122" y="1620414"/>
                </a:lnTo>
                <a:lnTo>
                  <a:pt x="1511377" y="1585582"/>
                </a:lnTo>
                <a:lnTo>
                  <a:pt x="1484118" y="1547722"/>
                </a:lnTo>
                <a:lnTo>
                  <a:pt x="1481089" y="1547722"/>
                </a:lnTo>
                <a:lnTo>
                  <a:pt x="1472003" y="1574982"/>
                </a:lnTo>
                <a:lnTo>
                  <a:pt x="1462916" y="1599212"/>
                </a:lnTo>
                <a:lnTo>
                  <a:pt x="1452315" y="1623443"/>
                </a:lnTo>
                <a:lnTo>
                  <a:pt x="1438686" y="1647673"/>
                </a:lnTo>
                <a:lnTo>
                  <a:pt x="1426571" y="1670389"/>
                </a:lnTo>
                <a:lnTo>
                  <a:pt x="1411427" y="1691591"/>
                </a:lnTo>
                <a:lnTo>
                  <a:pt x="1396283" y="1712792"/>
                </a:lnTo>
                <a:lnTo>
                  <a:pt x="1378110" y="1730965"/>
                </a:lnTo>
                <a:lnTo>
                  <a:pt x="1361451" y="1750653"/>
                </a:lnTo>
                <a:lnTo>
                  <a:pt x="1341764" y="1767311"/>
                </a:lnTo>
                <a:lnTo>
                  <a:pt x="1323591" y="1783970"/>
                </a:lnTo>
                <a:lnTo>
                  <a:pt x="1302389" y="1799114"/>
                </a:lnTo>
                <a:lnTo>
                  <a:pt x="1281188" y="1812743"/>
                </a:lnTo>
                <a:lnTo>
                  <a:pt x="1258471" y="1824858"/>
                </a:lnTo>
                <a:lnTo>
                  <a:pt x="1235755" y="1835459"/>
                </a:lnTo>
                <a:lnTo>
                  <a:pt x="1213039" y="1846060"/>
                </a:lnTo>
                <a:lnTo>
                  <a:pt x="1188809" y="1855147"/>
                </a:lnTo>
                <a:lnTo>
                  <a:pt x="1164578" y="1862719"/>
                </a:lnTo>
                <a:lnTo>
                  <a:pt x="1138833" y="1867262"/>
                </a:lnTo>
                <a:lnTo>
                  <a:pt x="1113089" y="1871805"/>
                </a:lnTo>
                <a:lnTo>
                  <a:pt x="1087344" y="1874834"/>
                </a:lnTo>
                <a:lnTo>
                  <a:pt x="1060084" y="1876348"/>
                </a:lnTo>
                <a:lnTo>
                  <a:pt x="1032825" y="1876348"/>
                </a:lnTo>
                <a:lnTo>
                  <a:pt x="1005566" y="1874834"/>
                </a:lnTo>
                <a:lnTo>
                  <a:pt x="978306" y="1871805"/>
                </a:lnTo>
                <a:lnTo>
                  <a:pt x="949533" y="1867262"/>
                </a:lnTo>
                <a:lnTo>
                  <a:pt x="922273" y="1861204"/>
                </a:lnTo>
                <a:lnTo>
                  <a:pt x="893500" y="1853632"/>
                </a:lnTo>
                <a:lnTo>
                  <a:pt x="864726" y="1843031"/>
                </a:lnTo>
                <a:lnTo>
                  <a:pt x="837467" y="1832431"/>
                </a:lnTo>
                <a:lnTo>
                  <a:pt x="808693" y="1818801"/>
                </a:lnTo>
                <a:lnTo>
                  <a:pt x="779919" y="1803657"/>
                </a:lnTo>
                <a:lnTo>
                  <a:pt x="749631" y="1785484"/>
                </a:lnTo>
                <a:lnTo>
                  <a:pt x="723886" y="1765797"/>
                </a:lnTo>
                <a:lnTo>
                  <a:pt x="701170" y="1744595"/>
                </a:lnTo>
                <a:lnTo>
                  <a:pt x="679968" y="1721879"/>
                </a:lnTo>
                <a:lnTo>
                  <a:pt x="663310" y="1697648"/>
                </a:lnTo>
                <a:lnTo>
                  <a:pt x="648166" y="1671903"/>
                </a:lnTo>
                <a:lnTo>
                  <a:pt x="636051" y="1644644"/>
                </a:lnTo>
                <a:lnTo>
                  <a:pt x="625450" y="1615871"/>
                </a:lnTo>
                <a:lnTo>
                  <a:pt x="616363" y="1585582"/>
                </a:lnTo>
                <a:lnTo>
                  <a:pt x="610306" y="1553780"/>
                </a:lnTo>
                <a:lnTo>
                  <a:pt x="605763" y="1518949"/>
                </a:lnTo>
                <a:lnTo>
                  <a:pt x="602734" y="1482603"/>
                </a:lnTo>
                <a:lnTo>
                  <a:pt x="601219" y="1444743"/>
                </a:lnTo>
                <a:lnTo>
                  <a:pt x="601219" y="1403854"/>
                </a:lnTo>
                <a:lnTo>
                  <a:pt x="602734" y="1317533"/>
                </a:lnTo>
                <a:lnTo>
                  <a:pt x="554273" y="1317533"/>
                </a:lnTo>
                <a:lnTo>
                  <a:pt x="507326" y="1316018"/>
                </a:lnTo>
                <a:lnTo>
                  <a:pt x="461894" y="1312990"/>
                </a:lnTo>
                <a:lnTo>
                  <a:pt x="419491" y="1306932"/>
                </a:lnTo>
                <a:lnTo>
                  <a:pt x="378602" y="1300874"/>
                </a:lnTo>
                <a:lnTo>
                  <a:pt x="339227" y="1291788"/>
                </a:lnTo>
                <a:lnTo>
                  <a:pt x="301367" y="1281187"/>
                </a:lnTo>
                <a:lnTo>
                  <a:pt x="265021" y="1267557"/>
                </a:lnTo>
                <a:lnTo>
                  <a:pt x="231704" y="1253928"/>
                </a:lnTo>
                <a:lnTo>
                  <a:pt x="199902" y="1237269"/>
                </a:lnTo>
                <a:lnTo>
                  <a:pt x="169613" y="1219096"/>
                </a:lnTo>
                <a:lnTo>
                  <a:pt x="142354" y="1197895"/>
                </a:lnTo>
                <a:lnTo>
                  <a:pt x="118124" y="1175179"/>
                </a:lnTo>
                <a:lnTo>
                  <a:pt x="93893" y="1149434"/>
                </a:lnTo>
                <a:lnTo>
                  <a:pt x="72691" y="1122174"/>
                </a:lnTo>
                <a:lnTo>
                  <a:pt x="54519" y="1093401"/>
                </a:lnTo>
                <a:lnTo>
                  <a:pt x="42403" y="1072199"/>
                </a:lnTo>
                <a:lnTo>
                  <a:pt x="33317" y="1049483"/>
                </a:lnTo>
                <a:lnTo>
                  <a:pt x="24231" y="1028281"/>
                </a:lnTo>
                <a:lnTo>
                  <a:pt x="16658" y="1004051"/>
                </a:lnTo>
                <a:lnTo>
                  <a:pt x="10601" y="981335"/>
                </a:lnTo>
                <a:lnTo>
                  <a:pt x="6058" y="957104"/>
                </a:lnTo>
                <a:lnTo>
                  <a:pt x="3029" y="934388"/>
                </a:lnTo>
                <a:lnTo>
                  <a:pt x="1514" y="910158"/>
                </a:lnTo>
                <a:lnTo>
                  <a:pt x="0" y="885927"/>
                </a:lnTo>
                <a:lnTo>
                  <a:pt x="0" y="861697"/>
                </a:lnTo>
                <a:lnTo>
                  <a:pt x="1514" y="837466"/>
                </a:lnTo>
                <a:lnTo>
                  <a:pt x="4543" y="813236"/>
                </a:lnTo>
                <a:lnTo>
                  <a:pt x="7572" y="789005"/>
                </a:lnTo>
                <a:lnTo>
                  <a:pt x="12115" y="766289"/>
                </a:lnTo>
                <a:lnTo>
                  <a:pt x="18173" y="742059"/>
                </a:lnTo>
                <a:lnTo>
                  <a:pt x="25745" y="719343"/>
                </a:lnTo>
                <a:lnTo>
                  <a:pt x="33317" y="696627"/>
                </a:lnTo>
                <a:lnTo>
                  <a:pt x="40889" y="675425"/>
                </a:lnTo>
                <a:lnTo>
                  <a:pt x="51490" y="654223"/>
                </a:lnTo>
                <a:lnTo>
                  <a:pt x="62091" y="634536"/>
                </a:lnTo>
                <a:lnTo>
                  <a:pt x="72691" y="614849"/>
                </a:lnTo>
                <a:lnTo>
                  <a:pt x="84807" y="595161"/>
                </a:lnTo>
                <a:lnTo>
                  <a:pt x="96922" y="576989"/>
                </a:lnTo>
                <a:lnTo>
                  <a:pt x="110552" y="560330"/>
                </a:lnTo>
                <a:lnTo>
                  <a:pt x="125696" y="545186"/>
                </a:lnTo>
                <a:lnTo>
                  <a:pt x="139325" y="530042"/>
                </a:lnTo>
                <a:lnTo>
                  <a:pt x="155984" y="516412"/>
                </a:lnTo>
                <a:lnTo>
                  <a:pt x="171128" y="504297"/>
                </a:lnTo>
                <a:lnTo>
                  <a:pt x="187786" y="493696"/>
                </a:lnTo>
                <a:lnTo>
                  <a:pt x="205959" y="484610"/>
                </a:lnTo>
                <a:lnTo>
                  <a:pt x="222618" y="477038"/>
                </a:lnTo>
                <a:lnTo>
                  <a:pt x="240791" y="470980"/>
                </a:lnTo>
                <a:lnTo>
                  <a:pt x="265021" y="464923"/>
                </a:lnTo>
                <a:lnTo>
                  <a:pt x="289252" y="460379"/>
                </a:lnTo>
                <a:lnTo>
                  <a:pt x="313482" y="457351"/>
                </a:lnTo>
                <a:lnTo>
                  <a:pt x="336198" y="457351"/>
                </a:lnTo>
                <a:lnTo>
                  <a:pt x="360429" y="458865"/>
                </a:lnTo>
                <a:lnTo>
                  <a:pt x="383145" y="460379"/>
                </a:lnTo>
                <a:lnTo>
                  <a:pt x="405861" y="464923"/>
                </a:lnTo>
                <a:lnTo>
                  <a:pt x="428577" y="469466"/>
                </a:lnTo>
                <a:lnTo>
                  <a:pt x="472495" y="480067"/>
                </a:lnTo>
                <a:lnTo>
                  <a:pt x="513384" y="493696"/>
                </a:lnTo>
                <a:lnTo>
                  <a:pt x="590618" y="519441"/>
                </a:lnTo>
                <a:lnTo>
                  <a:pt x="586075" y="475523"/>
                </a:lnTo>
                <a:lnTo>
                  <a:pt x="586075" y="433120"/>
                </a:lnTo>
                <a:lnTo>
                  <a:pt x="589104" y="393746"/>
                </a:lnTo>
                <a:lnTo>
                  <a:pt x="593647" y="355885"/>
                </a:lnTo>
                <a:lnTo>
                  <a:pt x="601219" y="319540"/>
                </a:lnTo>
                <a:lnTo>
                  <a:pt x="611820" y="286223"/>
                </a:lnTo>
                <a:lnTo>
                  <a:pt x="623935" y="254420"/>
                </a:lnTo>
                <a:lnTo>
                  <a:pt x="639079" y="224132"/>
                </a:lnTo>
                <a:lnTo>
                  <a:pt x="657252" y="196873"/>
                </a:lnTo>
                <a:lnTo>
                  <a:pt x="676940" y="171128"/>
                </a:lnTo>
                <a:lnTo>
                  <a:pt x="698141" y="148412"/>
                </a:lnTo>
                <a:lnTo>
                  <a:pt x="720857" y="125696"/>
                </a:lnTo>
                <a:lnTo>
                  <a:pt x="746602" y="106009"/>
                </a:lnTo>
                <a:lnTo>
                  <a:pt x="773862" y="89350"/>
                </a:lnTo>
                <a:lnTo>
                  <a:pt x="802635" y="72692"/>
                </a:lnTo>
                <a:lnTo>
                  <a:pt x="832923" y="59062"/>
                </a:lnTo>
                <a:lnTo>
                  <a:pt x="869269" y="45432"/>
                </a:lnTo>
                <a:lnTo>
                  <a:pt x="905615" y="36346"/>
                </a:lnTo>
                <a:lnTo>
                  <a:pt x="944989" y="28774"/>
                </a:lnTo>
                <a:lnTo>
                  <a:pt x="982850" y="24231"/>
                </a:lnTo>
                <a:lnTo>
                  <a:pt x="1023739" y="21202"/>
                </a:lnTo>
                <a:lnTo>
                  <a:pt x="1063113" y="22716"/>
                </a:lnTo>
                <a:lnTo>
                  <a:pt x="1102488" y="25745"/>
                </a:lnTo>
                <a:lnTo>
                  <a:pt x="1140348" y="31803"/>
                </a:lnTo>
                <a:lnTo>
                  <a:pt x="1178208" y="39375"/>
                </a:lnTo>
                <a:lnTo>
                  <a:pt x="1214554" y="49976"/>
                </a:lnTo>
                <a:lnTo>
                  <a:pt x="1247871" y="63605"/>
                </a:lnTo>
                <a:lnTo>
                  <a:pt x="1279673" y="78749"/>
                </a:lnTo>
                <a:lnTo>
                  <a:pt x="1309961" y="96922"/>
                </a:lnTo>
                <a:lnTo>
                  <a:pt x="1322077" y="106009"/>
                </a:lnTo>
                <a:lnTo>
                  <a:pt x="1335706" y="116609"/>
                </a:lnTo>
                <a:lnTo>
                  <a:pt x="1347821" y="127210"/>
                </a:lnTo>
                <a:lnTo>
                  <a:pt x="1358422" y="137811"/>
                </a:lnTo>
                <a:lnTo>
                  <a:pt x="1369023" y="149926"/>
                </a:lnTo>
                <a:lnTo>
                  <a:pt x="1378110" y="162042"/>
                </a:lnTo>
                <a:lnTo>
                  <a:pt x="1388711" y="180214"/>
                </a:lnTo>
                <a:lnTo>
                  <a:pt x="1397797" y="198387"/>
                </a:lnTo>
                <a:lnTo>
                  <a:pt x="1405369" y="218075"/>
                </a:lnTo>
                <a:lnTo>
                  <a:pt x="1411427" y="237762"/>
                </a:lnTo>
                <a:lnTo>
                  <a:pt x="1417484" y="258963"/>
                </a:lnTo>
                <a:lnTo>
                  <a:pt x="1422027" y="281680"/>
                </a:lnTo>
                <a:lnTo>
                  <a:pt x="1431114" y="330140"/>
                </a:lnTo>
                <a:lnTo>
                  <a:pt x="1437171" y="330140"/>
                </a:lnTo>
                <a:lnTo>
                  <a:pt x="1441715" y="308939"/>
                </a:lnTo>
                <a:lnTo>
                  <a:pt x="1449287" y="289251"/>
                </a:lnTo>
                <a:lnTo>
                  <a:pt x="1459888" y="271079"/>
                </a:lnTo>
                <a:lnTo>
                  <a:pt x="1470488" y="251391"/>
                </a:lnTo>
                <a:lnTo>
                  <a:pt x="1482604" y="234733"/>
                </a:lnTo>
                <a:lnTo>
                  <a:pt x="1494719" y="218075"/>
                </a:lnTo>
                <a:lnTo>
                  <a:pt x="1518949" y="186272"/>
                </a:lnTo>
                <a:lnTo>
                  <a:pt x="1540151" y="159013"/>
                </a:lnTo>
                <a:lnTo>
                  <a:pt x="1564382" y="131753"/>
                </a:lnTo>
                <a:lnTo>
                  <a:pt x="1590127" y="106009"/>
                </a:lnTo>
                <a:lnTo>
                  <a:pt x="1617386" y="81778"/>
                </a:lnTo>
                <a:lnTo>
                  <a:pt x="1647674" y="60576"/>
                </a:lnTo>
                <a:lnTo>
                  <a:pt x="1664332" y="49976"/>
                </a:lnTo>
                <a:lnTo>
                  <a:pt x="1679477" y="40889"/>
                </a:lnTo>
                <a:lnTo>
                  <a:pt x="1697649" y="33317"/>
                </a:lnTo>
                <a:lnTo>
                  <a:pt x="1714308" y="24231"/>
                </a:lnTo>
                <a:lnTo>
                  <a:pt x="1732481" y="18173"/>
                </a:lnTo>
                <a:lnTo>
                  <a:pt x="1752168" y="12115"/>
                </a:lnTo>
                <a:lnTo>
                  <a:pt x="1782456" y="6058"/>
                </a:lnTo>
                <a:lnTo>
                  <a:pt x="1814259" y="1515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2"/>
          </p:nvPr>
        </p:nvSpPr>
        <p:spPr>
          <a:xfrm>
            <a:off x="1129393" y="1308332"/>
            <a:ext cx="6927102" cy="4834845"/>
          </a:xfrm>
          <a:custGeom>
            <a:avLst/>
            <a:gdLst>
              <a:gd name="connsiteX0" fmla="*/ 0 w 6927102"/>
              <a:gd name="connsiteY0" fmla="*/ 0 h 4834845"/>
              <a:gd name="connsiteX1" fmla="*/ 348754 w 6927102"/>
              <a:gd name="connsiteY1" fmla="*/ 0 h 4834845"/>
              <a:gd name="connsiteX2" fmla="*/ 528316 w 6927102"/>
              <a:gd name="connsiteY2" fmla="*/ 142310 h 4834845"/>
              <a:gd name="connsiteX3" fmla="*/ 707879 w 6927102"/>
              <a:gd name="connsiteY3" fmla="*/ 0 h 4834845"/>
              <a:gd name="connsiteX4" fmla="*/ 1082566 w 6927102"/>
              <a:gd name="connsiteY4" fmla="*/ 0 h 4834845"/>
              <a:gd name="connsiteX5" fmla="*/ 1262128 w 6927102"/>
              <a:gd name="connsiteY5" fmla="*/ 142310 h 4834845"/>
              <a:gd name="connsiteX6" fmla="*/ 1441690 w 6927102"/>
              <a:gd name="connsiteY6" fmla="*/ 0 h 4834845"/>
              <a:gd name="connsiteX7" fmla="*/ 1816374 w 6927102"/>
              <a:gd name="connsiteY7" fmla="*/ 0 h 4834845"/>
              <a:gd name="connsiteX8" fmla="*/ 1995936 w 6927102"/>
              <a:gd name="connsiteY8" fmla="*/ 142310 h 4834845"/>
              <a:gd name="connsiteX9" fmla="*/ 2175499 w 6927102"/>
              <a:gd name="connsiteY9" fmla="*/ 0 h 4834845"/>
              <a:gd name="connsiteX10" fmla="*/ 2550182 w 6927102"/>
              <a:gd name="connsiteY10" fmla="*/ 0 h 4834845"/>
              <a:gd name="connsiteX11" fmla="*/ 2729744 w 6927102"/>
              <a:gd name="connsiteY11" fmla="*/ 142310 h 4834845"/>
              <a:gd name="connsiteX12" fmla="*/ 2909307 w 6927102"/>
              <a:gd name="connsiteY12" fmla="*/ 0 h 4834845"/>
              <a:gd name="connsiteX13" fmla="*/ 3283990 w 6927102"/>
              <a:gd name="connsiteY13" fmla="*/ 0 h 4834845"/>
              <a:gd name="connsiteX14" fmla="*/ 3463552 w 6927102"/>
              <a:gd name="connsiteY14" fmla="*/ 142310 h 4834845"/>
              <a:gd name="connsiteX15" fmla="*/ 3643115 w 6927102"/>
              <a:gd name="connsiteY15" fmla="*/ 0 h 4834845"/>
              <a:gd name="connsiteX16" fmla="*/ 4017798 w 6927102"/>
              <a:gd name="connsiteY16" fmla="*/ 0 h 4834845"/>
              <a:gd name="connsiteX17" fmla="*/ 4197360 w 6927102"/>
              <a:gd name="connsiteY17" fmla="*/ 142310 h 4834845"/>
              <a:gd name="connsiteX18" fmla="*/ 4376923 w 6927102"/>
              <a:gd name="connsiteY18" fmla="*/ 0 h 4834845"/>
              <a:gd name="connsiteX19" fmla="*/ 4751606 w 6927102"/>
              <a:gd name="connsiteY19" fmla="*/ 0 h 4834845"/>
              <a:gd name="connsiteX20" fmla="*/ 4931169 w 6927102"/>
              <a:gd name="connsiteY20" fmla="*/ 142310 h 4834845"/>
              <a:gd name="connsiteX21" fmla="*/ 5110731 w 6927102"/>
              <a:gd name="connsiteY21" fmla="*/ 0 h 4834845"/>
              <a:gd name="connsiteX22" fmla="*/ 5485414 w 6927102"/>
              <a:gd name="connsiteY22" fmla="*/ 0 h 4834845"/>
              <a:gd name="connsiteX23" fmla="*/ 5664977 w 6927102"/>
              <a:gd name="connsiteY23" fmla="*/ 142310 h 4834845"/>
              <a:gd name="connsiteX24" fmla="*/ 5844539 w 6927102"/>
              <a:gd name="connsiteY24" fmla="*/ 0 h 4834845"/>
              <a:gd name="connsiteX25" fmla="*/ 6219223 w 6927102"/>
              <a:gd name="connsiteY25" fmla="*/ 0 h 4834845"/>
              <a:gd name="connsiteX26" fmla="*/ 6398785 w 6927102"/>
              <a:gd name="connsiteY26" fmla="*/ 142310 h 4834845"/>
              <a:gd name="connsiteX27" fmla="*/ 6578347 w 6927102"/>
              <a:gd name="connsiteY27" fmla="*/ 0 h 4834845"/>
              <a:gd name="connsiteX28" fmla="*/ 6927102 w 6927102"/>
              <a:gd name="connsiteY28" fmla="*/ 0 h 4834845"/>
              <a:gd name="connsiteX29" fmla="*/ 6927102 w 6927102"/>
              <a:gd name="connsiteY29" fmla="*/ 372441 h 4834845"/>
              <a:gd name="connsiteX30" fmla="*/ 6771574 w 6927102"/>
              <a:gd name="connsiteY30" fmla="*/ 536281 h 4834845"/>
              <a:gd name="connsiteX31" fmla="*/ 6927102 w 6927102"/>
              <a:gd name="connsiteY31" fmla="*/ 700122 h 4834845"/>
              <a:gd name="connsiteX32" fmla="*/ 6927102 w 6927102"/>
              <a:gd name="connsiteY32" fmla="*/ 999489 h 4834845"/>
              <a:gd name="connsiteX33" fmla="*/ 6771574 w 6927102"/>
              <a:gd name="connsiteY33" fmla="*/ 1163329 h 4834845"/>
              <a:gd name="connsiteX34" fmla="*/ 6927102 w 6927102"/>
              <a:gd name="connsiteY34" fmla="*/ 1327169 h 4834845"/>
              <a:gd name="connsiteX35" fmla="*/ 6927102 w 6927102"/>
              <a:gd name="connsiteY35" fmla="*/ 1626536 h 4834845"/>
              <a:gd name="connsiteX36" fmla="*/ 6771574 w 6927102"/>
              <a:gd name="connsiteY36" fmla="*/ 1790376 h 4834845"/>
              <a:gd name="connsiteX37" fmla="*/ 6927102 w 6927102"/>
              <a:gd name="connsiteY37" fmla="*/ 1954217 h 4834845"/>
              <a:gd name="connsiteX38" fmla="*/ 6927102 w 6927102"/>
              <a:gd name="connsiteY38" fmla="*/ 2253583 h 4834845"/>
              <a:gd name="connsiteX39" fmla="*/ 6771574 w 6927102"/>
              <a:gd name="connsiteY39" fmla="*/ 2417424 h 4834845"/>
              <a:gd name="connsiteX40" fmla="*/ 6927102 w 6927102"/>
              <a:gd name="connsiteY40" fmla="*/ 2581264 h 4834845"/>
              <a:gd name="connsiteX41" fmla="*/ 6927102 w 6927102"/>
              <a:gd name="connsiteY41" fmla="*/ 2880631 h 4834845"/>
              <a:gd name="connsiteX42" fmla="*/ 6771574 w 6927102"/>
              <a:gd name="connsiteY42" fmla="*/ 3044471 h 4834845"/>
              <a:gd name="connsiteX43" fmla="*/ 6927102 w 6927102"/>
              <a:gd name="connsiteY43" fmla="*/ 3208311 h 4834845"/>
              <a:gd name="connsiteX44" fmla="*/ 6927102 w 6927102"/>
              <a:gd name="connsiteY44" fmla="*/ 3507678 h 4834845"/>
              <a:gd name="connsiteX45" fmla="*/ 6771574 w 6927102"/>
              <a:gd name="connsiteY45" fmla="*/ 3671519 h 4834845"/>
              <a:gd name="connsiteX46" fmla="*/ 6927102 w 6927102"/>
              <a:gd name="connsiteY46" fmla="*/ 3835359 h 4834845"/>
              <a:gd name="connsiteX47" fmla="*/ 6927102 w 6927102"/>
              <a:gd name="connsiteY47" fmla="*/ 4134724 h 4834845"/>
              <a:gd name="connsiteX48" fmla="*/ 6771574 w 6927102"/>
              <a:gd name="connsiteY48" fmla="*/ 4298565 h 4834845"/>
              <a:gd name="connsiteX49" fmla="*/ 6927102 w 6927102"/>
              <a:gd name="connsiteY49" fmla="*/ 4462405 h 4834845"/>
              <a:gd name="connsiteX50" fmla="*/ 6927102 w 6927102"/>
              <a:gd name="connsiteY50" fmla="*/ 4834845 h 4834845"/>
              <a:gd name="connsiteX51" fmla="*/ 6578347 w 6927102"/>
              <a:gd name="connsiteY51" fmla="*/ 4834845 h 4834845"/>
              <a:gd name="connsiteX52" fmla="*/ 6398785 w 6927102"/>
              <a:gd name="connsiteY52" fmla="*/ 4692534 h 4834845"/>
              <a:gd name="connsiteX53" fmla="*/ 6219223 w 6927102"/>
              <a:gd name="connsiteY53" fmla="*/ 4834845 h 4834845"/>
              <a:gd name="connsiteX54" fmla="*/ 5844539 w 6927102"/>
              <a:gd name="connsiteY54" fmla="*/ 4834845 h 4834845"/>
              <a:gd name="connsiteX55" fmla="*/ 5664977 w 6927102"/>
              <a:gd name="connsiteY55" fmla="*/ 4692534 h 4834845"/>
              <a:gd name="connsiteX56" fmla="*/ 5485414 w 6927102"/>
              <a:gd name="connsiteY56" fmla="*/ 4834845 h 4834845"/>
              <a:gd name="connsiteX57" fmla="*/ 5110731 w 6927102"/>
              <a:gd name="connsiteY57" fmla="*/ 4834845 h 4834845"/>
              <a:gd name="connsiteX58" fmla="*/ 4931169 w 6927102"/>
              <a:gd name="connsiteY58" fmla="*/ 4692534 h 4834845"/>
              <a:gd name="connsiteX59" fmla="*/ 4751606 w 6927102"/>
              <a:gd name="connsiteY59" fmla="*/ 4834845 h 4834845"/>
              <a:gd name="connsiteX60" fmla="*/ 4376923 w 6927102"/>
              <a:gd name="connsiteY60" fmla="*/ 4834845 h 4834845"/>
              <a:gd name="connsiteX61" fmla="*/ 4197360 w 6927102"/>
              <a:gd name="connsiteY61" fmla="*/ 4692534 h 4834845"/>
              <a:gd name="connsiteX62" fmla="*/ 4017798 w 6927102"/>
              <a:gd name="connsiteY62" fmla="*/ 4834845 h 4834845"/>
              <a:gd name="connsiteX63" fmla="*/ 3643115 w 6927102"/>
              <a:gd name="connsiteY63" fmla="*/ 4834845 h 4834845"/>
              <a:gd name="connsiteX64" fmla="*/ 3463552 w 6927102"/>
              <a:gd name="connsiteY64" fmla="*/ 4692534 h 4834845"/>
              <a:gd name="connsiteX65" fmla="*/ 3283990 w 6927102"/>
              <a:gd name="connsiteY65" fmla="*/ 4834845 h 4834845"/>
              <a:gd name="connsiteX66" fmla="*/ 2909307 w 6927102"/>
              <a:gd name="connsiteY66" fmla="*/ 4834845 h 4834845"/>
              <a:gd name="connsiteX67" fmla="*/ 2729744 w 6927102"/>
              <a:gd name="connsiteY67" fmla="*/ 4692534 h 4834845"/>
              <a:gd name="connsiteX68" fmla="*/ 2550182 w 6927102"/>
              <a:gd name="connsiteY68" fmla="*/ 4834845 h 4834845"/>
              <a:gd name="connsiteX69" fmla="*/ 2175499 w 6927102"/>
              <a:gd name="connsiteY69" fmla="*/ 4834845 h 4834845"/>
              <a:gd name="connsiteX70" fmla="*/ 1995936 w 6927102"/>
              <a:gd name="connsiteY70" fmla="*/ 4692534 h 4834845"/>
              <a:gd name="connsiteX71" fmla="*/ 1816374 w 6927102"/>
              <a:gd name="connsiteY71" fmla="*/ 4834845 h 4834845"/>
              <a:gd name="connsiteX72" fmla="*/ 1441690 w 6927102"/>
              <a:gd name="connsiteY72" fmla="*/ 4834845 h 4834845"/>
              <a:gd name="connsiteX73" fmla="*/ 1262128 w 6927102"/>
              <a:gd name="connsiteY73" fmla="*/ 4692534 h 4834845"/>
              <a:gd name="connsiteX74" fmla="*/ 1082566 w 6927102"/>
              <a:gd name="connsiteY74" fmla="*/ 4834845 h 4834845"/>
              <a:gd name="connsiteX75" fmla="*/ 707879 w 6927102"/>
              <a:gd name="connsiteY75" fmla="*/ 4834845 h 4834845"/>
              <a:gd name="connsiteX76" fmla="*/ 528316 w 6927102"/>
              <a:gd name="connsiteY76" fmla="*/ 4692534 h 4834845"/>
              <a:gd name="connsiteX77" fmla="*/ 348754 w 6927102"/>
              <a:gd name="connsiteY77" fmla="*/ 4834845 h 4834845"/>
              <a:gd name="connsiteX78" fmla="*/ 0 w 6927102"/>
              <a:gd name="connsiteY78" fmla="*/ 4834845 h 4834845"/>
              <a:gd name="connsiteX79" fmla="*/ 0 w 6927102"/>
              <a:gd name="connsiteY79" fmla="*/ 4462405 h 4834845"/>
              <a:gd name="connsiteX80" fmla="*/ 155528 w 6927102"/>
              <a:gd name="connsiteY80" fmla="*/ 4298565 h 4834845"/>
              <a:gd name="connsiteX81" fmla="*/ 0 w 6927102"/>
              <a:gd name="connsiteY81" fmla="*/ 4134724 h 4834845"/>
              <a:gd name="connsiteX82" fmla="*/ 0 w 6927102"/>
              <a:gd name="connsiteY82" fmla="*/ 3835359 h 4834845"/>
              <a:gd name="connsiteX83" fmla="*/ 155528 w 6927102"/>
              <a:gd name="connsiteY83" fmla="*/ 3671519 h 4834845"/>
              <a:gd name="connsiteX84" fmla="*/ 0 w 6927102"/>
              <a:gd name="connsiteY84" fmla="*/ 3507678 h 4834845"/>
              <a:gd name="connsiteX85" fmla="*/ 0 w 6927102"/>
              <a:gd name="connsiteY85" fmla="*/ 3208311 h 4834845"/>
              <a:gd name="connsiteX86" fmla="*/ 155528 w 6927102"/>
              <a:gd name="connsiteY86" fmla="*/ 3044471 h 4834845"/>
              <a:gd name="connsiteX87" fmla="*/ 0 w 6927102"/>
              <a:gd name="connsiteY87" fmla="*/ 2880631 h 4834845"/>
              <a:gd name="connsiteX88" fmla="*/ 0 w 6927102"/>
              <a:gd name="connsiteY88" fmla="*/ 2581264 h 4834845"/>
              <a:gd name="connsiteX89" fmla="*/ 155528 w 6927102"/>
              <a:gd name="connsiteY89" fmla="*/ 2417424 h 4834845"/>
              <a:gd name="connsiteX90" fmla="*/ 0 w 6927102"/>
              <a:gd name="connsiteY90" fmla="*/ 2253583 h 4834845"/>
              <a:gd name="connsiteX91" fmla="*/ 0 w 6927102"/>
              <a:gd name="connsiteY91" fmla="*/ 1954217 h 4834845"/>
              <a:gd name="connsiteX92" fmla="*/ 155528 w 6927102"/>
              <a:gd name="connsiteY92" fmla="*/ 1790376 h 4834845"/>
              <a:gd name="connsiteX93" fmla="*/ 0 w 6927102"/>
              <a:gd name="connsiteY93" fmla="*/ 1626536 h 4834845"/>
              <a:gd name="connsiteX94" fmla="*/ 0 w 6927102"/>
              <a:gd name="connsiteY94" fmla="*/ 1327169 h 4834845"/>
              <a:gd name="connsiteX95" fmla="*/ 155528 w 6927102"/>
              <a:gd name="connsiteY95" fmla="*/ 1163329 h 4834845"/>
              <a:gd name="connsiteX96" fmla="*/ 0 w 6927102"/>
              <a:gd name="connsiteY96" fmla="*/ 999489 h 4834845"/>
              <a:gd name="connsiteX97" fmla="*/ 0 w 6927102"/>
              <a:gd name="connsiteY97" fmla="*/ 700122 h 4834845"/>
              <a:gd name="connsiteX98" fmla="*/ 155528 w 6927102"/>
              <a:gd name="connsiteY98" fmla="*/ 536281 h 4834845"/>
              <a:gd name="connsiteX99" fmla="*/ 0 w 6927102"/>
              <a:gd name="connsiteY99" fmla="*/ 372441 h 483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927102" h="4834845">
                <a:moveTo>
                  <a:pt x="0" y="0"/>
                </a:moveTo>
                <a:lnTo>
                  <a:pt x="348754" y="0"/>
                </a:lnTo>
                <a:cubicBezTo>
                  <a:pt x="359652" y="80948"/>
                  <a:pt x="436134" y="142310"/>
                  <a:pt x="528316" y="142310"/>
                </a:cubicBezTo>
                <a:cubicBezTo>
                  <a:pt x="620497" y="142310"/>
                  <a:pt x="696979" y="80948"/>
                  <a:pt x="707879" y="0"/>
                </a:cubicBezTo>
                <a:lnTo>
                  <a:pt x="1082566" y="0"/>
                </a:lnTo>
                <a:cubicBezTo>
                  <a:pt x="1093464" y="80948"/>
                  <a:pt x="1169945" y="142310"/>
                  <a:pt x="1262128" y="142310"/>
                </a:cubicBezTo>
                <a:cubicBezTo>
                  <a:pt x="1354309" y="142310"/>
                  <a:pt x="1430792" y="80948"/>
                  <a:pt x="1441690" y="0"/>
                </a:cubicBezTo>
                <a:lnTo>
                  <a:pt x="1816374" y="0"/>
                </a:lnTo>
                <a:cubicBezTo>
                  <a:pt x="1827272" y="80948"/>
                  <a:pt x="1903753" y="142310"/>
                  <a:pt x="1995936" y="142310"/>
                </a:cubicBezTo>
                <a:cubicBezTo>
                  <a:pt x="2088117" y="142310"/>
                  <a:pt x="2164601" y="80948"/>
                  <a:pt x="2175499" y="0"/>
                </a:cubicBezTo>
                <a:lnTo>
                  <a:pt x="2550182" y="0"/>
                </a:lnTo>
                <a:cubicBezTo>
                  <a:pt x="2561080" y="80948"/>
                  <a:pt x="2637562" y="142310"/>
                  <a:pt x="2729744" y="142310"/>
                </a:cubicBezTo>
                <a:cubicBezTo>
                  <a:pt x="2821925" y="142310"/>
                  <a:pt x="2898409" y="80948"/>
                  <a:pt x="2909307" y="0"/>
                </a:cubicBezTo>
                <a:lnTo>
                  <a:pt x="3283990" y="0"/>
                </a:lnTo>
                <a:cubicBezTo>
                  <a:pt x="3294889" y="80948"/>
                  <a:pt x="3371370" y="142310"/>
                  <a:pt x="3463552" y="142310"/>
                </a:cubicBezTo>
                <a:cubicBezTo>
                  <a:pt x="3555733" y="142310"/>
                  <a:pt x="3632218" y="80948"/>
                  <a:pt x="3643115" y="0"/>
                </a:cubicBezTo>
                <a:lnTo>
                  <a:pt x="4017798" y="0"/>
                </a:lnTo>
                <a:cubicBezTo>
                  <a:pt x="4028697" y="80948"/>
                  <a:pt x="4105178" y="142310"/>
                  <a:pt x="4197360" y="142310"/>
                </a:cubicBezTo>
                <a:cubicBezTo>
                  <a:pt x="4289542" y="142310"/>
                  <a:pt x="4366025" y="80948"/>
                  <a:pt x="4376923" y="0"/>
                </a:cubicBezTo>
                <a:lnTo>
                  <a:pt x="4751606" y="0"/>
                </a:lnTo>
                <a:cubicBezTo>
                  <a:pt x="4762504" y="80948"/>
                  <a:pt x="4838986" y="142310"/>
                  <a:pt x="4931169" y="142310"/>
                </a:cubicBezTo>
                <a:cubicBezTo>
                  <a:pt x="5023350" y="142310"/>
                  <a:pt x="5099833" y="80948"/>
                  <a:pt x="5110731" y="0"/>
                </a:cubicBezTo>
                <a:lnTo>
                  <a:pt x="5485414" y="0"/>
                </a:lnTo>
                <a:cubicBezTo>
                  <a:pt x="5496312" y="80948"/>
                  <a:pt x="5572794" y="142310"/>
                  <a:pt x="5664977" y="142310"/>
                </a:cubicBezTo>
                <a:cubicBezTo>
                  <a:pt x="5757158" y="142310"/>
                  <a:pt x="5833641" y="80948"/>
                  <a:pt x="5844539" y="0"/>
                </a:cubicBezTo>
                <a:lnTo>
                  <a:pt x="6219223" y="0"/>
                </a:lnTo>
                <a:cubicBezTo>
                  <a:pt x="6230121" y="80948"/>
                  <a:pt x="6306602" y="142310"/>
                  <a:pt x="6398785" y="142310"/>
                </a:cubicBezTo>
                <a:cubicBezTo>
                  <a:pt x="6490966" y="142310"/>
                  <a:pt x="6567450" y="80948"/>
                  <a:pt x="6578347" y="0"/>
                </a:cubicBezTo>
                <a:lnTo>
                  <a:pt x="6927102" y="0"/>
                </a:lnTo>
                <a:lnTo>
                  <a:pt x="6927102" y="372441"/>
                </a:lnTo>
                <a:cubicBezTo>
                  <a:pt x="6838602" y="382522"/>
                  <a:pt x="6771574" y="452257"/>
                  <a:pt x="6771574" y="536281"/>
                </a:cubicBezTo>
                <a:cubicBezTo>
                  <a:pt x="6771574" y="620306"/>
                  <a:pt x="6838602" y="690040"/>
                  <a:pt x="6927102" y="700122"/>
                </a:cubicBezTo>
                <a:lnTo>
                  <a:pt x="6927102" y="999489"/>
                </a:lnTo>
                <a:cubicBezTo>
                  <a:pt x="6838602" y="1009570"/>
                  <a:pt x="6771574" y="1079304"/>
                  <a:pt x="6771574" y="1163329"/>
                </a:cubicBezTo>
                <a:cubicBezTo>
                  <a:pt x="6771574" y="1247353"/>
                  <a:pt x="6838602" y="1317088"/>
                  <a:pt x="6927102" y="1327169"/>
                </a:cubicBezTo>
                <a:lnTo>
                  <a:pt x="6927102" y="1626536"/>
                </a:lnTo>
                <a:cubicBezTo>
                  <a:pt x="6838602" y="1636617"/>
                  <a:pt x="6771574" y="1706352"/>
                  <a:pt x="6771574" y="1790376"/>
                </a:cubicBezTo>
                <a:cubicBezTo>
                  <a:pt x="6771574" y="1874401"/>
                  <a:pt x="6838602" y="1944135"/>
                  <a:pt x="6927102" y="1954217"/>
                </a:cubicBezTo>
                <a:lnTo>
                  <a:pt x="6927102" y="2253583"/>
                </a:lnTo>
                <a:cubicBezTo>
                  <a:pt x="6838602" y="2263665"/>
                  <a:pt x="6771574" y="2333399"/>
                  <a:pt x="6771574" y="2417424"/>
                </a:cubicBezTo>
                <a:cubicBezTo>
                  <a:pt x="6771574" y="2501448"/>
                  <a:pt x="6838602" y="2571183"/>
                  <a:pt x="6927102" y="2581264"/>
                </a:cubicBezTo>
                <a:lnTo>
                  <a:pt x="6927102" y="2880631"/>
                </a:lnTo>
                <a:cubicBezTo>
                  <a:pt x="6838602" y="2890712"/>
                  <a:pt x="6771574" y="2960447"/>
                  <a:pt x="6771574" y="3044471"/>
                </a:cubicBezTo>
                <a:cubicBezTo>
                  <a:pt x="6771574" y="3128496"/>
                  <a:pt x="6838602" y="3198230"/>
                  <a:pt x="6927102" y="3208311"/>
                </a:cubicBezTo>
                <a:lnTo>
                  <a:pt x="6927102" y="3507678"/>
                </a:lnTo>
                <a:cubicBezTo>
                  <a:pt x="6838602" y="3517760"/>
                  <a:pt x="6771574" y="3587494"/>
                  <a:pt x="6771574" y="3671519"/>
                </a:cubicBezTo>
                <a:cubicBezTo>
                  <a:pt x="6771574" y="3755543"/>
                  <a:pt x="6838602" y="3825278"/>
                  <a:pt x="6927102" y="3835359"/>
                </a:cubicBezTo>
                <a:lnTo>
                  <a:pt x="6927102" y="4134724"/>
                </a:lnTo>
                <a:cubicBezTo>
                  <a:pt x="6838602" y="4144805"/>
                  <a:pt x="6771574" y="4214540"/>
                  <a:pt x="6771574" y="4298565"/>
                </a:cubicBezTo>
                <a:cubicBezTo>
                  <a:pt x="6771574" y="4382589"/>
                  <a:pt x="6838602" y="4452324"/>
                  <a:pt x="6927102" y="4462405"/>
                </a:cubicBezTo>
                <a:lnTo>
                  <a:pt x="6927102" y="4834845"/>
                </a:lnTo>
                <a:lnTo>
                  <a:pt x="6578347" y="4834845"/>
                </a:lnTo>
                <a:cubicBezTo>
                  <a:pt x="6567450" y="4753898"/>
                  <a:pt x="6490966" y="4692534"/>
                  <a:pt x="6398785" y="4692534"/>
                </a:cubicBezTo>
                <a:cubicBezTo>
                  <a:pt x="6306602" y="4692534"/>
                  <a:pt x="6230121" y="4753898"/>
                  <a:pt x="6219223" y="4834845"/>
                </a:cubicBezTo>
                <a:lnTo>
                  <a:pt x="5844539" y="4834845"/>
                </a:lnTo>
                <a:cubicBezTo>
                  <a:pt x="5833641" y="4753898"/>
                  <a:pt x="5757158" y="4692534"/>
                  <a:pt x="5664977" y="4692534"/>
                </a:cubicBezTo>
                <a:cubicBezTo>
                  <a:pt x="5572794" y="4692534"/>
                  <a:pt x="5496312" y="4753898"/>
                  <a:pt x="5485414" y="4834845"/>
                </a:cubicBezTo>
                <a:lnTo>
                  <a:pt x="5110731" y="4834845"/>
                </a:lnTo>
                <a:cubicBezTo>
                  <a:pt x="5099833" y="4753898"/>
                  <a:pt x="5023350" y="4692534"/>
                  <a:pt x="4931169" y="4692534"/>
                </a:cubicBezTo>
                <a:cubicBezTo>
                  <a:pt x="4838986" y="4692534"/>
                  <a:pt x="4762504" y="4753898"/>
                  <a:pt x="4751606" y="4834845"/>
                </a:cubicBezTo>
                <a:lnTo>
                  <a:pt x="4376923" y="4834845"/>
                </a:lnTo>
                <a:cubicBezTo>
                  <a:pt x="4366025" y="4753898"/>
                  <a:pt x="4289542" y="4692534"/>
                  <a:pt x="4197360" y="4692534"/>
                </a:cubicBezTo>
                <a:cubicBezTo>
                  <a:pt x="4105178" y="4692534"/>
                  <a:pt x="4028697" y="4753898"/>
                  <a:pt x="4017798" y="4834845"/>
                </a:cubicBezTo>
                <a:lnTo>
                  <a:pt x="3643115" y="4834845"/>
                </a:lnTo>
                <a:cubicBezTo>
                  <a:pt x="3632218" y="4753898"/>
                  <a:pt x="3555733" y="4692534"/>
                  <a:pt x="3463552" y="4692534"/>
                </a:cubicBezTo>
                <a:cubicBezTo>
                  <a:pt x="3371370" y="4692534"/>
                  <a:pt x="3294889" y="4753898"/>
                  <a:pt x="3283990" y="4834845"/>
                </a:cubicBezTo>
                <a:lnTo>
                  <a:pt x="2909307" y="4834845"/>
                </a:lnTo>
                <a:cubicBezTo>
                  <a:pt x="2898409" y="4753898"/>
                  <a:pt x="2821925" y="4692534"/>
                  <a:pt x="2729744" y="4692534"/>
                </a:cubicBezTo>
                <a:cubicBezTo>
                  <a:pt x="2637562" y="4692534"/>
                  <a:pt x="2561080" y="4753898"/>
                  <a:pt x="2550182" y="4834845"/>
                </a:cubicBezTo>
                <a:lnTo>
                  <a:pt x="2175499" y="4834845"/>
                </a:lnTo>
                <a:cubicBezTo>
                  <a:pt x="2164601" y="4753898"/>
                  <a:pt x="2088117" y="4692534"/>
                  <a:pt x="1995936" y="4692534"/>
                </a:cubicBezTo>
                <a:cubicBezTo>
                  <a:pt x="1903753" y="4692534"/>
                  <a:pt x="1827272" y="4753898"/>
                  <a:pt x="1816374" y="4834845"/>
                </a:cubicBezTo>
                <a:lnTo>
                  <a:pt x="1441690" y="4834845"/>
                </a:lnTo>
                <a:cubicBezTo>
                  <a:pt x="1430792" y="4753898"/>
                  <a:pt x="1354309" y="4692534"/>
                  <a:pt x="1262128" y="4692534"/>
                </a:cubicBezTo>
                <a:cubicBezTo>
                  <a:pt x="1169945" y="4692534"/>
                  <a:pt x="1093464" y="4753898"/>
                  <a:pt x="1082566" y="4834845"/>
                </a:cubicBezTo>
                <a:lnTo>
                  <a:pt x="707879" y="4834845"/>
                </a:lnTo>
                <a:cubicBezTo>
                  <a:pt x="696979" y="4753898"/>
                  <a:pt x="620497" y="4692534"/>
                  <a:pt x="528316" y="4692534"/>
                </a:cubicBezTo>
                <a:cubicBezTo>
                  <a:pt x="436134" y="4692534"/>
                  <a:pt x="359652" y="4753898"/>
                  <a:pt x="348754" y="4834845"/>
                </a:cubicBezTo>
                <a:lnTo>
                  <a:pt x="0" y="4834845"/>
                </a:lnTo>
                <a:lnTo>
                  <a:pt x="0" y="4462405"/>
                </a:lnTo>
                <a:cubicBezTo>
                  <a:pt x="88498" y="4452324"/>
                  <a:pt x="155528" y="4382589"/>
                  <a:pt x="155528" y="4298565"/>
                </a:cubicBezTo>
                <a:cubicBezTo>
                  <a:pt x="155528" y="4214540"/>
                  <a:pt x="88498" y="4144805"/>
                  <a:pt x="0" y="4134724"/>
                </a:cubicBezTo>
                <a:lnTo>
                  <a:pt x="0" y="3835359"/>
                </a:lnTo>
                <a:cubicBezTo>
                  <a:pt x="88498" y="3825278"/>
                  <a:pt x="155528" y="3755543"/>
                  <a:pt x="155528" y="3671519"/>
                </a:cubicBezTo>
                <a:cubicBezTo>
                  <a:pt x="155528" y="3587494"/>
                  <a:pt x="88498" y="3517760"/>
                  <a:pt x="0" y="3507678"/>
                </a:cubicBezTo>
                <a:lnTo>
                  <a:pt x="0" y="3208311"/>
                </a:lnTo>
                <a:cubicBezTo>
                  <a:pt x="88498" y="3198230"/>
                  <a:pt x="155528" y="3128496"/>
                  <a:pt x="155528" y="3044471"/>
                </a:cubicBezTo>
                <a:cubicBezTo>
                  <a:pt x="155528" y="2960447"/>
                  <a:pt x="88498" y="2890712"/>
                  <a:pt x="0" y="2880631"/>
                </a:cubicBezTo>
                <a:lnTo>
                  <a:pt x="0" y="2581264"/>
                </a:lnTo>
                <a:cubicBezTo>
                  <a:pt x="88498" y="2571183"/>
                  <a:pt x="155528" y="2501448"/>
                  <a:pt x="155528" y="2417424"/>
                </a:cubicBezTo>
                <a:cubicBezTo>
                  <a:pt x="155528" y="2333399"/>
                  <a:pt x="88498" y="2263665"/>
                  <a:pt x="0" y="2253583"/>
                </a:cubicBezTo>
                <a:lnTo>
                  <a:pt x="0" y="1954217"/>
                </a:lnTo>
                <a:cubicBezTo>
                  <a:pt x="88498" y="1944136"/>
                  <a:pt x="155528" y="1874401"/>
                  <a:pt x="155528" y="1790376"/>
                </a:cubicBezTo>
                <a:cubicBezTo>
                  <a:pt x="155528" y="1706352"/>
                  <a:pt x="88498" y="1636617"/>
                  <a:pt x="0" y="1626536"/>
                </a:cubicBezTo>
                <a:lnTo>
                  <a:pt x="0" y="1327169"/>
                </a:lnTo>
                <a:cubicBezTo>
                  <a:pt x="88498" y="1317088"/>
                  <a:pt x="155528" y="1247353"/>
                  <a:pt x="155528" y="1163329"/>
                </a:cubicBezTo>
                <a:cubicBezTo>
                  <a:pt x="155528" y="1079304"/>
                  <a:pt x="88498" y="1009570"/>
                  <a:pt x="0" y="999489"/>
                </a:cubicBezTo>
                <a:lnTo>
                  <a:pt x="0" y="700122"/>
                </a:lnTo>
                <a:cubicBezTo>
                  <a:pt x="88498" y="690040"/>
                  <a:pt x="155528" y="620306"/>
                  <a:pt x="155528" y="536281"/>
                </a:cubicBezTo>
                <a:cubicBezTo>
                  <a:pt x="155528" y="452257"/>
                  <a:pt x="88498" y="382522"/>
                  <a:pt x="0" y="372441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C5D8BE08-0094-4A0B-AC4D-9202EA16A8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8451" y="256881"/>
            <a:ext cx="848849" cy="71776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E2425A48-4803-4510-8B18-1E3DF5D426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1" b="49693"/>
          <a:stretch/>
        </p:blipFill>
        <p:spPr>
          <a:xfrm>
            <a:off x="0" y="4436493"/>
            <a:ext cx="12181152" cy="242150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745D5E40-A7C0-4F3B-9AB3-CE9DB028E80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9180">
            <a:off x="10285118" y="265185"/>
            <a:ext cx="1863804" cy="57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558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图片占位符 16"/>
          <p:cNvSpPr>
            <a:spLocks noGrp="1"/>
          </p:cNvSpPr>
          <p:nvPr>
            <p:ph type="pic" sz="quarter" idx="11"/>
          </p:nvPr>
        </p:nvSpPr>
        <p:spPr>
          <a:xfrm>
            <a:off x="7952227" y="3954857"/>
            <a:ext cx="3316302" cy="2257169"/>
          </a:xfrm>
          <a:custGeom>
            <a:avLst/>
            <a:gdLst>
              <a:gd name="connsiteX0" fmla="*/ 1620531 w 3316302"/>
              <a:gd name="connsiteY0" fmla="*/ 0 h 2257169"/>
              <a:gd name="connsiteX1" fmla="*/ 1689983 w 3316302"/>
              <a:gd name="connsiteY1" fmla="*/ 0 h 2257169"/>
              <a:gd name="connsiteX2" fmla="*/ 1757987 w 3316302"/>
              <a:gd name="connsiteY2" fmla="*/ 0 h 2257169"/>
              <a:gd name="connsiteX3" fmla="*/ 1827439 w 3316302"/>
              <a:gd name="connsiteY3" fmla="*/ 2894 h 2257169"/>
              <a:gd name="connsiteX4" fmla="*/ 1893996 w 3316302"/>
              <a:gd name="connsiteY4" fmla="*/ 7235 h 2257169"/>
              <a:gd name="connsiteX5" fmla="*/ 1959107 w 3316302"/>
              <a:gd name="connsiteY5" fmla="*/ 14469 h 2257169"/>
              <a:gd name="connsiteX6" fmla="*/ 2024217 w 3316302"/>
              <a:gd name="connsiteY6" fmla="*/ 21704 h 2257169"/>
              <a:gd name="connsiteX7" fmla="*/ 2086434 w 3316302"/>
              <a:gd name="connsiteY7" fmla="*/ 31832 h 2257169"/>
              <a:gd name="connsiteX8" fmla="*/ 2147204 w 3316302"/>
              <a:gd name="connsiteY8" fmla="*/ 41960 h 2257169"/>
              <a:gd name="connsiteX9" fmla="*/ 2206527 w 3316302"/>
              <a:gd name="connsiteY9" fmla="*/ 54982 h 2257169"/>
              <a:gd name="connsiteX10" fmla="*/ 2264403 w 3316302"/>
              <a:gd name="connsiteY10" fmla="*/ 69451 h 2257169"/>
              <a:gd name="connsiteX11" fmla="*/ 2317939 w 3316302"/>
              <a:gd name="connsiteY11" fmla="*/ 85367 h 2257169"/>
              <a:gd name="connsiteX12" fmla="*/ 2371474 w 3316302"/>
              <a:gd name="connsiteY12" fmla="*/ 102730 h 2257169"/>
              <a:gd name="connsiteX13" fmla="*/ 2420669 w 3316302"/>
              <a:gd name="connsiteY13" fmla="*/ 121540 h 2257169"/>
              <a:gd name="connsiteX14" fmla="*/ 2468417 w 3316302"/>
              <a:gd name="connsiteY14" fmla="*/ 141797 h 2257169"/>
              <a:gd name="connsiteX15" fmla="*/ 2513271 w 3316302"/>
              <a:gd name="connsiteY15" fmla="*/ 162053 h 2257169"/>
              <a:gd name="connsiteX16" fmla="*/ 2553784 w 3316302"/>
              <a:gd name="connsiteY16" fmla="*/ 185204 h 2257169"/>
              <a:gd name="connsiteX17" fmla="*/ 2592851 w 3316302"/>
              <a:gd name="connsiteY17" fmla="*/ 209801 h 2257169"/>
              <a:gd name="connsiteX18" fmla="*/ 2737541 w 3316302"/>
              <a:gd name="connsiteY18" fmla="*/ 209801 h 2257169"/>
              <a:gd name="connsiteX19" fmla="*/ 2766479 w 3316302"/>
              <a:gd name="connsiteY19" fmla="*/ 211248 h 2257169"/>
              <a:gd name="connsiteX20" fmla="*/ 2795417 w 3316302"/>
              <a:gd name="connsiteY20" fmla="*/ 215589 h 2257169"/>
              <a:gd name="connsiteX21" fmla="*/ 2822908 w 3316302"/>
              <a:gd name="connsiteY21" fmla="*/ 222823 h 2257169"/>
              <a:gd name="connsiteX22" fmla="*/ 2848952 w 3316302"/>
              <a:gd name="connsiteY22" fmla="*/ 231505 h 2257169"/>
              <a:gd name="connsiteX23" fmla="*/ 2874997 w 3316302"/>
              <a:gd name="connsiteY23" fmla="*/ 244527 h 2257169"/>
              <a:gd name="connsiteX24" fmla="*/ 2898147 w 3316302"/>
              <a:gd name="connsiteY24" fmla="*/ 258996 h 2257169"/>
              <a:gd name="connsiteX25" fmla="*/ 2921297 w 3316302"/>
              <a:gd name="connsiteY25" fmla="*/ 274912 h 2257169"/>
              <a:gd name="connsiteX26" fmla="*/ 2941554 w 3316302"/>
              <a:gd name="connsiteY26" fmla="*/ 293721 h 2257169"/>
              <a:gd name="connsiteX27" fmla="*/ 2960364 w 3316302"/>
              <a:gd name="connsiteY27" fmla="*/ 313978 h 2257169"/>
              <a:gd name="connsiteX28" fmla="*/ 2976280 w 3316302"/>
              <a:gd name="connsiteY28" fmla="*/ 335682 h 2257169"/>
              <a:gd name="connsiteX29" fmla="*/ 2990749 w 3316302"/>
              <a:gd name="connsiteY29" fmla="*/ 360279 h 2257169"/>
              <a:gd name="connsiteX30" fmla="*/ 3002324 w 3316302"/>
              <a:gd name="connsiteY30" fmla="*/ 384876 h 2257169"/>
              <a:gd name="connsiteX31" fmla="*/ 3012452 w 3316302"/>
              <a:gd name="connsiteY31" fmla="*/ 410921 h 2257169"/>
              <a:gd name="connsiteX32" fmla="*/ 3019687 w 3316302"/>
              <a:gd name="connsiteY32" fmla="*/ 438412 h 2257169"/>
              <a:gd name="connsiteX33" fmla="*/ 3024027 w 3316302"/>
              <a:gd name="connsiteY33" fmla="*/ 467350 h 2257169"/>
              <a:gd name="connsiteX34" fmla="*/ 3025475 w 3316302"/>
              <a:gd name="connsiteY34" fmla="*/ 496288 h 2257169"/>
              <a:gd name="connsiteX35" fmla="*/ 3025475 w 3316302"/>
              <a:gd name="connsiteY35" fmla="*/ 687279 h 2257169"/>
              <a:gd name="connsiteX36" fmla="*/ 3057306 w 3316302"/>
              <a:gd name="connsiteY36" fmla="*/ 701748 h 2257169"/>
              <a:gd name="connsiteX37" fmla="*/ 3087691 w 3316302"/>
              <a:gd name="connsiteY37" fmla="*/ 717664 h 2257169"/>
              <a:gd name="connsiteX38" fmla="*/ 3116629 w 3316302"/>
              <a:gd name="connsiteY38" fmla="*/ 736474 h 2257169"/>
              <a:gd name="connsiteX39" fmla="*/ 3144121 w 3316302"/>
              <a:gd name="connsiteY39" fmla="*/ 756731 h 2257169"/>
              <a:gd name="connsiteX40" fmla="*/ 3170165 w 3316302"/>
              <a:gd name="connsiteY40" fmla="*/ 779881 h 2257169"/>
              <a:gd name="connsiteX41" fmla="*/ 3193315 w 3316302"/>
              <a:gd name="connsiteY41" fmla="*/ 805925 h 2257169"/>
              <a:gd name="connsiteX42" fmla="*/ 3216466 w 3316302"/>
              <a:gd name="connsiteY42" fmla="*/ 831970 h 2257169"/>
              <a:gd name="connsiteX43" fmla="*/ 3236722 w 3316302"/>
              <a:gd name="connsiteY43" fmla="*/ 860908 h 2257169"/>
              <a:gd name="connsiteX44" fmla="*/ 3254085 w 3316302"/>
              <a:gd name="connsiteY44" fmla="*/ 891293 h 2257169"/>
              <a:gd name="connsiteX45" fmla="*/ 3270001 w 3316302"/>
              <a:gd name="connsiteY45" fmla="*/ 923124 h 2257169"/>
              <a:gd name="connsiteX46" fmla="*/ 3284470 w 3316302"/>
              <a:gd name="connsiteY46" fmla="*/ 954956 h 2257169"/>
              <a:gd name="connsiteX47" fmla="*/ 3296045 w 3316302"/>
              <a:gd name="connsiteY47" fmla="*/ 989682 h 2257169"/>
              <a:gd name="connsiteX48" fmla="*/ 3304727 w 3316302"/>
              <a:gd name="connsiteY48" fmla="*/ 1024408 h 2257169"/>
              <a:gd name="connsiteX49" fmla="*/ 3311961 w 3316302"/>
              <a:gd name="connsiteY49" fmla="*/ 1060580 h 2257169"/>
              <a:gd name="connsiteX50" fmla="*/ 3314855 w 3316302"/>
              <a:gd name="connsiteY50" fmla="*/ 1098200 h 2257169"/>
              <a:gd name="connsiteX51" fmla="*/ 3316302 w 3316302"/>
              <a:gd name="connsiteY51" fmla="*/ 1135819 h 2257169"/>
              <a:gd name="connsiteX52" fmla="*/ 3314855 w 3316302"/>
              <a:gd name="connsiteY52" fmla="*/ 1173439 h 2257169"/>
              <a:gd name="connsiteX53" fmla="*/ 3311961 w 3316302"/>
              <a:gd name="connsiteY53" fmla="*/ 1209611 h 2257169"/>
              <a:gd name="connsiteX54" fmla="*/ 3304727 w 3316302"/>
              <a:gd name="connsiteY54" fmla="*/ 1245784 h 2257169"/>
              <a:gd name="connsiteX55" fmla="*/ 3296045 w 3316302"/>
              <a:gd name="connsiteY55" fmla="*/ 1281956 h 2257169"/>
              <a:gd name="connsiteX56" fmla="*/ 3284470 w 3316302"/>
              <a:gd name="connsiteY56" fmla="*/ 1315235 h 2257169"/>
              <a:gd name="connsiteX57" fmla="*/ 3270001 w 3316302"/>
              <a:gd name="connsiteY57" fmla="*/ 1348514 h 2257169"/>
              <a:gd name="connsiteX58" fmla="*/ 3254085 w 3316302"/>
              <a:gd name="connsiteY58" fmla="*/ 1380346 h 2257169"/>
              <a:gd name="connsiteX59" fmla="*/ 3236722 w 3316302"/>
              <a:gd name="connsiteY59" fmla="*/ 1410731 h 2257169"/>
              <a:gd name="connsiteX60" fmla="*/ 3216466 w 3316302"/>
              <a:gd name="connsiteY60" fmla="*/ 1438222 h 2257169"/>
              <a:gd name="connsiteX61" fmla="*/ 3193315 w 3316302"/>
              <a:gd name="connsiteY61" fmla="*/ 1465713 h 2257169"/>
              <a:gd name="connsiteX62" fmla="*/ 3170165 w 3316302"/>
              <a:gd name="connsiteY62" fmla="*/ 1490310 h 2257169"/>
              <a:gd name="connsiteX63" fmla="*/ 3144121 w 3316302"/>
              <a:gd name="connsiteY63" fmla="*/ 1513461 h 2257169"/>
              <a:gd name="connsiteX64" fmla="*/ 3116629 w 3316302"/>
              <a:gd name="connsiteY64" fmla="*/ 1535164 h 2257169"/>
              <a:gd name="connsiteX65" fmla="*/ 3087691 w 3316302"/>
              <a:gd name="connsiteY65" fmla="*/ 1553974 h 2257169"/>
              <a:gd name="connsiteX66" fmla="*/ 3057306 w 3316302"/>
              <a:gd name="connsiteY66" fmla="*/ 1569890 h 2257169"/>
              <a:gd name="connsiteX67" fmla="*/ 3025475 w 3316302"/>
              <a:gd name="connsiteY67" fmla="*/ 1584359 h 2257169"/>
              <a:gd name="connsiteX68" fmla="*/ 3025475 w 3316302"/>
              <a:gd name="connsiteY68" fmla="*/ 1779691 h 2257169"/>
              <a:gd name="connsiteX69" fmla="*/ 3024027 w 3316302"/>
              <a:gd name="connsiteY69" fmla="*/ 1808629 h 2257169"/>
              <a:gd name="connsiteX70" fmla="*/ 3019687 w 3316302"/>
              <a:gd name="connsiteY70" fmla="*/ 1837567 h 2257169"/>
              <a:gd name="connsiteX71" fmla="*/ 3012452 w 3316302"/>
              <a:gd name="connsiteY71" fmla="*/ 1865058 h 2257169"/>
              <a:gd name="connsiteX72" fmla="*/ 3002324 w 3316302"/>
              <a:gd name="connsiteY72" fmla="*/ 1891103 h 2257169"/>
              <a:gd name="connsiteX73" fmla="*/ 2990749 w 3316302"/>
              <a:gd name="connsiteY73" fmla="*/ 1915700 h 2257169"/>
              <a:gd name="connsiteX74" fmla="*/ 2976280 w 3316302"/>
              <a:gd name="connsiteY74" fmla="*/ 1940297 h 2257169"/>
              <a:gd name="connsiteX75" fmla="*/ 2960364 w 3316302"/>
              <a:gd name="connsiteY75" fmla="*/ 1962001 h 2257169"/>
              <a:gd name="connsiteX76" fmla="*/ 2941554 w 3316302"/>
              <a:gd name="connsiteY76" fmla="*/ 1982258 h 2257169"/>
              <a:gd name="connsiteX77" fmla="*/ 2921297 w 3316302"/>
              <a:gd name="connsiteY77" fmla="*/ 2001067 h 2257169"/>
              <a:gd name="connsiteX78" fmla="*/ 2898147 w 3316302"/>
              <a:gd name="connsiteY78" fmla="*/ 2016983 h 2257169"/>
              <a:gd name="connsiteX79" fmla="*/ 2874997 w 3316302"/>
              <a:gd name="connsiteY79" fmla="*/ 2031452 h 2257169"/>
              <a:gd name="connsiteX80" fmla="*/ 2848952 w 3316302"/>
              <a:gd name="connsiteY80" fmla="*/ 2043028 h 2257169"/>
              <a:gd name="connsiteX81" fmla="*/ 2822908 w 3316302"/>
              <a:gd name="connsiteY81" fmla="*/ 2053156 h 2257169"/>
              <a:gd name="connsiteX82" fmla="*/ 2795417 w 3316302"/>
              <a:gd name="connsiteY82" fmla="*/ 2060390 h 2257169"/>
              <a:gd name="connsiteX83" fmla="*/ 2766479 w 3316302"/>
              <a:gd name="connsiteY83" fmla="*/ 2064731 h 2257169"/>
              <a:gd name="connsiteX84" fmla="*/ 2737541 w 3316302"/>
              <a:gd name="connsiteY84" fmla="*/ 2066178 h 2257169"/>
              <a:gd name="connsiteX85" fmla="*/ 2562465 w 3316302"/>
              <a:gd name="connsiteY85" fmla="*/ 2066178 h 2257169"/>
              <a:gd name="connsiteX86" fmla="*/ 2523399 w 3316302"/>
              <a:gd name="connsiteY86" fmla="*/ 2087882 h 2257169"/>
              <a:gd name="connsiteX87" fmla="*/ 2481439 w 3316302"/>
              <a:gd name="connsiteY87" fmla="*/ 2108138 h 2257169"/>
              <a:gd name="connsiteX88" fmla="*/ 2438032 w 3316302"/>
              <a:gd name="connsiteY88" fmla="*/ 2128395 h 2257169"/>
              <a:gd name="connsiteX89" fmla="*/ 2391731 w 3316302"/>
              <a:gd name="connsiteY89" fmla="*/ 2147204 h 2257169"/>
              <a:gd name="connsiteX90" fmla="*/ 2342536 w 3316302"/>
              <a:gd name="connsiteY90" fmla="*/ 2163120 h 2257169"/>
              <a:gd name="connsiteX91" fmla="*/ 2290448 w 3316302"/>
              <a:gd name="connsiteY91" fmla="*/ 2179036 h 2257169"/>
              <a:gd name="connsiteX92" fmla="*/ 2236912 w 3316302"/>
              <a:gd name="connsiteY92" fmla="*/ 2193505 h 2257169"/>
              <a:gd name="connsiteX93" fmla="*/ 2181930 w 3316302"/>
              <a:gd name="connsiteY93" fmla="*/ 2206528 h 2257169"/>
              <a:gd name="connsiteX94" fmla="*/ 2125501 w 3316302"/>
              <a:gd name="connsiteY94" fmla="*/ 2218103 h 2257169"/>
              <a:gd name="connsiteX95" fmla="*/ 2066178 w 3316302"/>
              <a:gd name="connsiteY95" fmla="*/ 2228231 h 2257169"/>
              <a:gd name="connsiteX96" fmla="*/ 2006855 w 3316302"/>
              <a:gd name="connsiteY96" fmla="*/ 2236912 h 2257169"/>
              <a:gd name="connsiteX97" fmla="*/ 1944638 w 3316302"/>
              <a:gd name="connsiteY97" fmla="*/ 2244147 h 2257169"/>
              <a:gd name="connsiteX98" fmla="*/ 1882421 w 3316302"/>
              <a:gd name="connsiteY98" fmla="*/ 2249935 h 2257169"/>
              <a:gd name="connsiteX99" fmla="*/ 1818757 w 3316302"/>
              <a:gd name="connsiteY99" fmla="*/ 2254275 h 2257169"/>
              <a:gd name="connsiteX100" fmla="*/ 1755093 w 3316302"/>
              <a:gd name="connsiteY100" fmla="*/ 2255722 h 2257169"/>
              <a:gd name="connsiteX101" fmla="*/ 1689983 w 3316302"/>
              <a:gd name="connsiteY101" fmla="*/ 2257169 h 2257169"/>
              <a:gd name="connsiteX102" fmla="*/ 1623425 w 3316302"/>
              <a:gd name="connsiteY102" fmla="*/ 2255722 h 2257169"/>
              <a:gd name="connsiteX103" fmla="*/ 1559762 w 3316302"/>
              <a:gd name="connsiteY103" fmla="*/ 2254275 h 2257169"/>
              <a:gd name="connsiteX104" fmla="*/ 1496098 w 3316302"/>
              <a:gd name="connsiteY104" fmla="*/ 2249935 h 2257169"/>
              <a:gd name="connsiteX105" fmla="*/ 1433881 w 3316302"/>
              <a:gd name="connsiteY105" fmla="*/ 2244147 h 2257169"/>
              <a:gd name="connsiteX106" fmla="*/ 1371664 w 3316302"/>
              <a:gd name="connsiteY106" fmla="*/ 2236912 h 2257169"/>
              <a:gd name="connsiteX107" fmla="*/ 1312341 w 3316302"/>
              <a:gd name="connsiteY107" fmla="*/ 2228231 h 2257169"/>
              <a:gd name="connsiteX108" fmla="*/ 1253018 w 3316302"/>
              <a:gd name="connsiteY108" fmla="*/ 2218103 h 2257169"/>
              <a:gd name="connsiteX109" fmla="*/ 1196589 w 3316302"/>
              <a:gd name="connsiteY109" fmla="*/ 2206528 h 2257169"/>
              <a:gd name="connsiteX110" fmla="*/ 1141607 w 3316302"/>
              <a:gd name="connsiteY110" fmla="*/ 2193505 h 2257169"/>
              <a:gd name="connsiteX111" fmla="*/ 1088071 w 3316302"/>
              <a:gd name="connsiteY111" fmla="*/ 2179036 h 2257169"/>
              <a:gd name="connsiteX112" fmla="*/ 1035983 w 3316302"/>
              <a:gd name="connsiteY112" fmla="*/ 2163120 h 2257169"/>
              <a:gd name="connsiteX113" fmla="*/ 988235 w 3316302"/>
              <a:gd name="connsiteY113" fmla="*/ 2147204 h 2257169"/>
              <a:gd name="connsiteX114" fmla="*/ 940487 w 3316302"/>
              <a:gd name="connsiteY114" fmla="*/ 2128395 h 2257169"/>
              <a:gd name="connsiteX115" fmla="*/ 897080 w 3316302"/>
              <a:gd name="connsiteY115" fmla="*/ 2108138 h 2257169"/>
              <a:gd name="connsiteX116" fmla="*/ 855120 w 3316302"/>
              <a:gd name="connsiteY116" fmla="*/ 2087882 h 2257169"/>
              <a:gd name="connsiteX117" fmla="*/ 816053 w 3316302"/>
              <a:gd name="connsiteY117" fmla="*/ 2066178 h 2257169"/>
              <a:gd name="connsiteX118" fmla="*/ 570080 w 3316302"/>
              <a:gd name="connsiteY118" fmla="*/ 2066178 h 2257169"/>
              <a:gd name="connsiteX119" fmla="*/ 539695 w 3316302"/>
              <a:gd name="connsiteY119" fmla="*/ 2064731 h 2257169"/>
              <a:gd name="connsiteX120" fmla="*/ 510757 w 3316302"/>
              <a:gd name="connsiteY120" fmla="*/ 2060390 h 2257169"/>
              <a:gd name="connsiteX121" fmla="*/ 483266 w 3316302"/>
              <a:gd name="connsiteY121" fmla="*/ 2053156 h 2257169"/>
              <a:gd name="connsiteX122" fmla="*/ 457222 w 3316302"/>
              <a:gd name="connsiteY122" fmla="*/ 2043028 h 2257169"/>
              <a:gd name="connsiteX123" fmla="*/ 432624 w 3316302"/>
              <a:gd name="connsiteY123" fmla="*/ 2031452 h 2257169"/>
              <a:gd name="connsiteX124" fmla="*/ 408027 w 3316302"/>
              <a:gd name="connsiteY124" fmla="*/ 2016983 h 2257169"/>
              <a:gd name="connsiteX125" fmla="*/ 386323 w 3316302"/>
              <a:gd name="connsiteY125" fmla="*/ 2001067 h 2257169"/>
              <a:gd name="connsiteX126" fmla="*/ 366067 w 3316302"/>
              <a:gd name="connsiteY126" fmla="*/ 1982258 h 2257169"/>
              <a:gd name="connsiteX127" fmla="*/ 347257 w 3316302"/>
              <a:gd name="connsiteY127" fmla="*/ 1962001 h 2257169"/>
              <a:gd name="connsiteX128" fmla="*/ 331341 w 3316302"/>
              <a:gd name="connsiteY128" fmla="*/ 1940297 h 2257169"/>
              <a:gd name="connsiteX129" fmla="*/ 316872 w 3316302"/>
              <a:gd name="connsiteY129" fmla="*/ 1915700 h 2257169"/>
              <a:gd name="connsiteX130" fmla="*/ 303850 w 3316302"/>
              <a:gd name="connsiteY130" fmla="*/ 1891103 h 2257169"/>
              <a:gd name="connsiteX131" fmla="*/ 293722 w 3316302"/>
              <a:gd name="connsiteY131" fmla="*/ 1865058 h 2257169"/>
              <a:gd name="connsiteX132" fmla="*/ 287934 w 3316302"/>
              <a:gd name="connsiteY132" fmla="*/ 1837567 h 2257169"/>
              <a:gd name="connsiteX133" fmla="*/ 283593 w 3316302"/>
              <a:gd name="connsiteY133" fmla="*/ 1808629 h 2257169"/>
              <a:gd name="connsiteX134" fmla="*/ 280699 w 3316302"/>
              <a:gd name="connsiteY134" fmla="*/ 1779691 h 2257169"/>
              <a:gd name="connsiteX135" fmla="*/ 280699 w 3316302"/>
              <a:gd name="connsiteY135" fmla="*/ 1580018 h 2257169"/>
              <a:gd name="connsiteX136" fmla="*/ 250314 w 3316302"/>
              <a:gd name="connsiteY136" fmla="*/ 1565549 h 2257169"/>
              <a:gd name="connsiteX137" fmla="*/ 221376 w 3316302"/>
              <a:gd name="connsiteY137" fmla="*/ 1548187 h 2257169"/>
              <a:gd name="connsiteX138" fmla="*/ 192438 w 3316302"/>
              <a:gd name="connsiteY138" fmla="*/ 1529377 h 2257169"/>
              <a:gd name="connsiteX139" fmla="*/ 166394 w 3316302"/>
              <a:gd name="connsiteY139" fmla="*/ 1507673 h 2257169"/>
              <a:gd name="connsiteX140" fmla="*/ 141797 w 3316302"/>
              <a:gd name="connsiteY140" fmla="*/ 1484523 h 2257169"/>
              <a:gd name="connsiteX141" fmla="*/ 118646 w 3316302"/>
              <a:gd name="connsiteY141" fmla="*/ 1459926 h 2257169"/>
              <a:gd name="connsiteX142" fmla="*/ 96943 w 3316302"/>
              <a:gd name="connsiteY142" fmla="*/ 1433881 h 2257169"/>
              <a:gd name="connsiteX143" fmla="*/ 78133 w 3316302"/>
              <a:gd name="connsiteY143" fmla="*/ 1404943 h 2257169"/>
              <a:gd name="connsiteX144" fmla="*/ 60770 w 3316302"/>
              <a:gd name="connsiteY144" fmla="*/ 1376005 h 2257169"/>
              <a:gd name="connsiteX145" fmla="*/ 44854 w 3316302"/>
              <a:gd name="connsiteY145" fmla="*/ 1344173 h 2257169"/>
              <a:gd name="connsiteX146" fmla="*/ 31832 w 3316302"/>
              <a:gd name="connsiteY146" fmla="*/ 1312341 h 2257169"/>
              <a:gd name="connsiteX147" fmla="*/ 20257 w 3316302"/>
              <a:gd name="connsiteY147" fmla="*/ 1277616 h 2257169"/>
              <a:gd name="connsiteX148" fmla="*/ 11575 w 3316302"/>
              <a:gd name="connsiteY148" fmla="*/ 1244337 h 2257169"/>
              <a:gd name="connsiteX149" fmla="*/ 4341 w 3316302"/>
              <a:gd name="connsiteY149" fmla="*/ 1208164 h 2257169"/>
              <a:gd name="connsiteX150" fmla="*/ 1447 w 3316302"/>
              <a:gd name="connsiteY150" fmla="*/ 1171992 h 2257169"/>
              <a:gd name="connsiteX151" fmla="*/ 0 w 3316302"/>
              <a:gd name="connsiteY151" fmla="*/ 1135819 h 2257169"/>
              <a:gd name="connsiteX152" fmla="*/ 1447 w 3316302"/>
              <a:gd name="connsiteY152" fmla="*/ 1098200 h 2257169"/>
              <a:gd name="connsiteX153" fmla="*/ 4341 w 3316302"/>
              <a:gd name="connsiteY153" fmla="*/ 1062027 h 2257169"/>
              <a:gd name="connsiteX154" fmla="*/ 11575 w 3316302"/>
              <a:gd name="connsiteY154" fmla="*/ 1027301 h 2257169"/>
              <a:gd name="connsiteX155" fmla="*/ 20257 w 3316302"/>
              <a:gd name="connsiteY155" fmla="*/ 992576 h 2257169"/>
              <a:gd name="connsiteX156" fmla="*/ 31832 w 3316302"/>
              <a:gd name="connsiteY156" fmla="*/ 959297 h 2257169"/>
              <a:gd name="connsiteX157" fmla="*/ 44854 w 3316302"/>
              <a:gd name="connsiteY157" fmla="*/ 927465 h 2257169"/>
              <a:gd name="connsiteX158" fmla="*/ 60770 w 3316302"/>
              <a:gd name="connsiteY158" fmla="*/ 895633 h 2257169"/>
              <a:gd name="connsiteX159" fmla="*/ 78133 w 3316302"/>
              <a:gd name="connsiteY159" fmla="*/ 865248 h 2257169"/>
              <a:gd name="connsiteX160" fmla="*/ 96943 w 3316302"/>
              <a:gd name="connsiteY160" fmla="*/ 837757 h 2257169"/>
              <a:gd name="connsiteX161" fmla="*/ 118646 w 3316302"/>
              <a:gd name="connsiteY161" fmla="*/ 810266 h 2257169"/>
              <a:gd name="connsiteX162" fmla="*/ 141797 w 3316302"/>
              <a:gd name="connsiteY162" fmla="*/ 785669 h 2257169"/>
              <a:gd name="connsiteX163" fmla="*/ 166394 w 3316302"/>
              <a:gd name="connsiteY163" fmla="*/ 762518 h 2257169"/>
              <a:gd name="connsiteX164" fmla="*/ 192438 w 3316302"/>
              <a:gd name="connsiteY164" fmla="*/ 742262 h 2257169"/>
              <a:gd name="connsiteX165" fmla="*/ 221376 w 3316302"/>
              <a:gd name="connsiteY165" fmla="*/ 722005 h 2257169"/>
              <a:gd name="connsiteX166" fmla="*/ 250314 w 3316302"/>
              <a:gd name="connsiteY166" fmla="*/ 706089 h 2257169"/>
              <a:gd name="connsiteX167" fmla="*/ 280699 w 3316302"/>
              <a:gd name="connsiteY167" fmla="*/ 691620 h 2257169"/>
              <a:gd name="connsiteX168" fmla="*/ 280699 w 3316302"/>
              <a:gd name="connsiteY168" fmla="*/ 496288 h 2257169"/>
              <a:gd name="connsiteX169" fmla="*/ 283593 w 3316302"/>
              <a:gd name="connsiteY169" fmla="*/ 467350 h 2257169"/>
              <a:gd name="connsiteX170" fmla="*/ 287934 w 3316302"/>
              <a:gd name="connsiteY170" fmla="*/ 438412 h 2257169"/>
              <a:gd name="connsiteX171" fmla="*/ 293722 w 3316302"/>
              <a:gd name="connsiteY171" fmla="*/ 410921 h 2257169"/>
              <a:gd name="connsiteX172" fmla="*/ 303850 w 3316302"/>
              <a:gd name="connsiteY172" fmla="*/ 384876 h 2257169"/>
              <a:gd name="connsiteX173" fmla="*/ 316872 w 3316302"/>
              <a:gd name="connsiteY173" fmla="*/ 360279 h 2257169"/>
              <a:gd name="connsiteX174" fmla="*/ 331341 w 3316302"/>
              <a:gd name="connsiteY174" fmla="*/ 335682 h 2257169"/>
              <a:gd name="connsiteX175" fmla="*/ 347257 w 3316302"/>
              <a:gd name="connsiteY175" fmla="*/ 313978 h 2257169"/>
              <a:gd name="connsiteX176" fmla="*/ 366067 w 3316302"/>
              <a:gd name="connsiteY176" fmla="*/ 293721 h 2257169"/>
              <a:gd name="connsiteX177" fmla="*/ 386323 w 3316302"/>
              <a:gd name="connsiteY177" fmla="*/ 274912 h 2257169"/>
              <a:gd name="connsiteX178" fmla="*/ 408027 w 3316302"/>
              <a:gd name="connsiteY178" fmla="*/ 258996 h 2257169"/>
              <a:gd name="connsiteX179" fmla="*/ 432624 w 3316302"/>
              <a:gd name="connsiteY179" fmla="*/ 244527 h 2257169"/>
              <a:gd name="connsiteX180" fmla="*/ 457222 w 3316302"/>
              <a:gd name="connsiteY180" fmla="*/ 231505 h 2257169"/>
              <a:gd name="connsiteX181" fmla="*/ 483266 w 3316302"/>
              <a:gd name="connsiteY181" fmla="*/ 222823 h 2257169"/>
              <a:gd name="connsiteX182" fmla="*/ 510757 w 3316302"/>
              <a:gd name="connsiteY182" fmla="*/ 215589 h 2257169"/>
              <a:gd name="connsiteX183" fmla="*/ 539695 w 3316302"/>
              <a:gd name="connsiteY183" fmla="*/ 211248 h 2257169"/>
              <a:gd name="connsiteX184" fmla="*/ 570080 w 3316302"/>
              <a:gd name="connsiteY184" fmla="*/ 209801 h 2257169"/>
              <a:gd name="connsiteX185" fmla="*/ 785668 w 3316302"/>
              <a:gd name="connsiteY185" fmla="*/ 209801 h 2257169"/>
              <a:gd name="connsiteX186" fmla="*/ 824735 w 3316302"/>
              <a:gd name="connsiteY186" fmla="*/ 185204 h 2257169"/>
              <a:gd name="connsiteX187" fmla="*/ 866695 w 3316302"/>
              <a:gd name="connsiteY187" fmla="*/ 162053 h 2257169"/>
              <a:gd name="connsiteX188" fmla="*/ 910102 w 3316302"/>
              <a:gd name="connsiteY188" fmla="*/ 141797 h 2257169"/>
              <a:gd name="connsiteX189" fmla="*/ 957850 w 3316302"/>
              <a:gd name="connsiteY189" fmla="*/ 121540 h 2257169"/>
              <a:gd name="connsiteX190" fmla="*/ 1007045 w 3316302"/>
              <a:gd name="connsiteY190" fmla="*/ 102730 h 2257169"/>
              <a:gd name="connsiteX191" fmla="*/ 1060580 w 3316302"/>
              <a:gd name="connsiteY191" fmla="*/ 85367 h 2257169"/>
              <a:gd name="connsiteX192" fmla="*/ 1115562 w 3316302"/>
              <a:gd name="connsiteY192" fmla="*/ 69451 h 2257169"/>
              <a:gd name="connsiteX193" fmla="*/ 1171991 w 3316302"/>
              <a:gd name="connsiteY193" fmla="*/ 54982 h 2257169"/>
              <a:gd name="connsiteX194" fmla="*/ 1231315 w 3316302"/>
              <a:gd name="connsiteY194" fmla="*/ 41960 h 2257169"/>
              <a:gd name="connsiteX195" fmla="*/ 1292085 w 3316302"/>
              <a:gd name="connsiteY195" fmla="*/ 31832 h 2257169"/>
              <a:gd name="connsiteX196" fmla="*/ 1354301 w 3316302"/>
              <a:gd name="connsiteY196" fmla="*/ 21704 h 2257169"/>
              <a:gd name="connsiteX197" fmla="*/ 1419412 w 3316302"/>
              <a:gd name="connsiteY197" fmla="*/ 14469 h 2257169"/>
              <a:gd name="connsiteX198" fmla="*/ 1484523 w 3316302"/>
              <a:gd name="connsiteY198" fmla="*/ 7235 h 2257169"/>
              <a:gd name="connsiteX199" fmla="*/ 1552527 w 3316302"/>
              <a:gd name="connsiteY199" fmla="*/ 2894 h 2257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</a:cxnLst>
            <a:rect l="l" t="t" r="r" b="b"/>
            <a:pathLst>
              <a:path w="3316302" h="2257169">
                <a:moveTo>
                  <a:pt x="1620531" y="0"/>
                </a:moveTo>
                <a:lnTo>
                  <a:pt x="1689983" y="0"/>
                </a:lnTo>
                <a:lnTo>
                  <a:pt x="1757987" y="0"/>
                </a:lnTo>
                <a:lnTo>
                  <a:pt x="1827439" y="2894"/>
                </a:lnTo>
                <a:lnTo>
                  <a:pt x="1893996" y="7235"/>
                </a:lnTo>
                <a:lnTo>
                  <a:pt x="1959107" y="14469"/>
                </a:lnTo>
                <a:lnTo>
                  <a:pt x="2024217" y="21704"/>
                </a:lnTo>
                <a:lnTo>
                  <a:pt x="2086434" y="31832"/>
                </a:lnTo>
                <a:lnTo>
                  <a:pt x="2147204" y="41960"/>
                </a:lnTo>
                <a:lnTo>
                  <a:pt x="2206527" y="54982"/>
                </a:lnTo>
                <a:lnTo>
                  <a:pt x="2264403" y="69451"/>
                </a:lnTo>
                <a:lnTo>
                  <a:pt x="2317939" y="85367"/>
                </a:lnTo>
                <a:lnTo>
                  <a:pt x="2371474" y="102730"/>
                </a:lnTo>
                <a:lnTo>
                  <a:pt x="2420669" y="121540"/>
                </a:lnTo>
                <a:lnTo>
                  <a:pt x="2468417" y="141797"/>
                </a:lnTo>
                <a:lnTo>
                  <a:pt x="2513271" y="162053"/>
                </a:lnTo>
                <a:lnTo>
                  <a:pt x="2553784" y="185204"/>
                </a:lnTo>
                <a:lnTo>
                  <a:pt x="2592851" y="209801"/>
                </a:lnTo>
                <a:lnTo>
                  <a:pt x="2737541" y="209801"/>
                </a:lnTo>
                <a:lnTo>
                  <a:pt x="2766479" y="211248"/>
                </a:lnTo>
                <a:lnTo>
                  <a:pt x="2795417" y="215589"/>
                </a:lnTo>
                <a:lnTo>
                  <a:pt x="2822908" y="222823"/>
                </a:lnTo>
                <a:lnTo>
                  <a:pt x="2848952" y="231505"/>
                </a:lnTo>
                <a:lnTo>
                  <a:pt x="2874997" y="244527"/>
                </a:lnTo>
                <a:lnTo>
                  <a:pt x="2898147" y="258996"/>
                </a:lnTo>
                <a:lnTo>
                  <a:pt x="2921297" y="274912"/>
                </a:lnTo>
                <a:lnTo>
                  <a:pt x="2941554" y="293721"/>
                </a:lnTo>
                <a:lnTo>
                  <a:pt x="2960364" y="313978"/>
                </a:lnTo>
                <a:lnTo>
                  <a:pt x="2976280" y="335682"/>
                </a:lnTo>
                <a:lnTo>
                  <a:pt x="2990749" y="360279"/>
                </a:lnTo>
                <a:lnTo>
                  <a:pt x="3002324" y="384876"/>
                </a:lnTo>
                <a:lnTo>
                  <a:pt x="3012452" y="410921"/>
                </a:lnTo>
                <a:lnTo>
                  <a:pt x="3019687" y="438412"/>
                </a:lnTo>
                <a:lnTo>
                  <a:pt x="3024027" y="467350"/>
                </a:lnTo>
                <a:lnTo>
                  <a:pt x="3025475" y="496288"/>
                </a:lnTo>
                <a:lnTo>
                  <a:pt x="3025475" y="687279"/>
                </a:lnTo>
                <a:lnTo>
                  <a:pt x="3057306" y="701748"/>
                </a:lnTo>
                <a:lnTo>
                  <a:pt x="3087691" y="717664"/>
                </a:lnTo>
                <a:lnTo>
                  <a:pt x="3116629" y="736474"/>
                </a:lnTo>
                <a:lnTo>
                  <a:pt x="3144121" y="756731"/>
                </a:lnTo>
                <a:lnTo>
                  <a:pt x="3170165" y="779881"/>
                </a:lnTo>
                <a:lnTo>
                  <a:pt x="3193315" y="805925"/>
                </a:lnTo>
                <a:lnTo>
                  <a:pt x="3216466" y="831970"/>
                </a:lnTo>
                <a:lnTo>
                  <a:pt x="3236722" y="860908"/>
                </a:lnTo>
                <a:lnTo>
                  <a:pt x="3254085" y="891293"/>
                </a:lnTo>
                <a:lnTo>
                  <a:pt x="3270001" y="923124"/>
                </a:lnTo>
                <a:lnTo>
                  <a:pt x="3284470" y="954956"/>
                </a:lnTo>
                <a:lnTo>
                  <a:pt x="3296045" y="989682"/>
                </a:lnTo>
                <a:lnTo>
                  <a:pt x="3304727" y="1024408"/>
                </a:lnTo>
                <a:lnTo>
                  <a:pt x="3311961" y="1060580"/>
                </a:lnTo>
                <a:lnTo>
                  <a:pt x="3314855" y="1098200"/>
                </a:lnTo>
                <a:lnTo>
                  <a:pt x="3316302" y="1135819"/>
                </a:lnTo>
                <a:lnTo>
                  <a:pt x="3314855" y="1173439"/>
                </a:lnTo>
                <a:lnTo>
                  <a:pt x="3311961" y="1209611"/>
                </a:lnTo>
                <a:lnTo>
                  <a:pt x="3304727" y="1245784"/>
                </a:lnTo>
                <a:lnTo>
                  <a:pt x="3296045" y="1281956"/>
                </a:lnTo>
                <a:lnTo>
                  <a:pt x="3284470" y="1315235"/>
                </a:lnTo>
                <a:lnTo>
                  <a:pt x="3270001" y="1348514"/>
                </a:lnTo>
                <a:lnTo>
                  <a:pt x="3254085" y="1380346"/>
                </a:lnTo>
                <a:lnTo>
                  <a:pt x="3236722" y="1410731"/>
                </a:lnTo>
                <a:lnTo>
                  <a:pt x="3216466" y="1438222"/>
                </a:lnTo>
                <a:lnTo>
                  <a:pt x="3193315" y="1465713"/>
                </a:lnTo>
                <a:lnTo>
                  <a:pt x="3170165" y="1490310"/>
                </a:lnTo>
                <a:lnTo>
                  <a:pt x="3144121" y="1513461"/>
                </a:lnTo>
                <a:lnTo>
                  <a:pt x="3116629" y="1535164"/>
                </a:lnTo>
                <a:lnTo>
                  <a:pt x="3087691" y="1553974"/>
                </a:lnTo>
                <a:lnTo>
                  <a:pt x="3057306" y="1569890"/>
                </a:lnTo>
                <a:lnTo>
                  <a:pt x="3025475" y="1584359"/>
                </a:lnTo>
                <a:lnTo>
                  <a:pt x="3025475" y="1779691"/>
                </a:lnTo>
                <a:lnTo>
                  <a:pt x="3024027" y="1808629"/>
                </a:lnTo>
                <a:lnTo>
                  <a:pt x="3019687" y="1837567"/>
                </a:lnTo>
                <a:lnTo>
                  <a:pt x="3012452" y="1865058"/>
                </a:lnTo>
                <a:lnTo>
                  <a:pt x="3002324" y="1891103"/>
                </a:lnTo>
                <a:lnTo>
                  <a:pt x="2990749" y="1915700"/>
                </a:lnTo>
                <a:lnTo>
                  <a:pt x="2976280" y="1940297"/>
                </a:lnTo>
                <a:lnTo>
                  <a:pt x="2960364" y="1962001"/>
                </a:lnTo>
                <a:lnTo>
                  <a:pt x="2941554" y="1982258"/>
                </a:lnTo>
                <a:lnTo>
                  <a:pt x="2921297" y="2001067"/>
                </a:lnTo>
                <a:lnTo>
                  <a:pt x="2898147" y="2016983"/>
                </a:lnTo>
                <a:lnTo>
                  <a:pt x="2874997" y="2031452"/>
                </a:lnTo>
                <a:lnTo>
                  <a:pt x="2848952" y="2043028"/>
                </a:lnTo>
                <a:lnTo>
                  <a:pt x="2822908" y="2053156"/>
                </a:lnTo>
                <a:lnTo>
                  <a:pt x="2795417" y="2060390"/>
                </a:lnTo>
                <a:lnTo>
                  <a:pt x="2766479" y="2064731"/>
                </a:lnTo>
                <a:lnTo>
                  <a:pt x="2737541" y="2066178"/>
                </a:lnTo>
                <a:lnTo>
                  <a:pt x="2562465" y="2066178"/>
                </a:lnTo>
                <a:lnTo>
                  <a:pt x="2523399" y="2087882"/>
                </a:lnTo>
                <a:lnTo>
                  <a:pt x="2481439" y="2108138"/>
                </a:lnTo>
                <a:lnTo>
                  <a:pt x="2438032" y="2128395"/>
                </a:lnTo>
                <a:lnTo>
                  <a:pt x="2391731" y="2147204"/>
                </a:lnTo>
                <a:lnTo>
                  <a:pt x="2342536" y="2163120"/>
                </a:lnTo>
                <a:lnTo>
                  <a:pt x="2290448" y="2179036"/>
                </a:lnTo>
                <a:lnTo>
                  <a:pt x="2236912" y="2193505"/>
                </a:lnTo>
                <a:lnTo>
                  <a:pt x="2181930" y="2206528"/>
                </a:lnTo>
                <a:lnTo>
                  <a:pt x="2125501" y="2218103"/>
                </a:lnTo>
                <a:lnTo>
                  <a:pt x="2066178" y="2228231"/>
                </a:lnTo>
                <a:lnTo>
                  <a:pt x="2006855" y="2236912"/>
                </a:lnTo>
                <a:lnTo>
                  <a:pt x="1944638" y="2244147"/>
                </a:lnTo>
                <a:lnTo>
                  <a:pt x="1882421" y="2249935"/>
                </a:lnTo>
                <a:lnTo>
                  <a:pt x="1818757" y="2254275"/>
                </a:lnTo>
                <a:lnTo>
                  <a:pt x="1755093" y="2255722"/>
                </a:lnTo>
                <a:lnTo>
                  <a:pt x="1689983" y="2257169"/>
                </a:lnTo>
                <a:lnTo>
                  <a:pt x="1623425" y="2255722"/>
                </a:lnTo>
                <a:lnTo>
                  <a:pt x="1559762" y="2254275"/>
                </a:lnTo>
                <a:lnTo>
                  <a:pt x="1496098" y="2249935"/>
                </a:lnTo>
                <a:lnTo>
                  <a:pt x="1433881" y="2244147"/>
                </a:lnTo>
                <a:lnTo>
                  <a:pt x="1371664" y="2236912"/>
                </a:lnTo>
                <a:lnTo>
                  <a:pt x="1312341" y="2228231"/>
                </a:lnTo>
                <a:lnTo>
                  <a:pt x="1253018" y="2218103"/>
                </a:lnTo>
                <a:lnTo>
                  <a:pt x="1196589" y="2206528"/>
                </a:lnTo>
                <a:lnTo>
                  <a:pt x="1141607" y="2193505"/>
                </a:lnTo>
                <a:lnTo>
                  <a:pt x="1088071" y="2179036"/>
                </a:lnTo>
                <a:lnTo>
                  <a:pt x="1035983" y="2163120"/>
                </a:lnTo>
                <a:lnTo>
                  <a:pt x="988235" y="2147204"/>
                </a:lnTo>
                <a:lnTo>
                  <a:pt x="940487" y="2128395"/>
                </a:lnTo>
                <a:lnTo>
                  <a:pt x="897080" y="2108138"/>
                </a:lnTo>
                <a:lnTo>
                  <a:pt x="855120" y="2087882"/>
                </a:lnTo>
                <a:lnTo>
                  <a:pt x="816053" y="2066178"/>
                </a:lnTo>
                <a:lnTo>
                  <a:pt x="570080" y="2066178"/>
                </a:lnTo>
                <a:lnTo>
                  <a:pt x="539695" y="2064731"/>
                </a:lnTo>
                <a:lnTo>
                  <a:pt x="510757" y="2060390"/>
                </a:lnTo>
                <a:lnTo>
                  <a:pt x="483266" y="2053156"/>
                </a:lnTo>
                <a:lnTo>
                  <a:pt x="457222" y="2043028"/>
                </a:lnTo>
                <a:lnTo>
                  <a:pt x="432624" y="2031452"/>
                </a:lnTo>
                <a:lnTo>
                  <a:pt x="408027" y="2016983"/>
                </a:lnTo>
                <a:lnTo>
                  <a:pt x="386323" y="2001067"/>
                </a:lnTo>
                <a:lnTo>
                  <a:pt x="366067" y="1982258"/>
                </a:lnTo>
                <a:lnTo>
                  <a:pt x="347257" y="1962001"/>
                </a:lnTo>
                <a:lnTo>
                  <a:pt x="331341" y="1940297"/>
                </a:lnTo>
                <a:lnTo>
                  <a:pt x="316872" y="1915700"/>
                </a:lnTo>
                <a:lnTo>
                  <a:pt x="303850" y="1891103"/>
                </a:lnTo>
                <a:lnTo>
                  <a:pt x="293722" y="1865058"/>
                </a:lnTo>
                <a:lnTo>
                  <a:pt x="287934" y="1837567"/>
                </a:lnTo>
                <a:lnTo>
                  <a:pt x="283593" y="1808629"/>
                </a:lnTo>
                <a:lnTo>
                  <a:pt x="280699" y="1779691"/>
                </a:lnTo>
                <a:lnTo>
                  <a:pt x="280699" y="1580018"/>
                </a:lnTo>
                <a:lnTo>
                  <a:pt x="250314" y="1565549"/>
                </a:lnTo>
                <a:lnTo>
                  <a:pt x="221376" y="1548187"/>
                </a:lnTo>
                <a:lnTo>
                  <a:pt x="192438" y="1529377"/>
                </a:lnTo>
                <a:lnTo>
                  <a:pt x="166394" y="1507673"/>
                </a:lnTo>
                <a:lnTo>
                  <a:pt x="141797" y="1484523"/>
                </a:lnTo>
                <a:lnTo>
                  <a:pt x="118646" y="1459926"/>
                </a:lnTo>
                <a:lnTo>
                  <a:pt x="96943" y="1433881"/>
                </a:lnTo>
                <a:lnTo>
                  <a:pt x="78133" y="1404943"/>
                </a:lnTo>
                <a:lnTo>
                  <a:pt x="60770" y="1376005"/>
                </a:lnTo>
                <a:lnTo>
                  <a:pt x="44854" y="1344173"/>
                </a:lnTo>
                <a:lnTo>
                  <a:pt x="31832" y="1312341"/>
                </a:lnTo>
                <a:lnTo>
                  <a:pt x="20257" y="1277616"/>
                </a:lnTo>
                <a:lnTo>
                  <a:pt x="11575" y="1244337"/>
                </a:lnTo>
                <a:lnTo>
                  <a:pt x="4341" y="1208164"/>
                </a:lnTo>
                <a:lnTo>
                  <a:pt x="1447" y="1171992"/>
                </a:lnTo>
                <a:lnTo>
                  <a:pt x="0" y="1135819"/>
                </a:lnTo>
                <a:lnTo>
                  <a:pt x="1447" y="1098200"/>
                </a:lnTo>
                <a:lnTo>
                  <a:pt x="4341" y="1062027"/>
                </a:lnTo>
                <a:lnTo>
                  <a:pt x="11575" y="1027301"/>
                </a:lnTo>
                <a:lnTo>
                  <a:pt x="20257" y="992576"/>
                </a:lnTo>
                <a:lnTo>
                  <a:pt x="31832" y="959297"/>
                </a:lnTo>
                <a:lnTo>
                  <a:pt x="44854" y="927465"/>
                </a:lnTo>
                <a:lnTo>
                  <a:pt x="60770" y="895633"/>
                </a:lnTo>
                <a:lnTo>
                  <a:pt x="78133" y="865248"/>
                </a:lnTo>
                <a:lnTo>
                  <a:pt x="96943" y="837757"/>
                </a:lnTo>
                <a:lnTo>
                  <a:pt x="118646" y="810266"/>
                </a:lnTo>
                <a:lnTo>
                  <a:pt x="141797" y="785669"/>
                </a:lnTo>
                <a:lnTo>
                  <a:pt x="166394" y="762518"/>
                </a:lnTo>
                <a:lnTo>
                  <a:pt x="192438" y="742262"/>
                </a:lnTo>
                <a:lnTo>
                  <a:pt x="221376" y="722005"/>
                </a:lnTo>
                <a:lnTo>
                  <a:pt x="250314" y="706089"/>
                </a:lnTo>
                <a:lnTo>
                  <a:pt x="280699" y="691620"/>
                </a:lnTo>
                <a:lnTo>
                  <a:pt x="280699" y="496288"/>
                </a:lnTo>
                <a:lnTo>
                  <a:pt x="283593" y="467350"/>
                </a:lnTo>
                <a:lnTo>
                  <a:pt x="287934" y="438412"/>
                </a:lnTo>
                <a:lnTo>
                  <a:pt x="293722" y="410921"/>
                </a:lnTo>
                <a:lnTo>
                  <a:pt x="303850" y="384876"/>
                </a:lnTo>
                <a:lnTo>
                  <a:pt x="316872" y="360279"/>
                </a:lnTo>
                <a:lnTo>
                  <a:pt x="331341" y="335682"/>
                </a:lnTo>
                <a:lnTo>
                  <a:pt x="347257" y="313978"/>
                </a:lnTo>
                <a:lnTo>
                  <a:pt x="366067" y="293721"/>
                </a:lnTo>
                <a:lnTo>
                  <a:pt x="386323" y="274912"/>
                </a:lnTo>
                <a:lnTo>
                  <a:pt x="408027" y="258996"/>
                </a:lnTo>
                <a:lnTo>
                  <a:pt x="432624" y="244527"/>
                </a:lnTo>
                <a:lnTo>
                  <a:pt x="457222" y="231505"/>
                </a:lnTo>
                <a:lnTo>
                  <a:pt x="483266" y="222823"/>
                </a:lnTo>
                <a:lnTo>
                  <a:pt x="510757" y="215589"/>
                </a:lnTo>
                <a:lnTo>
                  <a:pt x="539695" y="211248"/>
                </a:lnTo>
                <a:lnTo>
                  <a:pt x="570080" y="209801"/>
                </a:lnTo>
                <a:lnTo>
                  <a:pt x="785668" y="209801"/>
                </a:lnTo>
                <a:lnTo>
                  <a:pt x="824735" y="185204"/>
                </a:lnTo>
                <a:lnTo>
                  <a:pt x="866695" y="162053"/>
                </a:lnTo>
                <a:lnTo>
                  <a:pt x="910102" y="141797"/>
                </a:lnTo>
                <a:lnTo>
                  <a:pt x="957850" y="121540"/>
                </a:lnTo>
                <a:lnTo>
                  <a:pt x="1007045" y="102730"/>
                </a:lnTo>
                <a:lnTo>
                  <a:pt x="1060580" y="85367"/>
                </a:lnTo>
                <a:lnTo>
                  <a:pt x="1115562" y="69451"/>
                </a:lnTo>
                <a:lnTo>
                  <a:pt x="1171991" y="54982"/>
                </a:lnTo>
                <a:lnTo>
                  <a:pt x="1231315" y="41960"/>
                </a:lnTo>
                <a:lnTo>
                  <a:pt x="1292085" y="31832"/>
                </a:lnTo>
                <a:lnTo>
                  <a:pt x="1354301" y="21704"/>
                </a:lnTo>
                <a:lnTo>
                  <a:pt x="1419412" y="14469"/>
                </a:lnTo>
                <a:lnTo>
                  <a:pt x="1484523" y="7235"/>
                </a:lnTo>
                <a:lnTo>
                  <a:pt x="1552527" y="2894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3"/>
          </p:nvPr>
        </p:nvSpPr>
        <p:spPr>
          <a:xfrm>
            <a:off x="1406285" y="3954857"/>
            <a:ext cx="3316303" cy="2257169"/>
          </a:xfrm>
          <a:custGeom>
            <a:avLst/>
            <a:gdLst>
              <a:gd name="connsiteX0" fmla="*/ 1620532 w 3316303"/>
              <a:gd name="connsiteY0" fmla="*/ 0 h 2257169"/>
              <a:gd name="connsiteX1" fmla="*/ 1689983 w 3316303"/>
              <a:gd name="connsiteY1" fmla="*/ 0 h 2257169"/>
              <a:gd name="connsiteX2" fmla="*/ 1757988 w 3316303"/>
              <a:gd name="connsiteY2" fmla="*/ 0 h 2257169"/>
              <a:gd name="connsiteX3" fmla="*/ 1827439 w 3316303"/>
              <a:gd name="connsiteY3" fmla="*/ 2894 h 2257169"/>
              <a:gd name="connsiteX4" fmla="*/ 1893997 w 3316303"/>
              <a:gd name="connsiteY4" fmla="*/ 7235 h 2257169"/>
              <a:gd name="connsiteX5" fmla="*/ 1959107 w 3316303"/>
              <a:gd name="connsiteY5" fmla="*/ 14469 h 2257169"/>
              <a:gd name="connsiteX6" fmla="*/ 2024218 w 3316303"/>
              <a:gd name="connsiteY6" fmla="*/ 21704 h 2257169"/>
              <a:gd name="connsiteX7" fmla="*/ 2086435 w 3316303"/>
              <a:gd name="connsiteY7" fmla="*/ 31832 h 2257169"/>
              <a:gd name="connsiteX8" fmla="*/ 2147205 w 3316303"/>
              <a:gd name="connsiteY8" fmla="*/ 41960 h 2257169"/>
              <a:gd name="connsiteX9" fmla="*/ 2206528 w 3316303"/>
              <a:gd name="connsiteY9" fmla="*/ 54982 h 2257169"/>
              <a:gd name="connsiteX10" fmla="*/ 2264404 w 3316303"/>
              <a:gd name="connsiteY10" fmla="*/ 69452 h 2257169"/>
              <a:gd name="connsiteX11" fmla="*/ 2317939 w 3316303"/>
              <a:gd name="connsiteY11" fmla="*/ 85367 h 2257169"/>
              <a:gd name="connsiteX12" fmla="*/ 2371475 w 3316303"/>
              <a:gd name="connsiteY12" fmla="*/ 102730 h 2257169"/>
              <a:gd name="connsiteX13" fmla="*/ 2420669 w 3316303"/>
              <a:gd name="connsiteY13" fmla="*/ 121540 h 2257169"/>
              <a:gd name="connsiteX14" fmla="*/ 2468417 w 3316303"/>
              <a:gd name="connsiteY14" fmla="*/ 141797 h 2257169"/>
              <a:gd name="connsiteX15" fmla="*/ 2513271 w 3316303"/>
              <a:gd name="connsiteY15" fmla="*/ 162053 h 2257169"/>
              <a:gd name="connsiteX16" fmla="*/ 2553784 w 3316303"/>
              <a:gd name="connsiteY16" fmla="*/ 185204 h 2257169"/>
              <a:gd name="connsiteX17" fmla="*/ 2592851 w 3316303"/>
              <a:gd name="connsiteY17" fmla="*/ 209801 h 2257169"/>
              <a:gd name="connsiteX18" fmla="*/ 2737541 w 3316303"/>
              <a:gd name="connsiteY18" fmla="*/ 209801 h 2257169"/>
              <a:gd name="connsiteX19" fmla="*/ 2766479 w 3316303"/>
              <a:gd name="connsiteY19" fmla="*/ 211248 h 2257169"/>
              <a:gd name="connsiteX20" fmla="*/ 2795417 w 3316303"/>
              <a:gd name="connsiteY20" fmla="*/ 215589 h 2257169"/>
              <a:gd name="connsiteX21" fmla="*/ 2822908 w 3316303"/>
              <a:gd name="connsiteY21" fmla="*/ 222823 h 2257169"/>
              <a:gd name="connsiteX22" fmla="*/ 2848953 w 3316303"/>
              <a:gd name="connsiteY22" fmla="*/ 231505 h 2257169"/>
              <a:gd name="connsiteX23" fmla="*/ 2874997 w 3316303"/>
              <a:gd name="connsiteY23" fmla="*/ 244527 h 2257169"/>
              <a:gd name="connsiteX24" fmla="*/ 2898147 w 3316303"/>
              <a:gd name="connsiteY24" fmla="*/ 258996 h 2257169"/>
              <a:gd name="connsiteX25" fmla="*/ 2921298 w 3316303"/>
              <a:gd name="connsiteY25" fmla="*/ 274912 h 2257169"/>
              <a:gd name="connsiteX26" fmla="*/ 2941554 w 3316303"/>
              <a:gd name="connsiteY26" fmla="*/ 293721 h 2257169"/>
              <a:gd name="connsiteX27" fmla="*/ 2960364 w 3316303"/>
              <a:gd name="connsiteY27" fmla="*/ 313978 h 2257169"/>
              <a:gd name="connsiteX28" fmla="*/ 2976280 w 3316303"/>
              <a:gd name="connsiteY28" fmla="*/ 335682 h 2257169"/>
              <a:gd name="connsiteX29" fmla="*/ 2990749 w 3316303"/>
              <a:gd name="connsiteY29" fmla="*/ 360279 h 2257169"/>
              <a:gd name="connsiteX30" fmla="*/ 3002324 w 3316303"/>
              <a:gd name="connsiteY30" fmla="*/ 384876 h 2257169"/>
              <a:gd name="connsiteX31" fmla="*/ 3012452 w 3316303"/>
              <a:gd name="connsiteY31" fmla="*/ 410921 h 2257169"/>
              <a:gd name="connsiteX32" fmla="*/ 3019687 w 3316303"/>
              <a:gd name="connsiteY32" fmla="*/ 438412 h 2257169"/>
              <a:gd name="connsiteX33" fmla="*/ 3024028 w 3316303"/>
              <a:gd name="connsiteY33" fmla="*/ 467350 h 2257169"/>
              <a:gd name="connsiteX34" fmla="*/ 3025475 w 3316303"/>
              <a:gd name="connsiteY34" fmla="*/ 496288 h 2257169"/>
              <a:gd name="connsiteX35" fmla="*/ 3025475 w 3316303"/>
              <a:gd name="connsiteY35" fmla="*/ 687279 h 2257169"/>
              <a:gd name="connsiteX36" fmla="*/ 3057307 w 3316303"/>
              <a:gd name="connsiteY36" fmla="*/ 701748 h 2257169"/>
              <a:gd name="connsiteX37" fmla="*/ 3087692 w 3316303"/>
              <a:gd name="connsiteY37" fmla="*/ 717664 h 2257169"/>
              <a:gd name="connsiteX38" fmla="*/ 3116629 w 3316303"/>
              <a:gd name="connsiteY38" fmla="*/ 736474 h 2257169"/>
              <a:gd name="connsiteX39" fmla="*/ 3144121 w 3316303"/>
              <a:gd name="connsiteY39" fmla="*/ 756731 h 2257169"/>
              <a:gd name="connsiteX40" fmla="*/ 3170165 w 3316303"/>
              <a:gd name="connsiteY40" fmla="*/ 779881 h 2257169"/>
              <a:gd name="connsiteX41" fmla="*/ 3193315 w 3316303"/>
              <a:gd name="connsiteY41" fmla="*/ 805925 h 2257169"/>
              <a:gd name="connsiteX42" fmla="*/ 3216467 w 3316303"/>
              <a:gd name="connsiteY42" fmla="*/ 831970 h 2257169"/>
              <a:gd name="connsiteX43" fmla="*/ 3236722 w 3316303"/>
              <a:gd name="connsiteY43" fmla="*/ 860908 h 2257169"/>
              <a:gd name="connsiteX44" fmla="*/ 3254085 w 3316303"/>
              <a:gd name="connsiteY44" fmla="*/ 891293 h 2257169"/>
              <a:gd name="connsiteX45" fmla="*/ 3270001 w 3316303"/>
              <a:gd name="connsiteY45" fmla="*/ 923124 h 2257169"/>
              <a:gd name="connsiteX46" fmla="*/ 3284470 w 3316303"/>
              <a:gd name="connsiteY46" fmla="*/ 954956 h 2257169"/>
              <a:gd name="connsiteX47" fmla="*/ 3296045 w 3316303"/>
              <a:gd name="connsiteY47" fmla="*/ 989682 h 2257169"/>
              <a:gd name="connsiteX48" fmla="*/ 3304727 w 3316303"/>
              <a:gd name="connsiteY48" fmla="*/ 1024408 h 2257169"/>
              <a:gd name="connsiteX49" fmla="*/ 3311962 w 3316303"/>
              <a:gd name="connsiteY49" fmla="*/ 1060580 h 2257169"/>
              <a:gd name="connsiteX50" fmla="*/ 3314855 w 3316303"/>
              <a:gd name="connsiteY50" fmla="*/ 1098200 h 2257169"/>
              <a:gd name="connsiteX51" fmla="*/ 3316303 w 3316303"/>
              <a:gd name="connsiteY51" fmla="*/ 1135819 h 2257169"/>
              <a:gd name="connsiteX52" fmla="*/ 3314855 w 3316303"/>
              <a:gd name="connsiteY52" fmla="*/ 1173439 h 2257169"/>
              <a:gd name="connsiteX53" fmla="*/ 3311962 w 3316303"/>
              <a:gd name="connsiteY53" fmla="*/ 1209611 h 2257169"/>
              <a:gd name="connsiteX54" fmla="*/ 3304727 w 3316303"/>
              <a:gd name="connsiteY54" fmla="*/ 1245784 h 2257169"/>
              <a:gd name="connsiteX55" fmla="*/ 3296045 w 3316303"/>
              <a:gd name="connsiteY55" fmla="*/ 1281956 h 2257169"/>
              <a:gd name="connsiteX56" fmla="*/ 3284470 w 3316303"/>
              <a:gd name="connsiteY56" fmla="*/ 1315235 h 2257169"/>
              <a:gd name="connsiteX57" fmla="*/ 3270001 w 3316303"/>
              <a:gd name="connsiteY57" fmla="*/ 1348514 h 2257169"/>
              <a:gd name="connsiteX58" fmla="*/ 3254085 w 3316303"/>
              <a:gd name="connsiteY58" fmla="*/ 1380346 h 2257169"/>
              <a:gd name="connsiteX59" fmla="*/ 3236722 w 3316303"/>
              <a:gd name="connsiteY59" fmla="*/ 1410731 h 2257169"/>
              <a:gd name="connsiteX60" fmla="*/ 3216467 w 3316303"/>
              <a:gd name="connsiteY60" fmla="*/ 1438222 h 2257169"/>
              <a:gd name="connsiteX61" fmla="*/ 3193315 w 3316303"/>
              <a:gd name="connsiteY61" fmla="*/ 1465713 h 2257169"/>
              <a:gd name="connsiteX62" fmla="*/ 3170165 w 3316303"/>
              <a:gd name="connsiteY62" fmla="*/ 1490310 h 2257169"/>
              <a:gd name="connsiteX63" fmla="*/ 3144121 w 3316303"/>
              <a:gd name="connsiteY63" fmla="*/ 1513461 h 2257169"/>
              <a:gd name="connsiteX64" fmla="*/ 3116629 w 3316303"/>
              <a:gd name="connsiteY64" fmla="*/ 1535164 h 2257169"/>
              <a:gd name="connsiteX65" fmla="*/ 3087692 w 3316303"/>
              <a:gd name="connsiteY65" fmla="*/ 1553974 h 2257169"/>
              <a:gd name="connsiteX66" fmla="*/ 3057307 w 3316303"/>
              <a:gd name="connsiteY66" fmla="*/ 1569890 h 2257169"/>
              <a:gd name="connsiteX67" fmla="*/ 3025475 w 3316303"/>
              <a:gd name="connsiteY67" fmla="*/ 1584359 h 2257169"/>
              <a:gd name="connsiteX68" fmla="*/ 3025475 w 3316303"/>
              <a:gd name="connsiteY68" fmla="*/ 1779691 h 2257169"/>
              <a:gd name="connsiteX69" fmla="*/ 3024028 w 3316303"/>
              <a:gd name="connsiteY69" fmla="*/ 1808629 h 2257169"/>
              <a:gd name="connsiteX70" fmla="*/ 3019687 w 3316303"/>
              <a:gd name="connsiteY70" fmla="*/ 1837567 h 2257169"/>
              <a:gd name="connsiteX71" fmla="*/ 3012452 w 3316303"/>
              <a:gd name="connsiteY71" fmla="*/ 1865058 h 2257169"/>
              <a:gd name="connsiteX72" fmla="*/ 3002324 w 3316303"/>
              <a:gd name="connsiteY72" fmla="*/ 1891103 h 2257169"/>
              <a:gd name="connsiteX73" fmla="*/ 2990749 w 3316303"/>
              <a:gd name="connsiteY73" fmla="*/ 1915700 h 2257169"/>
              <a:gd name="connsiteX74" fmla="*/ 2976280 w 3316303"/>
              <a:gd name="connsiteY74" fmla="*/ 1940297 h 2257169"/>
              <a:gd name="connsiteX75" fmla="*/ 2960364 w 3316303"/>
              <a:gd name="connsiteY75" fmla="*/ 1962001 h 2257169"/>
              <a:gd name="connsiteX76" fmla="*/ 2941554 w 3316303"/>
              <a:gd name="connsiteY76" fmla="*/ 1982258 h 2257169"/>
              <a:gd name="connsiteX77" fmla="*/ 2921298 w 3316303"/>
              <a:gd name="connsiteY77" fmla="*/ 2001067 h 2257169"/>
              <a:gd name="connsiteX78" fmla="*/ 2898147 w 3316303"/>
              <a:gd name="connsiteY78" fmla="*/ 2016983 h 2257169"/>
              <a:gd name="connsiteX79" fmla="*/ 2874997 w 3316303"/>
              <a:gd name="connsiteY79" fmla="*/ 2031452 h 2257169"/>
              <a:gd name="connsiteX80" fmla="*/ 2848953 w 3316303"/>
              <a:gd name="connsiteY80" fmla="*/ 2043028 h 2257169"/>
              <a:gd name="connsiteX81" fmla="*/ 2822908 w 3316303"/>
              <a:gd name="connsiteY81" fmla="*/ 2053156 h 2257169"/>
              <a:gd name="connsiteX82" fmla="*/ 2795417 w 3316303"/>
              <a:gd name="connsiteY82" fmla="*/ 2060390 h 2257169"/>
              <a:gd name="connsiteX83" fmla="*/ 2766479 w 3316303"/>
              <a:gd name="connsiteY83" fmla="*/ 2064731 h 2257169"/>
              <a:gd name="connsiteX84" fmla="*/ 2737541 w 3316303"/>
              <a:gd name="connsiteY84" fmla="*/ 2066178 h 2257169"/>
              <a:gd name="connsiteX85" fmla="*/ 2562466 w 3316303"/>
              <a:gd name="connsiteY85" fmla="*/ 2066178 h 2257169"/>
              <a:gd name="connsiteX86" fmla="*/ 2523399 w 3316303"/>
              <a:gd name="connsiteY86" fmla="*/ 2087882 h 2257169"/>
              <a:gd name="connsiteX87" fmla="*/ 2481439 w 3316303"/>
              <a:gd name="connsiteY87" fmla="*/ 2108138 h 2257169"/>
              <a:gd name="connsiteX88" fmla="*/ 2438032 w 3316303"/>
              <a:gd name="connsiteY88" fmla="*/ 2128395 h 2257169"/>
              <a:gd name="connsiteX89" fmla="*/ 2391731 w 3316303"/>
              <a:gd name="connsiteY89" fmla="*/ 2147204 h 2257169"/>
              <a:gd name="connsiteX90" fmla="*/ 2342537 w 3316303"/>
              <a:gd name="connsiteY90" fmla="*/ 2163120 h 2257169"/>
              <a:gd name="connsiteX91" fmla="*/ 2290448 w 3316303"/>
              <a:gd name="connsiteY91" fmla="*/ 2179036 h 2257169"/>
              <a:gd name="connsiteX92" fmla="*/ 2236913 w 3316303"/>
              <a:gd name="connsiteY92" fmla="*/ 2193505 h 2257169"/>
              <a:gd name="connsiteX93" fmla="*/ 2181930 w 3316303"/>
              <a:gd name="connsiteY93" fmla="*/ 2206528 h 2257169"/>
              <a:gd name="connsiteX94" fmla="*/ 2125501 w 3316303"/>
              <a:gd name="connsiteY94" fmla="*/ 2218103 h 2257169"/>
              <a:gd name="connsiteX95" fmla="*/ 2066178 w 3316303"/>
              <a:gd name="connsiteY95" fmla="*/ 2228231 h 2257169"/>
              <a:gd name="connsiteX96" fmla="*/ 2006855 w 3316303"/>
              <a:gd name="connsiteY96" fmla="*/ 2236912 h 2257169"/>
              <a:gd name="connsiteX97" fmla="*/ 1944638 w 3316303"/>
              <a:gd name="connsiteY97" fmla="*/ 2244147 h 2257169"/>
              <a:gd name="connsiteX98" fmla="*/ 1882421 w 3316303"/>
              <a:gd name="connsiteY98" fmla="*/ 2249935 h 2257169"/>
              <a:gd name="connsiteX99" fmla="*/ 1818758 w 3316303"/>
              <a:gd name="connsiteY99" fmla="*/ 2254275 h 2257169"/>
              <a:gd name="connsiteX100" fmla="*/ 1755094 w 3316303"/>
              <a:gd name="connsiteY100" fmla="*/ 2255722 h 2257169"/>
              <a:gd name="connsiteX101" fmla="*/ 1689983 w 3316303"/>
              <a:gd name="connsiteY101" fmla="*/ 2257169 h 2257169"/>
              <a:gd name="connsiteX102" fmla="*/ 1623426 w 3316303"/>
              <a:gd name="connsiteY102" fmla="*/ 2255722 h 2257169"/>
              <a:gd name="connsiteX103" fmla="*/ 1559762 w 3316303"/>
              <a:gd name="connsiteY103" fmla="*/ 2254275 h 2257169"/>
              <a:gd name="connsiteX104" fmla="*/ 1496098 w 3316303"/>
              <a:gd name="connsiteY104" fmla="*/ 2249935 h 2257169"/>
              <a:gd name="connsiteX105" fmla="*/ 1433881 w 3316303"/>
              <a:gd name="connsiteY105" fmla="*/ 2244147 h 2257169"/>
              <a:gd name="connsiteX106" fmla="*/ 1371664 w 3316303"/>
              <a:gd name="connsiteY106" fmla="*/ 2236912 h 2257169"/>
              <a:gd name="connsiteX107" fmla="*/ 1312341 w 3316303"/>
              <a:gd name="connsiteY107" fmla="*/ 2228231 h 2257169"/>
              <a:gd name="connsiteX108" fmla="*/ 1253018 w 3316303"/>
              <a:gd name="connsiteY108" fmla="*/ 2218103 h 2257169"/>
              <a:gd name="connsiteX109" fmla="*/ 1196589 w 3316303"/>
              <a:gd name="connsiteY109" fmla="*/ 2206528 h 2257169"/>
              <a:gd name="connsiteX110" fmla="*/ 1141607 w 3316303"/>
              <a:gd name="connsiteY110" fmla="*/ 2193505 h 2257169"/>
              <a:gd name="connsiteX111" fmla="*/ 1088071 w 3316303"/>
              <a:gd name="connsiteY111" fmla="*/ 2179036 h 2257169"/>
              <a:gd name="connsiteX112" fmla="*/ 1035983 w 3316303"/>
              <a:gd name="connsiteY112" fmla="*/ 2163120 h 2257169"/>
              <a:gd name="connsiteX113" fmla="*/ 988235 w 3316303"/>
              <a:gd name="connsiteY113" fmla="*/ 2147204 h 2257169"/>
              <a:gd name="connsiteX114" fmla="*/ 940487 w 3316303"/>
              <a:gd name="connsiteY114" fmla="*/ 2128395 h 2257169"/>
              <a:gd name="connsiteX115" fmla="*/ 897080 w 3316303"/>
              <a:gd name="connsiteY115" fmla="*/ 2108138 h 2257169"/>
              <a:gd name="connsiteX116" fmla="*/ 855120 w 3316303"/>
              <a:gd name="connsiteY116" fmla="*/ 2087882 h 2257169"/>
              <a:gd name="connsiteX117" fmla="*/ 816054 w 3316303"/>
              <a:gd name="connsiteY117" fmla="*/ 2066178 h 2257169"/>
              <a:gd name="connsiteX118" fmla="*/ 570080 w 3316303"/>
              <a:gd name="connsiteY118" fmla="*/ 2066178 h 2257169"/>
              <a:gd name="connsiteX119" fmla="*/ 539695 w 3316303"/>
              <a:gd name="connsiteY119" fmla="*/ 2064731 h 2257169"/>
              <a:gd name="connsiteX120" fmla="*/ 510757 w 3316303"/>
              <a:gd name="connsiteY120" fmla="*/ 2060390 h 2257169"/>
              <a:gd name="connsiteX121" fmla="*/ 483266 w 3316303"/>
              <a:gd name="connsiteY121" fmla="*/ 2053156 h 2257169"/>
              <a:gd name="connsiteX122" fmla="*/ 457222 w 3316303"/>
              <a:gd name="connsiteY122" fmla="*/ 2043028 h 2257169"/>
              <a:gd name="connsiteX123" fmla="*/ 432624 w 3316303"/>
              <a:gd name="connsiteY123" fmla="*/ 2031452 h 2257169"/>
              <a:gd name="connsiteX124" fmla="*/ 408027 w 3316303"/>
              <a:gd name="connsiteY124" fmla="*/ 2016983 h 2257169"/>
              <a:gd name="connsiteX125" fmla="*/ 386323 w 3316303"/>
              <a:gd name="connsiteY125" fmla="*/ 2001067 h 2257169"/>
              <a:gd name="connsiteX126" fmla="*/ 366067 w 3316303"/>
              <a:gd name="connsiteY126" fmla="*/ 1982258 h 2257169"/>
              <a:gd name="connsiteX127" fmla="*/ 347257 w 3316303"/>
              <a:gd name="connsiteY127" fmla="*/ 1962001 h 2257169"/>
              <a:gd name="connsiteX128" fmla="*/ 331341 w 3316303"/>
              <a:gd name="connsiteY128" fmla="*/ 1940297 h 2257169"/>
              <a:gd name="connsiteX129" fmla="*/ 316872 w 3316303"/>
              <a:gd name="connsiteY129" fmla="*/ 1915700 h 2257169"/>
              <a:gd name="connsiteX130" fmla="*/ 303850 w 3316303"/>
              <a:gd name="connsiteY130" fmla="*/ 1891103 h 2257169"/>
              <a:gd name="connsiteX131" fmla="*/ 293722 w 3316303"/>
              <a:gd name="connsiteY131" fmla="*/ 1865058 h 2257169"/>
              <a:gd name="connsiteX132" fmla="*/ 287934 w 3316303"/>
              <a:gd name="connsiteY132" fmla="*/ 1837567 h 2257169"/>
              <a:gd name="connsiteX133" fmla="*/ 283593 w 3316303"/>
              <a:gd name="connsiteY133" fmla="*/ 1808629 h 2257169"/>
              <a:gd name="connsiteX134" fmla="*/ 280700 w 3316303"/>
              <a:gd name="connsiteY134" fmla="*/ 1779691 h 2257169"/>
              <a:gd name="connsiteX135" fmla="*/ 280700 w 3316303"/>
              <a:gd name="connsiteY135" fmla="*/ 1580018 h 2257169"/>
              <a:gd name="connsiteX136" fmla="*/ 250315 w 3316303"/>
              <a:gd name="connsiteY136" fmla="*/ 1565549 h 2257169"/>
              <a:gd name="connsiteX137" fmla="*/ 221376 w 3316303"/>
              <a:gd name="connsiteY137" fmla="*/ 1548187 h 2257169"/>
              <a:gd name="connsiteX138" fmla="*/ 192438 w 3316303"/>
              <a:gd name="connsiteY138" fmla="*/ 1529377 h 2257169"/>
              <a:gd name="connsiteX139" fmla="*/ 166394 w 3316303"/>
              <a:gd name="connsiteY139" fmla="*/ 1507673 h 2257169"/>
              <a:gd name="connsiteX140" fmla="*/ 141797 w 3316303"/>
              <a:gd name="connsiteY140" fmla="*/ 1484523 h 2257169"/>
              <a:gd name="connsiteX141" fmla="*/ 118646 w 3316303"/>
              <a:gd name="connsiteY141" fmla="*/ 1459926 h 2257169"/>
              <a:gd name="connsiteX142" fmla="*/ 96943 w 3316303"/>
              <a:gd name="connsiteY142" fmla="*/ 1433881 h 2257169"/>
              <a:gd name="connsiteX143" fmla="*/ 78133 w 3316303"/>
              <a:gd name="connsiteY143" fmla="*/ 1404943 h 2257169"/>
              <a:gd name="connsiteX144" fmla="*/ 60770 w 3316303"/>
              <a:gd name="connsiteY144" fmla="*/ 1376005 h 2257169"/>
              <a:gd name="connsiteX145" fmla="*/ 44854 w 3316303"/>
              <a:gd name="connsiteY145" fmla="*/ 1344173 h 2257169"/>
              <a:gd name="connsiteX146" fmla="*/ 31832 w 3316303"/>
              <a:gd name="connsiteY146" fmla="*/ 1312341 h 2257169"/>
              <a:gd name="connsiteX147" fmla="*/ 20257 w 3316303"/>
              <a:gd name="connsiteY147" fmla="*/ 1277616 h 2257169"/>
              <a:gd name="connsiteX148" fmla="*/ 11576 w 3316303"/>
              <a:gd name="connsiteY148" fmla="*/ 1244337 h 2257169"/>
              <a:gd name="connsiteX149" fmla="*/ 4341 w 3316303"/>
              <a:gd name="connsiteY149" fmla="*/ 1208164 h 2257169"/>
              <a:gd name="connsiteX150" fmla="*/ 1447 w 3316303"/>
              <a:gd name="connsiteY150" fmla="*/ 1171992 h 2257169"/>
              <a:gd name="connsiteX151" fmla="*/ 0 w 3316303"/>
              <a:gd name="connsiteY151" fmla="*/ 1135819 h 2257169"/>
              <a:gd name="connsiteX152" fmla="*/ 1447 w 3316303"/>
              <a:gd name="connsiteY152" fmla="*/ 1098200 h 2257169"/>
              <a:gd name="connsiteX153" fmla="*/ 4341 w 3316303"/>
              <a:gd name="connsiteY153" fmla="*/ 1062027 h 2257169"/>
              <a:gd name="connsiteX154" fmla="*/ 11576 w 3316303"/>
              <a:gd name="connsiteY154" fmla="*/ 1027301 h 2257169"/>
              <a:gd name="connsiteX155" fmla="*/ 20257 w 3316303"/>
              <a:gd name="connsiteY155" fmla="*/ 992576 h 2257169"/>
              <a:gd name="connsiteX156" fmla="*/ 31832 w 3316303"/>
              <a:gd name="connsiteY156" fmla="*/ 959297 h 2257169"/>
              <a:gd name="connsiteX157" fmla="*/ 44854 w 3316303"/>
              <a:gd name="connsiteY157" fmla="*/ 927465 h 2257169"/>
              <a:gd name="connsiteX158" fmla="*/ 60770 w 3316303"/>
              <a:gd name="connsiteY158" fmla="*/ 895633 h 2257169"/>
              <a:gd name="connsiteX159" fmla="*/ 78133 w 3316303"/>
              <a:gd name="connsiteY159" fmla="*/ 865248 h 2257169"/>
              <a:gd name="connsiteX160" fmla="*/ 96943 w 3316303"/>
              <a:gd name="connsiteY160" fmla="*/ 837757 h 2257169"/>
              <a:gd name="connsiteX161" fmla="*/ 118646 w 3316303"/>
              <a:gd name="connsiteY161" fmla="*/ 810266 h 2257169"/>
              <a:gd name="connsiteX162" fmla="*/ 141797 w 3316303"/>
              <a:gd name="connsiteY162" fmla="*/ 785669 h 2257169"/>
              <a:gd name="connsiteX163" fmla="*/ 166394 w 3316303"/>
              <a:gd name="connsiteY163" fmla="*/ 762518 h 2257169"/>
              <a:gd name="connsiteX164" fmla="*/ 192438 w 3316303"/>
              <a:gd name="connsiteY164" fmla="*/ 742262 h 2257169"/>
              <a:gd name="connsiteX165" fmla="*/ 221376 w 3316303"/>
              <a:gd name="connsiteY165" fmla="*/ 722005 h 2257169"/>
              <a:gd name="connsiteX166" fmla="*/ 250315 w 3316303"/>
              <a:gd name="connsiteY166" fmla="*/ 706089 h 2257169"/>
              <a:gd name="connsiteX167" fmla="*/ 280700 w 3316303"/>
              <a:gd name="connsiteY167" fmla="*/ 691620 h 2257169"/>
              <a:gd name="connsiteX168" fmla="*/ 280700 w 3316303"/>
              <a:gd name="connsiteY168" fmla="*/ 496288 h 2257169"/>
              <a:gd name="connsiteX169" fmla="*/ 283593 w 3316303"/>
              <a:gd name="connsiteY169" fmla="*/ 467350 h 2257169"/>
              <a:gd name="connsiteX170" fmla="*/ 287934 w 3316303"/>
              <a:gd name="connsiteY170" fmla="*/ 438412 h 2257169"/>
              <a:gd name="connsiteX171" fmla="*/ 293722 w 3316303"/>
              <a:gd name="connsiteY171" fmla="*/ 410921 h 2257169"/>
              <a:gd name="connsiteX172" fmla="*/ 303850 w 3316303"/>
              <a:gd name="connsiteY172" fmla="*/ 384876 h 2257169"/>
              <a:gd name="connsiteX173" fmla="*/ 316872 w 3316303"/>
              <a:gd name="connsiteY173" fmla="*/ 360279 h 2257169"/>
              <a:gd name="connsiteX174" fmla="*/ 331341 w 3316303"/>
              <a:gd name="connsiteY174" fmla="*/ 335682 h 2257169"/>
              <a:gd name="connsiteX175" fmla="*/ 347257 w 3316303"/>
              <a:gd name="connsiteY175" fmla="*/ 313978 h 2257169"/>
              <a:gd name="connsiteX176" fmla="*/ 366067 w 3316303"/>
              <a:gd name="connsiteY176" fmla="*/ 293721 h 2257169"/>
              <a:gd name="connsiteX177" fmla="*/ 386323 w 3316303"/>
              <a:gd name="connsiteY177" fmla="*/ 274912 h 2257169"/>
              <a:gd name="connsiteX178" fmla="*/ 408027 w 3316303"/>
              <a:gd name="connsiteY178" fmla="*/ 258996 h 2257169"/>
              <a:gd name="connsiteX179" fmla="*/ 432624 w 3316303"/>
              <a:gd name="connsiteY179" fmla="*/ 244527 h 2257169"/>
              <a:gd name="connsiteX180" fmla="*/ 457222 w 3316303"/>
              <a:gd name="connsiteY180" fmla="*/ 231505 h 2257169"/>
              <a:gd name="connsiteX181" fmla="*/ 483266 w 3316303"/>
              <a:gd name="connsiteY181" fmla="*/ 222823 h 2257169"/>
              <a:gd name="connsiteX182" fmla="*/ 510757 w 3316303"/>
              <a:gd name="connsiteY182" fmla="*/ 215589 h 2257169"/>
              <a:gd name="connsiteX183" fmla="*/ 539695 w 3316303"/>
              <a:gd name="connsiteY183" fmla="*/ 211248 h 2257169"/>
              <a:gd name="connsiteX184" fmla="*/ 570080 w 3316303"/>
              <a:gd name="connsiteY184" fmla="*/ 209801 h 2257169"/>
              <a:gd name="connsiteX185" fmla="*/ 785669 w 3316303"/>
              <a:gd name="connsiteY185" fmla="*/ 209801 h 2257169"/>
              <a:gd name="connsiteX186" fmla="*/ 824735 w 3316303"/>
              <a:gd name="connsiteY186" fmla="*/ 185204 h 2257169"/>
              <a:gd name="connsiteX187" fmla="*/ 866695 w 3316303"/>
              <a:gd name="connsiteY187" fmla="*/ 162053 h 2257169"/>
              <a:gd name="connsiteX188" fmla="*/ 910102 w 3316303"/>
              <a:gd name="connsiteY188" fmla="*/ 141797 h 2257169"/>
              <a:gd name="connsiteX189" fmla="*/ 957850 w 3316303"/>
              <a:gd name="connsiteY189" fmla="*/ 121540 h 2257169"/>
              <a:gd name="connsiteX190" fmla="*/ 1007045 w 3316303"/>
              <a:gd name="connsiteY190" fmla="*/ 102730 h 2257169"/>
              <a:gd name="connsiteX191" fmla="*/ 1060580 w 3316303"/>
              <a:gd name="connsiteY191" fmla="*/ 85367 h 2257169"/>
              <a:gd name="connsiteX192" fmla="*/ 1115563 w 3316303"/>
              <a:gd name="connsiteY192" fmla="*/ 69452 h 2257169"/>
              <a:gd name="connsiteX193" fmla="*/ 1171992 w 3316303"/>
              <a:gd name="connsiteY193" fmla="*/ 54982 h 2257169"/>
              <a:gd name="connsiteX194" fmla="*/ 1231315 w 3316303"/>
              <a:gd name="connsiteY194" fmla="*/ 41960 h 2257169"/>
              <a:gd name="connsiteX195" fmla="*/ 1292085 w 3316303"/>
              <a:gd name="connsiteY195" fmla="*/ 31832 h 2257169"/>
              <a:gd name="connsiteX196" fmla="*/ 1354302 w 3316303"/>
              <a:gd name="connsiteY196" fmla="*/ 21704 h 2257169"/>
              <a:gd name="connsiteX197" fmla="*/ 1419412 w 3316303"/>
              <a:gd name="connsiteY197" fmla="*/ 14469 h 2257169"/>
              <a:gd name="connsiteX198" fmla="*/ 1484523 w 3316303"/>
              <a:gd name="connsiteY198" fmla="*/ 7235 h 2257169"/>
              <a:gd name="connsiteX199" fmla="*/ 1552527 w 3316303"/>
              <a:gd name="connsiteY199" fmla="*/ 2894 h 2257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</a:cxnLst>
            <a:rect l="l" t="t" r="r" b="b"/>
            <a:pathLst>
              <a:path w="3316303" h="2257169">
                <a:moveTo>
                  <a:pt x="1620532" y="0"/>
                </a:moveTo>
                <a:lnTo>
                  <a:pt x="1689983" y="0"/>
                </a:lnTo>
                <a:lnTo>
                  <a:pt x="1757988" y="0"/>
                </a:lnTo>
                <a:lnTo>
                  <a:pt x="1827439" y="2894"/>
                </a:lnTo>
                <a:lnTo>
                  <a:pt x="1893997" y="7235"/>
                </a:lnTo>
                <a:lnTo>
                  <a:pt x="1959107" y="14469"/>
                </a:lnTo>
                <a:lnTo>
                  <a:pt x="2024218" y="21704"/>
                </a:lnTo>
                <a:lnTo>
                  <a:pt x="2086435" y="31832"/>
                </a:lnTo>
                <a:lnTo>
                  <a:pt x="2147205" y="41960"/>
                </a:lnTo>
                <a:lnTo>
                  <a:pt x="2206528" y="54982"/>
                </a:lnTo>
                <a:lnTo>
                  <a:pt x="2264404" y="69452"/>
                </a:lnTo>
                <a:lnTo>
                  <a:pt x="2317939" y="85367"/>
                </a:lnTo>
                <a:lnTo>
                  <a:pt x="2371475" y="102730"/>
                </a:lnTo>
                <a:lnTo>
                  <a:pt x="2420669" y="121540"/>
                </a:lnTo>
                <a:lnTo>
                  <a:pt x="2468417" y="141797"/>
                </a:lnTo>
                <a:lnTo>
                  <a:pt x="2513271" y="162053"/>
                </a:lnTo>
                <a:lnTo>
                  <a:pt x="2553784" y="185204"/>
                </a:lnTo>
                <a:lnTo>
                  <a:pt x="2592851" y="209801"/>
                </a:lnTo>
                <a:lnTo>
                  <a:pt x="2737541" y="209801"/>
                </a:lnTo>
                <a:lnTo>
                  <a:pt x="2766479" y="211248"/>
                </a:lnTo>
                <a:lnTo>
                  <a:pt x="2795417" y="215589"/>
                </a:lnTo>
                <a:lnTo>
                  <a:pt x="2822908" y="222823"/>
                </a:lnTo>
                <a:lnTo>
                  <a:pt x="2848953" y="231505"/>
                </a:lnTo>
                <a:lnTo>
                  <a:pt x="2874997" y="244527"/>
                </a:lnTo>
                <a:lnTo>
                  <a:pt x="2898147" y="258996"/>
                </a:lnTo>
                <a:lnTo>
                  <a:pt x="2921298" y="274912"/>
                </a:lnTo>
                <a:lnTo>
                  <a:pt x="2941554" y="293721"/>
                </a:lnTo>
                <a:lnTo>
                  <a:pt x="2960364" y="313978"/>
                </a:lnTo>
                <a:lnTo>
                  <a:pt x="2976280" y="335682"/>
                </a:lnTo>
                <a:lnTo>
                  <a:pt x="2990749" y="360279"/>
                </a:lnTo>
                <a:lnTo>
                  <a:pt x="3002324" y="384876"/>
                </a:lnTo>
                <a:lnTo>
                  <a:pt x="3012452" y="410921"/>
                </a:lnTo>
                <a:lnTo>
                  <a:pt x="3019687" y="438412"/>
                </a:lnTo>
                <a:lnTo>
                  <a:pt x="3024028" y="467350"/>
                </a:lnTo>
                <a:lnTo>
                  <a:pt x="3025475" y="496288"/>
                </a:lnTo>
                <a:lnTo>
                  <a:pt x="3025475" y="687279"/>
                </a:lnTo>
                <a:lnTo>
                  <a:pt x="3057307" y="701748"/>
                </a:lnTo>
                <a:lnTo>
                  <a:pt x="3087692" y="717664"/>
                </a:lnTo>
                <a:lnTo>
                  <a:pt x="3116629" y="736474"/>
                </a:lnTo>
                <a:lnTo>
                  <a:pt x="3144121" y="756731"/>
                </a:lnTo>
                <a:lnTo>
                  <a:pt x="3170165" y="779881"/>
                </a:lnTo>
                <a:lnTo>
                  <a:pt x="3193315" y="805925"/>
                </a:lnTo>
                <a:lnTo>
                  <a:pt x="3216467" y="831970"/>
                </a:lnTo>
                <a:lnTo>
                  <a:pt x="3236722" y="860908"/>
                </a:lnTo>
                <a:lnTo>
                  <a:pt x="3254085" y="891293"/>
                </a:lnTo>
                <a:lnTo>
                  <a:pt x="3270001" y="923124"/>
                </a:lnTo>
                <a:lnTo>
                  <a:pt x="3284470" y="954956"/>
                </a:lnTo>
                <a:lnTo>
                  <a:pt x="3296045" y="989682"/>
                </a:lnTo>
                <a:lnTo>
                  <a:pt x="3304727" y="1024408"/>
                </a:lnTo>
                <a:lnTo>
                  <a:pt x="3311962" y="1060580"/>
                </a:lnTo>
                <a:lnTo>
                  <a:pt x="3314855" y="1098200"/>
                </a:lnTo>
                <a:lnTo>
                  <a:pt x="3316303" y="1135819"/>
                </a:lnTo>
                <a:lnTo>
                  <a:pt x="3314855" y="1173439"/>
                </a:lnTo>
                <a:lnTo>
                  <a:pt x="3311962" y="1209611"/>
                </a:lnTo>
                <a:lnTo>
                  <a:pt x="3304727" y="1245784"/>
                </a:lnTo>
                <a:lnTo>
                  <a:pt x="3296045" y="1281956"/>
                </a:lnTo>
                <a:lnTo>
                  <a:pt x="3284470" y="1315235"/>
                </a:lnTo>
                <a:lnTo>
                  <a:pt x="3270001" y="1348514"/>
                </a:lnTo>
                <a:lnTo>
                  <a:pt x="3254085" y="1380346"/>
                </a:lnTo>
                <a:lnTo>
                  <a:pt x="3236722" y="1410731"/>
                </a:lnTo>
                <a:lnTo>
                  <a:pt x="3216467" y="1438222"/>
                </a:lnTo>
                <a:lnTo>
                  <a:pt x="3193315" y="1465713"/>
                </a:lnTo>
                <a:lnTo>
                  <a:pt x="3170165" y="1490310"/>
                </a:lnTo>
                <a:lnTo>
                  <a:pt x="3144121" y="1513461"/>
                </a:lnTo>
                <a:lnTo>
                  <a:pt x="3116629" y="1535164"/>
                </a:lnTo>
                <a:lnTo>
                  <a:pt x="3087692" y="1553974"/>
                </a:lnTo>
                <a:lnTo>
                  <a:pt x="3057307" y="1569890"/>
                </a:lnTo>
                <a:lnTo>
                  <a:pt x="3025475" y="1584359"/>
                </a:lnTo>
                <a:lnTo>
                  <a:pt x="3025475" y="1779691"/>
                </a:lnTo>
                <a:lnTo>
                  <a:pt x="3024028" y="1808629"/>
                </a:lnTo>
                <a:lnTo>
                  <a:pt x="3019687" y="1837567"/>
                </a:lnTo>
                <a:lnTo>
                  <a:pt x="3012452" y="1865058"/>
                </a:lnTo>
                <a:lnTo>
                  <a:pt x="3002324" y="1891103"/>
                </a:lnTo>
                <a:lnTo>
                  <a:pt x="2990749" y="1915700"/>
                </a:lnTo>
                <a:lnTo>
                  <a:pt x="2976280" y="1940297"/>
                </a:lnTo>
                <a:lnTo>
                  <a:pt x="2960364" y="1962001"/>
                </a:lnTo>
                <a:lnTo>
                  <a:pt x="2941554" y="1982258"/>
                </a:lnTo>
                <a:lnTo>
                  <a:pt x="2921298" y="2001067"/>
                </a:lnTo>
                <a:lnTo>
                  <a:pt x="2898147" y="2016983"/>
                </a:lnTo>
                <a:lnTo>
                  <a:pt x="2874997" y="2031452"/>
                </a:lnTo>
                <a:lnTo>
                  <a:pt x="2848953" y="2043028"/>
                </a:lnTo>
                <a:lnTo>
                  <a:pt x="2822908" y="2053156"/>
                </a:lnTo>
                <a:lnTo>
                  <a:pt x="2795417" y="2060390"/>
                </a:lnTo>
                <a:lnTo>
                  <a:pt x="2766479" y="2064731"/>
                </a:lnTo>
                <a:lnTo>
                  <a:pt x="2737541" y="2066178"/>
                </a:lnTo>
                <a:lnTo>
                  <a:pt x="2562466" y="2066178"/>
                </a:lnTo>
                <a:lnTo>
                  <a:pt x="2523399" y="2087882"/>
                </a:lnTo>
                <a:lnTo>
                  <a:pt x="2481439" y="2108138"/>
                </a:lnTo>
                <a:lnTo>
                  <a:pt x="2438032" y="2128395"/>
                </a:lnTo>
                <a:lnTo>
                  <a:pt x="2391731" y="2147204"/>
                </a:lnTo>
                <a:lnTo>
                  <a:pt x="2342537" y="2163120"/>
                </a:lnTo>
                <a:lnTo>
                  <a:pt x="2290448" y="2179036"/>
                </a:lnTo>
                <a:lnTo>
                  <a:pt x="2236913" y="2193505"/>
                </a:lnTo>
                <a:lnTo>
                  <a:pt x="2181930" y="2206528"/>
                </a:lnTo>
                <a:lnTo>
                  <a:pt x="2125501" y="2218103"/>
                </a:lnTo>
                <a:lnTo>
                  <a:pt x="2066178" y="2228231"/>
                </a:lnTo>
                <a:lnTo>
                  <a:pt x="2006855" y="2236912"/>
                </a:lnTo>
                <a:lnTo>
                  <a:pt x="1944638" y="2244147"/>
                </a:lnTo>
                <a:lnTo>
                  <a:pt x="1882421" y="2249935"/>
                </a:lnTo>
                <a:lnTo>
                  <a:pt x="1818758" y="2254275"/>
                </a:lnTo>
                <a:lnTo>
                  <a:pt x="1755094" y="2255722"/>
                </a:lnTo>
                <a:lnTo>
                  <a:pt x="1689983" y="2257169"/>
                </a:lnTo>
                <a:lnTo>
                  <a:pt x="1623426" y="2255722"/>
                </a:lnTo>
                <a:lnTo>
                  <a:pt x="1559762" y="2254275"/>
                </a:lnTo>
                <a:lnTo>
                  <a:pt x="1496098" y="2249935"/>
                </a:lnTo>
                <a:lnTo>
                  <a:pt x="1433881" y="2244147"/>
                </a:lnTo>
                <a:lnTo>
                  <a:pt x="1371664" y="2236912"/>
                </a:lnTo>
                <a:lnTo>
                  <a:pt x="1312341" y="2228231"/>
                </a:lnTo>
                <a:lnTo>
                  <a:pt x="1253018" y="2218103"/>
                </a:lnTo>
                <a:lnTo>
                  <a:pt x="1196589" y="2206528"/>
                </a:lnTo>
                <a:lnTo>
                  <a:pt x="1141607" y="2193505"/>
                </a:lnTo>
                <a:lnTo>
                  <a:pt x="1088071" y="2179036"/>
                </a:lnTo>
                <a:lnTo>
                  <a:pt x="1035983" y="2163120"/>
                </a:lnTo>
                <a:lnTo>
                  <a:pt x="988235" y="2147204"/>
                </a:lnTo>
                <a:lnTo>
                  <a:pt x="940487" y="2128395"/>
                </a:lnTo>
                <a:lnTo>
                  <a:pt x="897080" y="2108138"/>
                </a:lnTo>
                <a:lnTo>
                  <a:pt x="855120" y="2087882"/>
                </a:lnTo>
                <a:lnTo>
                  <a:pt x="816054" y="2066178"/>
                </a:lnTo>
                <a:lnTo>
                  <a:pt x="570080" y="2066178"/>
                </a:lnTo>
                <a:lnTo>
                  <a:pt x="539695" y="2064731"/>
                </a:lnTo>
                <a:lnTo>
                  <a:pt x="510757" y="2060390"/>
                </a:lnTo>
                <a:lnTo>
                  <a:pt x="483266" y="2053156"/>
                </a:lnTo>
                <a:lnTo>
                  <a:pt x="457222" y="2043028"/>
                </a:lnTo>
                <a:lnTo>
                  <a:pt x="432624" y="2031452"/>
                </a:lnTo>
                <a:lnTo>
                  <a:pt x="408027" y="2016983"/>
                </a:lnTo>
                <a:lnTo>
                  <a:pt x="386323" y="2001067"/>
                </a:lnTo>
                <a:lnTo>
                  <a:pt x="366067" y="1982258"/>
                </a:lnTo>
                <a:lnTo>
                  <a:pt x="347257" y="1962001"/>
                </a:lnTo>
                <a:lnTo>
                  <a:pt x="331341" y="1940297"/>
                </a:lnTo>
                <a:lnTo>
                  <a:pt x="316872" y="1915700"/>
                </a:lnTo>
                <a:lnTo>
                  <a:pt x="303850" y="1891103"/>
                </a:lnTo>
                <a:lnTo>
                  <a:pt x="293722" y="1865058"/>
                </a:lnTo>
                <a:lnTo>
                  <a:pt x="287934" y="1837567"/>
                </a:lnTo>
                <a:lnTo>
                  <a:pt x="283593" y="1808629"/>
                </a:lnTo>
                <a:lnTo>
                  <a:pt x="280700" y="1779691"/>
                </a:lnTo>
                <a:lnTo>
                  <a:pt x="280700" y="1580018"/>
                </a:lnTo>
                <a:lnTo>
                  <a:pt x="250315" y="1565549"/>
                </a:lnTo>
                <a:lnTo>
                  <a:pt x="221376" y="1548187"/>
                </a:lnTo>
                <a:lnTo>
                  <a:pt x="192438" y="1529377"/>
                </a:lnTo>
                <a:lnTo>
                  <a:pt x="166394" y="1507673"/>
                </a:lnTo>
                <a:lnTo>
                  <a:pt x="141797" y="1484523"/>
                </a:lnTo>
                <a:lnTo>
                  <a:pt x="118646" y="1459926"/>
                </a:lnTo>
                <a:lnTo>
                  <a:pt x="96943" y="1433881"/>
                </a:lnTo>
                <a:lnTo>
                  <a:pt x="78133" y="1404943"/>
                </a:lnTo>
                <a:lnTo>
                  <a:pt x="60770" y="1376005"/>
                </a:lnTo>
                <a:lnTo>
                  <a:pt x="44854" y="1344173"/>
                </a:lnTo>
                <a:lnTo>
                  <a:pt x="31832" y="1312341"/>
                </a:lnTo>
                <a:lnTo>
                  <a:pt x="20257" y="1277616"/>
                </a:lnTo>
                <a:lnTo>
                  <a:pt x="11576" y="1244337"/>
                </a:lnTo>
                <a:lnTo>
                  <a:pt x="4341" y="1208164"/>
                </a:lnTo>
                <a:lnTo>
                  <a:pt x="1447" y="1171992"/>
                </a:lnTo>
                <a:lnTo>
                  <a:pt x="0" y="1135819"/>
                </a:lnTo>
                <a:lnTo>
                  <a:pt x="1447" y="1098200"/>
                </a:lnTo>
                <a:lnTo>
                  <a:pt x="4341" y="1062027"/>
                </a:lnTo>
                <a:lnTo>
                  <a:pt x="11576" y="1027301"/>
                </a:lnTo>
                <a:lnTo>
                  <a:pt x="20257" y="992576"/>
                </a:lnTo>
                <a:lnTo>
                  <a:pt x="31832" y="959297"/>
                </a:lnTo>
                <a:lnTo>
                  <a:pt x="44854" y="927465"/>
                </a:lnTo>
                <a:lnTo>
                  <a:pt x="60770" y="895633"/>
                </a:lnTo>
                <a:lnTo>
                  <a:pt x="78133" y="865248"/>
                </a:lnTo>
                <a:lnTo>
                  <a:pt x="96943" y="837757"/>
                </a:lnTo>
                <a:lnTo>
                  <a:pt x="118646" y="810266"/>
                </a:lnTo>
                <a:lnTo>
                  <a:pt x="141797" y="785669"/>
                </a:lnTo>
                <a:lnTo>
                  <a:pt x="166394" y="762518"/>
                </a:lnTo>
                <a:lnTo>
                  <a:pt x="192438" y="742262"/>
                </a:lnTo>
                <a:lnTo>
                  <a:pt x="221376" y="722005"/>
                </a:lnTo>
                <a:lnTo>
                  <a:pt x="250315" y="706089"/>
                </a:lnTo>
                <a:lnTo>
                  <a:pt x="280700" y="691620"/>
                </a:lnTo>
                <a:lnTo>
                  <a:pt x="280700" y="496288"/>
                </a:lnTo>
                <a:lnTo>
                  <a:pt x="283593" y="467350"/>
                </a:lnTo>
                <a:lnTo>
                  <a:pt x="287934" y="438412"/>
                </a:lnTo>
                <a:lnTo>
                  <a:pt x="293722" y="410921"/>
                </a:lnTo>
                <a:lnTo>
                  <a:pt x="303850" y="384876"/>
                </a:lnTo>
                <a:lnTo>
                  <a:pt x="316872" y="360279"/>
                </a:lnTo>
                <a:lnTo>
                  <a:pt x="331341" y="335682"/>
                </a:lnTo>
                <a:lnTo>
                  <a:pt x="347257" y="313978"/>
                </a:lnTo>
                <a:lnTo>
                  <a:pt x="366067" y="293721"/>
                </a:lnTo>
                <a:lnTo>
                  <a:pt x="386323" y="274912"/>
                </a:lnTo>
                <a:lnTo>
                  <a:pt x="408027" y="258996"/>
                </a:lnTo>
                <a:lnTo>
                  <a:pt x="432624" y="244527"/>
                </a:lnTo>
                <a:lnTo>
                  <a:pt x="457222" y="231505"/>
                </a:lnTo>
                <a:lnTo>
                  <a:pt x="483266" y="222823"/>
                </a:lnTo>
                <a:lnTo>
                  <a:pt x="510757" y="215589"/>
                </a:lnTo>
                <a:lnTo>
                  <a:pt x="539695" y="211248"/>
                </a:lnTo>
                <a:lnTo>
                  <a:pt x="570080" y="209801"/>
                </a:lnTo>
                <a:lnTo>
                  <a:pt x="785669" y="209801"/>
                </a:lnTo>
                <a:lnTo>
                  <a:pt x="824735" y="185204"/>
                </a:lnTo>
                <a:lnTo>
                  <a:pt x="866695" y="162053"/>
                </a:lnTo>
                <a:lnTo>
                  <a:pt x="910102" y="141797"/>
                </a:lnTo>
                <a:lnTo>
                  <a:pt x="957850" y="121540"/>
                </a:lnTo>
                <a:lnTo>
                  <a:pt x="1007045" y="102730"/>
                </a:lnTo>
                <a:lnTo>
                  <a:pt x="1060580" y="85367"/>
                </a:lnTo>
                <a:lnTo>
                  <a:pt x="1115563" y="69452"/>
                </a:lnTo>
                <a:lnTo>
                  <a:pt x="1171992" y="54982"/>
                </a:lnTo>
                <a:lnTo>
                  <a:pt x="1231315" y="41960"/>
                </a:lnTo>
                <a:lnTo>
                  <a:pt x="1292085" y="31832"/>
                </a:lnTo>
                <a:lnTo>
                  <a:pt x="1354302" y="21704"/>
                </a:lnTo>
                <a:lnTo>
                  <a:pt x="1419412" y="14469"/>
                </a:lnTo>
                <a:lnTo>
                  <a:pt x="1484523" y="7235"/>
                </a:lnTo>
                <a:lnTo>
                  <a:pt x="1552527" y="2894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4"/>
          </p:nvPr>
        </p:nvSpPr>
        <p:spPr>
          <a:xfrm>
            <a:off x="1406285" y="1197143"/>
            <a:ext cx="3316303" cy="2257169"/>
          </a:xfrm>
          <a:custGeom>
            <a:avLst/>
            <a:gdLst>
              <a:gd name="connsiteX0" fmla="*/ 1620532 w 3316303"/>
              <a:gd name="connsiteY0" fmla="*/ 0 h 2257169"/>
              <a:gd name="connsiteX1" fmla="*/ 1689983 w 3316303"/>
              <a:gd name="connsiteY1" fmla="*/ 0 h 2257169"/>
              <a:gd name="connsiteX2" fmla="*/ 1757988 w 3316303"/>
              <a:gd name="connsiteY2" fmla="*/ 0 h 2257169"/>
              <a:gd name="connsiteX3" fmla="*/ 1827439 w 3316303"/>
              <a:gd name="connsiteY3" fmla="*/ 2894 h 2257169"/>
              <a:gd name="connsiteX4" fmla="*/ 1893997 w 3316303"/>
              <a:gd name="connsiteY4" fmla="*/ 7235 h 2257169"/>
              <a:gd name="connsiteX5" fmla="*/ 1959107 w 3316303"/>
              <a:gd name="connsiteY5" fmla="*/ 14469 h 2257169"/>
              <a:gd name="connsiteX6" fmla="*/ 2024218 w 3316303"/>
              <a:gd name="connsiteY6" fmla="*/ 21704 h 2257169"/>
              <a:gd name="connsiteX7" fmla="*/ 2086435 w 3316303"/>
              <a:gd name="connsiteY7" fmla="*/ 31832 h 2257169"/>
              <a:gd name="connsiteX8" fmla="*/ 2147205 w 3316303"/>
              <a:gd name="connsiteY8" fmla="*/ 41960 h 2257169"/>
              <a:gd name="connsiteX9" fmla="*/ 2206528 w 3316303"/>
              <a:gd name="connsiteY9" fmla="*/ 54982 h 2257169"/>
              <a:gd name="connsiteX10" fmla="*/ 2264404 w 3316303"/>
              <a:gd name="connsiteY10" fmla="*/ 69452 h 2257169"/>
              <a:gd name="connsiteX11" fmla="*/ 2317939 w 3316303"/>
              <a:gd name="connsiteY11" fmla="*/ 85367 h 2257169"/>
              <a:gd name="connsiteX12" fmla="*/ 2371475 w 3316303"/>
              <a:gd name="connsiteY12" fmla="*/ 102730 h 2257169"/>
              <a:gd name="connsiteX13" fmla="*/ 2420669 w 3316303"/>
              <a:gd name="connsiteY13" fmla="*/ 121540 h 2257169"/>
              <a:gd name="connsiteX14" fmla="*/ 2468417 w 3316303"/>
              <a:gd name="connsiteY14" fmla="*/ 141797 h 2257169"/>
              <a:gd name="connsiteX15" fmla="*/ 2513271 w 3316303"/>
              <a:gd name="connsiteY15" fmla="*/ 162053 h 2257169"/>
              <a:gd name="connsiteX16" fmla="*/ 2553784 w 3316303"/>
              <a:gd name="connsiteY16" fmla="*/ 185204 h 2257169"/>
              <a:gd name="connsiteX17" fmla="*/ 2592851 w 3316303"/>
              <a:gd name="connsiteY17" fmla="*/ 209801 h 2257169"/>
              <a:gd name="connsiteX18" fmla="*/ 2737541 w 3316303"/>
              <a:gd name="connsiteY18" fmla="*/ 209801 h 2257169"/>
              <a:gd name="connsiteX19" fmla="*/ 2766479 w 3316303"/>
              <a:gd name="connsiteY19" fmla="*/ 211248 h 2257169"/>
              <a:gd name="connsiteX20" fmla="*/ 2795417 w 3316303"/>
              <a:gd name="connsiteY20" fmla="*/ 215589 h 2257169"/>
              <a:gd name="connsiteX21" fmla="*/ 2822908 w 3316303"/>
              <a:gd name="connsiteY21" fmla="*/ 222823 h 2257169"/>
              <a:gd name="connsiteX22" fmla="*/ 2848953 w 3316303"/>
              <a:gd name="connsiteY22" fmla="*/ 231505 h 2257169"/>
              <a:gd name="connsiteX23" fmla="*/ 2874997 w 3316303"/>
              <a:gd name="connsiteY23" fmla="*/ 244527 h 2257169"/>
              <a:gd name="connsiteX24" fmla="*/ 2898147 w 3316303"/>
              <a:gd name="connsiteY24" fmla="*/ 258996 h 2257169"/>
              <a:gd name="connsiteX25" fmla="*/ 2921298 w 3316303"/>
              <a:gd name="connsiteY25" fmla="*/ 274912 h 2257169"/>
              <a:gd name="connsiteX26" fmla="*/ 2941554 w 3316303"/>
              <a:gd name="connsiteY26" fmla="*/ 293722 h 2257169"/>
              <a:gd name="connsiteX27" fmla="*/ 2960364 w 3316303"/>
              <a:gd name="connsiteY27" fmla="*/ 313978 h 2257169"/>
              <a:gd name="connsiteX28" fmla="*/ 2976280 w 3316303"/>
              <a:gd name="connsiteY28" fmla="*/ 335682 h 2257169"/>
              <a:gd name="connsiteX29" fmla="*/ 2990749 w 3316303"/>
              <a:gd name="connsiteY29" fmla="*/ 360279 h 2257169"/>
              <a:gd name="connsiteX30" fmla="*/ 3002324 w 3316303"/>
              <a:gd name="connsiteY30" fmla="*/ 384876 h 2257169"/>
              <a:gd name="connsiteX31" fmla="*/ 3012452 w 3316303"/>
              <a:gd name="connsiteY31" fmla="*/ 410921 h 2257169"/>
              <a:gd name="connsiteX32" fmla="*/ 3019687 w 3316303"/>
              <a:gd name="connsiteY32" fmla="*/ 438412 h 2257169"/>
              <a:gd name="connsiteX33" fmla="*/ 3024028 w 3316303"/>
              <a:gd name="connsiteY33" fmla="*/ 467350 h 2257169"/>
              <a:gd name="connsiteX34" fmla="*/ 3025475 w 3316303"/>
              <a:gd name="connsiteY34" fmla="*/ 496288 h 2257169"/>
              <a:gd name="connsiteX35" fmla="*/ 3025475 w 3316303"/>
              <a:gd name="connsiteY35" fmla="*/ 687279 h 2257169"/>
              <a:gd name="connsiteX36" fmla="*/ 3057307 w 3316303"/>
              <a:gd name="connsiteY36" fmla="*/ 701748 h 2257169"/>
              <a:gd name="connsiteX37" fmla="*/ 3087692 w 3316303"/>
              <a:gd name="connsiteY37" fmla="*/ 717664 h 2257169"/>
              <a:gd name="connsiteX38" fmla="*/ 3116629 w 3316303"/>
              <a:gd name="connsiteY38" fmla="*/ 736474 h 2257169"/>
              <a:gd name="connsiteX39" fmla="*/ 3144121 w 3316303"/>
              <a:gd name="connsiteY39" fmla="*/ 756731 h 2257169"/>
              <a:gd name="connsiteX40" fmla="*/ 3170165 w 3316303"/>
              <a:gd name="connsiteY40" fmla="*/ 779881 h 2257169"/>
              <a:gd name="connsiteX41" fmla="*/ 3193315 w 3316303"/>
              <a:gd name="connsiteY41" fmla="*/ 805925 h 2257169"/>
              <a:gd name="connsiteX42" fmla="*/ 3216467 w 3316303"/>
              <a:gd name="connsiteY42" fmla="*/ 831969 h 2257169"/>
              <a:gd name="connsiteX43" fmla="*/ 3236722 w 3316303"/>
              <a:gd name="connsiteY43" fmla="*/ 860908 h 2257169"/>
              <a:gd name="connsiteX44" fmla="*/ 3254085 w 3316303"/>
              <a:gd name="connsiteY44" fmla="*/ 891293 h 2257169"/>
              <a:gd name="connsiteX45" fmla="*/ 3270001 w 3316303"/>
              <a:gd name="connsiteY45" fmla="*/ 923124 h 2257169"/>
              <a:gd name="connsiteX46" fmla="*/ 3284470 w 3316303"/>
              <a:gd name="connsiteY46" fmla="*/ 954956 h 2257169"/>
              <a:gd name="connsiteX47" fmla="*/ 3296045 w 3316303"/>
              <a:gd name="connsiteY47" fmla="*/ 989682 h 2257169"/>
              <a:gd name="connsiteX48" fmla="*/ 3304727 w 3316303"/>
              <a:gd name="connsiteY48" fmla="*/ 1024408 h 2257169"/>
              <a:gd name="connsiteX49" fmla="*/ 3311962 w 3316303"/>
              <a:gd name="connsiteY49" fmla="*/ 1060580 h 2257169"/>
              <a:gd name="connsiteX50" fmla="*/ 3314855 w 3316303"/>
              <a:gd name="connsiteY50" fmla="*/ 1098200 h 2257169"/>
              <a:gd name="connsiteX51" fmla="*/ 3316303 w 3316303"/>
              <a:gd name="connsiteY51" fmla="*/ 1135819 h 2257169"/>
              <a:gd name="connsiteX52" fmla="*/ 3314855 w 3316303"/>
              <a:gd name="connsiteY52" fmla="*/ 1173439 h 2257169"/>
              <a:gd name="connsiteX53" fmla="*/ 3311962 w 3316303"/>
              <a:gd name="connsiteY53" fmla="*/ 1209611 h 2257169"/>
              <a:gd name="connsiteX54" fmla="*/ 3304727 w 3316303"/>
              <a:gd name="connsiteY54" fmla="*/ 1245784 h 2257169"/>
              <a:gd name="connsiteX55" fmla="*/ 3296045 w 3316303"/>
              <a:gd name="connsiteY55" fmla="*/ 1281956 h 2257169"/>
              <a:gd name="connsiteX56" fmla="*/ 3284470 w 3316303"/>
              <a:gd name="connsiteY56" fmla="*/ 1315235 h 2257169"/>
              <a:gd name="connsiteX57" fmla="*/ 3270001 w 3316303"/>
              <a:gd name="connsiteY57" fmla="*/ 1348514 h 2257169"/>
              <a:gd name="connsiteX58" fmla="*/ 3254085 w 3316303"/>
              <a:gd name="connsiteY58" fmla="*/ 1380346 h 2257169"/>
              <a:gd name="connsiteX59" fmla="*/ 3236722 w 3316303"/>
              <a:gd name="connsiteY59" fmla="*/ 1410731 h 2257169"/>
              <a:gd name="connsiteX60" fmla="*/ 3216467 w 3316303"/>
              <a:gd name="connsiteY60" fmla="*/ 1438222 h 2257169"/>
              <a:gd name="connsiteX61" fmla="*/ 3193315 w 3316303"/>
              <a:gd name="connsiteY61" fmla="*/ 1465713 h 2257169"/>
              <a:gd name="connsiteX62" fmla="*/ 3170165 w 3316303"/>
              <a:gd name="connsiteY62" fmla="*/ 1490310 h 2257169"/>
              <a:gd name="connsiteX63" fmla="*/ 3144121 w 3316303"/>
              <a:gd name="connsiteY63" fmla="*/ 1513461 h 2257169"/>
              <a:gd name="connsiteX64" fmla="*/ 3116629 w 3316303"/>
              <a:gd name="connsiteY64" fmla="*/ 1535165 h 2257169"/>
              <a:gd name="connsiteX65" fmla="*/ 3087692 w 3316303"/>
              <a:gd name="connsiteY65" fmla="*/ 1553974 h 2257169"/>
              <a:gd name="connsiteX66" fmla="*/ 3057307 w 3316303"/>
              <a:gd name="connsiteY66" fmla="*/ 1569890 h 2257169"/>
              <a:gd name="connsiteX67" fmla="*/ 3025475 w 3316303"/>
              <a:gd name="connsiteY67" fmla="*/ 1584359 h 2257169"/>
              <a:gd name="connsiteX68" fmla="*/ 3025475 w 3316303"/>
              <a:gd name="connsiteY68" fmla="*/ 1779691 h 2257169"/>
              <a:gd name="connsiteX69" fmla="*/ 3024028 w 3316303"/>
              <a:gd name="connsiteY69" fmla="*/ 1808629 h 2257169"/>
              <a:gd name="connsiteX70" fmla="*/ 3019687 w 3316303"/>
              <a:gd name="connsiteY70" fmla="*/ 1837567 h 2257169"/>
              <a:gd name="connsiteX71" fmla="*/ 3012452 w 3316303"/>
              <a:gd name="connsiteY71" fmla="*/ 1865058 h 2257169"/>
              <a:gd name="connsiteX72" fmla="*/ 3002324 w 3316303"/>
              <a:gd name="connsiteY72" fmla="*/ 1891103 h 2257169"/>
              <a:gd name="connsiteX73" fmla="*/ 2990749 w 3316303"/>
              <a:gd name="connsiteY73" fmla="*/ 1915700 h 2257169"/>
              <a:gd name="connsiteX74" fmla="*/ 2976280 w 3316303"/>
              <a:gd name="connsiteY74" fmla="*/ 1940298 h 2257169"/>
              <a:gd name="connsiteX75" fmla="*/ 2960364 w 3316303"/>
              <a:gd name="connsiteY75" fmla="*/ 1962001 h 2257169"/>
              <a:gd name="connsiteX76" fmla="*/ 2941554 w 3316303"/>
              <a:gd name="connsiteY76" fmla="*/ 1982258 h 2257169"/>
              <a:gd name="connsiteX77" fmla="*/ 2921298 w 3316303"/>
              <a:gd name="connsiteY77" fmla="*/ 2001067 h 2257169"/>
              <a:gd name="connsiteX78" fmla="*/ 2898147 w 3316303"/>
              <a:gd name="connsiteY78" fmla="*/ 2016983 h 2257169"/>
              <a:gd name="connsiteX79" fmla="*/ 2874997 w 3316303"/>
              <a:gd name="connsiteY79" fmla="*/ 2031452 h 2257169"/>
              <a:gd name="connsiteX80" fmla="*/ 2848953 w 3316303"/>
              <a:gd name="connsiteY80" fmla="*/ 2043028 h 2257169"/>
              <a:gd name="connsiteX81" fmla="*/ 2822908 w 3316303"/>
              <a:gd name="connsiteY81" fmla="*/ 2053156 h 2257169"/>
              <a:gd name="connsiteX82" fmla="*/ 2795417 w 3316303"/>
              <a:gd name="connsiteY82" fmla="*/ 2060390 h 2257169"/>
              <a:gd name="connsiteX83" fmla="*/ 2766479 w 3316303"/>
              <a:gd name="connsiteY83" fmla="*/ 2064731 h 2257169"/>
              <a:gd name="connsiteX84" fmla="*/ 2737541 w 3316303"/>
              <a:gd name="connsiteY84" fmla="*/ 2066178 h 2257169"/>
              <a:gd name="connsiteX85" fmla="*/ 2562466 w 3316303"/>
              <a:gd name="connsiteY85" fmla="*/ 2066178 h 2257169"/>
              <a:gd name="connsiteX86" fmla="*/ 2523399 w 3316303"/>
              <a:gd name="connsiteY86" fmla="*/ 2087882 h 2257169"/>
              <a:gd name="connsiteX87" fmla="*/ 2481439 w 3316303"/>
              <a:gd name="connsiteY87" fmla="*/ 2108138 h 2257169"/>
              <a:gd name="connsiteX88" fmla="*/ 2438032 w 3316303"/>
              <a:gd name="connsiteY88" fmla="*/ 2128395 h 2257169"/>
              <a:gd name="connsiteX89" fmla="*/ 2391731 w 3316303"/>
              <a:gd name="connsiteY89" fmla="*/ 2147204 h 2257169"/>
              <a:gd name="connsiteX90" fmla="*/ 2342537 w 3316303"/>
              <a:gd name="connsiteY90" fmla="*/ 2163120 h 2257169"/>
              <a:gd name="connsiteX91" fmla="*/ 2290448 w 3316303"/>
              <a:gd name="connsiteY91" fmla="*/ 2179036 h 2257169"/>
              <a:gd name="connsiteX92" fmla="*/ 2236913 w 3316303"/>
              <a:gd name="connsiteY92" fmla="*/ 2193505 h 2257169"/>
              <a:gd name="connsiteX93" fmla="*/ 2181930 w 3316303"/>
              <a:gd name="connsiteY93" fmla="*/ 2206528 h 2257169"/>
              <a:gd name="connsiteX94" fmla="*/ 2125501 w 3316303"/>
              <a:gd name="connsiteY94" fmla="*/ 2218103 h 2257169"/>
              <a:gd name="connsiteX95" fmla="*/ 2066178 w 3316303"/>
              <a:gd name="connsiteY95" fmla="*/ 2228231 h 2257169"/>
              <a:gd name="connsiteX96" fmla="*/ 2006855 w 3316303"/>
              <a:gd name="connsiteY96" fmla="*/ 2236913 h 2257169"/>
              <a:gd name="connsiteX97" fmla="*/ 1944638 w 3316303"/>
              <a:gd name="connsiteY97" fmla="*/ 2244147 h 2257169"/>
              <a:gd name="connsiteX98" fmla="*/ 1882421 w 3316303"/>
              <a:gd name="connsiteY98" fmla="*/ 2249935 h 2257169"/>
              <a:gd name="connsiteX99" fmla="*/ 1818758 w 3316303"/>
              <a:gd name="connsiteY99" fmla="*/ 2254275 h 2257169"/>
              <a:gd name="connsiteX100" fmla="*/ 1755094 w 3316303"/>
              <a:gd name="connsiteY100" fmla="*/ 2255722 h 2257169"/>
              <a:gd name="connsiteX101" fmla="*/ 1689983 w 3316303"/>
              <a:gd name="connsiteY101" fmla="*/ 2257169 h 2257169"/>
              <a:gd name="connsiteX102" fmla="*/ 1623426 w 3316303"/>
              <a:gd name="connsiteY102" fmla="*/ 2255722 h 2257169"/>
              <a:gd name="connsiteX103" fmla="*/ 1559762 w 3316303"/>
              <a:gd name="connsiteY103" fmla="*/ 2254275 h 2257169"/>
              <a:gd name="connsiteX104" fmla="*/ 1496098 w 3316303"/>
              <a:gd name="connsiteY104" fmla="*/ 2249935 h 2257169"/>
              <a:gd name="connsiteX105" fmla="*/ 1433881 w 3316303"/>
              <a:gd name="connsiteY105" fmla="*/ 2244147 h 2257169"/>
              <a:gd name="connsiteX106" fmla="*/ 1371664 w 3316303"/>
              <a:gd name="connsiteY106" fmla="*/ 2236913 h 2257169"/>
              <a:gd name="connsiteX107" fmla="*/ 1312341 w 3316303"/>
              <a:gd name="connsiteY107" fmla="*/ 2228231 h 2257169"/>
              <a:gd name="connsiteX108" fmla="*/ 1253018 w 3316303"/>
              <a:gd name="connsiteY108" fmla="*/ 2218103 h 2257169"/>
              <a:gd name="connsiteX109" fmla="*/ 1196589 w 3316303"/>
              <a:gd name="connsiteY109" fmla="*/ 2206528 h 2257169"/>
              <a:gd name="connsiteX110" fmla="*/ 1141607 w 3316303"/>
              <a:gd name="connsiteY110" fmla="*/ 2193505 h 2257169"/>
              <a:gd name="connsiteX111" fmla="*/ 1088071 w 3316303"/>
              <a:gd name="connsiteY111" fmla="*/ 2179036 h 2257169"/>
              <a:gd name="connsiteX112" fmla="*/ 1035983 w 3316303"/>
              <a:gd name="connsiteY112" fmla="*/ 2163120 h 2257169"/>
              <a:gd name="connsiteX113" fmla="*/ 988235 w 3316303"/>
              <a:gd name="connsiteY113" fmla="*/ 2147204 h 2257169"/>
              <a:gd name="connsiteX114" fmla="*/ 940487 w 3316303"/>
              <a:gd name="connsiteY114" fmla="*/ 2128395 h 2257169"/>
              <a:gd name="connsiteX115" fmla="*/ 897080 w 3316303"/>
              <a:gd name="connsiteY115" fmla="*/ 2108138 h 2257169"/>
              <a:gd name="connsiteX116" fmla="*/ 855120 w 3316303"/>
              <a:gd name="connsiteY116" fmla="*/ 2087882 h 2257169"/>
              <a:gd name="connsiteX117" fmla="*/ 816054 w 3316303"/>
              <a:gd name="connsiteY117" fmla="*/ 2066178 h 2257169"/>
              <a:gd name="connsiteX118" fmla="*/ 570080 w 3316303"/>
              <a:gd name="connsiteY118" fmla="*/ 2066178 h 2257169"/>
              <a:gd name="connsiteX119" fmla="*/ 539695 w 3316303"/>
              <a:gd name="connsiteY119" fmla="*/ 2064731 h 2257169"/>
              <a:gd name="connsiteX120" fmla="*/ 510757 w 3316303"/>
              <a:gd name="connsiteY120" fmla="*/ 2060390 h 2257169"/>
              <a:gd name="connsiteX121" fmla="*/ 483266 w 3316303"/>
              <a:gd name="connsiteY121" fmla="*/ 2053156 h 2257169"/>
              <a:gd name="connsiteX122" fmla="*/ 457222 w 3316303"/>
              <a:gd name="connsiteY122" fmla="*/ 2043028 h 2257169"/>
              <a:gd name="connsiteX123" fmla="*/ 432624 w 3316303"/>
              <a:gd name="connsiteY123" fmla="*/ 2031452 h 2257169"/>
              <a:gd name="connsiteX124" fmla="*/ 408027 w 3316303"/>
              <a:gd name="connsiteY124" fmla="*/ 2016983 h 2257169"/>
              <a:gd name="connsiteX125" fmla="*/ 386323 w 3316303"/>
              <a:gd name="connsiteY125" fmla="*/ 2001067 h 2257169"/>
              <a:gd name="connsiteX126" fmla="*/ 366067 w 3316303"/>
              <a:gd name="connsiteY126" fmla="*/ 1982258 h 2257169"/>
              <a:gd name="connsiteX127" fmla="*/ 347257 w 3316303"/>
              <a:gd name="connsiteY127" fmla="*/ 1962001 h 2257169"/>
              <a:gd name="connsiteX128" fmla="*/ 331341 w 3316303"/>
              <a:gd name="connsiteY128" fmla="*/ 1940298 h 2257169"/>
              <a:gd name="connsiteX129" fmla="*/ 316872 w 3316303"/>
              <a:gd name="connsiteY129" fmla="*/ 1915700 h 2257169"/>
              <a:gd name="connsiteX130" fmla="*/ 303850 w 3316303"/>
              <a:gd name="connsiteY130" fmla="*/ 1891103 h 2257169"/>
              <a:gd name="connsiteX131" fmla="*/ 293722 w 3316303"/>
              <a:gd name="connsiteY131" fmla="*/ 1865058 h 2257169"/>
              <a:gd name="connsiteX132" fmla="*/ 287934 w 3316303"/>
              <a:gd name="connsiteY132" fmla="*/ 1837567 h 2257169"/>
              <a:gd name="connsiteX133" fmla="*/ 283593 w 3316303"/>
              <a:gd name="connsiteY133" fmla="*/ 1808629 h 2257169"/>
              <a:gd name="connsiteX134" fmla="*/ 280700 w 3316303"/>
              <a:gd name="connsiteY134" fmla="*/ 1779691 h 2257169"/>
              <a:gd name="connsiteX135" fmla="*/ 280700 w 3316303"/>
              <a:gd name="connsiteY135" fmla="*/ 1580019 h 2257169"/>
              <a:gd name="connsiteX136" fmla="*/ 250315 w 3316303"/>
              <a:gd name="connsiteY136" fmla="*/ 1565550 h 2257169"/>
              <a:gd name="connsiteX137" fmla="*/ 221376 w 3316303"/>
              <a:gd name="connsiteY137" fmla="*/ 1548187 h 2257169"/>
              <a:gd name="connsiteX138" fmla="*/ 192438 w 3316303"/>
              <a:gd name="connsiteY138" fmla="*/ 1529377 h 2257169"/>
              <a:gd name="connsiteX139" fmla="*/ 166394 w 3316303"/>
              <a:gd name="connsiteY139" fmla="*/ 1507673 h 2257169"/>
              <a:gd name="connsiteX140" fmla="*/ 141797 w 3316303"/>
              <a:gd name="connsiteY140" fmla="*/ 1484523 h 2257169"/>
              <a:gd name="connsiteX141" fmla="*/ 118646 w 3316303"/>
              <a:gd name="connsiteY141" fmla="*/ 1459926 h 2257169"/>
              <a:gd name="connsiteX142" fmla="*/ 96943 w 3316303"/>
              <a:gd name="connsiteY142" fmla="*/ 1433881 h 2257169"/>
              <a:gd name="connsiteX143" fmla="*/ 78133 w 3316303"/>
              <a:gd name="connsiteY143" fmla="*/ 1404943 h 2257169"/>
              <a:gd name="connsiteX144" fmla="*/ 60770 w 3316303"/>
              <a:gd name="connsiteY144" fmla="*/ 1376005 h 2257169"/>
              <a:gd name="connsiteX145" fmla="*/ 44854 w 3316303"/>
              <a:gd name="connsiteY145" fmla="*/ 1344173 h 2257169"/>
              <a:gd name="connsiteX146" fmla="*/ 31832 w 3316303"/>
              <a:gd name="connsiteY146" fmla="*/ 1312341 h 2257169"/>
              <a:gd name="connsiteX147" fmla="*/ 20257 w 3316303"/>
              <a:gd name="connsiteY147" fmla="*/ 1277616 h 2257169"/>
              <a:gd name="connsiteX148" fmla="*/ 11576 w 3316303"/>
              <a:gd name="connsiteY148" fmla="*/ 1244337 h 2257169"/>
              <a:gd name="connsiteX149" fmla="*/ 4341 w 3316303"/>
              <a:gd name="connsiteY149" fmla="*/ 1208164 h 2257169"/>
              <a:gd name="connsiteX150" fmla="*/ 1447 w 3316303"/>
              <a:gd name="connsiteY150" fmla="*/ 1171992 h 2257169"/>
              <a:gd name="connsiteX151" fmla="*/ 0 w 3316303"/>
              <a:gd name="connsiteY151" fmla="*/ 1135819 h 2257169"/>
              <a:gd name="connsiteX152" fmla="*/ 1447 w 3316303"/>
              <a:gd name="connsiteY152" fmla="*/ 1098200 h 2257169"/>
              <a:gd name="connsiteX153" fmla="*/ 4341 w 3316303"/>
              <a:gd name="connsiteY153" fmla="*/ 1062027 h 2257169"/>
              <a:gd name="connsiteX154" fmla="*/ 11576 w 3316303"/>
              <a:gd name="connsiteY154" fmla="*/ 1027301 h 2257169"/>
              <a:gd name="connsiteX155" fmla="*/ 20257 w 3316303"/>
              <a:gd name="connsiteY155" fmla="*/ 992576 h 2257169"/>
              <a:gd name="connsiteX156" fmla="*/ 31832 w 3316303"/>
              <a:gd name="connsiteY156" fmla="*/ 959297 h 2257169"/>
              <a:gd name="connsiteX157" fmla="*/ 44854 w 3316303"/>
              <a:gd name="connsiteY157" fmla="*/ 927465 h 2257169"/>
              <a:gd name="connsiteX158" fmla="*/ 60770 w 3316303"/>
              <a:gd name="connsiteY158" fmla="*/ 895633 h 2257169"/>
              <a:gd name="connsiteX159" fmla="*/ 78133 w 3316303"/>
              <a:gd name="connsiteY159" fmla="*/ 865248 h 2257169"/>
              <a:gd name="connsiteX160" fmla="*/ 96943 w 3316303"/>
              <a:gd name="connsiteY160" fmla="*/ 837757 h 2257169"/>
              <a:gd name="connsiteX161" fmla="*/ 118646 w 3316303"/>
              <a:gd name="connsiteY161" fmla="*/ 810266 h 2257169"/>
              <a:gd name="connsiteX162" fmla="*/ 141797 w 3316303"/>
              <a:gd name="connsiteY162" fmla="*/ 785669 h 2257169"/>
              <a:gd name="connsiteX163" fmla="*/ 166394 w 3316303"/>
              <a:gd name="connsiteY163" fmla="*/ 762518 h 2257169"/>
              <a:gd name="connsiteX164" fmla="*/ 192438 w 3316303"/>
              <a:gd name="connsiteY164" fmla="*/ 742262 h 2257169"/>
              <a:gd name="connsiteX165" fmla="*/ 221376 w 3316303"/>
              <a:gd name="connsiteY165" fmla="*/ 722005 h 2257169"/>
              <a:gd name="connsiteX166" fmla="*/ 250315 w 3316303"/>
              <a:gd name="connsiteY166" fmla="*/ 706089 h 2257169"/>
              <a:gd name="connsiteX167" fmla="*/ 280700 w 3316303"/>
              <a:gd name="connsiteY167" fmla="*/ 691620 h 2257169"/>
              <a:gd name="connsiteX168" fmla="*/ 280700 w 3316303"/>
              <a:gd name="connsiteY168" fmla="*/ 496288 h 2257169"/>
              <a:gd name="connsiteX169" fmla="*/ 283593 w 3316303"/>
              <a:gd name="connsiteY169" fmla="*/ 467350 h 2257169"/>
              <a:gd name="connsiteX170" fmla="*/ 287934 w 3316303"/>
              <a:gd name="connsiteY170" fmla="*/ 438412 h 2257169"/>
              <a:gd name="connsiteX171" fmla="*/ 293722 w 3316303"/>
              <a:gd name="connsiteY171" fmla="*/ 410921 h 2257169"/>
              <a:gd name="connsiteX172" fmla="*/ 303850 w 3316303"/>
              <a:gd name="connsiteY172" fmla="*/ 384876 h 2257169"/>
              <a:gd name="connsiteX173" fmla="*/ 316872 w 3316303"/>
              <a:gd name="connsiteY173" fmla="*/ 360279 h 2257169"/>
              <a:gd name="connsiteX174" fmla="*/ 331341 w 3316303"/>
              <a:gd name="connsiteY174" fmla="*/ 335682 h 2257169"/>
              <a:gd name="connsiteX175" fmla="*/ 347257 w 3316303"/>
              <a:gd name="connsiteY175" fmla="*/ 313978 h 2257169"/>
              <a:gd name="connsiteX176" fmla="*/ 366067 w 3316303"/>
              <a:gd name="connsiteY176" fmla="*/ 293722 h 2257169"/>
              <a:gd name="connsiteX177" fmla="*/ 386323 w 3316303"/>
              <a:gd name="connsiteY177" fmla="*/ 274912 h 2257169"/>
              <a:gd name="connsiteX178" fmla="*/ 408027 w 3316303"/>
              <a:gd name="connsiteY178" fmla="*/ 258996 h 2257169"/>
              <a:gd name="connsiteX179" fmla="*/ 432624 w 3316303"/>
              <a:gd name="connsiteY179" fmla="*/ 244527 h 2257169"/>
              <a:gd name="connsiteX180" fmla="*/ 457222 w 3316303"/>
              <a:gd name="connsiteY180" fmla="*/ 231505 h 2257169"/>
              <a:gd name="connsiteX181" fmla="*/ 483266 w 3316303"/>
              <a:gd name="connsiteY181" fmla="*/ 222823 h 2257169"/>
              <a:gd name="connsiteX182" fmla="*/ 510757 w 3316303"/>
              <a:gd name="connsiteY182" fmla="*/ 215589 h 2257169"/>
              <a:gd name="connsiteX183" fmla="*/ 539695 w 3316303"/>
              <a:gd name="connsiteY183" fmla="*/ 211248 h 2257169"/>
              <a:gd name="connsiteX184" fmla="*/ 570080 w 3316303"/>
              <a:gd name="connsiteY184" fmla="*/ 209801 h 2257169"/>
              <a:gd name="connsiteX185" fmla="*/ 785669 w 3316303"/>
              <a:gd name="connsiteY185" fmla="*/ 209801 h 2257169"/>
              <a:gd name="connsiteX186" fmla="*/ 824735 w 3316303"/>
              <a:gd name="connsiteY186" fmla="*/ 185204 h 2257169"/>
              <a:gd name="connsiteX187" fmla="*/ 866695 w 3316303"/>
              <a:gd name="connsiteY187" fmla="*/ 162053 h 2257169"/>
              <a:gd name="connsiteX188" fmla="*/ 910102 w 3316303"/>
              <a:gd name="connsiteY188" fmla="*/ 141797 h 2257169"/>
              <a:gd name="connsiteX189" fmla="*/ 957850 w 3316303"/>
              <a:gd name="connsiteY189" fmla="*/ 121540 h 2257169"/>
              <a:gd name="connsiteX190" fmla="*/ 1007045 w 3316303"/>
              <a:gd name="connsiteY190" fmla="*/ 102730 h 2257169"/>
              <a:gd name="connsiteX191" fmla="*/ 1060580 w 3316303"/>
              <a:gd name="connsiteY191" fmla="*/ 85367 h 2257169"/>
              <a:gd name="connsiteX192" fmla="*/ 1115563 w 3316303"/>
              <a:gd name="connsiteY192" fmla="*/ 69452 h 2257169"/>
              <a:gd name="connsiteX193" fmla="*/ 1171992 w 3316303"/>
              <a:gd name="connsiteY193" fmla="*/ 54982 h 2257169"/>
              <a:gd name="connsiteX194" fmla="*/ 1231315 w 3316303"/>
              <a:gd name="connsiteY194" fmla="*/ 41960 h 2257169"/>
              <a:gd name="connsiteX195" fmla="*/ 1292085 w 3316303"/>
              <a:gd name="connsiteY195" fmla="*/ 31832 h 2257169"/>
              <a:gd name="connsiteX196" fmla="*/ 1354302 w 3316303"/>
              <a:gd name="connsiteY196" fmla="*/ 21704 h 2257169"/>
              <a:gd name="connsiteX197" fmla="*/ 1419412 w 3316303"/>
              <a:gd name="connsiteY197" fmla="*/ 14469 h 2257169"/>
              <a:gd name="connsiteX198" fmla="*/ 1484523 w 3316303"/>
              <a:gd name="connsiteY198" fmla="*/ 7235 h 2257169"/>
              <a:gd name="connsiteX199" fmla="*/ 1552527 w 3316303"/>
              <a:gd name="connsiteY199" fmla="*/ 2894 h 2257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</a:cxnLst>
            <a:rect l="l" t="t" r="r" b="b"/>
            <a:pathLst>
              <a:path w="3316303" h="2257169">
                <a:moveTo>
                  <a:pt x="1620532" y="0"/>
                </a:moveTo>
                <a:lnTo>
                  <a:pt x="1689983" y="0"/>
                </a:lnTo>
                <a:lnTo>
                  <a:pt x="1757988" y="0"/>
                </a:lnTo>
                <a:lnTo>
                  <a:pt x="1827439" y="2894"/>
                </a:lnTo>
                <a:lnTo>
                  <a:pt x="1893997" y="7235"/>
                </a:lnTo>
                <a:lnTo>
                  <a:pt x="1959107" y="14469"/>
                </a:lnTo>
                <a:lnTo>
                  <a:pt x="2024218" y="21704"/>
                </a:lnTo>
                <a:lnTo>
                  <a:pt x="2086435" y="31832"/>
                </a:lnTo>
                <a:lnTo>
                  <a:pt x="2147205" y="41960"/>
                </a:lnTo>
                <a:lnTo>
                  <a:pt x="2206528" y="54982"/>
                </a:lnTo>
                <a:lnTo>
                  <a:pt x="2264404" y="69452"/>
                </a:lnTo>
                <a:lnTo>
                  <a:pt x="2317939" y="85367"/>
                </a:lnTo>
                <a:lnTo>
                  <a:pt x="2371475" y="102730"/>
                </a:lnTo>
                <a:lnTo>
                  <a:pt x="2420669" y="121540"/>
                </a:lnTo>
                <a:lnTo>
                  <a:pt x="2468417" y="141797"/>
                </a:lnTo>
                <a:lnTo>
                  <a:pt x="2513271" y="162053"/>
                </a:lnTo>
                <a:lnTo>
                  <a:pt x="2553784" y="185204"/>
                </a:lnTo>
                <a:lnTo>
                  <a:pt x="2592851" y="209801"/>
                </a:lnTo>
                <a:lnTo>
                  <a:pt x="2737541" y="209801"/>
                </a:lnTo>
                <a:lnTo>
                  <a:pt x="2766479" y="211248"/>
                </a:lnTo>
                <a:lnTo>
                  <a:pt x="2795417" y="215589"/>
                </a:lnTo>
                <a:lnTo>
                  <a:pt x="2822908" y="222823"/>
                </a:lnTo>
                <a:lnTo>
                  <a:pt x="2848953" y="231505"/>
                </a:lnTo>
                <a:lnTo>
                  <a:pt x="2874997" y="244527"/>
                </a:lnTo>
                <a:lnTo>
                  <a:pt x="2898147" y="258996"/>
                </a:lnTo>
                <a:lnTo>
                  <a:pt x="2921298" y="274912"/>
                </a:lnTo>
                <a:lnTo>
                  <a:pt x="2941554" y="293722"/>
                </a:lnTo>
                <a:lnTo>
                  <a:pt x="2960364" y="313978"/>
                </a:lnTo>
                <a:lnTo>
                  <a:pt x="2976280" y="335682"/>
                </a:lnTo>
                <a:lnTo>
                  <a:pt x="2990749" y="360279"/>
                </a:lnTo>
                <a:lnTo>
                  <a:pt x="3002324" y="384876"/>
                </a:lnTo>
                <a:lnTo>
                  <a:pt x="3012452" y="410921"/>
                </a:lnTo>
                <a:lnTo>
                  <a:pt x="3019687" y="438412"/>
                </a:lnTo>
                <a:lnTo>
                  <a:pt x="3024028" y="467350"/>
                </a:lnTo>
                <a:lnTo>
                  <a:pt x="3025475" y="496288"/>
                </a:lnTo>
                <a:lnTo>
                  <a:pt x="3025475" y="687279"/>
                </a:lnTo>
                <a:lnTo>
                  <a:pt x="3057307" y="701748"/>
                </a:lnTo>
                <a:lnTo>
                  <a:pt x="3087692" y="717664"/>
                </a:lnTo>
                <a:lnTo>
                  <a:pt x="3116629" y="736474"/>
                </a:lnTo>
                <a:lnTo>
                  <a:pt x="3144121" y="756731"/>
                </a:lnTo>
                <a:lnTo>
                  <a:pt x="3170165" y="779881"/>
                </a:lnTo>
                <a:lnTo>
                  <a:pt x="3193315" y="805925"/>
                </a:lnTo>
                <a:lnTo>
                  <a:pt x="3216467" y="831969"/>
                </a:lnTo>
                <a:lnTo>
                  <a:pt x="3236722" y="860908"/>
                </a:lnTo>
                <a:lnTo>
                  <a:pt x="3254085" y="891293"/>
                </a:lnTo>
                <a:lnTo>
                  <a:pt x="3270001" y="923124"/>
                </a:lnTo>
                <a:lnTo>
                  <a:pt x="3284470" y="954956"/>
                </a:lnTo>
                <a:lnTo>
                  <a:pt x="3296045" y="989682"/>
                </a:lnTo>
                <a:lnTo>
                  <a:pt x="3304727" y="1024408"/>
                </a:lnTo>
                <a:lnTo>
                  <a:pt x="3311962" y="1060580"/>
                </a:lnTo>
                <a:lnTo>
                  <a:pt x="3314855" y="1098200"/>
                </a:lnTo>
                <a:lnTo>
                  <a:pt x="3316303" y="1135819"/>
                </a:lnTo>
                <a:lnTo>
                  <a:pt x="3314855" y="1173439"/>
                </a:lnTo>
                <a:lnTo>
                  <a:pt x="3311962" y="1209611"/>
                </a:lnTo>
                <a:lnTo>
                  <a:pt x="3304727" y="1245784"/>
                </a:lnTo>
                <a:lnTo>
                  <a:pt x="3296045" y="1281956"/>
                </a:lnTo>
                <a:lnTo>
                  <a:pt x="3284470" y="1315235"/>
                </a:lnTo>
                <a:lnTo>
                  <a:pt x="3270001" y="1348514"/>
                </a:lnTo>
                <a:lnTo>
                  <a:pt x="3254085" y="1380346"/>
                </a:lnTo>
                <a:lnTo>
                  <a:pt x="3236722" y="1410731"/>
                </a:lnTo>
                <a:lnTo>
                  <a:pt x="3216467" y="1438222"/>
                </a:lnTo>
                <a:lnTo>
                  <a:pt x="3193315" y="1465713"/>
                </a:lnTo>
                <a:lnTo>
                  <a:pt x="3170165" y="1490310"/>
                </a:lnTo>
                <a:lnTo>
                  <a:pt x="3144121" y="1513461"/>
                </a:lnTo>
                <a:lnTo>
                  <a:pt x="3116629" y="1535165"/>
                </a:lnTo>
                <a:lnTo>
                  <a:pt x="3087692" y="1553974"/>
                </a:lnTo>
                <a:lnTo>
                  <a:pt x="3057307" y="1569890"/>
                </a:lnTo>
                <a:lnTo>
                  <a:pt x="3025475" y="1584359"/>
                </a:lnTo>
                <a:lnTo>
                  <a:pt x="3025475" y="1779691"/>
                </a:lnTo>
                <a:lnTo>
                  <a:pt x="3024028" y="1808629"/>
                </a:lnTo>
                <a:lnTo>
                  <a:pt x="3019687" y="1837567"/>
                </a:lnTo>
                <a:lnTo>
                  <a:pt x="3012452" y="1865058"/>
                </a:lnTo>
                <a:lnTo>
                  <a:pt x="3002324" y="1891103"/>
                </a:lnTo>
                <a:lnTo>
                  <a:pt x="2990749" y="1915700"/>
                </a:lnTo>
                <a:lnTo>
                  <a:pt x="2976280" y="1940298"/>
                </a:lnTo>
                <a:lnTo>
                  <a:pt x="2960364" y="1962001"/>
                </a:lnTo>
                <a:lnTo>
                  <a:pt x="2941554" y="1982258"/>
                </a:lnTo>
                <a:lnTo>
                  <a:pt x="2921298" y="2001067"/>
                </a:lnTo>
                <a:lnTo>
                  <a:pt x="2898147" y="2016983"/>
                </a:lnTo>
                <a:lnTo>
                  <a:pt x="2874997" y="2031452"/>
                </a:lnTo>
                <a:lnTo>
                  <a:pt x="2848953" y="2043028"/>
                </a:lnTo>
                <a:lnTo>
                  <a:pt x="2822908" y="2053156"/>
                </a:lnTo>
                <a:lnTo>
                  <a:pt x="2795417" y="2060390"/>
                </a:lnTo>
                <a:lnTo>
                  <a:pt x="2766479" y="2064731"/>
                </a:lnTo>
                <a:lnTo>
                  <a:pt x="2737541" y="2066178"/>
                </a:lnTo>
                <a:lnTo>
                  <a:pt x="2562466" y="2066178"/>
                </a:lnTo>
                <a:lnTo>
                  <a:pt x="2523399" y="2087882"/>
                </a:lnTo>
                <a:lnTo>
                  <a:pt x="2481439" y="2108138"/>
                </a:lnTo>
                <a:lnTo>
                  <a:pt x="2438032" y="2128395"/>
                </a:lnTo>
                <a:lnTo>
                  <a:pt x="2391731" y="2147204"/>
                </a:lnTo>
                <a:lnTo>
                  <a:pt x="2342537" y="2163120"/>
                </a:lnTo>
                <a:lnTo>
                  <a:pt x="2290448" y="2179036"/>
                </a:lnTo>
                <a:lnTo>
                  <a:pt x="2236913" y="2193505"/>
                </a:lnTo>
                <a:lnTo>
                  <a:pt x="2181930" y="2206528"/>
                </a:lnTo>
                <a:lnTo>
                  <a:pt x="2125501" y="2218103"/>
                </a:lnTo>
                <a:lnTo>
                  <a:pt x="2066178" y="2228231"/>
                </a:lnTo>
                <a:lnTo>
                  <a:pt x="2006855" y="2236913"/>
                </a:lnTo>
                <a:lnTo>
                  <a:pt x="1944638" y="2244147"/>
                </a:lnTo>
                <a:lnTo>
                  <a:pt x="1882421" y="2249935"/>
                </a:lnTo>
                <a:lnTo>
                  <a:pt x="1818758" y="2254275"/>
                </a:lnTo>
                <a:lnTo>
                  <a:pt x="1755094" y="2255722"/>
                </a:lnTo>
                <a:lnTo>
                  <a:pt x="1689983" y="2257169"/>
                </a:lnTo>
                <a:lnTo>
                  <a:pt x="1623426" y="2255722"/>
                </a:lnTo>
                <a:lnTo>
                  <a:pt x="1559762" y="2254275"/>
                </a:lnTo>
                <a:lnTo>
                  <a:pt x="1496098" y="2249935"/>
                </a:lnTo>
                <a:lnTo>
                  <a:pt x="1433881" y="2244147"/>
                </a:lnTo>
                <a:lnTo>
                  <a:pt x="1371664" y="2236913"/>
                </a:lnTo>
                <a:lnTo>
                  <a:pt x="1312341" y="2228231"/>
                </a:lnTo>
                <a:lnTo>
                  <a:pt x="1253018" y="2218103"/>
                </a:lnTo>
                <a:lnTo>
                  <a:pt x="1196589" y="2206528"/>
                </a:lnTo>
                <a:lnTo>
                  <a:pt x="1141607" y="2193505"/>
                </a:lnTo>
                <a:lnTo>
                  <a:pt x="1088071" y="2179036"/>
                </a:lnTo>
                <a:lnTo>
                  <a:pt x="1035983" y="2163120"/>
                </a:lnTo>
                <a:lnTo>
                  <a:pt x="988235" y="2147204"/>
                </a:lnTo>
                <a:lnTo>
                  <a:pt x="940487" y="2128395"/>
                </a:lnTo>
                <a:lnTo>
                  <a:pt x="897080" y="2108138"/>
                </a:lnTo>
                <a:lnTo>
                  <a:pt x="855120" y="2087882"/>
                </a:lnTo>
                <a:lnTo>
                  <a:pt x="816054" y="2066178"/>
                </a:lnTo>
                <a:lnTo>
                  <a:pt x="570080" y="2066178"/>
                </a:lnTo>
                <a:lnTo>
                  <a:pt x="539695" y="2064731"/>
                </a:lnTo>
                <a:lnTo>
                  <a:pt x="510757" y="2060390"/>
                </a:lnTo>
                <a:lnTo>
                  <a:pt x="483266" y="2053156"/>
                </a:lnTo>
                <a:lnTo>
                  <a:pt x="457222" y="2043028"/>
                </a:lnTo>
                <a:lnTo>
                  <a:pt x="432624" y="2031452"/>
                </a:lnTo>
                <a:lnTo>
                  <a:pt x="408027" y="2016983"/>
                </a:lnTo>
                <a:lnTo>
                  <a:pt x="386323" y="2001067"/>
                </a:lnTo>
                <a:lnTo>
                  <a:pt x="366067" y="1982258"/>
                </a:lnTo>
                <a:lnTo>
                  <a:pt x="347257" y="1962001"/>
                </a:lnTo>
                <a:lnTo>
                  <a:pt x="331341" y="1940298"/>
                </a:lnTo>
                <a:lnTo>
                  <a:pt x="316872" y="1915700"/>
                </a:lnTo>
                <a:lnTo>
                  <a:pt x="303850" y="1891103"/>
                </a:lnTo>
                <a:lnTo>
                  <a:pt x="293722" y="1865058"/>
                </a:lnTo>
                <a:lnTo>
                  <a:pt x="287934" y="1837567"/>
                </a:lnTo>
                <a:lnTo>
                  <a:pt x="283593" y="1808629"/>
                </a:lnTo>
                <a:lnTo>
                  <a:pt x="280700" y="1779691"/>
                </a:lnTo>
                <a:lnTo>
                  <a:pt x="280700" y="1580019"/>
                </a:lnTo>
                <a:lnTo>
                  <a:pt x="250315" y="1565550"/>
                </a:lnTo>
                <a:lnTo>
                  <a:pt x="221376" y="1548187"/>
                </a:lnTo>
                <a:lnTo>
                  <a:pt x="192438" y="1529377"/>
                </a:lnTo>
                <a:lnTo>
                  <a:pt x="166394" y="1507673"/>
                </a:lnTo>
                <a:lnTo>
                  <a:pt x="141797" y="1484523"/>
                </a:lnTo>
                <a:lnTo>
                  <a:pt x="118646" y="1459926"/>
                </a:lnTo>
                <a:lnTo>
                  <a:pt x="96943" y="1433881"/>
                </a:lnTo>
                <a:lnTo>
                  <a:pt x="78133" y="1404943"/>
                </a:lnTo>
                <a:lnTo>
                  <a:pt x="60770" y="1376005"/>
                </a:lnTo>
                <a:lnTo>
                  <a:pt x="44854" y="1344173"/>
                </a:lnTo>
                <a:lnTo>
                  <a:pt x="31832" y="1312341"/>
                </a:lnTo>
                <a:lnTo>
                  <a:pt x="20257" y="1277616"/>
                </a:lnTo>
                <a:lnTo>
                  <a:pt x="11576" y="1244337"/>
                </a:lnTo>
                <a:lnTo>
                  <a:pt x="4341" y="1208164"/>
                </a:lnTo>
                <a:lnTo>
                  <a:pt x="1447" y="1171992"/>
                </a:lnTo>
                <a:lnTo>
                  <a:pt x="0" y="1135819"/>
                </a:lnTo>
                <a:lnTo>
                  <a:pt x="1447" y="1098200"/>
                </a:lnTo>
                <a:lnTo>
                  <a:pt x="4341" y="1062027"/>
                </a:lnTo>
                <a:lnTo>
                  <a:pt x="11576" y="1027301"/>
                </a:lnTo>
                <a:lnTo>
                  <a:pt x="20257" y="992576"/>
                </a:lnTo>
                <a:lnTo>
                  <a:pt x="31832" y="959297"/>
                </a:lnTo>
                <a:lnTo>
                  <a:pt x="44854" y="927465"/>
                </a:lnTo>
                <a:lnTo>
                  <a:pt x="60770" y="895633"/>
                </a:lnTo>
                <a:lnTo>
                  <a:pt x="78133" y="865248"/>
                </a:lnTo>
                <a:lnTo>
                  <a:pt x="96943" y="837757"/>
                </a:lnTo>
                <a:lnTo>
                  <a:pt x="118646" y="810266"/>
                </a:lnTo>
                <a:lnTo>
                  <a:pt x="141797" y="785669"/>
                </a:lnTo>
                <a:lnTo>
                  <a:pt x="166394" y="762518"/>
                </a:lnTo>
                <a:lnTo>
                  <a:pt x="192438" y="742262"/>
                </a:lnTo>
                <a:lnTo>
                  <a:pt x="221376" y="722005"/>
                </a:lnTo>
                <a:lnTo>
                  <a:pt x="250315" y="706089"/>
                </a:lnTo>
                <a:lnTo>
                  <a:pt x="280700" y="691620"/>
                </a:lnTo>
                <a:lnTo>
                  <a:pt x="280700" y="496288"/>
                </a:lnTo>
                <a:lnTo>
                  <a:pt x="283593" y="467350"/>
                </a:lnTo>
                <a:lnTo>
                  <a:pt x="287934" y="438412"/>
                </a:lnTo>
                <a:lnTo>
                  <a:pt x="293722" y="410921"/>
                </a:lnTo>
                <a:lnTo>
                  <a:pt x="303850" y="384876"/>
                </a:lnTo>
                <a:lnTo>
                  <a:pt x="316872" y="360279"/>
                </a:lnTo>
                <a:lnTo>
                  <a:pt x="331341" y="335682"/>
                </a:lnTo>
                <a:lnTo>
                  <a:pt x="347257" y="313978"/>
                </a:lnTo>
                <a:lnTo>
                  <a:pt x="366067" y="293722"/>
                </a:lnTo>
                <a:lnTo>
                  <a:pt x="386323" y="274912"/>
                </a:lnTo>
                <a:lnTo>
                  <a:pt x="408027" y="258996"/>
                </a:lnTo>
                <a:lnTo>
                  <a:pt x="432624" y="244527"/>
                </a:lnTo>
                <a:lnTo>
                  <a:pt x="457222" y="231505"/>
                </a:lnTo>
                <a:lnTo>
                  <a:pt x="483266" y="222823"/>
                </a:lnTo>
                <a:lnTo>
                  <a:pt x="510757" y="215589"/>
                </a:lnTo>
                <a:lnTo>
                  <a:pt x="539695" y="211248"/>
                </a:lnTo>
                <a:lnTo>
                  <a:pt x="570080" y="209801"/>
                </a:lnTo>
                <a:lnTo>
                  <a:pt x="785669" y="209801"/>
                </a:lnTo>
                <a:lnTo>
                  <a:pt x="824735" y="185204"/>
                </a:lnTo>
                <a:lnTo>
                  <a:pt x="866695" y="162053"/>
                </a:lnTo>
                <a:lnTo>
                  <a:pt x="910102" y="141797"/>
                </a:lnTo>
                <a:lnTo>
                  <a:pt x="957850" y="121540"/>
                </a:lnTo>
                <a:lnTo>
                  <a:pt x="1007045" y="102730"/>
                </a:lnTo>
                <a:lnTo>
                  <a:pt x="1060580" y="85367"/>
                </a:lnTo>
                <a:lnTo>
                  <a:pt x="1115563" y="69452"/>
                </a:lnTo>
                <a:lnTo>
                  <a:pt x="1171992" y="54982"/>
                </a:lnTo>
                <a:lnTo>
                  <a:pt x="1231315" y="41960"/>
                </a:lnTo>
                <a:lnTo>
                  <a:pt x="1292085" y="31832"/>
                </a:lnTo>
                <a:lnTo>
                  <a:pt x="1354302" y="21704"/>
                </a:lnTo>
                <a:lnTo>
                  <a:pt x="1419412" y="14469"/>
                </a:lnTo>
                <a:lnTo>
                  <a:pt x="1484523" y="7235"/>
                </a:lnTo>
                <a:lnTo>
                  <a:pt x="1552527" y="2894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5"/>
          </p:nvPr>
        </p:nvSpPr>
        <p:spPr>
          <a:xfrm>
            <a:off x="7952227" y="1197143"/>
            <a:ext cx="3316302" cy="2257169"/>
          </a:xfrm>
          <a:custGeom>
            <a:avLst/>
            <a:gdLst>
              <a:gd name="connsiteX0" fmla="*/ 1620531 w 3316302"/>
              <a:gd name="connsiteY0" fmla="*/ 0 h 2257169"/>
              <a:gd name="connsiteX1" fmla="*/ 1689983 w 3316302"/>
              <a:gd name="connsiteY1" fmla="*/ 0 h 2257169"/>
              <a:gd name="connsiteX2" fmla="*/ 1757987 w 3316302"/>
              <a:gd name="connsiteY2" fmla="*/ 0 h 2257169"/>
              <a:gd name="connsiteX3" fmla="*/ 1827439 w 3316302"/>
              <a:gd name="connsiteY3" fmla="*/ 2894 h 2257169"/>
              <a:gd name="connsiteX4" fmla="*/ 1893996 w 3316302"/>
              <a:gd name="connsiteY4" fmla="*/ 7235 h 2257169"/>
              <a:gd name="connsiteX5" fmla="*/ 1959107 w 3316302"/>
              <a:gd name="connsiteY5" fmla="*/ 14469 h 2257169"/>
              <a:gd name="connsiteX6" fmla="*/ 2024217 w 3316302"/>
              <a:gd name="connsiteY6" fmla="*/ 21704 h 2257169"/>
              <a:gd name="connsiteX7" fmla="*/ 2086434 w 3316302"/>
              <a:gd name="connsiteY7" fmla="*/ 31832 h 2257169"/>
              <a:gd name="connsiteX8" fmla="*/ 2147204 w 3316302"/>
              <a:gd name="connsiteY8" fmla="*/ 41960 h 2257169"/>
              <a:gd name="connsiteX9" fmla="*/ 2206527 w 3316302"/>
              <a:gd name="connsiteY9" fmla="*/ 54982 h 2257169"/>
              <a:gd name="connsiteX10" fmla="*/ 2264403 w 3316302"/>
              <a:gd name="connsiteY10" fmla="*/ 69452 h 2257169"/>
              <a:gd name="connsiteX11" fmla="*/ 2317939 w 3316302"/>
              <a:gd name="connsiteY11" fmla="*/ 85367 h 2257169"/>
              <a:gd name="connsiteX12" fmla="*/ 2371474 w 3316302"/>
              <a:gd name="connsiteY12" fmla="*/ 102730 h 2257169"/>
              <a:gd name="connsiteX13" fmla="*/ 2420669 w 3316302"/>
              <a:gd name="connsiteY13" fmla="*/ 121540 h 2257169"/>
              <a:gd name="connsiteX14" fmla="*/ 2468417 w 3316302"/>
              <a:gd name="connsiteY14" fmla="*/ 141797 h 2257169"/>
              <a:gd name="connsiteX15" fmla="*/ 2513271 w 3316302"/>
              <a:gd name="connsiteY15" fmla="*/ 162053 h 2257169"/>
              <a:gd name="connsiteX16" fmla="*/ 2553784 w 3316302"/>
              <a:gd name="connsiteY16" fmla="*/ 185204 h 2257169"/>
              <a:gd name="connsiteX17" fmla="*/ 2592851 w 3316302"/>
              <a:gd name="connsiteY17" fmla="*/ 209801 h 2257169"/>
              <a:gd name="connsiteX18" fmla="*/ 2737541 w 3316302"/>
              <a:gd name="connsiteY18" fmla="*/ 209801 h 2257169"/>
              <a:gd name="connsiteX19" fmla="*/ 2766479 w 3316302"/>
              <a:gd name="connsiteY19" fmla="*/ 211248 h 2257169"/>
              <a:gd name="connsiteX20" fmla="*/ 2795417 w 3316302"/>
              <a:gd name="connsiteY20" fmla="*/ 215589 h 2257169"/>
              <a:gd name="connsiteX21" fmla="*/ 2822908 w 3316302"/>
              <a:gd name="connsiteY21" fmla="*/ 222823 h 2257169"/>
              <a:gd name="connsiteX22" fmla="*/ 2848952 w 3316302"/>
              <a:gd name="connsiteY22" fmla="*/ 231505 h 2257169"/>
              <a:gd name="connsiteX23" fmla="*/ 2874997 w 3316302"/>
              <a:gd name="connsiteY23" fmla="*/ 244527 h 2257169"/>
              <a:gd name="connsiteX24" fmla="*/ 2898147 w 3316302"/>
              <a:gd name="connsiteY24" fmla="*/ 258996 h 2257169"/>
              <a:gd name="connsiteX25" fmla="*/ 2921297 w 3316302"/>
              <a:gd name="connsiteY25" fmla="*/ 274912 h 2257169"/>
              <a:gd name="connsiteX26" fmla="*/ 2941554 w 3316302"/>
              <a:gd name="connsiteY26" fmla="*/ 293722 h 2257169"/>
              <a:gd name="connsiteX27" fmla="*/ 2960364 w 3316302"/>
              <a:gd name="connsiteY27" fmla="*/ 313978 h 2257169"/>
              <a:gd name="connsiteX28" fmla="*/ 2976280 w 3316302"/>
              <a:gd name="connsiteY28" fmla="*/ 335682 h 2257169"/>
              <a:gd name="connsiteX29" fmla="*/ 2990749 w 3316302"/>
              <a:gd name="connsiteY29" fmla="*/ 360279 h 2257169"/>
              <a:gd name="connsiteX30" fmla="*/ 3002324 w 3316302"/>
              <a:gd name="connsiteY30" fmla="*/ 384876 h 2257169"/>
              <a:gd name="connsiteX31" fmla="*/ 3012452 w 3316302"/>
              <a:gd name="connsiteY31" fmla="*/ 410921 h 2257169"/>
              <a:gd name="connsiteX32" fmla="*/ 3019687 w 3316302"/>
              <a:gd name="connsiteY32" fmla="*/ 438412 h 2257169"/>
              <a:gd name="connsiteX33" fmla="*/ 3024027 w 3316302"/>
              <a:gd name="connsiteY33" fmla="*/ 467350 h 2257169"/>
              <a:gd name="connsiteX34" fmla="*/ 3025475 w 3316302"/>
              <a:gd name="connsiteY34" fmla="*/ 496288 h 2257169"/>
              <a:gd name="connsiteX35" fmla="*/ 3025475 w 3316302"/>
              <a:gd name="connsiteY35" fmla="*/ 687279 h 2257169"/>
              <a:gd name="connsiteX36" fmla="*/ 3057306 w 3316302"/>
              <a:gd name="connsiteY36" fmla="*/ 701748 h 2257169"/>
              <a:gd name="connsiteX37" fmla="*/ 3087691 w 3316302"/>
              <a:gd name="connsiteY37" fmla="*/ 717664 h 2257169"/>
              <a:gd name="connsiteX38" fmla="*/ 3116629 w 3316302"/>
              <a:gd name="connsiteY38" fmla="*/ 736474 h 2257169"/>
              <a:gd name="connsiteX39" fmla="*/ 3144121 w 3316302"/>
              <a:gd name="connsiteY39" fmla="*/ 756731 h 2257169"/>
              <a:gd name="connsiteX40" fmla="*/ 3170165 w 3316302"/>
              <a:gd name="connsiteY40" fmla="*/ 779881 h 2257169"/>
              <a:gd name="connsiteX41" fmla="*/ 3193315 w 3316302"/>
              <a:gd name="connsiteY41" fmla="*/ 805925 h 2257169"/>
              <a:gd name="connsiteX42" fmla="*/ 3216466 w 3316302"/>
              <a:gd name="connsiteY42" fmla="*/ 831969 h 2257169"/>
              <a:gd name="connsiteX43" fmla="*/ 3236722 w 3316302"/>
              <a:gd name="connsiteY43" fmla="*/ 860908 h 2257169"/>
              <a:gd name="connsiteX44" fmla="*/ 3254085 w 3316302"/>
              <a:gd name="connsiteY44" fmla="*/ 891293 h 2257169"/>
              <a:gd name="connsiteX45" fmla="*/ 3270001 w 3316302"/>
              <a:gd name="connsiteY45" fmla="*/ 923124 h 2257169"/>
              <a:gd name="connsiteX46" fmla="*/ 3284470 w 3316302"/>
              <a:gd name="connsiteY46" fmla="*/ 954956 h 2257169"/>
              <a:gd name="connsiteX47" fmla="*/ 3296045 w 3316302"/>
              <a:gd name="connsiteY47" fmla="*/ 989682 h 2257169"/>
              <a:gd name="connsiteX48" fmla="*/ 3304727 w 3316302"/>
              <a:gd name="connsiteY48" fmla="*/ 1024408 h 2257169"/>
              <a:gd name="connsiteX49" fmla="*/ 3311961 w 3316302"/>
              <a:gd name="connsiteY49" fmla="*/ 1060580 h 2257169"/>
              <a:gd name="connsiteX50" fmla="*/ 3314855 w 3316302"/>
              <a:gd name="connsiteY50" fmla="*/ 1098200 h 2257169"/>
              <a:gd name="connsiteX51" fmla="*/ 3316302 w 3316302"/>
              <a:gd name="connsiteY51" fmla="*/ 1135819 h 2257169"/>
              <a:gd name="connsiteX52" fmla="*/ 3314855 w 3316302"/>
              <a:gd name="connsiteY52" fmla="*/ 1173439 h 2257169"/>
              <a:gd name="connsiteX53" fmla="*/ 3311961 w 3316302"/>
              <a:gd name="connsiteY53" fmla="*/ 1209611 h 2257169"/>
              <a:gd name="connsiteX54" fmla="*/ 3304727 w 3316302"/>
              <a:gd name="connsiteY54" fmla="*/ 1245784 h 2257169"/>
              <a:gd name="connsiteX55" fmla="*/ 3296045 w 3316302"/>
              <a:gd name="connsiteY55" fmla="*/ 1281956 h 2257169"/>
              <a:gd name="connsiteX56" fmla="*/ 3284470 w 3316302"/>
              <a:gd name="connsiteY56" fmla="*/ 1315235 h 2257169"/>
              <a:gd name="connsiteX57" fmla="*/ 3270001 w 3316302"/>
              <a:gd name="connsiteY57" fmla="*/ 1348514 h 2257169"/>
              <a:gd name="connsiteX58" fmla="*/ 3254085 w 3316302"/>
              <a:gd name="connsiteY58" fmla="*/ 1380346 h 2257169"/>
              <a:gd name="connsiteX59" fmla="*/ 3236722 w 3316302"/>
              <a:gd name="connsiteY59" fmla="*/ 1410731 h 2257169"/>
              <a:gd name="connsiteX60" fmla="*/ 3216466 w 3316302"/>
              <a:gd name="connsiteY60" fmla="*/ 1438222 h 2257169"/>
              <a:gd name="connsiteX61" fmla="*/ 3193315 w 3316302"/>
              <a:gd name="connsiteY61" fmla="*/ 1465713 h 2257169"/>
              <a:gd name="connsiteX62" fmla="*/ 3170165 w 3316302"/>
              <a:gd name="connsiteY62" fmla="*/ 1490310 h 2257169"/>
              <a:gd name="connsiteX63" fmla="*/ 3144121 w 3316302"/>
              <a:gd name="connsiteY63" fmla="*/ 1513461 h 2257169"/>
              <a:gd name="connsiteX64" fmla="*/ 3116629 w 3316302"/>
              <a:gd name="connsiteY64" fmla="*/ 1535165 h 2257169"/>
              <a:gd name="connsiteX65" fmla="*/ 3087691 w 3316302"/>
              <a:gd name="connsiteY65" fmla="*/ 1553974 h 2257169"/>
              <a:gd name="connsiteX66" fmla="*/ 3057306 w 3316302"/>
              <a:gd name="connsiteY66" fmla="*/ 1569890 h 2257169"/>
              <a:gd name="connsiteX67" fmla="*/ 3025475 w 3316302"/>
              <a:gd name="connsiteY67" fmla="*/ 1584359 h 2257169"/>
              <a:gd name="connsiteX68" fmla="*/ 3025475 w 3316302"/>
              <a:gd name="connsiteY68" fmla="*/ 1779691 h 2257169"/>
              <a:gd name="connsiteX69" fmla="*/ 3024027 w 3316302"/>
              <a:gd name="connsiteY69" fmla="*/ 1808629 h 2257169"/>
              <a:gd name="connsiteX70" fmla="*/ 3019687 w 3316302"/>
              <a:gd name="connsiteY70" fmla="*/ 1837567 h 2257169"/>
              <a:gd name="connsiteX71" fmla="*/ 3012452 w 3316302"/>
              <a:gd name="connsiteY71" fmla="*/ 1865058 h 2257169"/>
              <a:gd name="connsiteX72" fmla="*/ 3002324 w 3316302"/>
              <a:gd name="connsiteY72" fmla="*/ 1891103 h 2257169"/>
              <a:gd name="connsiteX73" fmla="*/ 2990749 w 3316302"/>
              <a:gd name="connsiteY73" fmla="*/ 1915700 h 2257169"/>
              <a:gd name="connsiteX74" fmla="*/ 2976280 w 3316302"/>
              <a:gd name="connsiteY74" fmla="*/ 1940298 h 2257169"/>
              <a:gd name="connsiteX75" fmla="*/ 2960364 w 3316302"/>
              <a:gd name="connsiteY75" fmla="*/ 1962001 h 2257169"/>
              <a:gd name="connsiteX76" fmla="*/ 2941554 w 3316302"/>
              <a:gd name="connsiteY76" fmla="*/ 1982258 h 2257169"/>
              <a:gd name="connsiteX77" fmla="*/ 2921297 w 3316302"/>
              <a:gd name="connsiteY77" fmla="*/ 2001067 h 2257169"/>
              <a:gd name="connsiteX78" fmla="*/ 2898147 w 3316302"/>
              <a:gd name="connsiteY78" fmla="*/ 2016983 h 2257169"/>
              <a:gd name="connsiteX79" fmla="*/ 2874997 w 3316302"/>
              <a:gd name="connsiteY79" fmla="*/ 2031452 h 2257169"/>
              <a:gd name="connsiteX80" fmla="*/ 2848952 w 3316302"/>
              <a:gd name="connsiteY80" fmla="*/ 2043028 h 2257169"/>
              <a:gd name="connsiteX81" fmla="*/ 2822908 w 3316302"/>
              <a:gd name="connsiteY81" fmla="*/ 2053156 h 2257169"/>
              <a:gd name="connsiteX82" fmla="*/ 2795417 w 3316302"/>
              <a:gd name="connsiteY82" fmla="*/ 2060390 h 2257169"/>
              <a:gd name="connsiteX83" fmla="*/ 2766479 w 3316302"/>
              <a:gd name="connsiteY83" fmla="*/ 2064731 h 2257169"/>
              <a:gd name="connsiteX84" fmla="*/ 2737541 w 3316302"/>
              <a:gd name="connsiteY84" fmla="*/ 2066178 h 2257169"/>
              <a:gd name="connsiteX85" fmla="*/ 2562465 w 3316302"/>
              <a:gd name="connsiteY85" fmla="*/ 2066178 h 2257169"/>
              <a:gd name="connsiteX86" fmla="*/ 2523399 w 3316302"/>
              <a:gd name="connsiteY86" fmla="*/ 2087882 h 2257169"/>
              <a:gd name="connsiteX87" fmla="*/ 2481439 w 3316302"/>
              <a:gd name="connsiteY87" fmla="*/ 2108138 h 2257169"/>
              <a:gd name="connsiteX88" fmla="*/ 2438032 w 3316302"/>
              <a:gd name="connsiteY88" fmla="*/ 2128395 h 2257169"/>
              <a:gd name="connsiteX89" fmla="*/ 2391731 w 3316302"/>
              <a:gd name="connsiteY89" fmla="*/ 2147204 h 2257169"/>
              <a:gd name="connsiteX90" fmla="*/ 2342536 w 3316302"/>
              <a:gd name="connsiteY90" fmla="*/ 2163120 h 2257169"/>
              <a:gd name="connsiteX91" fmla="*/ 2290448 w 3316302"/>
              <a:gd name="connsiteY91" fmla="*/ 2179036 h 2257169"/>
              <a:gd name="connsiteX92" fmla="*/ 2236912 w 3316302"/>
              <a:gd name="connsiteY92" fmla="*/ 2193505 h 2257169"/>
              <a:gd name="connsiteX93" fmla="*/ 2181930 w 3316302"/>
              <a:gd name="connsiteY93" fmla="*/ 2206528 h 2257169"/>
              <a:gd name="connsiteX94" fmla="*/ 2125501 w 3316302"/>
              <a:gd name="connsiteY94" fmla="*/ 2218103 h 2257169"/>
              <a:gd name="connsiteX95" fmla="*/ 2066178 w 3316302"/>
              <a:gd name="connsiteY95" fmla="*/ 2228231 h 2257169"/>
              <a:gd name="connsiteX96" fmla="*/ 2006855 w 3316302"/>
              <a:gd name="connsiteY96" fmla="*/ 2236913 h 2257169"/>
              <a:gd name="connsiteX97" fmla="*/ 1944638 w 3316302"/>
              <a:gd name="connsiteY97" fmla="*/ 2244147 h 2257169"/>
              <a:gd name="connsiteX98" fmla="*/ 1882421 w 3316302"/>
              <a:gd name="connsiteY98" fmla="*/ 2249935 h 2257169"/>
              <a:gd name="connsiteX99" fmla="*/ 1818757 w 3316302"/>
              <a:gd name="connsiteY99" fmla="*/ 2254275 h 2257169"/>
              <a:gd name="connsiteX100" fmla="*/ 1755093 w 3316302"/>
              <a:gd name="connsiteY100" fmla="*/ 2255722 h 2257169"/>
              <a:gd name="connsiteX101" fmla="*/ 1689983 w 3316302"/>
              <a:gd name="connsiteY101" fmla="*/ 2257169 h 2257169"/>
              <a:gd name="connsiteX102" fmla="*/ 1623425 w 3316302"/>
              <a:gd name="connsiteY102" fmla="*/ 2255722 h 2257169"/>
              <a:gd name="connsiteX103" fmla="*/ 1559762 w 3316302"/>
              <a:gd name="connsiteY103" fmla="*/ 2254275 h 2257169"/>
              <a:gd name="connsiteX104" fmla="*/ 1496098 w 3316302"/>
              <a:gd name="connsiteY104" fmla="*/ 2249935 h 2257169"/>
              <a:gd name="connsiteX105" fmla="*/ 1433881 w 3316302"/>
              <a:gd name="connsiteY105" fmla="*/ 2244147 h 2257169"/>
              <a:gd name="connsiteX106" fmla="*/ 1371664 w 3316302"/>
              <a:gd name="connsiteY106" fmla="*/ 2236913 h 2257169"/>
              <a:gd name="connsiteX107" fmla="*/ 1312341 w 3316302"/>
              <a:gd name="connsiteY107" fmla="*/ 2228231 h 2257169"/>
              <a:gd name="connsiteX108" fmla="*/ 1253018 w 3316302"/>
              <a:gd name="connsiteY108" fmla="*/ 2218103 h 2257169"/>
              <a:gd name="connsiteX109" fmla="*/ 1196589 w 3316302"/>
              <a:gd name="connsiteY109" fmla="*/ 2206528 h 2257169"/>
              <a:gd name="connsiteX110" fmla="*/ 1141607 w 3316302"/>
              <a:gd name="connsiteY110" fmla="*/ 2193505 h 2257169"/>
              <a:gd name="connsiteX111" fmla="*/ 1088071 w 3316302"/>
              <a:gd name="connsiteY111" fmla="*/ 2179036 h 2257169"/>
              <a:gd name="connsiteX112" fmla="*/ 1035983 w 3316302"/>
              <a:gd name="connsiteY112" fmla="*/ 2163120 h 2257169"/>
              <a:gd name="connsiteX113" fmla="*/ 988235 w 3316302"/>
              <a:gd name="connsiteY113" fmla="*/ 2147204 h 2257169"/>
              <a:gd name="connsiteX114" fmla="*/ 940487 w 3316302"/>
              <a:gd name="connsiteY114" fmla="*/ 2128395 h 2257169"/>
              <a:gd name="connsiteX115" fmla="*/ 897080 w 3316302"/>
              <a:gd name="connsiteY115" fmla="*/ 2108138 h 2257169"/>
              <a:gd name="connsiteX116" fmla="*/ 855120 w 3316302"/>
              <a:gd name="connsiteY116" fmla="*/ 2087882 h 2257169"/>
              <a:gd name="connsiteX117" fmla="*/ 816053 w 3316302"/>
              <a:gd name="connsiteY117" fmla="*/ 2066178 h 2257169"/>
              <a:gd name="connsiteX118" fmla="*/ 570080 w 3316302"/>
              <a:gd name="connsiteY118" fmla="*/ 2066178 h 2257169"/>
              <a:gd name="connsiteX119" fmla="*/ 539695 w 3316302"/>
              <a:gd name="connsiteY119" fmla="*/ 2064731 h 2257169"/>
              <a:gd name="connsiteX120" fmla="*/ 510757 w 3316302"/>
              <a:gd name="connsiteY120" fmla="*/ 2060390 h 2257169"/>
              <a:gd name="connsiteX121" fmla="*/ 483266 w 3316302"/>
              <a:gd name="connsiteY121" fmla="*/ 2053156 h 2257169"/>
              <a:gd name="connsiteX122" fmla="*/ 457222 w 3316302"/>
              <a:gd name="connsiteY122" fmla="*/ 2043028 h 2257169"/>
              <a:gd name="connsiteX123" fmla="*/ 432624 w 3316302"/>
              <a:gd name="connsiteY123" fmla="*/ 2031452 h 2257169"/>
              <a:gd name="connsiteX124" fmla="*/ 408027 w 3316302"/>
              <a:gd name="connsiteY124" fmla="*/ 2016983 h 2257169"/>
              <a:gd name="connsiteX125" fmla="*/ 386323 w 3316302"/>
              <a:gd name="connsiteY125" fmla="*/ 2001067 h 2257169"/>
              <a:gd name="connsiteX126" fmla="*/ 366067 w 3316302"/>
              <a:gd name="connsiteY126" fmla="*/ 1982258 h 2257169"/>
              <a:gd name="connsiteX127" fmla="*/ 347257 w 3316302"/>
              <a:gd name="connsiteY127" fmla="*/ 1962001 h 2257169"/>
              <a:gd name="connsiteX128" fmla="*/ 331341 w 3316302"/>
              <a:gd name="connsiteY128" fmla="*/ 1940298 h 2257169"/>
              <a:gd name="connsiteX129" fmla="*/ 316872 w 3316302"/>
              <a:gd name="connsiteY129" fmla="*/ 1915700 h 2257169"/>
              <a:gd name="connsiteX130" fmla="*/ 303850 w 3316302"/>
              <a:gd name="connsiteY130" fmla="*/ 1891103 h 2257169"/>
              <a:gd name="connsiteX131" fmla="*/ 293722 w 3316302"/>
              <a:gd name="connsiteY131" fmla="*/ 1865058 h 2257169"/>
              <a:gd name="connsiteX132" fmla="*/ 287934 w 3316302"/>
              <a:gd name="connsiteY132" fmla="*/ 1837567 h 2257169"/>
              <a:gd name="connsiteX133" fmla="*/ 283593 w 3316302"/>
              <a:gd name="connsiteY133" fmla="*/ 1808629 h 2257169"/>
              <a:gd name="connsiteX134" fmla="*/ 280699 w 3316302"/>
              <a:gd name="connsiteY134" fmla="*/ 1779691 h 2257169"/>
              <a:gd name="connsiteX135" fmla="*/ 280699 w 3316302"/>
              <a:gd name="connsiteY135" fmla="*/ 1580019 h 2257169"/>
              <a:gd name="connsiteX136" fmla="*/ 250314 w 3316302"/>
              <a:gd name="connsiteY136" fmla="*/ 1565550 h 2257169"/>
              <a:gd name="connsiteX137" fmla="*/ 221376 w 3316302"/>
              <a:gd name="connsiteY137" fmla="*/ 1548187 h 2257169"/>
              <a:gd name="connsiteX138" fmla="*/ 192438 w 3316302"/>
              <a:gd name="connsiteY138" fmla="*/ 1529377 h 2257169"/>
              <a:gd name="connsiteX139" fmla="*/ 166394 w 3316302"/>
              <a:gd name="connsiteY139" fmla="*/ 1507673 h 2257169"/>
              <a:gd name="connsiteX140" fmla="*/ 141797 w 3316302"/>
              <a:gd name="connsiteY140" fmla="*/ 1484523 h 2257169"/>
              <a:gd name="connsiteX141" fmla="*/ 118646 w 3316302"/>
              <a:gd name="connsiteY141" fmla="*/ 1459926 h 2257169"/>
              <a:gd name="connsiteX142" fmla="*/ 96943 w 3316302"/>
              <a:gd name="connsiteY142" fmla="*/ 1433881 h 2257169"/>
              <a:gd name="connsiteX143" fmla="*/ 78133 w 3316302"/>
              <a:gd name="connsiteY143" fmla="*/ 1404943 h 2257169"/>
              <a:gd name="connsiteX144" fmla="*/ 60770 w 3316302"/>
              <a:gd name="connsiteY144" fmla="*/ 1376005 h 2257169"/>
              <a:gd name="connsiteX145" fmla="*/ 44854 w 3316302"/>
              <a:gd name="connsiteY145" fmla="*/ 1344173 h 2257169"/>
              <a:gd name="connsiteX146" fmla="*/ 31832 w 3316302"/>
              <a:gd name="connsiteY146" fmla="*/ 1312341 h 2257169"/>
              <a:gd name="connsiteX147" fmla="*/ 20257 w 3316302"/>
              <a:gd name="connsiteY147" fmla="*/ 1277616 h 2257169"/>
              <a:gd name="connsiteX148" fmla="*/ 11575 w 3316302"/>
              <a:gd name="connsiteY148" fmla="*/ 1244337 h 2257169"/>
              <a:gd name="connsiteX149" fmla="*/ 4341 w 3316302"/>
              <a:gd name="connsiteY149" fmla="*/ 1208164 h 2257169"/>
              <a:gd name="connsiteX150" fmla="*/ 1447 w 3316302"/>
              <a:gd name="connsiteY150" fmla="*/ 1171992 h 2257169"/>
              <a:gd name="connsiteX151" fmla="*/ 0 w 3316302"/>
              <a:gd name="connsiteY151" fmla="*/ 1135819 h 2257169"/>
              <a:gd name="connsiteX152" fmla="*/ 1447 w 3316302"/>
              <a:gd name="connsiteY152" fmla="*/ 1098200 h 2257169"/>
              <a:gd name="connsiteX153" fmla="*/ 4341 w 3316302"/>
              <a:gd name="connsiteY153" fmla="*/ 1062027 h 2257169"/>
              <a:gd name="connsiteX154" fmla="*/ 11575 w 3316302"/>
              <a:gd name="connsiteY154" fmla="*/ 1027301 h 2257169"/>
              <a:gd name="connsiteX155" fmla="*/ 20257 w 3316302"/>
              <a:gd name="connsiteY155" fmla="*/ 992576 h 2257169"/>
              <a:gd name="connsiteX156" fmla="*/ 31832 w 3316302"/>
              <a:gd name="connsiteY156" fmla="*/ 959297 h 2257169"/>
              <a:gd name="connsiteX157" fmla="*/ 44854 w 3316302"/>
              <a:gd name="connsiteY157" fmla="*/ 927465 h 2257169"/>
              <a:gd name="connsiteX158" fmla="*/ 60770 w 3316302"/>
              <a:gd name="connsiteY158" fmla="*/ 895633 h 2257169"/>
              <a:gd name="connsiteX159" fmla="*/ 78133 w 3316302"/>
              <a:gd name="connsiteY159" fmla="*/ 865248 h 2257169"/>
              <a:gd name="connsiteX160" fmla="*/ 96943 w 3316302"/>
              <a:gd name="connsiteY160" fmla="*/ 837757 h 2257169"/>
              <a:gd name="connsiteX161" fmla="*/ 118646 w 3316302"/>
              <a:gd name="connsiteY161" fmla="*/ 810266 h 2257169"/>
              <a:gd name="connsiteX162" fmla="*/ 141797 w 3316302"/>
              <a:gd name="connsiteY162" fmla="*/ 785669 h 2257169"/>
              <a:gd name="connsiteX163" fmla="*/ 166394 w 3316302"/>
              <a:gd name="connsiteY163" fmla="*/ 762518 h 2257169"/>
              <a:gd name="connsiteX164" fmla="*/ 192438 w 3316302"/>
              <a:gd name="connsiteY164" fmla="*/ 742262 h 2257169"/>
              <a:gd name="connsiteX165" fmla="*/ 221376 w 3316302"/>
              <a:gd name="connsiteY165" fmla="*/ 722005 h 2257169"/>
              <a:gd name="connsiteX166" fmla="*/ 250314 w 3316302"/>
              <a:gd name="connsiteY166" fmla="*/ 706089 h 2257169"/>
              <a:gd name="connsiteX167" fmla="*/ 280699 w 3316302"/>
              <a:gd name="connsiteY167" fmla="*/ 691620 h 2257169"/>
              <a:gd name="connsiteX168" fmla="*/ 280699 w 3316302"/>
              <a:gd name="connsiteY168" fmla="*/ 496288 h 2257169"/>
              <a:gd name="connsiteX169" fmla="*/ 283593 w 3316302"/>
              <a:gd name="connsiteY169" fmla="*/ 467350 h 2257169"/>
              <a:gd name="connsiteX170" fmla="*/ 287934 w 3316302"/>
              <a:gd name="connsiteY170" fmla="*/ 438412 h 2257169"/>
              <a:gd name="connsiteX171" fmla="*/ 293722 w 3316302"/>
              <a:gd name="connsiteY171" fmla="*/ 410921 h 2257169"/>
              <a:gd name="connsiteX172" fmla="*/ 303850 w 3316302"/>
              <a:gd name="connsiteY172" fmla="*/ 384876 h 2257169"/>
              <a:gd name="connsiteX173" fmla="*/ 316872 w 3316302"/>
              <a:gd name="connsiteY173" fmla="*/ 360279 h 2257169"/>
              <a:gd name="connsiteX174" fmla="*/ 331341 w 3316302"/>
              <a:gd name="connsiteY174" fmla="*/ 335682 h 2257169"/>
              <a:gd name="connsiteX175" fmla="*/ 347257 w 3316302"/>
              <a:gd name="connsiteY175" fmla="*/ 313978 h 2257169"/>
              <a:gd name="connsiteX176" fmla="*/ 366067 w 3316302"/>
              <a:gd name="connsiteY176" fmla="*/ 293722 h 2257169"/>
              <a:gd name="connsiteX177" fmla="*/ 386323 w 3316302"/>
              <a:gd name="connsiteY177" fmla="*/ 274912 h 2257169"/>
              <a:gd name="connsiteX178" fmla="*/ 408027 w 3316302"/>
              <a:gd name="connsiteY178" fmla="*/ 258996 h 2257169"/>
              <a:gd name="connsiteX179" fmla="*/ 432624 w 3316302"/>
              <a:gd name="connsiteY179" fmla="*/ 244527 h 2257169"/>
              <a:gd name="connsiteX180" fmla="*/ 457222 w 3316302"/>
              <a:gd name="connsiteY180" fmla="*/ 231505 h 2257169"/>
              <a:gd name="connsiteX181" fmla="*/ 483266 w 3316302"/>
              <a:gd name="connsiteY181" fmla="*/ 222823 h 2257169"/>
              <a:gd name="connsiteX182" fmla="*/ 510757 w 3316302"/>
              <a:gd name="connsiteY182" fmla="*/ 215589 h 2257169"/>
              <a:gd name="connsiteX183" fmla="*/ 539695 w 3316302"/>
              <a:gd name="connsiteY183" fmla="*/ 211248 h 2257169"/>
              <a:gd name="connsiteX184" fmla="*/ 570080 w 3316302"/>
              <a:gd name="connsiteY184" fmla="*/ 209801 h 2257169"/>
              <a:gd name="connsiteX185" fmla="*/ 785668 w 3316302"/>
              <a:gd name="connsiteY185" fmla="*/ 209801 h 2257169"/>
              <a:gd name="connsiteX186" fmla="*/ 824735 w 3316302"/>
              <a:gd name="connsiteY186" fmla="*/ 185204 h 2257169"/>
              <a:gd name="connsiteX187" fmla="*/ 866695 w 3316302"/>
              <a:gd name="connsiteY187" fmla="*/ 162053 h 2257169"/>
              <a:gd name="connsiteX188" fmla="*/ 910102 w 3316302"/>
              <a:gd name="connsiteY188" fmla="*/ 141797 h 2257169"/>
              <a:gd name="connsiteX189" fmla="*/ 957850 w 3316302"/>
              <a:gd name="connsiteY189" fmla="*/ 121540 h 2257169"/>
              <a:gd name="connsiteX190" fmla="*/ 1007045 w 3316302"/>
              <a:gd name="connsiteY190" fmla="*/ 102730 h 2257169"/>
              <a:gd name="connsiteX191" fmla="*/ 1060580 w 3316302"/>
              <a:gd name="connsiteY191" fmla="*/ 85367 h 2257169"/>
              <a:gd name="connsiteX192" fmla="*/ 1115562 w 3316302"/>
              <a:gd name="connsiteY192" fmla="*/ 69452 h 2257169"/>
              <a:gd name="connsiteX193" fmla="*/ 1171991 w 3316302"/>
              <a:gd name="connsiteY193" fmla="*/ 54982 h 2257169"/>
              <a:gd name="connsiteX194" fmla="*/ 1231315 w 3316302"/>
              <a:gd name="connsiteY194" fmla="*/ 41960 h 2257169"/>
              <a:gd name="connsiteX195" fmla="*/ 1292085 w 3316302"/>
              <a:gd name="connsiteY195" fmla="*/ 31832 h 2257169"/>
              <a:gd name="connsiteX196" fmla="*/ 1354301 w 3316302"/>
              <a:gd name="connsiteY196" fmla="*/ 21704 h 2257169"/>
              <a:gd name="connsiteX197" fmla="*/ 1419412 w 3316302"/>
              <a:gd name="connsiteY197" fmla="*/ 14469 h 2257169"/>
              <a:gd name="connsiteX198" fmla="*/ 1484523 w 3316302"/>
              <a:gd name="connsiteY198" fmla="*/ 7235 h 2257169"/>
              <a:gd name="connsiteX199" fmla="*/ 1552527 w 3316302"/>
              <a:gd name="connsiteY199" fmla="*/ 2894 h 2257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</a:cxnLst>
            <a:rect l="l" t="t" r="r" b="b"/>
            <a:pathLst>
              <a:path w="3316302" h="2257169">
                <a:moveTo>
                  <a:pt x="1620531" y="0"/>
                </a:moveTo>
                <a:lnTo>
                  <a:pt x="1689983" y="0"/>
                </a:lnTo>
                <a:lnTo>
                  <a:pt x="1757987" y="0"/>
                </a:lnTo>
                <a:lnTo>
                  <a:pt x="1827439" y="2894"/>
                </a:lnTo>
                <a:lnTo>
                  <a:pt x="1893996" y="7235"/>
                </a:lnTo>
                <a:lnTo>
                  <a:pt x="1959107" y="14469"/>
                </a:lnTo>
                <a:lnTo>
                  <a:pt x="2024217" y="21704"/>
                </a:lnTo>
                <a:lnTo>
                  <a:pt x="2086434" y="31832"/>
                </a:lnTo>
                <a:lnTo>
                  <a:pt x="2147204" y="41960"/>
                </a:lnTo>
                <a:lnTo>
                  <a:pt x="2206527" y="54982"/>
                </a:lnTo>
                <a:lnTo>
                  <a:pt x="2264403" y="69452"/>
                </a:lnTo>
                <a:lnTo>
                  <a:pt x="2317939" y="85367"/>
                </a:lnTo>
                <a:lnTo>
                  <a:pt x="2371474" y="102730"/>
                </a:lnTo>
                <a:lnTo>
                  <a:pt x="2420669" y="121540"/>
                </a:lnTo>
                <a:lnTo>
                  <a:pt x="2468417" y="141797"/>
                </a:lnTo>
                <a:lnTo>
                  <a:pt x="2513271" y="162053"/>
                </a:lnTo>
                <a:lnTo>
                  <a:pt x="2553784" y="185204"/>
                </a:lnTo>
                <a:lnTo>
                  <a:pt x="2592851" y="209801"/>
                </a:lnTo>
                <a:lnTo>
                  <a:pt x="2737541" y="209801"/>
                </a:lnTo>
                <a:lnTo>
                  <a:pt x="2766479" y="211248"/>
                </a:lnTo>
                <a:lnTo>
                  <a:pt x="2795417" y="215589"/>
                </a:lnTo>
                <a:lnTo>
                  <a:pt x="2822908" y="222823"/>
                </a:lnTo>
                <a:lnTo>
                  <a:pt x="2848952" y="231505"/>
                </a:lnTo>
                <a:lnTo>
                  <a:pt x="2874997" y="244527"/>
                </a:lnTo>
                <a:lnTo>
                  <a:pt x="2898147" y="258996"/>
                </a:lnTo>
                <a:lnTo>
                  <a:pt x="2921297" y="274912"/>
                </a:lnTo>
                <a:lnTo>
                  <a:pt x="2941554" y="293722"/>
                </a:lnTo>
                <a:lnTo>
                  <a:pt x="2960364" y="313978"/>
                </a:lnTo>
                <a:lnTo>
                  <a:pt x="2976280" y="335682"/>
                </a:lnTo>
                <a:lnTo>
                  <a:pt x="2990749" y="360279"/>
                </a:lnTo>
                <a:lnTo>
                  <a:pt x="3002324" y="384876"/>
                </a:lnTo>
                <a:lnTo>
                  <a:pt x="3012452" y="410921"/>
                </a:lnTo>
                <a:lnTo>
                  <a:pt x="3019687" y="438412"/>
                </a:lnTo>
                <a:lnTo>
                  <a:pt x="3024027" y="467350"/>
                </a:lnTo>
                <a:lnTo>
                  <a:pt x="3025475" y="496288"/>
                </a:lnTo>
                <a:lnTo>
                  <a:pt x="3025475" y="687279"/>
                </a:lnTo>
                <a:lnTo>
                  <a:pt x="3057306" y="701748"/>
                </a:lnTo>
                <a:lnTo>
                  <a:pt x="3087691" y="717664"/>
                </a:lnTo>
                <a:lnTo>
                  <a:pt x="3116629" y="736474"/>
                </a:lnTo>
                <a:lnTo>
                  <a:pt x="3144121" y="756731"/>
                </a:lnTo>
                <a:lnTo>
                  <a:pt x="3170165" y="779881"/>
                </a:lnTo>
                <a:lnTo>
                  <a:pt x="3193315" y="805925"/>
                </a:lnTo>
                <a:lnTo>
                  <a:pt x="3216466" y="831969"/>
                </a:lnTo>
                <a:lnTo>
                  <a:pt x="3236722" y="860908"/>
                </a:lnTo>
                <a:lnTo>
                  <a:pt x="3254085" y="891293"/>
                </a:lnTo>
                <a:lnTo>
                  <a:pt x="3270001" y="923124"/>
                </a:lnTo>
                <a:lnTo>
                  <a:pt x="3284470" y="954956"/>
                </a:lnTo>
                <a:lnTo>
                  <a:pt x="3296045" y="989682"/>
                </a:lnTo>
                <a:lnTo>
                  <a:pt x="3304727" y="1024408"/>
                </a:lnTo>
                <a:lnTo>
                  <a:pt x="3311961" y="1060580"/>
                </a:lnTo>
                <a:lnTo>
                  <a:pt x="3314855" y="1098200"/>
                </a:lnTo>
                <a:lnTo>
                  <a:pt x="3316302" y="1135819"/>
                </a:lnTo>
                <a:lnTo>
                  <a:pt x="3314855" y="1173439"/>
                </a:lnTo>
                <a:lnTo>
                  <a:pt x="3311961" y="1209611"/>
                </a:lnTo>
                <a:lnTo>
                  <a:pt x="3304727" y="1245784"/>
                </a:lnTo>
                <a:lnTo>
                  <a:pt x="3296045" y="1281956"/>
                </a:lnTo>
                <a:lnTo>
                  <a:pt x="3284470" y="1315235"/>
                </a:lnTo>
                <a:lnTo>
                  <a:pt x="3270001" y="1348514"/>
                </a:lnTo>
                <a:lnTo>
                  <a:pt x="3254085" y="1380346"/>
                </a:lnTo>
                <a:lnTo>
                  <a:pt x="3236722" y="1410731"/>
                </a:lnTo>
                <a:lnTo>
                  <a:pt x="3216466" y="1438222"/>
                </a:lnTo>
                <a:lnTo>
                  <a:pt x="3193315" y="1465713"/>
                </a:lnTo>
                <a:lnTo>
                  <a:pt x="3170165" y="1490310"/>
                </a:lnTo>
                <a:lnTo>
                  <a:pt x="3144121" y="1513461"/>
                </a:lnTo>
                <a:lnTo>
                  <a:pt x="3116629" y="1535165"/>
                </a:lnTo>
                <a:lnTo>
                  <a:pt x="3087691" y="1553974"/>
                </a:lnTo>
                <a:lnTo>
                  <a:pt x="3057306" y="1569890"/>
                </a:lnTo>
                <a:lnTo>
                  <a:pt x="3025475" y="1584359"/>
                </a:lnTo>
                <a:lnTo>
                  <a:pt x="3025475" y="1779691"/>
                </a:lnTo>
                <a:lnTo>
                  <a:pt x="3024027" y="1808629"/>
                </a:lnTo>
                <a:lnTo>
                  <a:pt x="3019687" y="1837567"/>
                </a:lnTo>
                <a:lnTo>
                  <a:pt x="3012452" y="1865058"/>
                </a:lnTo>
                <a:lnTo>
                  <a:pt x="3002324" y="1891103"/>
                </a:lnTo>
                <a:lnTo>
                  <a:pt x="2990749" y="1915700"/>
                </a:lnTo>
                <a:lnTo>
                  <a:pt x="2976280" y="1940298"/>
                </a:lnTo>
                <a:lnTo>
                  <a:pt x="2960364" y="1962001"/>
                </a:lnTo>
                <a:lnTo>
                  <a:pt x="2941554" y="1982258"/>
                </a:lnTo>
                <a:lnTo>
                  <a:pt x="2921297" y="2001067"/>
                </a:lnTo>
                <a:lnTo>
                  <a:pt x="2898147" y="2016983"/>
                </a:lnTo>
                <a:lnTo>
                  <a:pt x="2874997" y="2031452"/>
                </a:lnTo>
                <a:lnTo>
                  <a:pt x="2848952" y="2043028"/>
                </a:lnTo>
                <a:lnTo>
                  <a:pt x="2822908" y="2053156"/>
                </a:lnTo>
                <a:lnTo>
                  <a:pt x="2795417" y="2060390"/>
                </a:lnTo>
                <a:lnTo>
                  <a:pt x="2766479" y="2064731"/>
                </a:lnTo>
                <a:lnTo>
                  <a:pt x="2737541" y="2066178"/>
                </a:lnTo>
                <a:lnTo>
                  <a:pt x="2562465" y="2066178"/>
                </a:lnTo>
                <a:lnTo>
                  <a:pt x="2523399" y="2087882"/>
                </a:lnTo>
                <a:lnTo>
                  <a:pt x="2481439" y="2108138"/>
                </a:lnTo>
                <a:lnTo>
                  <a:pt x="2438032" y="2128395"/>
                </a:lnTo>
                <a:lnTo>
                  <a:pt x="2391731" y="2147204"/>
                </a:lnTo>
                <a:lnTo>
                  <a:pt x="2342536" y="2163120"/>
                </a:lnTo>
                <a:lnTo>
                  <a:pt x="2290448" y="2179036"/>
                </a:lnTo>
                <a:lnTo>
                  <a:pt x="2236912" y="2193505"/>
                </a:lnTo>
                <a:lnTo>
                  <a:pt x="2181930" y="2206528"/>
                </a:lnTo>
                <a:lnTo>
                  <a:pt x="2125501" y="2218103"/>
                </a:lnTo>
                <a:lnTo>
                  <a:pt x="2066178" y="2228231"/>
                </a:lnTo>
                <a:lnTo>
                  <a:pt x="2006855" y="2236913"/>
                </a:lnTo>
                <a:lnTo>
                  <a:pt x="1944638" y="2244147"/>
                </a:lnTo>
                <a:lnTo>
                  <a:pt x="1882421" y="2249935"/>
                </a:lnTo>
                <a:lnTo>
                  <a:pt x="1818757" y="2254275"/>
                </a:lnTo>
                <a:lnTo>
                  <a:pt x="1755093" y="2255722"/>
                </a:lnTo>
                <a:lnTo>
                  <a:pt x="1689983" y="2257169"/>
                </a:lnTo>
                <a:lnTo>
                  <a:pt x="1623425" y="2255722"/>
                </a:lnTo>
                <a:lnTo>
                  <a:pt x="1559762" y="2254275"/>
                </a:lnTo>
                <a:lnTo>
                  <a:pt x="1496098" y="2249935"/>
                </a:lnTo>
                <a:lnTo>
                  <a:pt x="1433881" y="2244147"/>
                </a:lnTo>
                <a:lnTo>
                  <a:pt x="1371664" y="2236913"/>
                </a:lnTo>
                <a:lnTo>
                  <a:pt x="1312341" y="2228231"/>
                </a:lnTo>
                <a:lnTo>
                  <a:pt x="1253018" y="2218103"/>
                </a:lnTo>
                <a:lnTo>
                  <a:pt x="1196589" y="2206528"/>
                </a:lnTo>
                <a:lnTo>
                  <a:pt x="1141607" y="2193505"/>
                </a:lnTo>
                <a:lnTo>
                  <a:pt x="1088071" y="2179036"/>
                </a:lnTo>
                <a:lnTo>
                  <a:pt x="1035983" y="2163120"/>
                </a:lnTo>
                <a:lnTo>
                  <a:pt x="988235" y="2147204"/>
                </a:lnTo>
                <a:lnTo>
                  <a:pt x="940487" y="2128395"/>
                </a:lnTo>
                <a:lnTo>
                  <a:pt x="897080" y="2108138"/>
                </a:lnTo>
                <a:lnTo>
                  <a:pt x="855120" y="2087882"/>
                </a:lnTo>
                <a:lnTo>
                  <a:pt x="816053" y="2066178"/>
                </a:lnTo>
                <a:lnTo>
                  <a:pt x="570080" y="2066178"/>
                </a:lnTo>
                <a:lnTo>
                  <a:pt x="539695" y="2064731"/>
                </a:lnTo>
                <a:lnTo>
                  <a:pt x="510757" y="2060390"/>
                </a:lnTo>
                <a:lnTo>
                  <a:pt x="483266" y="2053156"/>
                </a:lnTo>
                <a:lnTo>
                  <a:pt x="457222" y="2043028"/>
                </a:lnTo>
                <a:lnTo>
                  <a:pt x="432624" y="2031452"/>
                </a:lnTo>
                <a:lnTo>
                  <a:pt x="408027" y="2016983"/>
                </a:lnTo>
                <a:lnTo>
                  <a:pt x="386323" y="2001067"/>
                </a:lnTo>
                <a:lnTo>
                  <a:pt x="366067" y="1982258"/>
                </a:lnTo>
                <a:lnTo>
                  <a:pt x="347257" y="1962001"/>
                </a:lnTo>
                <a:lnTo>
                  <a:pt x="331341" y="1940298"/>
                </a:lnTo>
                <a:lnTo>
                  <a:pt x="316872" y="1915700"/>
                </a:lnTo>
                <a:lnTo>
                  <a:pt x="303850" y="1891103"/>
                </a:lnTo>
                <a:lnTo>
                  <a:pt x="293722" y="1865058"/>
                </a:lnTo>
                <a:lnTo>
                  <a:pt x="287934" y="1837567"/>
                </a:lnTo>
                <a:lnTo>
                  <a:pt x="283593" y="1808629"/>
                </a:lnTo>
                <a:lnTo>
                  <a:pt x="280699" y="1779691"/>
                </a:lnTo>
                <a:lnTo>
                  <a:pt x="280699" y="1580019"/>
                </a:lnTo>
                <a:lnTo>
                  <a:pt x="250314" y="1565550"/>
                </a:lnTo>
                <a:lnTo>
                  <a:pt x="221376" y="1548187"/>
                </a:lnTo>
                <a:lnTo>
                  <a:pt x="192438" y="1529377"/>
                </a:lnTo>
                <a:lnTo>
                  <a:pt x="166394" y="1507673"/>
                </a:lnTo>
                <a:lnTo>
                  <a:pt x="141797" y="1484523"/>
                </a:lnTo>
                <a:lnTo>
                  <a:pt x="118646" y="1459926"/>
                </a:lnTo>
                <a:lnTo>
                  <a:pt x="96943" y="1433881"/>
                </a:lnTo>
                <a:lnTo>
                  <a:pt x="78133" y="1404943"/>
                </a:lnTo>
                <a:lnTo>
                  <a:pt x="60770" y="1376005"/>
                </a:lnTo>
                <a:lnTo>
                  <a:pt x="44854" y="1344173"/>
                </a:lnTo>
                <a:lnTo>
                  <a:pt x="31832" y="1312341"/>
                </a:lnTo>
                <a:lnTo>
                  <a:pt x="20257" y="1277616"/>
                </a:lnTo>
                <a:lnTo>
                  <a:pt x="11575" y="1244337"/>
                </a:lnTo>
                <a:lnTo>
                  <a:pt x="4341" y="1208164"/>
                </a:lnTo>
                <a:lnTo>
                  <a:pt x="1447" y="1171992"/>
                </a:lnTo>
                <a:lnTo>
                  <a:pt x="0" y="1135819"/>
                </a:lnTo>
                <a:lnTo>
                  <a:pt x="1447" y="1098200"/>
                </a:lnTo>
                <a:lnTo>
                  <a:pt x="4341" y="1062027"/>
                </a:lnTo>
                <a:lnTo>
                  <a:pt x="11575" y="1027301"/>
                </a:lnTo>
                <a:lnTo>
                  <a:pt x="20257" y="992576"/>
                </a:lnTo>
                <a:lnTo>
                  <a:pt x="31832" y="959297"/>
                </a:lnTo>
                <a:lnTo>
                  <a:pt x="44854" y="927465"/>
                </a:lnTo>
                <a:lnTo>
                  <a:pt x="60770" y="895633"/>
                </a:lnTo>
                <a:lnTo>
                  <a:pt x="78133" y="865248"/>
                </a:lnTo>
                <a:lnTo>
                  <a:pt x="96943" y="837757"/>
                </a:lnTo>
                <a:lnTo>
                  <a:pt x="118646" y="810266"/>
                </a:lnTo>
                <a:lnTo>
                  <a:pt x="141797" y="785669"/>
                </a:lnTo>
                <a:lnTo>
                  <a:pt x="166394" y="762518"/>
                </a:lnTo>
                <a:lnTo>
                  <a:pt x="192438" y="742262"/>
                </a:lnTo>
                <a:lnTo>
                  <a:pt x="221376" y="722005"/>
                </a:lnTo>
                <a:lnTo>
                  <a:pt x="250314" y="706089"/>
                </a:lnTo>
                <a:lnTo>
                  <a:pt x="280699" y="691620"/>
                </a:lnTo>
                <a:lnTo>
                  <a:pt x="280699" y="496288"/>
                </a:lnTo>
                <a:lnTo>
                  <a:pt x="283593" y="467350"/>
                </a:lnTo>
                <a:lnTo>
                  <a:pt x="287934" y="438412"/>
                </a:lnTo>
                <a:lnTo>
                  <a:pt x="293722" y="410921"/>
                </a:lnTo>
                <a:lnTo>
                  <a:pt x="303850" y="384876"/>
                </a:lnTo>
                <a:lnTo>
                  <a:pt x="316872" y="360279"/>
                </a:lnTo>
                <a:lnTo>
                  <a:pt x="331341" y="335682"/>
                </a:lnTo>
                <a:lnTo>
                  <a:pt x="347257" y="313978"/>
                </a:lnTo>
                <a:lnTo>
                  <a:pt x="366067" y="293722"/>
                </a:lnTo>
                <a:lnTo>
                  <a:pt x="386323" y="274912"/>
                </a:lnTo>
                <a:lnTo>
                  <a:pt x="408027" y="258996"/>
                </a:lnTo>
                <a:lnTo>
                  <a:pt x="432624" y="244527"/>
                </a:lnTo>
                <a:lnTo>
                  <a:pt x="457222" y="231505"/>
                </a:lnTo>
                <a:lnTo>
                  <a:pt x="483266" y="222823"/>
                </a:lnTo>
                <a:lnTo>
                  <a:pt x="510757" y="215589"/>
                </a:lnTo>
                <a:lnTo>
                  <a:pt x="539695" y="211248"/>
                </a:lnTo>
                <a:lnTo>
                  <a:pt x="570080" y="209801"/>
                </a:lnTo>
                <a:lnTo>
                  <a:pt x="785668" y="209801"/>
                </a:lnTo>
                <a:lnTo>
                  <a:pt x="824735" y="185204"/>
                </a:lnTo>
                <a:lnTo>
                  <a:pt x="866695" y="162053"/>
                </a:lnTo>
                <a:lnTo>
                  <a:pt x="910102" y="141797"/>
                </a:lnTo>
                <a:lnTo>
                  <a:pt x="957850" y="121540"/>
                </a:lnTo>
                <a:lnTo>
                  <a:pt x="1007045" y="102730"/>
                </a:lnTo>
                <a:lnTo>
                  <a:pt x="1060580" y="85367"/>
                </a:lnTo>
                <a:lnTo>
                  <a:pt x="1115562" y="69452"/>
                </a:lnTo>
                <a:lnTo>
                  <a:pt x="1171991" y="54982"/>
                </a:lnTo>
                <a:lnTo>
                  <a:pt x="1231315" y="41960"/>
                </a:lnTo>
                <a:lnTo>
                  <a:pt x="1292085" y="31832"/>
                </a:lnTo>
                <a:lnTo>
                  <a:pt x="1354301" y="21704"/>
                </a:lnTo>
                <a:lnTo>
                  <a:pt x="1419412" y="14469"/>
                </a:lnTo>
                <a:lnTo>
                  <a:pt x="1484523" y="7235"/>
                </a:lnTo>
                <a:lnTo>
                  <a:pt x="1552527" y="2894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4679258" y="2576000"/>
            <a:ext cx="3316301" cy="2257169"/>
          </a:xfrm>
          <a:custGeom>
            <a:avLst/>
            <a:gdLst>
              <a:gd name="connsiteX0" fmla="*/ 1620531 w 3316301"/>
              <a:gd name="connsiteY0" fmla="*/ 0 h 2257169"/>
              <a:gd name="connsiteX1" fmla="*/ 1689982 w 3316301"/>
              <a:gd name="connsiteY1" fmla="*/ 0 h 2257169"/>
              <a:gd name="connsiteX2" fmla="*/ 1757987 w 3316301"/>
              <a:gd name="connsiteY2" fmla="*/ 0 h 2257169"/>
              <a:gd name="connsiteX3" fmla="*/ 1827438 w 3316301"/>
              <a:gd name="connsiteY3" fmla="*/ 2894 h 2257169"/>
              <a:gd name="connsiteX4" fmla="*/ 1893995 w 3316301"/>
              <a:gd name="connsiteY4" fmla="*/ 7235 h 2257169"/>
              <a:gd name="connsiteX5" fmla="*/ 1959106 w 3316301"/>
              <a:gd name="connsiteY5" fmla="*/ 14469 h 2257169"/>
              <a:gd name="connsiteX6" fmla="*/ 2024217 w 3316301"/>
              <a:gd name="connsiteY6" fmla="*/ 21704 h 2257169"/>
              <a:gd name="connsiteX7" fmla="*/ 2086434 w 3316301"/>
              <a:gd name="connsiteY7" fmla="*/ 31832 h 2257169"/>
              <a:gd name="connsiteX8" fmla="*/ 2147203 w 3316301"/>
              <a:gd name="connsiteY8" fmla="*/ 41960 h 2257169"/>
              <a:gd name="connsiteX9" fmla="*/ 2206526 w 3316301"/>
              <a:gd name="connsiteY9" fmla="*/ 54982 h 2257169"/>
              <a:gd name="connsiteX10" fmla="*/ 2264403 w 3316301"/>
              <a:gd name="connsiteY10" fmla="*/ 69451 h 2257169"/>
              <a:gd name="connsiteX11" fmla="*/ 2317938 w 3316301"/>
              <a:gd name="connsiteY11" fmla="*/ 85367 h 2257169"/>
              <a:gd name="connsiteX12" fmla="*/ 2371473 w 3316301"/>
              <a:gd name="connsiteY12" fmla="*/ 102730 h 2257169"/>
              <a:gd name="connsiteX13" fmla="*/ 2420668 w 3316301"/>
              <a:gd name="connsiteY13" fmla="*/ 121540 h 2257169"/>
              <a:gd name="connsiteX14" fmla="*/ 2468416 w 3316301"/>
              <a:gd name="connsiteY14" fmla="*/ 141797 h 2257169"/>
              <a:gd name="connsiteX15" fmla="*/ 2513270 w 3316301"/>
              <a:gd name="connsiteY15" fmla="*/ 162053 h 2257169"/>
              <a:gd name="connsiteX16" fmla="*/ 2553783 w 3316301"/>
              <a:gd name="connsiteY16" fmla="*/ 185204 h 2257169"/>
              <a:gd name="connsiteX17" fmla="*/ 2592850 w 3316301"/>
              <a:gd name="connsiteY17" fmla="*/ 209801 h 2257169"/>
              <a:gd name="connsiteX18" fmla="*/ 2737540 w 3316301"/>
              <a:gd name="connsiteY18" fmla="*/ 209801 h 2257169"/>
              <a:gd name="connsiteX19" fmla="*/ 2766478 w 3316301"/>
              <a:gd name="connsiteY19" fmla="*/ 211248 h 2257169"/>
              <a:gd name="connsiteX20" fmla="*/ 2795416 w 3316301"/>
              <a:gd name="connsiteY20" fmla="*/ 215589 h 2257169"/>
              <a:gd name="connsiteX21" fmla="*/ 2822907 w 3316301"/>
              <a:gd name="connsiteY21" fmla="*/ 222823 h 2257169"/>
              <a:gd name="connsiteX22" fmla="*/ 2848951 w 3316301"/>
              <a:gd name="connsiteY22" fmla="*/ 231505 h 2257169"/>
              <a:gd name="connsiteX23" fmla="*/ 2874996 w 3316301"/>
              <a:gd name="connsiteY23" fmla="*/ 244527 h 2257169"/>
              <a:gd name="connsiteX24" fmla="*/ 2898146 w 3316301"/>
              <a:gd name="connsiteY24" fmla="*/ 258996 h 2257169"/>
              <a:gd name="connsiteX25" fmla="*/ 2921297 w 3316301"/>
              <a:gd name="connsiteY25" fmla="*/ 274912 h 2257169"/>
              <a:gd name="connsiteX26" fmla="*/ 2941553 w 3316301"/>
              <a:gd name="connsiteY26" fmla="*/ 293721 h 2257169"/>
              <a:gd name="connsiteX27" fmla="*/ 2960363 w 3316301"/>
              <a:gd name="connsiteY27" fmla="*/ 313978 h 2257169"/>
              <a:gd name="connsiteX28" fmla="*/ 2976279 w 3316301"/>
              <a:gd name="connsiteY28" fmla="*/ 335682 h 2257169"/>
              <a:gd name="connsiteX29" fmla="*/ 2990748 w 3316301"/>
              <a:gd name="connsiteY29" fmla="*/ 360279 h 2257169"/>
              <a:gd name="connsiteX30" fmla="*/ 3002323 w 3316301"/>
              <a:gd name="connsiteY30" fmla="*/ 384876 h 2257169"/>
              <a:gd name="connsiteX31" fmla="*/ 3012451 w 3316301"/>
              <a:gd name="connsiteY31" fmla="*/ 410921 h 2257169"/>
              <a:gd name="connsiteX32" fmla="*/ 3019686 w 3316301"/>
              <a:gd name="connsiteY32" fmla="*/ 438412 h 2257169"/>
              <a:gd name="connsiteX33" fmla="*/ 3024027 w 3316301"/>
              <a:gd name="connsiteY33" fmla="*/ 467350 h 2257169"/>
              <a:gd name="connsiteX34" fmla="*/ 3025474 w 3316301"/>
              <a:gd name="connsiteY34" fmla="*/ 496288 h 2257169"/>
              <a:gd name="connsiteX35" fmla="*/ 3025474 w 3316301"/>
              <a:gd name="connsiteY35" fmla="*/ 687279 h 2257169"/>
              <a:gd name="connsiteX36" fmla="*/ 3057305 w 3316301"/>
              <a:gd name="connsiteY36" fmla="*/ 701748 h 2257169"/>
              <a:gd name="connsiteX37" fmla="*/ 3087690 w 3316301"/>
              <a:gd name="connsiteY37" fmla="*/ 717664 h 2257169"/>
              <a:gd name="connsiteX38" fmla="*/ 3116628 w 3316301"/>
              <a:gd name="connsiteY38" fmla="*/ 736474 h 2257169"/>
              <a:gd name="connsiteX39" fmla="*/ 3144120 w 3316301"/>
              <a:gd name="connsiteY39" fmla="*/ 756731 h 2257169"/>
              <a:gd name="connsiteX40" fmla="*/ 3170164 w 3316301"/>
              <a:gd name="connsiteY40" fmla="*/ 779881 h 2257169"/>
              <a:gd name="connsiteX41" fmla="*/ 3193314 w 3316301"/>
              <a:gd name="connsiteY41" fmla="*/ 805925 h 2257169"/>
              <a:gd name="connsiteX42" fmla="*/ 3216465 w 3316301"/>
              <a:gd name="connsiteY42" fmla="*/ 831970 h 2257169"/>
              <a:gd name="connsiteX43" fmla="*/ 3236721 w 3316301"/>
              <a:gd name="connsiteY43" fmla="*/ 860908 h 2257169"/>
              <a:gd name="connsiteX44" fmla="*/ 3254084 w 3316301"/>
              <a:gd name="connsiteY44" fmla="*/ 891293 h 2257169"/>
              <a:gd name="connsiteX45" fmla="*/ 3270000 w 3316301"/>
              <a:gd name="connsiteY45" fmla="*/ 923125 h 2257169"/>
              <a:gd name="connsiteX46" fmla="*/ 3284469 w 3316301"/>
              <a:gd name="connsiteY46" fmla="*/ 954956 h 2257169"/>
              <a:gd name="connsiteX47" fmla="*/ 3296044 w 3316301"/>
              <a:gd name="connsiteY47" fmla="*/ 989682 h 2257169"/>
              <a:gd name="connsiteX48" fmla="*/ 3304726 w 3316301"/>
              <a:gd name="connsiteY48" fmla="*/ 1024408 h 2257169"/>
              <a:gd name="connsiteX49" fmla="*/ 3311960 w 3316301"/>
              <a:gd name="connsiteY49" fmla="*/ 1060580 h 2257169"/>
              <a:gd name="connsiteX50" fmla="*/ 3314854 w 3316301"/>
              <a:gd name="connsiteY50" fmla="*/ 1098200 h 2257169"/>
              <a:gd name="connsiteX51" fmla="*/ 3316301 w 3316301"/>
              <a:gd name="connsiteY51" fmla="*/ 1135819 h 2257169"/>
              <a:gd name="connsiteX52" fmla="*/ 3314854 w 3316301"/>
              <a:gd name="connsiteY52" fmla="*/ 1173439 h 2257169"/>
              <a:gd name="connsiteX53" fmla="*/ 3311960 w 3316301"/>
              <a:gd name="connsiteY53" fmla="*/ 1209611 h 2257169"/>
              <a:gd name="connsiteX54" fmla="*/ 3304726 w 3316301"/>
              <a:gd name="connsiteY54" fmla="*/ 1245784 h 2257169"/>
              <a:gd name="connsiteX55" fmla="*/ 3296044 w 3316301"/>
              <a:gd name="connsiteY55" fmla="*/ 1281956 h 2257169"/>
              <a:gd name="connsiteX56" fmla="*/ 3284469 w 3316301"/>
              <a:gd name="connsiteY56" fmla="*/ 1315235 h 2257169"/>
              <a:gd name="connsiteX57" fmla="*/ 3270000 w 3316301"/>
              <a:gd name="connsiteY57" fmla="*/ 1348514 h 2257169"/>
              <a:gd name="connsiteX58" fmla="*/ 3254084 w 3316301"/>
              <a:gd name="connsiteY58" fmla="*/ 1380346 h 2257169"/>
              <a:gd name="connsiteX59" fmla="*/ 3236721 w 3316301"/>
              <a:gd name="connsiteY59" fmla="*/ 1410731 h 2257169"/>
              <a:gd name="connsiteX60" fmla="*/ 3216465 w 3316301"/>
              <a:gd name="connsiteY60" fmla="*/ 1438222 h 2257169"/>
              <a:gd name="connsiteX61" fmla="*/ 3193314 w 3316301"/>
              <a:gd name="connsiteY61" fmla="*/ 1465713 h 2257169"/>
              <a:gd name="connsiteX62" fmla="*/ 3170164 w 3316301"/>
              <a:gd name="connsiteY62" fmla="*/ 1490310 h 2257169"/>
              <a:gd name="connsiteX63" fmla="*/ 3144120 w 3316301"/>
              <a:gd name="connsiteY63" fmla="*/ 1513461 h 2257169"/>
              <a:gd name="connsiteX64" fmla="*/ 3116628 w 3316301"/>
              <a:gd name="connsiteY64" fmla="*/ 1535164 h 2257169"/>
              <a:gd name="connsiteX65" fmla="*/ 3087690 w 3316301"/>
              <a:gd name="connsiteY65" fmla="*/ 1553974 h 2257169"/>
              <a:gd name="connsiteX66" fmla="*/ 3057305 w 3316301"/>
              <a:gd name="connsiteY66" fmla="*/ 1569890 h 2257169"/>
              <a:gd name="connsiteX67" fmla="*/ 3025474 w 3316301"/>
              <a:gd name="connsiteY67" fmla="*/ 1584359 h 2257169"/>
              <a:gd name="connsiteX68" fmla="*/ 3025474 w 3316301"/>
              <a:gd name="connsiteY68" fmla="*/ 1779691 h 2257169"/>
              <a:gd name="connsiteX69" fmla="*/ 3024027 w 3316301"/>
              <a:gd name="connsiteY69" fmla="*/ 1808629 h 2257169"/>
              <a:gd name="connsiteX70" fmla="*/ 3019686 w 3316301"/>
              <a:gd name="connsiteY70" fmla="*/ 1837567 h 2257169"/>
              <a:gd name="connsiteX71" fmla="*/ 3012451 w 3316301"/>
              <a:gd name="connsiteY71" fmla="*/ 1865058 h 2257169"/>
              <a:gd name="connsiteX72" fmla="*/ 3002323 w 3316301"/>
              <a:gd name="connsiteY72" fmla="*/ 1891103 h 2257169"/>
              <a:gd name="connsiteX73" fmla="*/ 2990748 w 3316301"/>
              <a:gd name="connsiteY73" fmla="*/ 1915700 h 2257169"/>
              <a:gd name="connsiteX74" fmla="*/ 2976279 w 3316301"/>
              <a:gd name="connsiteY74" fmla="*/ 1940297 h 2257169"/>
              <a:gd name="connsiteX75" fmla="*/ 2960363 w 3316301"/>
              <a:gd name="connsiteY75" fmla="*/ 1962001 h 2257169"/>
              <a:gd name="connsiteX76" fmla="*/ 2941553 w 3316301"/>
              <a:gd name="connsiteY76" fmla="*/ 1982258 h 2257169"/>
              <a:gd name="connsiteX77" fmla="*/ 2921297 w 3316301"/>
              <a:gd name="connsiteY77" fmla="*/ 2001067 h 2257169"/>
              <a:gd name="connsiteX78" fmla="*/ 2898146 w 3316301"/>
              <a:gd name="connsiteY78" fmla="*/ 2016983 h 2257169"/>
              <a:gd name="connsiteX79" fmla="*/ 2874996 w 3316301"/>
              <a:gd name="connsiteY79" fmla="*/ 2031452 h 2257169"/>
              <a:gd name="connsiteX80" fmla="*/ 2848951 w 3316301"/>
              <a:gd name="connsiteY80" fmla="*/ 2043028 h 2257169"/>
              <a:gd name="connsiteX81" fmla="*/ 2822907 w 3316301"/>
              <a:gd name="connsiteY81" fmla="*/ 2053156 h 2257169"/>
              <a:gd name="connsiteX82" fmla="*/ 2795416 w 3316301"/>
              <a:gd name="connsiteY82" fmla="*/ 2060390 h 2257169"/>
              <a:gd name="connsiteX83" fmla="*/ 2766478 w 3316301"/>
              <a:gd name="connsiteY83" fmla="*/ 2064731 h 2257169"/>
              <a:gd name="connsiteX84" fmla="*/ 2737540 w 3316301"/>
              <a:gd name="connsiteY84" fmla="*/ 2066178 h 2257169"/>
              <a:gd name="connsiteX85" fmla="*/ 2562465 w 3316301"/>
              <a:gd name="connsiteY85" fmla="*/ 2066178 h 2257169"/>
              <a:gd name="connsiteX86" fmla="*/ 2523398 w 3316301"/>
              <a:gd name="connsiteY86" fmla="*/ 2087882 h 2257169"/>
              <a:gd name="connsiteX87" fmla="*/ 2481438 w 3316301"/>
              <a:gd name="connsiteY87" fmla="*/ 2108138 h 2257169"/>
              <a:gd name="connsiteX88" fmla="*/ 2438031 w 3316301"/>
              <a:gd name="connsiteY88" fmla="*/ 2128395 h 2257169"/>
              <a:gd name="connsiteX89" fmla="*/ 2391730 w 3316301"/>
              <a:gd name="connsiteY89" fmla="*/ 2147204 h 2257169"/>
              <a:gd name="connsiteX90" fmla="*/ 2342535 w 3316301"/>
              <a:gd name="connsiteY90" fmla="*/ 2163120 h 2257169"/>
              <a:gd name="connsiteX91" fmla="*/ 2290447 w 3316301"/>
              <a:gd name="connsiteY91" fmla="*/ 2179036 h 2257169"/>
              <a:gd name="connsiteX92" fmla="*/ 2236911 w 3316301"/>
              <a:gd name="connsiteY92" fmla="*/ 2193505 h 2257169"/>
              <a:gd name="connsiteX93" fmla="*/ 2181929 w 3316301"/>
              <a:gd name="connsiteY93" fmla="*/ 2206528 h 2257169"/>
              <a:gd name="connsiteX94" fmla="*/ 2125500 w 3316301"/>
              <a:gd name="connsiteY94" fmla="*/ 2218103 h 2257169"/>
              <a:gd name="connsiteX95" fmla="*/ 2066177 w 3316301"/>
              <a:gd name="connsiteY95" fmla="*/ 2228231 h 2257169"/>
              <a:gd name="connsiteX96" fmla="*/ 2006854 w 3316301"/>
              <a:gd name="connsiteY96" fmla="*/ 2236912 h 2257169"/>
              <a:gd name="connsiteX97" fmla="*/ 1944637 w 3316301"/>
              <a:gd name="connsiteY97" fmla="*/ 2244147 h 2257169"/>
              <a:gd name="connsiteX98" fmla="*/ 1882420 w 3316301"/>
              <a:gd name="connsiteY98" fmla="*/ 2249935 h 2257169"/>
              <a:gd name="connsiteX99" fmla="*/ 1818756 w 3316301"/>
              <a:gd name="connsiteY99" fmla="*/ 2254275 h 2257169"/>
              <a:gd name="connsiteX100" fmla="*/ 1755093 w 3316301"/>
              <a:gd name="connsiteY100" fmla="*/ 2255722 h 2257169"/>
              <a:gd name="connsiteX101" fmla="*/ 1689982 w 3316301"/>
              <a:gd name="connsiteY101" fmla="*/ 2257169 h 2257169"/>
              <a:gd name="connsiteX102" fmla="*/ 1623425 w 3316301"/>
              <a:gd name="connsiteY102" fmla="*/ 2255722 h 2257169"/>
              <a:gd name="connsiteX103" fmla="*/ 1559761 w 3316301"/>
              <a:gd name="connsiteY103" fmla="*/ 2254275 h 2257169"/>
              <a:gd name="connsiteX104" fmla="*/ 1496097 w 3316301"/>
              <a:gd name="connsiteY104" fmla="*/ 2249935 h 2257169"/>
              <a:gd name="connsiteX105" fmla="*/ 1433880 w 3316301"/>
              <a:gd name="connsiteY105" fmla="*/ 2244147 h 2257169"/>
              <a:gd name="connsiteX106" fmla="*/ 1371663 w 3316301"/>
              <a:gd name="connsiteY106" fmla="*/ 2236912 h 2257169"/>
              <a:gd name="connsiteX107" fmla="*/ 1312340 w 3316301"/>
              <a:gd name="connsiteY107" fmla="*/ 2228231 h 2257169"/>
              <a:gd name="connsiteX108" fmla="*/ 1253017 w 3316301"/>
              <a:gd name="connsiteY108" fmla="*/ 2218103 h 2257169"/>
              <a:gd name="connsiteX109" fmla="*/ 1196588 w 3316301"/>
              <a:gd name="connsiteY109" fmla="*/ 2206528 h 2257169"/>
              <a:gd name="connsiteX110" fmla="*/ 1141606 w 3316301"/>
              <a:gd name="connsiteY110" fmla="*/ 2193505 h 2257169"/>
              <a:gd name="connsiteX111" fmla="*/ 1088071 w 3316301"/>
              <a:gd name="connsiteY111" fmla="*/ 2179036 h 2257169"/>
              <a:gd name="connsiteX112" fmla="*/ 1035982 w 3316301"/>
              <a:gd name="connsiteY112" fmla="*/ 2163120 h 2257169"/>
              <a:gd name="connsiteX113" fmla="*/ 988234 w 3316301"/>
              <a:gd name="connsiteY113" fmla="*/ 2147204 h 2257169"/>
              <a:gd name="connsiteX114" fmla="*/ 940486 w 3316301"/>
              <a:gd name="connsiteY114" fmla="*/ 2128395 h 2257169"/>
              <a:gd name="connsiteX115" fmla="*/ 897079 w 3316301"/>
              <a:gd name="connsiteY115" fmla="*/ 2108138 h 2257169"/>
              <a:gd name="connsiteX116" fmla="*/ 855120 w 3316301"/>
              <a:gd name="connsiteY116" fmla="*/ 2087882 h 2257169"/>
              <a:gd name="connsiteX117" fmla="*/ 816053 w 3316301"/>
              <a:gd name="connsiteY117" fmla="*/ 2066178 h 2257169"/>
              <a:gd name="connsiteX118" fmla="*/ 570080 w 3316301"/>
              <a:gd name="connsiteY118" fmla="*/ 2066178 h 2257169"/>
              <a:gd name="connsiteX119" fmla="*/ 539695 w 3316301"/>
              <a:gd name="connsiteY119" fmla="*/ 2064731 h 2257169"/>
              <a:gd name="connsiteX120" fmla="*/ 510756 w 3316301"/>
              <a:gd name="connsiteY120" fmla="*/ 2060390 h 2257169"/>
              <a:gd name="connsiteX121" fmla="*/ 483265 w 3316301"/>
              <a:gd name="connsiteY121" fmla="*/ 2053156 h 2257169"/>
              <a:gd name="connsiteX122" fmla="*/ 457221 w 3316301"/>
              <a:gd name="connsiteY122" fmla="*/ 2043028 h 2257169"/>
              <a:gd name="connsiteX123" fmla="*/ 432624 w 3316301"/>
              <a:gd name="connsiteY123" fmla="*/ 2031452 h 2257169"/>
              <a:gd name="connsiteX124" fmla="*/ 408026 w 3316301"/>
              <a:gd name="connsiteY124" fmla="*/ 2016983 h 2257169"/>
              <a:gd name="connsiteX125" fmla="*/ 386322 w 3316301"/>
              <a:gd name="connsiteY125" fmla="*/ 2001067 h 2257169"/>
              <a:gd name="connsiteX126" fmla="*/ 366066 w 3316301"/>
              <a:gd name="connsiteY126" fmla="*/ 1982258 h 2257169"/>
              <a:gd name="connsiteX127" fmla="*/ 347256 w 3316301"/>
              <a:gd name="connsiteY127" fmla="*/ 1962001 h 2257169"/>
              <a:gd name="connsiteX128" fmla="*/ 331340 w 3316301"/>
              <a:gd name="connsiteY128" fmla="*/ 1940297 h 2257169"/>
              <a:gd name="connsiteX129" fmla="*/ 316871 w 3316301"/>
              <a:gd name="connsiteY129" fmla="*/ 1915700 h 2257169"/>
              <a:gd name="connsiteX130" fmla="*/ 303849 w 3316301"/>
              <a:gd name="connsiteY130" fmla="*/ 1891103 h 2257169"/>
              <a:gd name="connsiteX131" fmla="*/ 293721 w 3316301"/>
              <a:gd name="connsiteY131" fmla="*/ 1865058 h 2257169"/>
              <a:gd name="connsiteX132" fmla="*/ 287933 w 3316301"/>
              <a:gd name="connsiteY132" fmla="*/ 1837567 h 2257169"/>
              <a:gd name="connsiteX133" fmla="*/ 283592 w 3316301"/>
              <a:gd name="connsiteY133" fmla="*/ 1808629 h 2257169"/>
              <a:gd name="connsiteX134" fmla="*/ 280699 w 3316301"/>
              <a:gd name="connsiteY134" fmla="*/ 1779691 h 2257169"/>
              <a:gd name="connsiteX135" fmla="*/ 280699 w 3316301"/>
              <a:gd name="connsiteY135" fmla="*/ 1580018 h 2257169"/>
              <a:gd name="connsiteX136" fmla="*/ 250314 w 3316301"/>
              <a:gd name="connsiteY136" fmla="*/ 1565549 h 2257169"/>
              <a:gd name="connsiteX137" fmla="*/ 221375 w 3316301"/>
              <a:gd name="connsiteY137" fmla="*/ 1548187 h 2257169"/>
              <a:gd name="connsiteX138" fmla="*/ 192437 w 3316301"/>
              <a:gd name="connsiteY138" fmla="*/ 1529377 h 2257169"/>
              <a:gd name="connsiteX139" fmla="*/ 166393 w 3316301"/>
              <a:gd name="connsiteY139" fmla="*/ 1507673 h 2257169"/>
              <a:gd name="connsiteX140" fmla="*/ 141796 w 3316301"/>
              <a:gd name="connsiteY140" fmla="*/ 1484523 h 2257169"/>
              <a:gd name="connsiteX141" fmla="*/ 118645 w 3316301"/>
              <a:gd name="connsiteY141" fmla="*/ 1459926 h 2257169"/>
              <a:gd name="connsiteX142" fmla="*/ 96942 w 3316301"/>
              <a:gd name="connsiteY142" fmla="*/ 1433881 h 2257169"/>
              <a:gd name="connsiteX143" fmla="*/ 78133 w 3316301"/>
              <a:gd name="connsiteY143" fmla="*/ 1404943 h 2257169"/>
              <a:gd name="connsiteX144" fmla="*/ 60770 w 3316301"/>
              <a:gd name="connsiteY144" fmla="*/ 1376005 h 2257169"/>
              <a:gd name="connsiteX145" fmla="*/ 44853 w 3316301"/>
              <a:gd name="connsiteY145" fmla="*/ 1344173 h 2257169"/>
              <a:gd name="connsiteX146" fmla="*/ 31831 w 3316301"/>
              <a:gd name="connsiteY146" fmla="*/ 1312341 h 2257169"/>
              <a:gd name="connsiteX147" fmla="*/ 20256 w 3316301"/>
              <a:gd name="connsiteY147" fmla="*/ 1277616 h 2257169"/>
              <a:gd name="connsiteX148" fmla="*/ 11574 w 3316301"/>
              <a:gd name="connsiteY148" fmla="*/ 1244337 h 2257169"/>
              <a:gd name="connsiteX149" fmla="*/ 4340 w 3316301"/>
              <a:gd name="connsiteY149" fmla="*/ 1208164 h 2257169"/>
              <a:gd name="connsiteX150" fmla="*/ 1446 w 3316301"/>
              <a:gd name="connsiteY150" fmla="*/ 1171992 h 2257169"/>
              <a:gd name="connsiteX151" fmla="*/ 0 w 3316301"/>
              <a:gd name="connsiteY151" fmla="*/ 1135819 h 2257169"/>
              <a:gd name="connsiteX152" fmla="*/ 1446 w 3316301"/>
              <a:gd name="connsiteY152" fmla="*/ 1098200 h 2257169"/>
              <a:gd name="connsiteX153" fmla="*/ 4340 w 3316301"/>
              <a:gd name="connsiteY153" fmla="*/ 1062027 h 2257169"/>
              <a:gd name="connsiteX154" fmla="*/ 11574 w 3316301"/>
              <a:gd name="connsiteY154" fmla="*/ 1027301 h 2257169"/>
              <a:gd name="connsiteX155" fmla="*/ 20256 w 3316301"/>
              <a:gd name="connsiteY155" fmla="*/ 992576 h 2257169"/>
              <a:gd name="connsiteX156" fmla="*/ 31831 w 3316301"/>
              <a:gd name="connsiteY156" fmla="*/ 959297 h 2257169"/>
              <a:gd name="connsiteX157" fmla="*/ 44853 w 3316301"/>
              <a:gd name="connsiteY157" fmla="*/ 927465 h 2257169"/>
              <a:gd name="connsiteX158" fmla="*/ 60770 w 3316301"/>
              <a:gd name="connsiteY158" fmla="*/ 895633 h 2257169"/>
              <a:gd name="connsiteX159" fmla="*/ 78133 w 3316301"/>
              <a:gd name="connsiteY159" fmla="*/ 865248 h 2257169"/>
              <a:gd name="connsiteX160" fmla="*/ 96942 w 3316301"/>
              <a:gd name="connsiteY160" fmla="*/ 837757 h 2257169"/>
              <a:gd name="connsiteX161" fmla="*/ 118645 w 3316301"/>
              <a:gd name="connsiteY161" fmla="*/ 810266 h 2257169"/>
              <a:gd name="connsiteX162" fmla="*/ 141796 w 3316301"/>
              <a:gd name="connsiteY162" fmla="*/ 785669 h 2257169"/>
              <a:gd name="connsiteX163" fmla="*/ 166393 w 3316301"/>
              <a:gd name="connsiteY163" fmla="*/ 762518 h 2257169"/>
              <a:gd name="connsiteX164" fmla="*/ 192437 w 3316301"/>
              <a:gd name="connsiteY164" fmla="*/ 742262 h 2257169"/>
              <a:gd name="connsiteX165" fmla="*/ 221375 w 3316301"/>
              <a:gd name="connsiteY165" fmla="*/ 722005 h 2257169"/>
              <a:gd name="connsiteX166" fmla="*/ 250314 w 3316301"/>
              <a:gd name="connsiteY166" fmla="*/ 706089 h 2257169"/>
              <a:gd name="connsiteX167" fmla="*/ 280699 w 3316301"/>
              <a:gd name="connsiteY167" fmla="*/ 691620 h 2257169"/>
              <a:gd name="connsiteX168" fmla="*/ 280699 w 3316301"/>
              <a:gd name="connsiteY168" fmla="*/ 496288 h 2257169"/>
              <a:gd name="connsiteX169" fmla="*/ 283592 w 3316301"/>
              <a:gd name="connsiteY169" fmla="*/ 467350 h 2257169"/>
              <a:gd name="connsiteX170" fmla="*/ 287933 w 3316301"/>
              <a:gd name="connsiteY170" fmla="*/ 438412 h 2257169"/>
              <a:gd name="connsiteX171" fmla="*/ 293721 w 3316301"/>
              <a:gd name="connsiteY171" fmla="*/ 410921 h 2257169"/>
              <a:gd name="connsiteX172" fmla="*/ 303849 w 3316301"/>
              <a:gd name="connsiteY172" fmla="*/ 384876 h 2257169"/>
              <a:gd name="connsiteX173" fmla="*/ 316871 w 3316301"/>
              <a:gd name="connsiteY173" fmla="*/ 360279 h 2257169"/>
              <a:gd name="connsiteX174" fmla="*/ 331340 w 3316301"/>
              <a:gd name="connsiteY174" fmla="*/ 335682 h 2257169"/>
              <a:gd name="connsiteX175" fmla="*/ 347256 w 3316301"/>
              <a:gd name="connsiteY175" fmla="*/ 313978 h 2257169"/>
              <a:gd name="connsiteX176" fmla="*/ 366066 w 3316301"/>
              <a:gd name="connsiteY176" fmla="*/ 293721 h 2257169"/>
              <a:gd name="connsiteX177" fmla="*/ 386322 w 3316301"/>
              <a:gd name="connsiteY177" fmla="*/ 274912 h 2257169"/>
              <a:gd name="connsiteX178" fmla="*/ 408026 w 3316301"/>
              <a:gd name="connsiteY178" fmla="*/ 258996 h 2257169"/>
              <a:gd name="connsiteX179" fmla="*/ 432624 w 3316301"/>
              <a:gd name="connsiteY179" fmla="*/ 244527 h 2257169"/>
              <a:gd name="connsiteX180" fmla="*/ 457221 w 3316301"/>
              <a:gd name="connsiteY180" fmla="*/ 231505 h 2257169"/>
              <a:gd name="connsiteX181" fmla="*/ 483265 w 3316301"/>
              <a:gd name="connsiteY181" fmla="*/ 222823 h 2257169"/>
              <a:gd name="connsiteX182" fmla="*/ 510756 w 3316301"/>
              <a:gd name="connsiteY182" fmla="*/ 215589 h 2257169"/>
              <a:gd name="connsiteX183" fmla="*/ 539695 w 3316301"/>
              <a:gd name="connsiteY183" fmla="*/ 211248 h 2257169"/>
              <a:gd name="connsiteX184" fmla="*/ 570080 w 3316301"/>
              <a:gd name="connsiteY184" fmla="*/ 209801 h 2257169"/>
              <a:gd name="connsiteX185" fmla="*/ 785668 w 3316301"/>
              <a:gd name="connsiteY185" fmla="*/ 209801 h 2257169"/>
              <a:gd name="connsiteX186" fmla="*/ 824735 w 3316301"/>
              <a:gd name="connsiteY186" fmla="*/ 185204 h 2257169"/>
              <a:gd name="connsiteX187" fmla="*/ 866694 w 3316301"/>
              <a:gd name="connsiteY187" fmla="*/ 162053 h 2257169"/>
              <a:gd name="connsiteX188" fmla="*/ 910101 w 3316301"/>
              <a:gd name="connsiteY188" fmla="*/ 141797 h 2257169"/>
              <a:gd name="connsiteX189" fmla="*/ 957849 w 3316301"/>
              <a:gd name="connsiteY189" fmla="*/ 121540 h 2257169"/>
              <a:gd name="connsiteX190" fmla="*/ 1007044 w 3316301"/>
              <a:gd name="connsiteY190" fmla="*/ 102730 h 2257169"/>
              <a:gd name="connsiteX191" fmla="*/ 1060579 w 3316301"/>
              <a:gd name="connsiteY191" fmla="*/ 85367 h 2257169"/>
              <a:gd name="connsiteX192" fmla="*/ 1115562 w 3316301"/>
              <a:gd name="connsiteY192" fmla="*/ 69451 h 2257169"/>
              <a:gd name="connsiteX193" fmla="*/ 1171991 w 3316301"/>
              <a:gd name="connsiteY193" fmla="*/ 54982 h 2257169"/>
              <a:gd name="connsiteX194" fmla="*/ 1231314 w 3316301"/>
              <a:gd name="connsiteY194" fmla="*/ 41960 h 2257169"/>
              <a:gd name="connsiteX195" fmla="*/ 1292084 w 3316301"/>
              <a:gd name="connsiteY195" fmla="*/ 31832 h 2257169"/>
              <a:gd name="connsiteX196" fmla="*/ 1354301 w 3316301"/>
              <a:gd name="connsiteY196" fmla="*/ 21704 h 2257169"/>
              <a:gd name="connsiteX197" fmla="*/ 1419411 w 3316301"/>
              <a:gd name="connsiteY197" fmla="*/ 14469 h 2257169"/>
              <a:gd name="connsiteX198" fmla="*/ 1484522 w 3316301"/>
              <a:gd name="connsiteY198" fmla="*/ 7235 h 2257169"/>
              <a:gd name="connsiteX199" fmla="*/ 1552526 w 3316301"/>
              <a:gd name="connsiteY199" fmla="*/ 2894 h 2257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</a:cxnLst>
            <a:rect l="l" t="t" r="r" b="b"/>
            <a:pathLst>
              <a:path w="3316301" h="2257169">
                <a:moveTo>
                  <a:pt x="1620531" y="0"/>
                </a:moveTo>
                <a:lnTo>
                  <a:pt x="1689982" y="0"/>
                </a:lnTo>
                <a:lnTo>
                  <a:pt x="1757987" y="0"/>
                </a:lnTo>
                <a:lnTo>
                  <a:pt x="1827438" y="2894"/>
                </a:lnTo>
                <a:lnTo>
                  <a:pt x="1893995" y="7235"/>
                </a:lnTo>
                <a:lnTo>
                  <a:pt x="1959106" y="14469"/>
                </a:lnTo>
                <a:lnTo>
                  <a:pt x="2024217" y="21704"/>
                </a:lnTo>
                <a:lnTo>
                  <a:pt x="2086434" y="31832"/>
                </a:lnTo>
                <a:lnTo>
                  <a:pt x="2147203" y="41960"/>
                </a:lnTo>
                <a:lnTo>
                  <a:pt x="2206526" y="54982"/>
                </a:lnTo>
                <a:lnTo>
                  <a:pt x="2264403" y="69451"/>
                </a:lnTo>
                <a:lnTo>
                  <a:pt x="2317938" y="85367"/>
                </a:lnTo>
                <a:lnTo>
                  <a:pt x="2371473" y="102730"/>
                </a:lnTo>
                <a:lnTo>
                  <a:pt x="2420668" y="121540"/>
                </a:lnTo>
                <a:lnTo>
                  <a:pt x="2468416" y="141797"/>
                </a:lnTo>
                <a:lnTo>
                  <a:pt x="2513270" y="162053"/>
                </a:lnTo>
                <a:lnTo>
                  <a:pt x="2553783" y="185204"/>
                </a:lnTo>
                <a:lnTo>
                  <a:pt x="2592850" y="209801"/>
                </a:lnTo>
                <a:lnTo>
                  <a:pt x="2737540" y="209801"/>
                </a:lnTo>
                <a:lnTo>
                  <a:pt x="2766478" y="211248"/>
                </a:lnTo>
                <a:lnTo>
                  <a:pt x="2795416" y="215589"/>
                </a:lnTo>
                <a:lnTo>
                  <a:pt x="2822907" y="222823"/>
                </a:lnTo>
                <a:lnTo>
                  <a:pt x="2848951" y="231505"/>
                </a:lnTo>
                <a:lnTo>
                  <a:pt x="2874996" y="244527"/>
                </a:lnTo>
                <a:lnTo>
                  <a:pt x="2898146" y="258996"/>
                </a:lnTo>
                <a:lnTo>
                  <a:pt x="2921297" y="274912"/>
                </a:lnTo>
                <a:lnTo>
                  <a:pt x="2941553" y="293721"/>
                </a:lnTo>
                <a:lnTo>
                  <a:pt x="2960363" y="313978"/>
                </a:lnTo>
                <a:lnTo>
                  <a:pt x="2976279" y="335682"/>
                </a:lnTo>
                <a:lnTo>
                  <a:pt x="2990748" y="360279"/>
                </a:lnTo>
                <a:lnTo>
                  <a:pt x="3002323" y="384876"/>
                </a:lnTo>
                <a:lnTo>
                  <a:pt x="3012451" y="410921"/>
                </a:lnTo>
                <a:lnTo>
                  <a:pt x="3019686" y="438412"/>
                </a:lnTo>
                <a:lnTo>
                  <a:pt x="3024027" y="467350"/>
                </a:lnTo>
                <a:lnTo>
                  <a:pt x="3025474" y="496288"/>
                </a:lnTo>
                <a:lnTo>
                  <a:pt x="3025474" y="687279"/>
                </a:lnTo>
                <a:lnTo>
                  <a:pt x="3057305" y="701748"/>
                </a:lnTo>
                <a:lnTo>
                  <a:pt x="3087690" y="717664"/>
                </a:lnTo>
                <a:lnTo>
                  <a:pt x="3116628" y="736474"/>
                </a:lnTo>
                <a:lnTo>
                  <a:pt x="3144120" y="756731"/>
                </a:lnTo>
                <a:lnTo>
                  <a:pt x="3170164" y="779881"/>
                </a:lnTo>
                <a:lnTo>
                  <a:pt x="3193314" y="805925"/>
                </a:lnTo>
                <a:lnTo>
                  <a:pt x="3216465" y="831970"/>
                </a:lnTo>
                <a:lnTo>
                  <a:pt x="3236721" y="860908"/>
                </a:lnTo>
                <a:lnTo>
                  <a:pt x="3254084" y="891293"/>
                </a:lnTo>
                <a:lnTo>
                  <a:pt x="3270000" y="923125"/>
                </a:lnTo>
                <a:lnTo>
                  <a:pt x="3284469" y="954956"/>
                </a:lnTo>
                <a:lnTo>
                  <a:pt x="3296044" y="989682"/>
                </a:lnTo>
                <a:lnTo>
                  <a:pt x="3304726" y="1024408"/>
                </a:lnTo>
                <a:lnTo>
                  <a:pt x="3311960" y="1060580"/>
                </a:lnTo>
                <a:lnTo>
                  <a:pt x="3314854" y="1098200"/>
                </a:lnTo>
                <a:lnTo>
                  <a:pt x="3316301" y="1135819"/>
                </a:lnTo>
                <a:lnTo>
                  <a:pt x="3314854" y="1173439"/>
                </a:lnTo>
                <a:lnTo>
                  <a:pt x="3311960" y="1209611"/>
                </a:lnTo>
                <a:lnTo>
                  <a:pt x="3304726" y="1245784"/>
                </a:lnTo>
                <a:lnTo>
                  <a:pt x="3296044" y="1281956"/>
                </a:lnTo>
                <a:lnTo>
                  <a:pt x="3284469" y="1315235"/>
                </a:lnTo>
                <a:lnTo>
                  <a:pt x="3270000" y="1348514"/>
                </a:lnTo>
                <a:lnTo>
                  <a:pt x="3254084" y="1380346"/>
                </a:lnTo>
                <a:lnTo>
                  <a:pt x="3236721" y="1410731"/>
                </a:lnTo>
                <a:lnTo>
                  <a:pt x="3216465" y="1438222"/>
                </a:lnTo>
                <a:lnTo>
                  <a:pt x="3193314" y="1465713"/>
                </a:lnTo>
                <a:lnTo>
                  <a:pt x="3170164" y="1490310"/>
                </a:lnTo>
                <a:lnTo>
                  <a:pt x="3144120" y="1513461"/>
                </a:lnTo>
                <a:lnTo>
                  <a:pt x="3116628" y="1535164"/>
                </a:lnTo>
                <a:lnTo>
                  <a:pt x="3087690" y="1553974"/>
                </a:lnTo>
                <a:lnTo>
                  <a:pt x="3057305" y="1569890"/>
                </a:lnTo>
                <a:lnTo>
                  <a:pt x="3025474" y="1584359"/>
                </a:lnTo>
                <a:lnTo>
                  <a:pt x="3025474" y="1779691"/>
                </a:lnTo>
                <a:lnTo>
                  <a:pt x="3024027" y="1808629"/>
                </a:lnTo>
                <a:lnTo>
                  <a:pt x="3019686" y="1837567"/>
                </a:lnTo>
                <a:lnTo>
                  <a:pt x="3012451" y="1865058"/>
                </a:lnTo>
                <a:lnTo>
                  <a:pt x="3002323" y="1891103"/>
                </a:lnTo>
                <a:lnTo>
                  <a:pt x="2990748" y="1915700"/>
                </a:lnTo>
                <a:lnTo>
                  <a:pt x="2976279" y="1940297"/>
                </a:lnTo>
                <a:lnTo>
                  <a:pt x="2960363" y="1962001"/>
                </a:lnTo>
                <a:lnTo>
                  <a:pt x="2941553" y="1982258"/>
                </a:lnTo>
                <a:lnTo>
                  <a:pt x="2921297" y="2001067"/>
                </a:lnTo>
                <a:lnTo>
                  <a:pt x="2898146" y="2016983"/>
                </a:lnTo>
                <a:lnTo>
                  <a:pt x="2874996" y="2031452"/>
                </a:lnTo>
                <a:lnTo>
                  <a:pt x="2848951" y="2043028"/>
                </a:lnTo>
                <a:lnTo>
                  <a:pt x="2822907" y="2053156"/>
                </a:lnTo>
                <a:lnTo>
                  <a:pt x="2795416" y="2060390"/>
                </a:lnTo>
                <a:lnTo>
                  <a:pt x="2766478" y="2064731"/>
                </a:lnTo>
                <a:lnTo>
                  <a:pt x="2737540" y="2066178"/>
                </a:lnTo>
                <a:lnTo>
                  <a:pt x="2562465" y="2066178"/>
                </a:lnTo>
                <a:lnTo>
                  <a:pt x="2523398" y="2087882"/>
                </a:lnTo>
                <a:lnTo>
                  <a:pt x="2481438" y="2108138"/>
                </a:lnTo>
                <a:lnTo>
                  <a:pt x="2438031" y="2128395"/>
                </a:lnTo>
                <a:lnTo>
                  <a:pt x="2391730" y="2147204"/>
                </a:lnTo>
                <a:lnTo>
                  <a:pt x="2342535" y="2163120"/>
                </a:lnTo>
                <a:lnTo>
                  <a:pt x="2290447" y="2179036"/>
                </a:lnTo>
                <a:lnTo>
                  <a:pt x="2236911" y="2193505"/>
                </a:lnTo>
                <a:lnTo>
                  <a:pt x="2181929" y="2206528"/>
                </a:lnTo>
                <a:lnTo>
                  <a:pt x="2125500" y="2218103"/>
                </a:lnTo>
                <a:lnTo>
                  <a:pt x="2066177" y="2228231"/>
                </a:lnTo>
                <a:lnTo>
                  <a:pt x="2006854" y="2236912"/>
                </a:lnTo>
                <a:lnTo>
                  <a:pt x="1944637" y="2244147"/>
                </a:lnTo>
                <a:lnTo>
                  <a:pt x="1882420" y="2249935"/>
                </a:lnTo>
                <a:lnTo>
                  <a:pt x="1818756" y="2254275"/>
                </a:lnTo>
                <a:lnTo>
                  <a:pt x="1755093" y="2255722"/>
                </a:lnTo>
                <a:lnTo>
                  <a:pt x="1689982" y="2257169"/>
                </a:lnTo>
                <a:lnTo>
                  <a:pt x="1623425" y="2255722"/>
                </a:lnTo>
                <a:lnTo>
                  <a:pt x="1559761" y="2254275"/>
                </a:lnTo>
                <a:lnTo>
                  <a:pt x="1496097" y="2249935"/>
                </a:lnTo>
                <a:lnTo>
                  <a:pt x="1433880" y="2244147"/>
                </a:lnTo>
                <a:lnTo>
                  <a:pt x="1371663" y="2236912"/>
                </a:lnTo>
                <a:lnTo>
                  <a:pt x="1312340" y="2228231"/>
                </a:lnTo>
                <a:lnTo>
                  <a:pt x="1253017" y="2218103"/>
                </a:lnTo>
                <a:lnTo>
                  <a:pt x="1196588" y="2206528"/>
                </a:lnTo>
                <a:lnTo>
                  <a:pt x="1141606" y="2193505"/>
                </a:lnTo>
                <a:lnTo>
                  <a:pt x="1088071" y="2179036"/>
                </a:lnTo>
                <a:lnTo>
                  <a:pt x="1035982" y="2163120"/>
                </a:lnTo>
                <a:lnTo>
                  <a:pt x="988234" y="2147204"/>
                </a:lnTo>
                <a:lnTo>
                  <a:pt x="940486" y="2128395"/>
                </a:lnTo>
                <a:lnTo>
                  <a:pt x="897079" y="2108138"/>
                </a:lnTo>
                <a:lnTo>
                  <a:pt x="855120" y="2087882"/>
                </a:lnTo>
                <a:lnTo>
                  <a:pt x="816053" y="2066178"/>
                </a:lnTo>
                <a:lnTo>
                  <a:pt x="570080" y="2066178"/>
                </a:lnTo>
                <a:lnTo>
                  <a:pt x="539695" y="2064731"/>
                </a:lnTo>
                <a:lnTo>
                  <a:pt x="510756" y="2060390"/>
                </a:lnTo>
                <a:lnTo>
                  <a:pt x="483265" y="2053156"/>
                </a:lnTo>
                <a:lnTo>
                  <a:pt x="457221" y="2043028"/>
                </a:lnTo>
                <a:lnTo>
                  <a:pt x="432624" y="2031452"/>
                </a:lnTo>
                <a:lnTo>
                  <a:pt x="408026" y="2016983"/>
                </a:lnTo>
                <a:lnTo>
                  <a:pt x="386322" y="2001067"/>
                </a:lnTo>
                <a:lnTo>
                  <a:pt x="366066" y="1982258"/>
                </a:lnTo>
                <a:lnTo>
                  <a:pt x="347256" y="1962001"/>
                </a:lnTo>
                <a:lnTo>
                  <a:pt x="331340" y="1940297"/>
                </a:lnTo>
                <a:lnTo>
                  <a:pt x="316871" y="1915700"/>
                </a:lnTo>
                <a:lnTo>
                  <a:pt x="303849" y="1891103"/>
                </a:lnTo>
                <a:lnTo>
                  <a:pt x="293721" y="1865058"/>
                </a:lnTo>
                <a:lnTo>
                  <a:pt x="287933" y="1837567"/>
                </a:lnTo>
                <a:lnTo>
                  <a:pt x="283592" y="1808629"/>
                </a:lnTo>
                <a:lnTo>
                  <a:pt x="280699" y="1779691"/>
                </a:lnTo>
                <a:lnTo>
                  <a:pt x="280699" y="1580018"/>
                </a:lnTo>
                <a:lnTo>
                  <a:pt x="250314" y="1565549"/>
                </a:lnTo>
                <a:lnTo>
                  <a:pt x="221375" y="1548187"/>
                </a:lnTo>
                <a:lnTo>
                  <a:pt x="192437" y="1529377"/>
                </a:lnTo>
                <a:lnTo>
                  <a:pt x="166393" y="1507673"/>
                </a:lnTo>
                <a:lnTo>
                  <a:pt x="141796" y="1484523"/>
                </a:lnTo>
                <a:lnTo>
                  <a:pt x="118645" y="1459926"/>
                </a:lnTo>
                <a:lnTo>
                  <a:pt x="96942" y="1433881"/>
                </a:lnTo>
                <a:lnTo>
                  <a:pt x="78133" y="1404943"/>
                </a:lnTo>
                <a:lnTo>
                  <a:pt x="60770" y="1376005"/>
                </a:lnTo>
                <a:lnTo>
                  <a:pt x="44853" y="1344173"/>
                </a:lnTo>
                <a:lnTo>
                  <a:pt x="31831" y="1312341"/>
                </a:lnTo>
                <a:lnTo>
                  <a:pt x="20256" y="1277616"/>
                </a:lnTo>
                <a:lnTo>
                  <a:pt x="11574" y="1244337"/>
                </a:lnTo>
                <a:lnTo>
                  <a:pt x="4340" y="1208164"/>
                </a:lnTo>
                <a:lnTo>
                  <a:pt x="1446" y="1171992"/>
                </a:lnTo>
                <a:lnTo>
                  <a:pt x="0" y="1135819"/>
                </a:lnTo>
                <a:lnTo>
                  <a:pt x="1446" y="1098200"/>
                </a:lnTo>
                <a:lnTo>
                  <a:pt x="4340" y="1062027"/>
                </a:lnTo>
                <a:lnTo>
                  <a:pt x="11574" y="1027301"/>
                </a:lnTo>
                <a:lnTo>
                  <a:pt x="20256" y="992576"/>
                </a:lnTo>
                <a:lnTo>
                  <a:pt x="31831" y="959297"/>
                </a:lnTo>
                <a:lnTo>
                  <a:pt x="44853" y="927465"/>
                </a:lnTo>
                <a:lnTo>
                  <a:pt x="60770" y="895633"/>
                </a:lnTo>
                <a:lnTo>
                  <a:pt x="78133" y="865248"/>
                </a:lnTo>
                <a:lnTo>
                  <a:pt x="96942" y="837757"/>
                </a:lnTo>
                <a:lnTo>
                  <a:pt x="118645" y="810266"/>
                </a:lnTo>
                <a:lnTo>
                  <a:pt x="141796" y="785669"/>
                </a:lnTo>
                <a:lnTo>
                  <a:pt x="166393" y="762518"/>
                </a:lnTo>
                <a:lnTo>
                  <a:pt x="192437" y="742262"/>
                </a:lnTo>
                <a:lnTo>
                  <a:pt x="221375" y="722005"/>
                </a:lnTo>
                <a:lnTo>
                  <a:pt x="250314" y="706089"/>
                </a:lnTo>
                <a:lnTo>
                  <a:pt x="280699" y="691620"/>
                </a:lnTo>
                <a:lnTo>
                  <a:pt x="280699" y="496288"/>
                </a:lnTo>
                <a:lnTo>
                  <a:pt x="283592" y="467350"/>
                </a:lnTo>
                <a:lnTo>
                  <a:pt x="287933" y="438412"/>
                </a:lnTo>
                <a:lnTo>
                  <a:pt x="293721" y="410921"/>
                </a:lnTo>
                <a:lnTo>
                  <a:pt x="303849" y="384876"/>
                </a:lnTo>
                <a:lnTo>
                  <a:pt x="316871" y="360279"/>
                </a:lnTo>
                <a:lnTo>
                  <a:pt x="331340" y="335682"/>
                </a:lnTo>
                <a:lnTo>
                  <a:pt x="347256" y="313978"/>
                </a:lnTo>
                <a:lnTo>
                  <a:pt x="366066" y="293721"/>
                </a:lnTo>
                <a:lnTo>
                  <a:pt x="386322" y="274912"/>
                </a:lnTo>
                <a:lnTo>
                  <a:pt x="408026" y="258996"/>
                </a:lnTo>
                <a:lnTo>
                  <a:pt x="432624" y="244527"/>
                </a:lnTo>
                <a:lnTo>
                  <a:pt x="457221" y="231505"/>
                </a:lnTo>
                <a:lnTo>
                  <a:pt x="483265" y="222823"/>
                </a:lnTo>
                <a:lnTo>
                  <a:pt x="510756" y="215589"/>
                </a:lnTo>
                <a:lnTo>
                  <a:pt x="539695" y="211248"/>
                </a:lnTo>
                <a:lnTo>
                  <a:pt x="570080" y="209801"/>
                </a:lnTo>
                <a:lnTo>
                  <a:pt x="785668" y="209801"/>
                </a:lnTo>
                <a:lnTo>
                  <a:pt x="824735" y="185204"/>
                </a:lnTo>
                <a:lnTo>
                  <a:pt x="866694" y="162053"/>
                </a:lnTo>
                <a:lnTo>
                  <a:pt x="910101" y="141797"/>
                </a:lnTo>
                <a:lnTo>
                  <a:pt x="957849" y="121540"/>
                </a:lnTo>
                <a:lnTo>
                  <a:pt x="1007044" y="102730"/>
                </a:lnTo>
                <a:lnTo>
                  <a:pt x="1060579" y="85367"/>
                </a:lnTo>
                <a:lnTo>
                  <a:pt x="1115562" y="69451"/>
                </a:lnTo>
                <a:lnTo>
                  <a:pt x="1171991" y="54982"/>
                </a:lnTo>
                <a:lnTo>
                  <a:pt x="1231314" y="41960"/>
                </a:lnTo>
                <a:lnTo>
                  <a:pt x="1292084" y="31832"/>
                </a:lnTo>
                <a:lnTo>
                  <a:pt x="1354301" y="21704"/>
                </a:lnTo>
                <a:lnTo>
                  <a:pt x="1419411" y="14469"/>
                </a:lnTo>
                <a:lnTo>
                  <a:pt x="1484522" y="7235"/>
                </a:lnTo>
                <a:lnTo>
                  <a:pt x="1552526" y="2894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17FA1F69-FB50-41D4-ACCA-8828B82563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8451" y="256881"/>
            <a:ext cx="848849" cy="7177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5882E8B0-F502-4B82-98B8-060B361BC6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1" b="49693"/>
          <a:stretch/>
        </p:blipFill>
        <p:spPr>
          <a:xfrm>
            <a:off x="0" y="4436493"/>
            <a:ext cx="12181152" cy="242150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C358C666-79D9-4E9F-BC87-80B2E6DF689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9180">
            <a:off x="10285118" y="265185"/>
            <a:ext cx="1863804" cy="57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258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图片占位符 15"/>
          <p:cNvSpPr>
            <a:spLocks noGrp="1"/>
          </p:cNvSpPr>
          <p:nvPr>
            <p:ph type="pic" sz="quarter" idx="10"/>
          </p:nvPr>
        </p:nvSpPr>
        <p:spPr>
          <a:xfrm>
            <a:off x="738158" y="1948378"/>
            <a:ext cx="4140923" cy="3588157"/>
          </a:xfrm>
          <a:custGeom>
            <a:avLst/>
            <a:gdLst>
              <a:gd name="connsiteX0" fmla="*/ 3234294 w 4140923"/>
              <a:gd name="connsiteY0" fmla="*/ 874 h 3588157"/>
              <a:gd name="connsiteX1" fmla="*/ 3445537 w 4140923"/>
              <a:gd name="connsiteY1" fmla="*/ 142816 h 3588157"/>
              <a:gd name="connsiteX2" fmla="*/ 4132153 w 4140923"/>
              <a:gd name="connsiteY2" fmla="*/ 2399827 h 3588157"/>
              <a:gd name="connsiteX3" fmla="*/ 3998110 w 4140923"/>
              <a:gd name="connsiteY3" fmla="*/ 2651086 h 3588157"/>
              <a:gd name="connsiteX4" fmla="*/ 946647 w 4140923"/>
              <a:gd name="connsiteY4" fmla="*/ 3579387 h 3588157"/>
              <a:gd name="connsiteX5" fmla="*/ 695388 w 4140923"/>
              <a:gd name="connsiteY5" fmla="*/ 3445343 h 3588157"/>
              <a:gd name="connsiteX6" fmla="*/ 8771 w 4140923"/>
              <a:gd name="connsiteY6" fmla="*/ 1188331 h 3588157"/>
              <a:gd name="connsiteX7" fmla="*/ 142815 w 4140923"/>
              <a:gd name="connsiteY7" fmla="*/ 937073 h 3588157"/>
              <a:gd name="connsiteX8" fmla="*/ 3194278 w 4140923"/>
              <a:gd name="connsiteY8" fmla="*/ 8772 h 3588157"/>
              <a:gd name="connsiteX9" fmla="*/ 3234294 w 4140923"/>
              <a:gd name="connsiteY9" fmla="*/ 874 h 3588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40923" h="3588157">
                <a:moveTo>
                  <a:pt x="3234294" y="874"/>
                </a:moveTo>
                <a:cubicBezTo>
                  <a:pt x="3327547" y="-7868"/>
                  <a:pt x="3417215" y="49717"/>
                  <a:pt x="3445537" y="142816"/>
                </a:cubicBezTo>
                <a:lnTo>
                  <a:pt x="4132153" y="2399827"/>
                </a:lnTo>
                <a:cubicBezTo>
                  <a:pt x="4164521" y="2506225"/>
                  <a:pt x="4104508" y="2618718"/>
                  <a:pt x="3998110" y="2651086"/>
                </a:cubicBezTo>
                <a:lnTo>
                  <a:pt x="946647" y="3579387"/>
                </a:lnTo>
                <a:cubicBezTo>
                  <a:pt x="840248" y="3611755"/>
                  <a:pt x="727756" y="3551741"/>
                  <a:pt x="695388" y="3445343"/>
                </a:cubicBezTo>
                <a:lnTo>
                  <a:pt x="8771" y="1188331"/>
                </a:lnTo>
                <a:cubicBezTo>
                  <a:pt x="-23597" y="1081933"/>
                  <a:pt x="36417" y="969441"/>
                  <a:pt x="142815" y="937073"/>
                </a:cubicBezTo>
                <a:lnTo>
                  <a:pt x="3194278" y="8772"/>
                </a:lnTo>
                <a:cubicBezTo>
                  <a:pt x="3207577" y="4726"/>
                  <a:pt x="3220972" y="2123"/>
                  <a:pt x="3234294" y="874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1"/>
          </p:nvPr>
        </p:nvSpPr>
        <p:spPr>
          <a:xfrm>
            <a:off x="7527605" y="2384612"/>
            <a:ext cx="3841201" cy="3111222"/>
          </a:xfrm>
          <a:custGeom>
            <a:avLst/>
            <a:gdLst>
              <a:gd name="connsiteX0" fmla="*/ 3387753 w 3841201"/>
              <a:gd name="connsiteY0" fmla="*/ 763 h 3111222"/>
              <a:gd name="connsiteX1" fmla="*/ 3570047 w 3841201"/>
              <a:gd name="connsiteY1" fmla="*/ 178357 h 3111222"/>
              <a:gd name="connsiteX2" fmla="*/ 3839861 w 3841201"/>
              <a:gd name="connsiteY2" fmla="*/ 2522018 h 3111222"/>
              <a:gd name="connsiteX3" fmla="*/ 3662844 w 3841201"/>
              <a:gd name="connsiteY3" fmla="*/ 2745096 h 3111222"/>
              <a:gd name="connsiteX4" fmla="*/ 494233 w 3841201"/>
              <a:gd name="connsiteY4" fmla="*/ 3109882 h 3111222"/>
              <a:gd name="connsiteX5" fmla="*/ 271155 w 3841201"/>
              <a:gd name="connsiteY5" fmla="*/ 2932865 h 3111222"/>
              <a:gd name="connsiteX6" fmla="*/ 1341 w 3841201"/>
              <a:gd name="connsiteY6" fmla="*/ 589205 h 3111222"/>
              <a:gd name="connsiteX7" fmla="*/ 178358 w 3841201"/>
              <a:gd name="connsiteY7" fmla="*/ 366127 h 3111222"/>
              <a:gd name="connsiteX8" fmla="*/ 3346969 w 3841201"/>
              <a:gd name="connsiteY8" fmla="*/ 1340 h 3111222"/>
              <a:gd name="connsiteX9" fmla="*/ 3387753 w 3841201"/>
              <a:gd name="connsiteY9" fmla="*/ 763 h 3111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41201" h="3111222">
                <a:moveTo>
                  <a:pt x="3387753" y="763"/>
                </a:moveTo>
                <a:cubicBezTo>
                  <a:pt x="3481059" y="8922"/>
                  <a:pt x="3558918" y="81685"/>
                  <a:pt x="3570047" y="178357"/>
                </a:cubicBezTo>
                <a:lnTo>
                  <a:pt x="3839861" y="2522018"/>
                </a:lnTo>
                <a:cubicBezTo>
                  <a:pt x="3852581" y="2632501"/>
                  <a:pt x="3773327" y="2732376"/>
                  <a:pt x="3662844" y="2745096"/>
                </a:cubicBezTo>
                <a:lnTo>
                  <a:pt x="494233" y="3109882"/>
                </a:lnTo>
                <a:cubicBezTo>
                  <a:pt x="383750" y="3122602"/>
                  <a:pt x="283874" y="3043348"/>
                  <a:pt x="271155" y="2932865"/>
                </a:cubicBezTo>
                <a:lnTo>
                  <a:pt x="1341" y="589205"/>
                </a:lnTo>
                <a:cubicBezTo>
                  <a:pt x="-11378" y="478722"/>
                  <a:pt x="67875" y="378846"/>
                  <a:pt x="178358" y="366127"/>
                </a:cubicBezTo>
                <a:lnTo>
                  <a:pt x="3346969" y="1340"/>
                </a:lnTo>
                <a:cubicBezTo>
                  <a:pt x="3360779" y="-250"/>
                  <a:pt x="3374424" y="-402"/>
                  <a:pt x="3387753" y="763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4462455" y="1280331"/>
            <a:ext cx="3854187" cy="3130294"/>
          </a:xfrm>
          <a:custGeom>
            <a:avLst/>
            <a:gdLst>
              <a:gd name="connsiteX0" fmla="*/ 470233 w 3854187"/>
              <a:gd name="connsiteY0" fmla="*/ 652 h 3130294"/>
              <a:gd name="connsiteX1" fmla="*/ 511013 w 3854187"/>
              <a:gd name="connsiteY1" fmla="*/ 1499 h 3130294"/>
              <a:gd name="connsiteX2" fmla="*/ 3677148 w 3854187"/>
              <a:gd name="connsiteY2" fmla="*/ 387184 h 3130294"/>
              <a:gd name="connsiteX3" fmla="*/ 3852689 w 3854187"/>
              <a:gd name="connsiteY3" fmla="*/ 611426 h 3130294"/>
              <a:gd name="connsiteX4" fmla="*/ 3567417 w 3854187"/>
              <a:gd name="connsiteY4" fmla="*/ 2953254 h 3130294"/>
              <a:gd name="connsiteX5" fmla="*/ 3343176 w 3854187"/>
              <a:gd name="connsiteY5" fmla="*/ 3128796 h 3130294"/>
              <a:gd name="connsiteX6" fmla="*/ 177041 w 3854187"/>
              <a:gd name="connsiteY6" fmla="*/ 2743110 h 3130294"/>
              <a:gd name="connsiteX7" fmla="*/ 1499 w 3854187"/>
              <a:gd name="connsiteY7" fmla="*/ 2518869 h 3130294"/>
              <a:gd name="connsiteX8" fmla="*/ 286771 w 3854187"/>
              <a:gd name="connsiteY8" fmla="*/ 177040 h 3130294"/>
              <a:gd name="connsiteX9" fmla="*/ 470233 w 3854187"/>
              <a:gd name="connsiteY9" fmla="*/ 652 h 31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54187" h="3130294">
                <a:moveTo>
                  <a:pt x="470233" y="652"/>
                </a:moveTo>
                <a:cubicBezTo>
                  <a:pt x="483570" y="-425"/>
                  <a:pt x="497213" y="-182"/>
                  <a:pt x="511013" y="1499"/>
                </a:cubicBezTo>
                <a:lnTo>
                  <a:pt x="3677148" y="387184"/>
                </a:lnTo>
                <a:cubicBezTo>
                  <a:pt x="3787545" y="400632"/>
                  <a:pt x="3866137" y="501029"/>
                  <a:pt x="3852689" y="611426"/>
                </a:cubicBezTo>
                <a:lnTo>
                  <a:pt x="3567417" y="2953254"/>
                </a:lnTo>
                <a:cubicBezTo>
                  <a:pt x="3553969" y="3063651"/>
                  <a:pt x="3453573" y="3142244"/>
                  <a:pt x="3343176" y="3128796"/>
                </a:cubicBezTo>
                <a:lnTo>
                  <a:pt x="177041" y="2743110"/>
                </a:lnTo>
                <a:cubicBezTo>
                  <a:pt x="66644" y="2729662"/>
                  <a:pt x="-11949" y="2629266"/>
                  <a:pt x="1499" y="2518869"/>
                </a:cubicBezTo>
                <a:lnTo>
                  <a:pt x="286771" y="177040"/>
                </a:lnTo>
                <a:cubicBezTo>
                  <a:pt x="298539" y="80443"/>
                  <a:pt x="376875" y="8196"/>
                  <a:pt x="470233" y="652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83A3132A-712A-4808-BD8A-FDA282F0C2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8451" y="256881"/>
            <a:ext cx="848849" cy="71776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1B20090D-F7F3-4397-952D-4F79270EDF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1" b="49693"/>
          <a:stretch/>
        </p:blipFill>
        <p:spPr>
          <a:xfrm>
            <a:off x="0" y="4436493"/>
            <a:ext cx="12181152" cy="242150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5D42F733-0655-4B82-B9E3-52D66A426CD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9180">
            <a:off x="10285118" y="265185"/>
            <a:ext cx="1863804" cy="57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496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图片占位符 19"/>
          <p:cNvSpPr>
            <a:spLocks noGrp="1"/>
          </p:cNvSpPr>
          <p:nvPr>
            <p:ph type="pic" sz="quarter" idx="13"/>
          </p:nvPr>
        </p:nvSpPr>
        <p:spPr>
          <a:xfrm>
            <a:off x="711559" y="4037715"/>
            <a:ext cx="1780862" cy="1780862"/>
          </a:xfrm>
          <a:custGeom>
            <a:avLst/>
            <a:gdLst>
              <a:gd name="connsiteX0" fmla="*/ 890431 w 1780862"/>
              <a:gd name="connsiteY0" fmla="*/ 0 h 1780862"/>
              <a:gd name="connsiteX1" fmla="*/ 1780862 w 1780862"/>
              <a:gd name="connsiteY1" fmla="*/ 890431 h 1780862"/>
              <a:gd name="connsiteX2" fmla="*/ 890431 w 1780862"/>
              <a:gd name="connsiteY2" fmla="*/ 1780862 h 1780862"/>
              <a:gd name="connsiteX3" fmla="*/ 0 w 1780862"/>
              <a:gd name="connsiteY3" fmla="*/ 890431 h 1780862"/>
              <a:gd name="connsiteX4" fmla="*/ 890431 w 1780862"/>
              <a:gd name="connsiteY4" fmla="*/ 0 h 1780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0862" h="1780862">
                <a:moveTo>
                  <a:pt x="890431" y="0"/>
                </a:moveTo>
                <a:cubicBezTo>
                  <a:pt x="1382202" y="0"/>
                  <a:pt x="1780862" y="398660"/>
                  <a:pt x="1780862" y="890431"/>
                </a:cubicBezTo>
                <a:cubicBezTo>
                  <a:pt x="1780862" y="1382202"/>
                  <a:pt x="1382202" y="1780862"/>
                  <a:pt x="890431" y="1780862"/>
                </a:cubicBezTo>
                <a:cubicBezTo>
                  <a:pt x="398660" y="1780862"/>
                  <a:pt x="0" y="1382202"/>
                  <a:pt x="0" y="890431"/>
                </a:cubicBezTo>
                <a:cubicBezTo>
                  <a:pt x="0" y="398660"/>
                  <a:pt x="398660" y="0"/>
                  <a:pt x="890431" y="0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0"/>
          </p:nvPr>
        </p:nvSpPr>
        <p:spPr>
          <a:xfrm>
            <a:off x="1023468" y="1243957"/>
            <a:ext cx="2330204" cy="2330204"/>
          </a:xfrm>
          <a:custGeom>
            <a:avLst/>
            <a:gdLst>
              <a:gd name="connsiteX0" fmla="*/ 1165102 w 2330204"/>
              <a:gd name="connsiteY0" fmla="*/ 0 h 2330204"/>
              <a:gd name="connsiteX1" fmla="*/ 2330204 w 2330204"/>
              <a:gd name="connsiteY1" fmla="*/ 1165102 h 2330204"/>
              <a:gd name="connsiteX2" fmla="*/ 1165102 w 2330204"/>
              <a:gd name="connsiteY2" fmla="*/ 2330204 h 2330204"/>
              <a:gd name="connsiteX3" fmla="*/ 0 w 2330204"/>
              <a:gd name="connsiteY3" fmla="*/ 1165102 h 2330204"/>
              <a:gd name="connsiteX4" fmla="*/ 1165102 w 2330204"/>
              <a:gd name="connsiteY4" fmla="*/ 0 h 2330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30204" h="2330204">
                <a:moveTo>
                  <a:pt x="1165102" y="0"/>
                </a:moveTo>
                <a:cubicBezTo>
                  <a:pt x="1808570" y="0"/>
                  <a:pt x="2330204" y="521634"/>
                  <a:pt x="2330204" y="1165102"/>
                </a:cubicBezTo>
                <a:cubicBezTo>
                  <a:pt x="2330204" y="1808570"/>
                  <a:pt x="1808570" y="2330204"/>
                  <a:pt x="1165102" y="2330204"/>
                </a:cubicBezTo>
                <a:cubicBezTo>
                  <a:pt x="521634" y="2330204"/>
                  <a:pt x="0" y="1808570"/>
                  <a:pt x="0" y="1165102"/>
                </a:cubicBezTo>
                <a:cubicBezTo>
                  <a:pt x="0" y="521634"/>
                  <a:pt x="521634" y="0"/>
                  <a:pt x="1165102" y="0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1"/>
          </p:nvPr>
        </p:nvSpPr>
        <p:spPr>
          <a:xfrm>
            <a:off x="8742075" y="1101656"/>
            <a:ext cx="2614806" cy="2614806"/>
          </a:xfrm>
          <a:custGeom>
            <a:avLst/>
            <a:gdLst>
              <a:gd name="connsiteX0" fmla="*/ 1307403 w 2614806"/>
              <a:gd name="connsiteY0" fmla="*/ 0 h 2614806"/>
              <a:gd name="connsiteX1" fmla="*/ 2614806 w 2614806"/>
              <a:gd name="connsiteY1" fmla="*/ 1307403 h 2614806"/>
              <a:gd name="connsiteX2" fmla="*/ 1307403 w 2614806"/>
              <a:gd name="connsiteY2" fmla="*/ 2614806 h 2614806"/>
              <a:gd name="connsiteX3" fmla="*/ 0 w 2614806"/>
              <a:gd name="connsiteY3" fmla="*/ 1307403 h 2614806"/>
              <a:gd name="connsiteX4" fmla="*/ 1307403 w 2614806"/>
              <a:gd name="connsiteY4" fmla="*/ 0 h 261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4806" h="2614806">
                <a:moveTo>
                  <a:pt x="1307403" y="0"/>
                </a:moveTo>
                <a:cubicBezTo>
                  <a:pt x="2029462" y="0"/>
                  <a:pt x="2614806" y="585344"/>
                  <a:pt x="2614806" y="1307403"/>
                </a:cubicBezTo>
                <a:cubicBezTo>
                  <a:pt x="2614806" y="2029462"/>
                  <a:pt x="2029462" y="2614806"/>
                  <a:pt x="1307403" y="2614806"/>
                </a:cubicBezTo>
                <a:cubicBezTo>
                  <a:pt x="585344" y="2614806"/>
                  <a:pt x="0" y="2029462"/>
                  <a:pt x="0" y="1307403"/>
                </a:cubicBezTo>
                <a:cubicBezTo>
                  <a:pt x="0" y="585344"/>
                  <a:pt x="585344" y="0"/>
                  <a:pt x="1307403" y="0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3188880" y="1243957"/>
            <a:ext cx="5207726" cy="5207725"/>
          </a:xfrm>
          <a:custGeom>
            <a:avLst/>
            <a:gdLst>
              <a:gd name="connsiteX0" fmla="*/ 946237 w 5207726"/>
              <a:gd name="connsiteY0" fmla="*/ 0 h 5207725"/>
              <a:gd name="connsiteX1" fmla="*/ 2401221 w 5207726"/>
              <a:gd name="connsiteY1" fmla="*/ 322099 h 5207725"/>
              <a:gd name="connsiteX2" fmla="*/ 2453953 w 5207726"/>
              <a:gd name="connsiteY2" fmla="*/ 338469 h 5207725"/>
              <a:gd name="connsiteX3" fmla="*/ 2503950 w 5207726"/>
              <a:gd name="connsiteY3" fmla="*/ 356582 h 5207725"/>
              <a:gd name="connsiteX4" fmla="*/ 2552957 w 5207726"/>
              <a:gd name="connsiteY4" fmla="*/ 379171 h 5207725"/>
              <a:gd name="connsiteX5" fmla="*/ 2601468 w 5207726"/>
              <a:gd name="connsiteY5" fmla="*/ 404000 h 5207725"/>
              <a:gd name="connsiteX6" fmla="*/ 2647245 w 5207726"/>
              <a:gd name="connsiteY6" fmla="*/ 430570 h 5207725"/>
              <a:gd name="connsiteX7" fmla="*/ 2689792 w 5207726"/>
              <a:gd name="connsiteY7" fmla="*/ 461123 h 5207725"/>
              <a:gd name="connsiteX8" fmla="*/ 2729605 w 5207726"/>
              <a:gd name="connsiteY8" fmla="*/ 493418 h 5207725"/>
              <a:gd name="connsiteX9" fmla="*/ 2768923 w 5207726"/>
              <a:gd name="connsiteY9" fmla="*/ 527951 h 5207725"/>
              <a:gd name="connsiteX10" fmla="*/ 2805507 w 5207726"/>
              <a:gd name="connsiteY10" fmla="*/ 564228 h 5207725"/>
              <a:gd name="connsiteX11" fmla="*/ 2838861 w 5207726"/>
              <a:gd name="connsiteY11" fmla="*/ 604486 h 5207725"/>
              <a:gd name="connsiteX12" fmla="*/ 2869977 w 5207726"/>
              <a:gd name="connsiteY12" fmla="*/ 644248 h 5207725"/>
              <a:gd name="connsiteX13" fmla="*/ 2897863 w 5207726"/>
              <a:gd name="connsiteY13" fmla="*/ 687991 h 5207725"/>
              <a:gd name="connsiteX14" fmla="*/ 2925750 w 5207726"/>
              <a:gd name="connsiteY14" fmla="*/ 731735 h 5207725"/>
              <a:gd name="connsiteX15" fmla="*/ 2948168 w 5207726"/>
              <a:gd name="connsiteY15" fmla="*/ 778964 h 5207725"/>
              <a:gd name="connsiteX16" fmla="*/ 2968348 w 5207726"/>
              <a:gd name="connsiteY16" fmla="*/ 825698 h 5207725"/>
              <a:gd name="connsiteX17" fmla="*/ 2987537 w 5207726"/>
              <a:gd name="connsiteY17" fmla="*/ 876909 h 5207725"/>
              <a:gd name="connsiteX18" fmla="*/ 3024309 w 5207726"/>
              <a:gd name="connsiteY18" fmla="*/ 838087 h 5207725"/>
              <a:gd name="connsiteX19" fmla="*/ 3062328 w 5207726"/>
              <a:gd name="connsiteY19" fmla="*/ 804237 h 5207725"/>
              <a:gd name="connsiteX20" fmla="*/ 3102586 w 5207726"/>
              <a:gd name="connsiteY20" fmla="*/ 770882 h 5207725"/>
              <a:gd name="connsiteX21" fmla="*/ 3146330 w 5207726"/>
              <a:gd name="connsiteY21" fmla="*/ 742996 h 5207725"/>
              <a:gd name="connsiteX22" fmla="*/ 3190074 w 5207726"/>
              <a:gd name="connsiteY22" fmla="*/ 715110 h 5207725"/>
              <a:gd name="connsiteX23" fmla="*/ 3235065 w 5207726"/>
              <a:gd name="connsiteY23" fmla="*/ 692196 h 5207725"/>
              <a:gd name="connsiteX24" fmla="*/ 3282294 w 5207726"/>
              <a:gd name="connsiteY24" fmla="*/ 669777 h 5207725"/>
              <a:gd name="connsiteX25" fmla="*/ 3330771 w 5207726"/>
              <a:gd name="connsiteY25" fmla="*/ 652331 h 5207725"/>
              <a:gd name="connsiteX26" fmla="*/ 3380990 w 5207726"/>
              <a:gd name="connsiteY26" fmla="*/ 637619 h 5207725"/>
              <a:gd name="connsiteX27" fmla="*/ 3430714 w 5207726"/>
              <a:gd name="connsiteY27" fmla="*/ 625146 h 5207725"/>
              <a:gd name="connsiteX28" fmla="*/ 3482181 w 5207726"/>
              <a:gd name="connsiteY28" fmla="*/ 615406 h 5207725"/>
              <a:gd name="connsiteX29" fmla="*/ 3534896 w 5207726"/>
              <a:gd name="connsiteY29" fmla="*/ 610639 h 5207725"/>
              <a:gd name="connsiteX30" fmla="*/ 3589353 w 5207726"/>
              <a:gd name="connsiteY30" fmla="*/ 608606 h 5207725"/>
              <a:gd name="connsiteX31" fmla="*/ 3643315 w 5207726"/>
              <a:gd name="connsiteY31" fmla="*/ 608811 h 5207725"/>
              <a:gd name="connsiteX32" fmla="*/ 3696286 w 5207726"/>
              <a:gd name="connsiteY32" fmla="*/ 613493 h 5207725"/>
              <a:gd name="connsiteX33" fmla="*/ 3750999 w 5207726"/>
              <a:gd name="connsiteY33" fmla="*/ 620909 h 5207725"/>
              <a:gd name="connsiteX34" fmla="*/ 5205984 w 5207726"/>
              <a:gd name="connsiteY34" fmla="*/ 943008 h 5207725"/>
              <a:gd name="connsiteX35" fmla="*/ 5207726 w 5207726"/>
              <a:gd name="connsiteY35" fmla="*/ 945742 h 5207725"/>
              <a:gd name="connsiteX36" fmla="*/ 5207231 w 5207726"/>
              <a:gd name="connsiteY36" fmla="*/ 947981 h 5207725"/>
              <a:gd name="connsiteX37" fmla="*/ 4886618 w 5207726"/>
              <a:gd name="connsiteY37" fmla="*/ 2396249 h 5207725"/>
              <a:gd name="connsiteX38" fmla="*/ 4872982 w 5207726"/>
              <a:gd name="connsiteY38" fmla="*/ 2447237 h 5207725"/>
              <a:gd name="connsiteX39" fmla="*/ 4851640 w 5207726"/>
              <a:gd name="connsiteY39" fmla="*/ 2501216 h 5207725"/>
              <a:gd name="connsiteX40" fmla="*/ 4831785 w 5207726"/>
              <a:gd name="connsiteY40" fmla="*/ 2548480 h 5207725"/>
              <a:gd name="connsiteX41" fmla="*/ 4806956 w 5207726"/>
              <a:gd name="connsiteY41" fmla="*/ 2596990 h 5207725"/>
              <a:gd name="connsiteX42" fmla="*/ 4780385 w 5207726"/>
              <a:gd name="connsiteY42" fmla="*/ 2642767 h 5207725"/>
              <a:gd name="connsiteX43" fmla="*/ 4749833 w 5207726"/>
              <a:gd name="connsiteY43" fmla="*/ 2685315 h 5207725"/>
              <a:gd name="connsiteX44" fmla="*/ 4717042 w 5207726"/>
              <a:gd name="connsiteY44" fmla="*/ 2727366 h 5207725"/>
              <a:gd name="connsiteX45" fmla="*/ 4682509 w 5207726"/>
              <a:gd name="connsiteY45" fmla="*/ 2766684 h 5207725"/>
              <a:gd name="connsiteX46" fmla="*/ 4645737 w 5207726"/>
              <a:gd name="connsiteY46" fmla="*/ 2805507 h 5207725"/>
              <a:gd name="connsiteX47" fmla="*/ 4607718 w 5207726"/>
              <a:gd name="connsiteY47" fmla="*/ 2839356 h 5207725"/>
              <a:gd name="connsiteX48" fmla="*/ 4565717 w 5207726"/>
              <a:gd name="connsiteY48" fmla="*/ 2869977 h 5207725"/>
              <a:gd name="connsiteX49" fmla="*/ 4521973 w 5207726"/>
              <a:gd name="connsiteY49" fmla="*/ 2897863 h 5207725"/>
              <a:gd name="connsiteX50" fmla="*/ 4475991 w 5207726"/>
              <a:gd name="connsiteY50" fmla="*/ 2925254 h 5207725"/>
              <a:gd name="connsiteX51" fmla="*/ 4428762 w 5207726"/>
              <a:gd name="connsiteY51" fmla="*/ 2947672 h 5207725"/>
              <a:gd name="connsiteX52" fmla="*/ 4382028 w 5207726"/>
              <a:gd name="connsiteY52" fmla="*/ 2967852 h 5207725"/>
              <a:gd name="connsiteX53" fmla="*/ 4330817 w 5207726"/>
              <a:gd name="connsiteY53" fmla="*/ 2987041 h 5207725"/>
              <a:gd name="connsiteX54" fmla="*/ 4369640 w 5207726"/>
              <a:gd name="connsiteY54" fmla="*/ 3023813 h 5207725"/>
              <a:gd name="connsiteX55" fmla="*/ 4403490 w 5207726"/>
              <a:gd name="connsiteY55" fmla="*/ 3061833 h 5207725"/>
              <a:gd name="connsiteX56" fmla="*/ 4436348 w 5207726"/>
              <a:gd name="connsiteY56" fmla="*/ 3104329 h 5207725"/>
              <a:gd name="connsiteX57" fmla="*/ 4466969 w 5207726"/>
              <a:gd name="connsiteY57" fmla="*/ 3146330 h 5207725"/>
              <a:gd name="connsiteX58" fmla="*/ 4494360 w 5207726"/>
              <a:gd name="connsiteY58" fmla="*/ 3192312 h 5207725"/>
              <a:gd name="connsiteX59" fmla="*/ 4519512 w 5207726"/>
              <a:gd name="connsiteY59" fmla="*/ 3237798 h 5207725"/>
              <a:gd name="connsiteX60" fmla="*/ 4539196 w 5207726"/>
              <a:gd name="connsiteY60" fmla="*/ 3286770 h 5207725"/>
              <a:gd name="connsiteX61" fmla="*/ 4557138 w 5207726"/>
              <a:gd name="connsiteY61" fmla="*/ 3333009 h 5207725"/>
              <a:gd name="connsiteX62" fmla="*/ 4571850 w 5207726"/>
              <a:gd name="connsiteY62" fmla="*/ 3383228 h 5207725"/>
              <a:gd name="connsiteX63" fmla="*/ 4583828 w 5207726"/>
              <a:gd name="connsiteY63" fmla="*/ 3435191 h 5207725"/>
              <a:gd name="connsiteX64" fmla="*/ 4593072 w 5207726"/>
              <a:gd name="connsiteY64" fmla="*/ 3488896 h 5207725"/>
              <a:gd name="connsiteX65" fmla="*/ 4597839 w 5207726"/>
              <a:gd name="connsiteY65" fmla="*/ 3541611 h 5207725"/>
              <a:gd name="connsiteX66" fmla="*/ 4600368 w 5207726"/>
              <a:gd name="connsiteY66" fmla="*/ 3593830 h 5207725"/>
              <a:gd name="connsiteX67" fmla="*/ 4597925 w 5207726"/>
              <a:gd name="connsiteY67" fmla="*/ 3647296 h 5207725"/>
              <a:gd name="connsiteX68" fmla="*/ 4594986 w 5207726"/>
              <a:gd name="connsiteY68" fmla="*/ 3703000 h 5207725"/>
              <a:gd name="connsiteX69" fmla="*/ 4585827 w 5207726"/>
              <a:gd name="connsiteY69" fmla="*/ 3754980 h 5207725"/>
              <a:gd name="connsiteX70" fmla="*/ 4264718 w 5207726"/>
              <a:gd name="connsiteY70" fmla="*/ 5205487 h 5207725"/>
              <a:gd name="connsiteX71" fmla="*/ 4264223 w 5207726"/>
              <a:gd name="connsiteY71" fmla="*/ 5207725 h 5207725"/>
              <a:gd name="connsiteX72" fmla="*/ 4261984 w 5207726"/>
              <a:gd name="connsiteY72" fmla="*/ 5207230 h 5207725"/>
              <a:gd name="connsiteX73" fmla="*/ 2818192 w 5207726"/>
              <a:gd name="connsiteY73" fmla="*/ 4887608 h 5207725"/>
              <a:gd name="connsiteX74" fmla="*/ 2762727 w 5207726"/>
              <a:gd name="connsiteY74" fmla="*/ 4872981 h 5207725"/>
              <a:gd name="connsiteX75" fmla="*/ 2712729 w 5207726"/>
              <a:gd name="connsiteY75" fmla="*/ 4854868 h 5207725"/>
              <a:gd name="connsiteX76" fmla="*/ 2661484 w 5207726"/>
              <a:gd name="connsiteY76" fmla="*/ 4831783 h 5207725"/>
              <a:gd name="connsiteX77" fmla="*/ 2612974 w 5207726"/>
              <a:gd name="connsiteY77" fmla="*/ 4806955 h 5207725"/>
              <a:gd name="connsiteX78" fmla="*/ 2567197 w 5207726"/>
              <a:gd name="connsiteY78" fmla="*/ 4780384 h 5207725"/>
              <a:gd name="connsiteX79" fmla="*/ 2524650 w 5207726"/>
              <a:gd name="connsiteY79" fmla="*/ 4749832 h 5207725"/>
              <a:gd name="connsiteX80" fmla="*/ 2482598 w 5207726"/>
              <a:gd name="connsiteY80" fmla="*/ 4717041 h 5207725"/>
              <a:gd name="connsiteX81" fmla="*/ 2443280 w 5207726"/>
              <a:gd name="connsiteY81" fmla="*/ 4682507 h 5207725"/>
              <a:gd name="connsiteX82" fmla="*/ 2406696 w 5207726"/>
              <a:gd name="connsiteY82" fmla="*/ 4646231 h 5207725"/>
              <a:gd name="connsiteX83" fmla="*/ 2370608 w 5207726"/>
              <a:gd name="connsiteY83" fmla="*/ 4607716 h 5207725"/>
              <a:gd name="connsiteX84" fmla="*/ 2339987 w 5207726"/>
              <a:gd name="connsiteY84" fmla="*/ 4565716 h 5207725"/>
              <a:gd name="connsiteX85" fmla="*/ 2309862 w 5207726"/>
              <a:gd name="connsiteY85" fmla="*/ 4521477 h 5207725"/>
              <a:gd name="connsiteX86" fmla="*/ 2284215 w 5207726"/>
              <a:gd name="connsiteY86" fmla="*/ 4478228 h 5207725"/>
              <a:gd name="connsiteX87" fmla="*/ 2260054 w 5207726"/>
              <a:gd name="connsiteY87" fmla="*/ 4428265 h 5207725"/>
              <a:gd name="connsiteX88" fmla="*/ 2239873 w 5207726"/>
              <a:gd name="connsiteY88" fmla="*/ 4381531 h 5207725"/>
              <a:gd name="connsiteX89" fmla="*/ 2221932 w 5207726"/>
              <a:gd name="connsiteY89" fmla="*/ 4335293 h 5207725"/>
              <a:gd name="connsiteX90" fmla="*/ 2183912 w 5207726"/>
              <a:gd name="connsiteY90" fmla="*/ 4369143 h 5207725"/>
              <a:gd name="connsiteX91" fmla="*/ 2145893 w 5207726"/>
              <a:gd name="connsiteY91" fmla="*/ 4402993 h 5207725"/>
              <a:gd name="connsiteX92" fmla="*/ 2102901 w 5207726"/>
              <a:gd name="connsiteY92" fmla="*/ 4438090 h 5207725"/>
              <a:gd name="connsiteX93" fmla="*/ 2061396 w 5207726"/>
              <a:gd name="connsiteY93" fmla="*/ 4466472 h 5207725"/>
              <a:gd name="connsiteX94" fmla="*/ 2015414 w 5207726"/>
              <a:gd name="connsiteY94" fmla="*/ 4493863 h 5207725"/>
              <a:gd name="connsiteX95" fmla="*/ 1969927 w 5207726"/>
              <a:gd name="connsiteY95" fmla="*/ 4519015 h 5207725"/>
              <a:gd name="connsiteX96" fmla="*/ 1920955 w 5207726"/>
              <a:gd name="connsiteY96" fmla="*/ 4538699 h 5207725"/>
              <a:gd name="connsiteX97" fmla="*/ 1872478 w 5207726"/>
              <a:gd name="connsiteY97" fmla="*/ 4556145 h 5207725"/>
              <a:gd name="connsiteX98" fmla="*/ 1822259 w 5207726"/>
              <a:gd name="connsiteY98" fmla="*/ 4570857 h 5207725"/>
              <a:gd name="connsiteX99" fmla="*/ 1770296 w 5207726"/>
              <a:gd name="connsiteY99" fmla="*/ 4582836 h 5207725"/>
              <a:gd name="connsiteX100" fmla="*/ 1716591 w 5207726"/>
              <a:gd name="connsiteY100" fmla="*/ 4592080 h 5207725"/>
              <a:gd name="connsiteX101" fmla="*/ 1663876 w 5207726"/>
              <a:gd name="connsiteY101" fmla="*/ 4596847 h 5207725"/>
              <a:gd name="connsiteX102" fmla="*/ 1611657 w 5207726"/>
              <a:gd name="connsiteY102" fmla="*/ 4599376 h 5207725"/>
              <a:gd name="connsiteX103" fmla="*/ 1555457 w 5207726"/>
              <a:gd name="connsiteY103" fmla="*/ 4598675 h 5207725"/>
              <a:gd name="connsiteX104" fmla="*/ 1502487 w 5207726"/>
              <a:gd name="connsiteY104" fmla="*/ 4593993 h 5207725"/>
              <a:gd name="connsiteX105" fmla="*/ 1446030 w 5207726"/>
              <a:gd name="connsiteY105" fmla="*/ 4583843 h 5207725"/>
              <a:gd name="connsiteX106" fmla="*/ 2238 w 5207726"/>
              <a:gd name="connsiteY106" fmla="*/ 4264221 h 5207725"/>
              <a:gd name="connsiteX107" fmla="*/ 0 w 5207726"/>
              <a:gd name="connsiteY107" fmla="*/ 4263726 h 5207725"/>
              <a:gd name="connsiteX108" fmla="*/ 495 w 5207726"/>
              <a:gd name="connsiteY108" fmla="*/ 4261487 h 5207725"/>
              <a:gd name="connsiteX109" fmla="*/ 321604 w 5207726"/>
              <a:gd name="connsiteY109" fmla="*/ 2810980 h 5207725"/>
              <a:gd name="connsiteX110" fmla="*/ 335240 w 5207726"/>
              <a:gd name="connsiteY110" fmla="*/ 2759992 h 5207725"/>
              <a:gd name="connsiteX111" fmla="*/ 356086 w 5207726"/>
              <a:gd name="connsiteY111" fmla="*/ 2708251 h 5207725"/>
              <a:gd name="connsiteX112" fmla="*/ 376437 w 5207726"/>
              <a:gd name="connsiteY112" fmla="*/ 2658750 h 5207725"/>
              <a:gd name="connsiteX113" fmla="*/ 400770 w 5207726"/>
              <a:gd name="connsiteY113" fmla="*/ 2612477 h 5207725"/>
              <a:gd name="connsiteX114" fmla="*/ 427340 w 5207726"/>
              <a:gd name="connsiteY114" fmla="*/ 2566700 h 5207725"/>
              <a:gd name="connsiteX115" fmla="*/ 458388 w 5207726"/>
              <a:gd name="connsiteY115" fmla="*/ 2521915 h 5207725"/>
              <a:gd name="connsiteX116" fmla="*/ 491179 w 5207726"/>
              <a:gd name="connsiteY116" fmla="*/ 2479863 h 5207725"/>
              <a:gd name="connsiteX117" fmla="*/ 525713 w 5207726"/>
              <a:gd name="connsiteY117" fmla="*/ 2440545 h 5207725"/>
              <a:gd name="connsiteX118" fmla="*/ 561494 w 5207726"/>
              <a:gd name="connsiteY118" fmla="*/ 2406200 h 5207725"/>
              <a:gd name="connsiteX119" fmla="*/ 600008 w 5207726"/>
              <a:gd name="connsiteY119" fmla="*/ 2370111 h 5207725"/>
              <a:gd name="connsiteX120" fmla="*/ 642009 w 5207726"/>
              <a:gd name="connsiteY120" fmla="*/ 2339491 h 5207725"/>
              <a:gd name="connsiteX121" fmla="*/ 686248 w 5207726"/>
              <a:gd name="connsiteY121" fmla="*/ 2309366 h 5207725"/>
              <a:gd name="connsiteX122" fmla="*/ 731735 w 5207726"/>
              <a:gd name="connsiteY122" fmla="*/ 2284214 h 5207725"/>
              <a:gd name="connsiteX123" fmla="*/ 779460 w 5207726"/>
              <a:gd name="connsiteY123" fmla="*/ 2259557 h 5207725"/>
              <a:gd name="connsiteX124" fmla="*/ 826194 w 5207726"/>
              <a:gd name="connsiteY124" fmla="*/ 2239377 h 5207725"/>
              <a:gd name="connsiteX125" fmla="*/ 876909 w 5207726"/>
              <a:gd name="connsiteY125" fmla="*/ 2222426 h 5207725"/>
              <a:gd name="connsiteX126" fmla="*/ 838582 w 5207726"/>
              <a:gd name="connsiteY126" fmla="*/ 2183416 h 5207725"/>
              <a:gd name="connsiteX127" fmla="*/ 804732 w 5207726"/>
              <a:gd name="connsiteY127" fmla="*/ 2145397 h 5207725"/>
              <a:gd name="connsiteX128" fmla="*/ 771378 w 5207726"/>
              <a:gd name="connsiteY128" fmla="*/ 2105139 h 5207725"/>
              <a:gd name="connsiteX129" fmla="*/ 741253 w 5207726"/>
              <a:gd name="connsiteY129" fmla="*/ 2060900 h 5207725"/>
              <a:gd name="connsiteX130" fmla="*/ 713367 w 5207726"/>
              <a:gd name="connsiteY130" fmla="*/ 2017156 h 5207725"/>
              <a:gd name="connsiteX131" fmla="*/ 688214 w 5207726"/>
              <a:gd name="connsiteY131" fmla="*/ 1971670 h 5207725"/>
              <a:gd name="connsiteX132" fmla="*/ 668034 w 5207726"/>
              <a:gd name="connsiteY132" fmla="*/ 1924936 h 5207725"/>
              <a:gd name="connsiteX133" fmla="*/ 651084 w 5207726"/>
              <a:gd name="connsiteY133" fmla="*/ 1874221 h 5207725"/>
              <a:gd name="connsiteX134" fmla="*/ 636372 w 5207726"/>
              <a:gd name="connsiteY134" fmla="*/ 1824001 h 5207725"/>
              <a:gd name="connsiteX135" fmla="*/ 624393 w 5207726"/>
              <a:gd name="connsiteY135" fmla="*/ 1772038 h 5207725"/>
              <a:gd name="connsiteX136" fmla="*/ 614654 w 5207726"/>
              <a:gd name="connsiteY136" fmla="*/ 1720571 h 5207725"/>
              <a:gd name="connsiteX137" fmla="*/ 609887 w 5207726"/>
              <a:gd name="connsiteY137" fmla="*/ 1667857 h 5207725"/>
              <a:gd name="connsiteX138" fmla="*/ 607853 w 5207726"/>
              <a:gd name="connsiteY138" fmla="*/ 1613400 h 5207725"/>
              <a:gd name="connsiteX139" fmla="*/ 609801 w 5207726"/>
              <a:gd name="connsiteY139" fmla="*/ 1562172 h 5207725"/>
              <a:gd name="connsiteX140" fmla="*/ 613236 w 5207726"/>
              <a:gd name="connsiteY140" fmla="*/ 1504229 h 5207725"/>
              <a:gd name="connsiteX141" fmla="*/ 622395 w 5207726"/>
              <a:gd name="connsiteY141" fmla="*/ 1452249 h 5207725"/>
              <a:gd name="connsiteX142" fmla="*/ 943008 w 5207726"/>
              <a:gd name="connsiteY142" fmla="*/ 3981 h 5207725"/>
              <a:gd name="connsiteX143" fmla="*/ 943503 w 5207726"/>
              <a:gd name="connsiteY143" fmla="*/ 1743 h 520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5207726" h="5207725">
                <a:moveTo>
                  <a:pt x="946237" y="0"/>
                </a:moveTo>
                <a:lnTo>
                  <a:pt x="2401221" y="322099"/>
                </a:lnTo>
                <a:lnTo>
                  <a:pt x="2453953" y="338469"/>
                </a:lnTo>
                <a:lnTo>
                  <a:pt x="2503950" y="356582"/>
                </a:lnTo>
                <a:lnTo>
                  <a:pt x="2552957" y="379171"/>
                </a:lnTo>
                <a:lnTo>
                  <a:pt x="2601468" y="404000"/>
                </a:lnTo>
                <a:lnTo>
                  <a:pt x="2647245" y="430570"/>
                </a:lnTo>
                <a:lnTo>
                  <a:pt x="2689792" y="461123"/>
                </a:lnTo>
                <a:lnTo>
                  <a:pt x="2729605" y="493418"/>
                </a:lnTo>
                <a:lnTo>
                  <a:pt x="2768923" y="527951"/>
                </a:lnTo>
                <a:lnTo>
                  <a:pt x="2805507" y="564228"/>
                </a:lnTo>
                <a:lnTo>
                  <a:pt x="2838861" y="604486"/>
                </a:lnTo>
                <a:lnTo>
                  <a:pt x="2869977" y="644248"/>
                </a:lnTo>
                <a:lnTo>
                  <a:pt x="2897863" y="687991"/>
                </a:lnTo>
                <a:lnTo>
                  <a:pt x="2925750" y="731735"/>
                </a:lnTo>
                <a:lnTo>
                  <a:pt x="2948168" y="778964"/>
                </a:lnTo>
                <a:lnTo>
                  <a:pt x="2968348" y="825698"/>
                </a:lnTo>
                <a:lnTo>
                  <a:pt x="2987537" y="876909"/>
                </a:lnTo>
                <a:lnTo>
                  <a:pt x="3024309" y="838087"/>
                </a:lnTo>
                <a:lnTo>
                  <a:pt x="3062328" y="804237"/>
                </a:lnTo>
                <a:lnTo>
                  <a:pt x="3102586" y="770882"/>
                </a:lnTo>
                <a:lnTo>
                  <a:pt x="3146330" y="742996"/>
                </a:lnTo>
                <a:lnTo>
                  <a:pt x="3190074" y="715110"/>
                </a:lnTo>
                <a:lnTo>
                  <a:pt x="3235065" y="692196"/>
                </a:lnTo>
                <a:lnTo>
                  <a:pt x="3282294" y="669777"/>
                </a:lnTo>
                <a:lnTo>
                  <a:pt x="3330771" y="652331"/>
                </a:lnTo>
                <a:lnTo>
                  <a:pt x="3380990" y="637619"/>
                </a:lnTo>
                <a:lnTo>
                  <a:pt x="3430714" y="625146"/>
                </a:lnTo>
                <a:lnTo>
                  <a:pt x="3482181" y="615406"/>
                </a:lnTo>
                <a:lnTo>
                  <a:pt x="3534896" y="610639"/>
                </a:lnTo>
                <a:lnTo>
                  <a:pt x="3589353" y="608606"/>
                </a:lnTo>
                <a:lnTo>
                  <a:pt x="3643315" y="608811"/>
                </a:lnTo>
                <a:lnTo>
                  <a:pt x="3696286" y="613493"/>
                </a:lnTo>
                <a:lnTo>
                  <a:pt x="3750999" y="620909"/>
                </a:lnTo>
                <a:lnTo>
                  <a:pt x="5205984" y="943008"/>
                </a:lnTo>
                <a:lnTo>
                  <a:pt x="5207726" y="945742"/>
                </a:lnTo>
                <a:lnTo>
                  <a:pt x="5207231" y="947981"/>
                </a:lnTo>
                <a:lnTo>
                  <a:pt x="4886618" y="2396249"/>
                </a:lnTo>
                <a:lnTo>
                  <a:pt x="4872982" y="2447237"/>
                </a:lnTo>
                <a:lnTo>
                  <a:pt x="4851640" y="2501216"/>
                </a:lnTo>
                <a:lnTo>
                  <a:pt x="4831785" y="2548480"/>
                </a:lnTo>
                <a:lnTo>
                  <a:pt x="4806956" y="2596990"/>
                </a:lnTo>
                <a:lnTo>
                  <a:pt x="4780385" y="2642767"/>
                </a:lnTo>
                <a:lnTo>
                  <a:pt x="4749833" y="2685315"/>
                </a:lnTo>
                <a:lnTo>
                  <a:pt x="4717042" y="2727366"/>
                </a:lnTo>
                <a:lnTo>
                  <a:pt x="4682509" y="2766684"/>
                </a:lnTo>
                <a:lnTo>
                  <a:pt x="4645737" y="2805507"/>
                </a:lnTo>
                <a:lnTo>
                  <a:pt x="4607718" y="2839356"/>
                </a:lnTo>
                <a:lnTo>
                  <a:pt x="4565717" y="2869977"/>
                </a:lnTo>
                <a:lnTo>
                  <a:pt x="4521973" y="2897863"/>
                </a:lnTo>
                <a:lnTo>
                  <a:pt x="4475991" y="2925254"/>
                </a:lnTo>
                <a:lnTo>
                  <a:pt x="4428762" y="2947672"/>
                </a:lnTo>
                <a:lnTo>
                  <a:pt x="4382028" y="2967852"/>
                </a:lnTo>
                <a:lnTo>
                  <a:pt x="4330817" y="2987041"/>
                </a:lnTo>
                <a:lnTo>
                  <a:pt x="4369640" y="3023813"/>
                </a:lnTo>
                <a:lnTo>
                  <a:pt x="4403490" y="3061833"/>
                </a:lnTo>
                <a:lnTo>
                  <a:pt x="4436348" y="3104329"/>
                </a:lnTo>
                <a:lnTo>
                  <a:pt x="4466969" y="3146330"/>
                </a:lnTo>
                <a:lnTo>
                  <a:pt x="4494360" y="3192312"/>
                </a:lnTo>
                <a:lnTo>
                  <a:pt x="4519512" y="3237798"/>
                </a:lnTo>
                <a:lnTo>
                  <a:pt x="4539196" y="3286770"/>
                </a:lnTo>
                <a:lnTo>
                  <a:pt x="4557138" y="3333009"/>
                </a:lnTo>
                <a:lnTo>
                  <a:pt x="4571850" y="3383228"/>
                </a:lnTo>
                <a:lnTo>
                  <a:pt x="4583828" y="3435191"/>
                </a:lnTo>
                <a:lnTo>
                  <a:pt x="4593072" y="3488896"/>
                </a:lnTo>
                <a:lnTo>
                  <a:pt x="4597839" y="3541611"/>
                </a:lnTo>
                <a:lnTo>
                  <a:pt x="4600368" y="3593830"/>
                </a:lnTo>
                <a:lnTo>
                  <a:pt x="4597925" y="3647296"/>
                </a:lnTo>
                <a:lnTo>
                  <a:pt x="4594986" y="3703000"/>
                </a:lnTo>
                <a:lnTo>
                  <a:pt x="4585827" y="3754980"/>
                </a:lnTo>
                <a:lnTo>
                  <a:pt x="4264718" y="5205487"/>
                </a:lnTo>
                <a:lnTo>
                  <a:pt x="4264223" y="5207725"/>
                </a:lnTo>
                <a:lnTo>
                  <a:pt x="4261984" y="5207230"/>
                </a:lnTo>
                <a:lnTo>
                  <a:pt x="2818192" y="4887608"/>
                </a:lnTo>
                <a:lnTo>
                  <a:pt x="2762727" y="4872981"/>
                </a:lnTo>
                <a:lnTo>
                  <a:pt x="2712729" y="4854868"/>
                </a:lnTo>
                <a:lnTo>
                  <a:pt x="2661484" y="4831783"/>
                </a:lnTo>
                <a:lnTo>
                  <a:pt x="2612974" y="4806955"/>
                </a:lnTo>
                <a:lnTo>
                  <a:pt x="2567197" y="4780384"/>
                </a:lnTo>
                <a:lnTo>
                  <a:pt x="2524650" y="4749832"/>
                </a:lnTo>
                <a:lnTo>
                  <a:pt x="2482598" y="4717041"/>
                </a:lnTo>
                <a:lnTo>
                  <a:pt x="2443280" y="4682507"/>
                </a:lnTo>
                <a:lnTo>
                  <a:pt x="2406696" y="4646231"/>
                </a:lnTo>
                <a:lnTo>
                  <a:pt x="2370608" y="4607716"/>
                </a:lnTo>
                <a:lnTo>
                  <a:pt x="2339987" y="4565716"/>
                </a:lnTo>
                <a:lnTo>
                  <a:pt x="2309862" y="4521477"/>
                </a:lnTo>
                <a:lnTo>
                  <a:pt x="2284215" y="4478228"/>
                </a:lnTo>
                <a:lnTo>
                  <a:pt x="2260054" y="4428265"/>
                </a:lnTo>
                <a:lnTo>
                  <a:pt x="2239873" y="4381531"/>
                </a:lnTo>
                <a:lnTo>
                  <a:pt x="2221932" y="4335293"/>
                </a:lnTo>
                <a:lnTo>
                  <a:pt x="2183912" y="4369143"/>
                </a:lnTo>
                <a:lnTo>
                  <a:pt x="2145893" y="4402993"/>
                </a:lnTo>
                <a:lnTo>
                  <a:pt x="2102901" y="4438090"/>
                </a:lnTo>
                <a:lnTo>
                  <a:pt x="2061396" y="4466472"/>
                </a:lnTo>
                <a:lnTo>
                  <a:pt x="2015414" y="4493863"/>
                </a:lnTo>
                <a:lnTo>
                  <a:pt x="1969927" y="4519015"/>
                </a:lnTo>
                <a:lnTo>
                  <a:pt x="1920955" y="4538699"/>
                </a:lnTo>
                <a:lnTo>
                  <a:pt x="1872478" y="4556145"/>
                </a:lnTo>
                <a:lnTo>
                  <a:pt x="1822259" y="4570857"/>
                </a:lnTo>
                <a:lnTo>
                  <a:pt x="1770296" y="4582836"/>
                </a:lnTo>
                <a:lnTo>
                  <a:pt x="1716591" y="4592080"/>
                </a:lnTo>
                <a:lnTo>
                  <a:pt x="1663876" y="4596847"/>
                </a:lnTo>
                <a:lnTo>
                  <a:pt x="1611657" y="4599376"/>
                </a:lnTo>
                <a:lnTo>
                  <a:pt x="1555457" y="4598675"/>
                </a:lnTo>
                <a:lnTo>
                  <a:pt x="1502487" y="4593993"/>
                </a:lnTo>
                <a:lnTo>
                  <a:pt x="1446030" y="4583843"/>
                </a:lnTo>
                <a:lnTo>
                  <a:pt x="2238" y="4264221"/>
                </a:lnTo>
                <a:lnTo>
                  <a:pt x="0" y="4263726"/>
                </a:lnTo>
                <a:lnTo>
                  <a:pt x="495" y="4261487"/>
                </a:lnTo>
                <a:lnTo>
                  <a:pt x="321604" y="2810980"/>
                </a:lnTo>
                <a:lnTo>
                  <a:pt x="335240" y="2759992"/>
                </a:lnTo>
                <a:lnTo>
                  <a:pt x="356086" y="2708251"/>
                </a:lnTo>
                <a:lnTo>
                  <a:pt x="376437" y="2658750"/>
                </a:lnTo>
                <a:lnTo>
                  <a:pt x="400770" y="2612477"/>
                </a:lnTo>
                <a:lnTo>
                  <a:pt x="427340" y="2566700"/>
                </a:lnTo>
                <a:lnTo>
                  <a:pt x="458388" y="2521915"/>
                </a:lnTo>
                <a:lnTo>
                  <a:pt x="491179" y="2479863"/>
                </a:lnTo>
                <a:lnTo>
                  <a:pt x="525713" y="2440545"/>
                </a:lnTo>
                <a:lnTo>
                  <a:pt x="561494" y="2406200"/>
                </a:lnTo>
                <a:lnTo>
                  <a:pt x="600008" y="2370111"/>
                </a:lnTo>
                <a:lnTo>
                  <a:pt x="642009" y="2339491"/>
                </a:lnTo>
                <a:lnTo>
                  <a:pt x="686248" y="2309366"/>
                </a:lnTo>
                <a:lnTo>
                  <a:pt x="731735" y="2284214"/>
                </a:lnTo>
                <a:lnTo>
                  <a:pt x="779460" y="2259557"/>
                </a:lnTo>
                <a:lnTo>
                  <a:pt x="826194" y="2239377"/>
                </a:lnTo>
                <a:lnTo>
                  <a:pt x="876909" y="2222426"/>
                </a:lnTo>
                <a:lnTo>
                  <a:pt x="838582" y="2183416"/>
                </a:lnTo>
                <a:lnTo>
                  <a:pt x="804732" y="2145397"/>
                </a:lnTo>
                <a:lnTo>
                  <a:pt x="771378" y="2105139"/>
                </a:lnTo>
                <a:lnTo>
                  <a:pt x="741253" y="2060900"/>
                </a:lnTo>
                <a:lnTo>
                  <a:pt x="713367" y="2017156"/>
                </a:lnTo>
                <a:lnTo>
                  <a:pt x="688214" y="1971670"/>
                </a:lnTo>
                <a:lnTo>
                  <a:pt x="668034" y="1924936"/>
                </a:lnTo>
                <a:lnTo>
                  <a:pt x="651084" y="1874221"/>
                </a:lnTo>
                <a:lnTo>
                  <a:pt x="636372" y="1824001"/>
                </a:lnTo>
                <a:lnTo>
                  <a:pt x="624393" y="1772038"/>
                </a:lnTo>
                <a:lnTo>
                  <a:pt x="614654" y="1720571"/>
                </a:lnTo>
                <a:lnTo>
                  <a:pt x="609887" y="1667857"/>
                </a:lnTo>
                <a:lnTo>
                  <a:pt x="607853" y="1613400"/>
                </a:lnTo>
                <a:lnTo>
                  <a:pt x="609801" y="1562172"/>
                </a:lnTo>
                <a:lnTo>
                  <a:pt x="613236" y="1504229"/>
                </a:lnTo>
                <a:lnTo>
                  <a:pt x="622395" y="1452249"/>
                </a:lnTo>
                <a:lnTo>
                  <a:pt x="943008" y="3981"/>
                </a:lnTo>
                <a:lnTo>
                  <a:pt x="943503" y="1743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9DB17050-D183-49AD-86A9-E4FE6211C1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8451" y="256881"/>
            <a:ext cx="848849" cy="71776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1F82FDFB-D33F-4F87-9489-4BCE87357B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1" b="49693"/>
          <a:stretch/>
        </p:blipFill>
        <p:spPr>
          <a:xfrm>
            <a:off x="0" y="4436493"/>
            <a:ext cx="12181152" cy="242150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B072F698-CF11-48E3-A5E9-470D16A1F0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9180">
            <a:off x="10285118" y="265185"/>
            <a:ext cx="1863804" cy="57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38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7903935" y="1233204"/>
            <a:ext cx="3856684" cy="4441280"/>
          </a:xfrm>
          <a:custGeom>
            <a:avLst/>
            <a:gdLst>
              <a:gd name="connsiteX0" fmla="*/ 1073235 w 3856684"/>
              <a:gd name="connsiteY0" fmla="*/ 245 h 4441280"/>
              <a:gd name="connsiteX1" fmla="*/ 1109443 w 3856684"/>
              <a:gd name="connsiteY1" fmla="*/ 5849 h 4441280"/>
              <a:gd name="connsiteX2" fmla="*/ 3721211 w 3856684"/>
              <a:gd name="connsiteY2" fmla="*/ 683917 h 4441280"/>
              <a:gd name="connsiteX3" fmla="*/ 3850837 w 3856684"/>
              <a:gd name="connsiteY3" fmla="*/ 904451 h 4441280"/>
              <a:gd name="connsiteX4" fmla="*/ 2967776 w 3856684"/>
              <a:gd name="connsiteY4" fmla="*/ 4305807 h 4441280"/>
              <a:gd name="connsiteX5" fmla="*/ 2747242 w 3856684"/>
              <a:gd name="connsiteY5" fmla="*/ 4435432 h 4441280"/>
              <a:gd name="connsiteX6" fmla="*/ 135474 w 3856684"/>
              <a:gd name="connsiteY6" fmla="*/ 3757365 h 4441280"/>
              <a:gd name="connsiteX7" fmla="*/ 5848 w 3856684"/>
              <a:gd name="connsiteY7" fmla="*/ 3536831 h 4441280"/>
              <a:gd name="connsiteX8" fmla="*/ 888909 w 3856684"/>
              <a:gd name="connsiteY8" fmla="*/ 135474 h 4441280"/>
              <a:gd name="connsiteX9" fmla="*/ 1073235 w 3856684"/>
              <a:gd name="connsiteY9" fmla="*/ 245 h 4441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56684" h="4441280">
                <a:moveTo>
                  <a:pt x="1073235" y="245"/>
                </a:moveTo>
                <a:cubicBezTo>
                  <a:pt x="1085238" y="872"/>
                  <a:pt x="1097356" y="2711"/>
                  <a:pt x="1109443" y="5849"/>
                </a:cubicBezTo>
                <a:lnTo>
                  <a:pt x="3721211" y="683917"/>
                </a:lnTo>
                <a:cubicBezTo>
                  <a:pt x="3817905" y="709020"/>
                  <a:pt x="3875940" y="807757"/>
                  <a:pt x="3850837" y="904451"/>
                </a:cubicBezTo>
                <a:lnTo>
                  <a:pt x="2967776" y="4305807"/>
                </a:lnTo>
                <a:cubicBezTo>
                  <a:pt x="2942672" y="4402500"/>
                  <a:pt x="2843935" y="4460536"/>
                  <a:pt x="2747242" y="4435432"/>
                </a:cubicBezTo>
                <a:lnTo>
                  <a:pt x="135474" y="3757365"/>
                </a:lnTo>
                <a:cubicBezTo>
                  <a:pt x="38781" y="3732261"/>
                  <a:pt x="-19255" y="3633524"/>
                  <a:pt x="5848" y="3536831"/>
                </a:cubicBezTo>
                <a:lnTo>
                  <a:pt x="888909" y="135474"/>
                </a:lnTo>
                <a:cubicBezTo>
                  <a:pt x="910875" y="50868"/>
                  <a:pt x="989216" y="-4142"/>
                  <a:pt x="1073235" y="245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2"/>
          </p:nvPr>
        </p:nvSpPr>
        <p:spPr>
          <a:xfrm>
            <a:off x="3943500" y="1543883"/>
            <a:ext cx="3960435" cy="4505720"/>
          </a:xfrm>
          <a:custGeom>
            <a:avLst/>
            <a:gdLst>
              <a:gd name="connsiteX0" fmla="*/ 2747910 w 3960435"/>
              <a:gd name="connsiteY0" fmla="*/ 748 h 4505720"/>
              <a:gd name="connsiteX1" fmla="*/ 2937380 w 3960435"/>
              <a:gd name="connsiteY1" fmla="*/ 128671 h 4505720"/>
              <a:gd name="connsiteX2" fmla="*/ 3952674 w 3960435"/>
              <a:gd name="connsiteY2" fmla="*/ 3492924 h 4505720"/>
              <a:gd name="connsiteX3" fmla="*/ 3831765 w 3960435"/>
              <a:gd name="connsiteY3" fmla="*/ 3718355 h 4505720"/>
              <a:gd name="connsiteX4" fmla="*/ 1248487 w 3960435"/>
              <a:gd name="connsiteY4" fmla="*/ 4497959 h 4505720"/>
              <a:gd name="connsiteX5" fmla="*/ 1023056 w 3960435"/>
              <a:gd name="connsiteY5" fmla="*/ 4377050 h 4505720"/>
              <a:gd name="connsiteX6" fmla="*/ 7762 w 3960435"/>
              <a:gd name="connsiteY6" fmla="*/ 1012797 h 4505720"/>
              <a:gd name="connsiteX7" fmla="*/ 128671 w 3960435"/>
              <a:gd name="connsiteY7" fmla="*/ 787367 h 4505720"/>
              <a:gd name="connsiteX8" fmla="*/ 2711949 w 3960435"/>
              <a:gd name="connsiteY8" fmla="*/ 7762 h 4505720"/>
              <a:gd name="connsiteX9" fmla="*/ 2747910 w 3960435"/>
              <a:gd name="connsiteY9" fmla="*/ 748 h 450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60435" h="4505720">
                <a:moveTo>
                  <a:pt x="2747910" y="748"/>
                </a:moveTo>
                <a:cubicBezTo>
                  <a:pt x="2831694" y="-6919"/>
                  <a:pt x="2912125" y="44987"/>
                  <a:pt x="2937380" y="128671"/>
                </a:cubicBezTo>
                <a:lnTo>
                  <a:pt x="3952674" y="3492924"/>
                </a:lnTo>
                <a:cubicBezTo>
                  <a:pt x="3981537" y="3588563"/>
                  <a:pt x="3927403" y="3689492"/>
                  <a:pt x="3831765" y="3718355"/>
                </a:cubicBezTo>
                <a:lnTo>
                  <a:pt x="1248487" y="4497959"/>
                </a:lnTo>
                <a:cubicBezTo>
                  <a:pt x="1152848" y="4526822"/>
                  <a:pt x="1051919" y="4472689"/>
                  <a:pt x="1023056" y="4377050"/>
                </a:cubicBezTo>
                <a:lnTo>
                  <a:pt x="7762" y="1012797"/>
                </a:lnTo>
                <a:cubicBezTo>
                  <a:pt x="-21101" y="917159"/>
                  <a:pt x="33032" y="816229"/>
                  <a:pt x="128671" y="787367"/>
                </a:cubicBezTo>
                <a:lnTo>
                  <a:pt x="2711949" y="7762"/>
                </a:lnTo>
                <a:cubicBezTo>
                  <a:pt x="2723904" y="4154"/>
                  <a:pt x="2735941" y="1843"/>
                  <a:pt x="2747910" y="748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5A2B5D5D-891D-4D32-98E6-49BEF74E54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8451" y="256881"/>
            <a:ext cx="848849" cy="71776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307AFDB4-5A49-4CCA-AA4C-C8B8D32663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1" b="49693"/>
          <a:stretch/>
        </p:blipFill>
        <p:spPr>
          <a:xfrm>
            <a:off x="0" y="4436493"/>
            <a:ext cx="12181152" cy="242150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09753AD9-2F76-4A1B-9123-0C682E65E95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9180">
            <a:off x="10285118" y="265185"/>
            <a:ext cx="1863804" cy="57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109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7840438" y="3795499"/>
            <a:ext cx="3142457" cy="2193312"/>
          </a:xfrm>
          <a:custGeom>
            <a:avLst/>
            <a:gdLst>
              <a:gd name="connsiteX0" fmla="*/ 0 w 3142457"/>
              <a:gd name="connsiteY0" fmla="*/ 0 h 2193312"/>
              <a:gd name="connsiteX1" fmla="*/ 158211 w 3142457"/>
              <a:gd name="connsiteY1" fmla="*/ 0 h 2193312"/>
              <a:gd name="connsiteX2" fmla="*/ 239669 w 3142457"/>
              <a:gd name="connsiteY2" fmla="*/ 64558 h 2193312"/>
              <a:gd name="connsiteX3" fmla="*/ 321127 w 3142457"/>
              <a:gd name="connsiteY3" fmla="*/ 0 h 2193312"/>
              <a:gd name="connsiteX4" fmla="*/ 491102 w 3142457"/>
              <a:gd name="connsiteY4" fmla="*/ 0 h 2193312"/>
              <a:gd name="connsiteX5" fmla="*/ 572560 w 3142457"/>
              <a:gd name="connsiteY5" fmla="*/ 64558 h 2193312"/>
              <a:gd name="connsiteX6" fmla="*/ 654018 w 3142457"/>
              <a:gd name="connsiteY6" fmla="*/ 0 h 2193312"/>
              <a:gd name="connsiteX7" fmla="*/ 823991 w 3142457"/>
              <a:gd name="connsiteY7" fmla="*/ 0 h 2193312"/>
              <a:gd name="connsiteX8" fmla="*/ 905449 w 3142457"/>
              <a:gd name="connsiteY8" fmla="*/ 64558 h 2193312"/>
              <a:gd name="connsiteX9" fmla="*/ 986907 w 3142457"/>
              <a:gd name="connsiteY9" fmla="*/ 0 h 2193312"/>
              <a:gd name="connsiteX10" fmla="*/ 1156881 w 3142457"/>
              <a:gd name="connsiteY10" fmla="*/ 0 h 2193312"/>
              <a:gd name="connsiteX11" fmla="*/ 1238339 w 3142457"/>
              <a:gd name="connsiteY11" fmla="*/ 64558 h 2193312"/>
              <a:gd name="connsiteX12" fmla="*/ 1319797 w 3142457"/>
              <a:gd name="connsiteY12" fmla="*/ 0 h 2193312"/>
              <a:gd name="connsiteX13" fmla="*/ 1489771 w 3142457"/>
              <a:gd name="connsiteY13" fmla="*/ 0 h 2193312"/>
              <a:gd name="connsiteX14" fmla="*/ 1571229 w 3142457"/>
              <a:gd name="connsiteY14" fmla="*/ 64558 h 2193312"/>
              <a:gd name="connsiteX15" fmla="*/ 1652687 w 3142457"/>
              <a:gd name="connsiteY15" fmla="*/ 0 h 2193312"/>
              <a:gd name="connsiteX16" fmla="*/ 1822661 w 3142457"/>
              <a:gd name="connsiteY16" fmla="*/ 0 h 2193312"/>
              <a:gd name="connsiteX17" fmla="*/ 1904118 w 3142457"/>
              <a:gd name="connsiteY17" fmla="*/ 64558 h 2193312"/>
              <a:gd name="connsiteX18" fmla="*/ 1985576 w 3142457"/>
              <a:gd name="connsiteY18" fmla="*/ 0 h 2193312"/>
              <a:gd name="connsiteX19" fmla="*/ 2155550 w 3142457"/>
              <a:gd name="connsiteY19" fmla="*/ 0 h 2193312"/>
              <a:gd name="connsiteX20" fmla="*/ 2237008 w 3142457"/>
              <a:gd name="connsiteY20" fmla="*/ 64558 h 2193312"/>
              <a:gd name="connsiteX21" fmla="*/ 2318466 w 3142457"/>
              <a:gd name="connsiteY21" fmla="*/ 0 h 2193312"/>
              <a:gd name="connsiteX22" fmla="*/ 2488440 w 3142457"/>
              <a:gd name="connsiteY22" fmla="*/ 0 h 2193312"/>
              <a:gd name="connsiteX23" fmla="*/ 2569898 w 3142457"/>
              <a:gd name="connsiteY23" fmla="*/ 64558 h 2193312"/>
              <a:gd name="connsiteX24" fmla="*/ 2651356 w 3142457"/>
              <a:gd name="connsiteY24" fmla="*/ 0 h 2193312"/>
              <a:gd name="connsiteX25" fmla="*/ 2821329 w 3142457"/>
              <a:gd name="connsiteY25" fmla="*/ 0 h 2193312"/>
              <a:gd name="connsiteX26" fmla="*/ 2902787 w 3142457"/>
              <a:gd name="connsiteY26" fmla="*/ 64558 h 2193312"/>
              <a:gd name="connsiteX27" fmla="*/ 2984245 w 3142457"/>
              <a:gd name="connsiteY27" fmla="*/ 0 h 2193312"/>
              <a:gd name="connsiteX28" fmla="*/ 3142457 w 3142457"/>
              <a:gd name="connsiteY28" fmla="*/ 0 h 2193312"/>
              <a:gd name="connsiteX29" fmla="*/ 3142457 w 3142457"/>
              <a:gd name="connsiteY29" fmla="*/ 168957 h 2193312"/>
              <a:gd name="connsiteX30" fmla="*/ 3071902 w 3142457"/>
              <a:gd name="connsiteY30" fmla="*/ 243282 h 2193312"/>
              <a:gd name="connsiteX31" fmla="*/ 3142457 w 3142457"/>
              <a:gd name="connsiteY31" fmla="*/ 317608 h 2193312"/>
              <a:gd name="connsiteX32" fmla="*/ 3142457 w 3142457"/>
              <a:gd name="connsiteY32" fmla="*/ 453415 h 2193312"/>
              <a:gd name="connsiteX33" fmla="*/ 3071902 w 3142457"/>
              <a:gd name="connsiteY33" fmla="*/ 527740 h 2193312"/>
              <a:gd name="connsiteX34" fmla="*/ 3142457 w 3142457"/>
              <a:gd name="connsiteY34" fmla="*/ 602066 h 2193312"/>
              <a:gd name="connsiteX35" fmla="*/ 3142457 w 3142457"/>
              <a:gd name="connsiteY35" fmla="*/ 737873 h 2193312"/>
              <a:gd name="connsiteX36" fmla="*/ 3071902 w 3142457"/>
              <a:gd name="connsiteY36" fmla="*/ 812198 h 2193312"/>
              <a:gd name="connsiteX37" fmla="*/ 3142457 w 3142457"/>
              <a:gd name="connsiteY37" fmla="*/ 886524 h 2193312"/>
              <a:gd name="connsiteX38" fmla="*/ 3142457 w 3142457"/>
              <a:gd name="connsiteY38" fmla="*/ 1022331 h 2193312"/>
              <a:gd name="connsiteX39" fmla="*/ 3071902 w 3142457"/>
              <a:gd name="connsiteY39" fmla="*/ 1096656 h 2193312"/>
              <a:gd name="connsiteX40" fmla="*/ 3142457 w 3142457"/>
              <a:gd name="connsiteY40" fmla="*/ 1170982 h 2193312"/>
              <a:gd name="connsiteX41" fmla="*/ 3142457 w 3142457"/>
              <a:gd name="connsiteY41" fmla="*/ 1306789 h 2193312"/>
              <a:gd name="connsiteX42" fmla="*/ 3071902 w 3142457"/>
              <a:gd name="connsiteY42" fmla="*/ 1381114 h 2193312"/>
              <a:gd name="connsiteX43" fmla="*/ 3142457 w 3142457"/>
              <a:gd name="connsiteY43" fmla="*/ 1455440 h 2193312"/>
              <a:gd name="connsiteX44" fmla="*/ 3142457 w 3142457"/>
              <a:gd name="connsiteY44" fmla="*/ 1591247 h 2193312"/>
              <a:gd name="connsiteX45" fmla="*/ 3071902 w 3142457"/>
              <a:gd name="connsiteY45" fmla="*/ 1665573 h 2193312"/>
              <a:gd name="connsiteX46" fmla="*/ 3142457 w 3142457"/>
              <a:gd name="connsiteY46" fmla="*/ 1739898 h 2193312"/>
              <a:gd name="connsiteX47" fmla="*/ 3142457 w 3142457"/>
              <a:gd name="connsiteY47" fmla="*/ 1875704 h 2193312"/>
              <a:gd name="connsiteX48" fmla="*/ 3071902 w 3142457"/>
              <a:gd name="connsiteY48" fmla="*/ 1950030 h 2193312"/>
              <a:gd name="connsiteX49" fmla="*/ 3142457 w 3142457"/>
              <a:gd name="connsiteY49" fmla="*/ 2024355 h 2193312"/>
              <a:gd name="connsiteX50" fmla="*/ 3142457 w 3142457"/>
              <a:gd name="connsiteY50" fmla="*/ 2193312 h 2193312"/>
              <a:gd name="connsiteX51" fmla="*/ 2984245 w 3142457"/>
              <a:gd name="connsiteY51" fmla="*/ 2193312 h 2193312"/>
              <a:gd name="connsiteX52" fmla="*/ 2902787 w 3142457"/>
              <a:gd name="connsiteY52" fmla="*/ 2128753 h 2193312"/>
              <a:gd name="connsiteX53" fmla="*/ 2821329 w 3142457"/>
              <a:gd name="connsiteY53" fmla="*/ 2193312 h 2193312"/>
              <a:gd name="connsiteX54" fmla="*/ 2651356 w 3142457"/>
              <a:gd name="connsiteY54" fmla="*/ 2193312 h 2193312"/>
              <a:gd name="connsiteX55" fmla="*/ 2569898 w 3142457"/>
              <a:gd name="connsiteY55" fmla="*/ 2128753 h 2193312"/>
              <a:gd name="connsiteX56" fmla="*/ 2488440 w 3142457"/>
              <a:gd name="connsiteY56" fmla="*/ 2193312 h 2193312"/>
              <a:gd name="connsiteX57" fmla="*/ 2318466 w 3142457"/>
              <a:gd name="connsiteY57" fmla="*/ 2193312 h 2193312"/>
              <a:gd name="connsiteX58" fmla="*/ 2237008 w 3142457"/>
              <a:gd name="connsiteY58" fmla="*/ 2128753 h 2193312"/>
              <a:gd name="connsiteX59" fmla="*/ 2155550 w 3142457"/>
              <a:gd name="connsiteY59" fmla="*/ 2193312 h 2193312"/>
              <a:gd name="connsiteX60" fmla="*/ 1985576 w 3142457"/>
              <a:gd name="connsiteY60" fmla="*/ 2193312 h 2193312"/>
              <a:gd name="connsiteX61" fmla="*/ 1904118 w 3142457"/>
              <a:gd name="connsiteY61" fmla="*/ 2128753 h 2193312"/>
              <a:gd name="connsiteX62" fmla="*/ 1822661 w 3142457"/>
              <a:gd name="connsiteY62" fmla="*/ 2193312 h 2193312"/>
              <a:gd name="connsiteX63" fmla="*/ 1652687 w 3142457"/>
              <a:gd name="connsiteY63" fmla="*/ 2193312 h 2193312"/>
              <a:gd name="connsiteX64" fmla="*/ 1571229 w 3142457"/>
              <a:gd name="connsiteY64" fmla="*/ 2128753 h 2193312"/>
              <a:gd name="connsiteX65" fmla="*/ 1489771 w 3142457"/>
              <a:gd name="connsiteY65" fmla="*/ 2193312 h 2193312"/>
              <a:gd name="connsiteX66" fmla="*/ 1319797 w 3142457"/>
              <a:gd name="connsiteY66" fmla="*/ 2193312 h 2193312"/>
              <a:gd name="connsiteX67" fmla="*/ 1238339 w 3142457"/>
              <a:gd name="connsiteY67" fmla="*/ 2128753 h 2193312"/>
              <a:gd name="connsiteX68" fmla="*/ 1156881 w 3142457"/>
              <a:gd name="connsiteY68" fmla="*/ 2193312 h 2193312"/>
              <a:gd name="connsiteX69" fmla="*/ 986907 w 3142457"/>
              <a:gd name="connsiteY69" fmla="*/ 2193312 h 2193312"/>
              <a:gd name="connsiteX70" fmla="*/ 905449 w 3142457"/>
              <a:gd name="connsiteY70" fmla="*/ 2128753 h 2193312"/>
              <a:gd name="connsiteX71" fmla="*/ 823991 w 3142457"/>
              <a:gd name="connsiteY71" fmla="*/ 2193312 h 2193312"/>
              <a:gd name="connsiteX72" fmla="*/ 654018 w 3142457"/>
              <a:gd name="connsiteY72" fmla="*/ 2193312 h 2193312"/>
              <a:gd name="connsiteX73" fmla="*/ 572560 w 3142457"/>
              <a:gd name="connsiteY73" fmla="*/ 2128753 h 2193312"/>
              <a:gd name="connsiteX74" fmla="*/ 491102 w 3142457"/>
              <a:gd name="connsiteY74" fmla="*/ 2193312 h 2193312"/>
              <a:gd name="connsiteX75" fmla="*/ 321127 w 3142457"/>
              <a:gd name="connsiteY75" fmla="*/ 2193312 h 2193312"/>
              <a:gd name="connsiteX76" fmla="*/ 239669 w 3142457"/>
              <a:gd name="connsiteY76" fmla="*/ 2128753 h 2193312"/>
              <a:gd name="connsiteX77" fmla="*/ 158211 w 3142457"/>
              <a:gd name="connsiteY77" fmla="*/ 2193312 h 2193312"/>
              <a:gd name="connsiteX78" fmla="*/ 0 w 3142457"/>
              <a:gd name="connsiteY78" fmla="*/ 2193312 h 2193312"/>
              <a:gd name="connsiteX79" fmla="*/ 0 w 3142457"/>
              <a:gd name="connsiteY79" fmla="*/ 2024355 h 2193312"/>
              <a:gd name="connsiteX80" fmla="*/ 70554 w 3142457"/>
              <a:gd name="connsiteY80" fmla="*/ 1950030 h 2193312"/>
              <a:gd name="connsiteX81" fmla="*/ 0 w 3142457"/>
              <a:gd name="connsiteY81" fmla="*/ 1875704 h 2193312"/>
              <a:gd name="connsiteX82" fmla="*/ 0 w 3142457"/>
              <a:gd name="connsiteY82" fmla="*/ 1739898 h 2193312"/>
              <a:gd name="connsiteX83" fmla="*/ 70554 w 3142457"/>
              <a:gd name="connsiteY83" fmla="*/ 1665573 h 2193312"/>
              <a:gd name="connsiteX84" fmla="*/ 0 w 3142457"/>
              <a:gd name="connsiteY84" fmla="*/ 1591247 h 2193312"/>
              <a:gd name="connsiteX85" fmla="*/ 0 w 3142457"/>
              <a:gd name="connsiteY85" fmla="*/ 1455440 h 2193312"/>
              <a:gd name="connsiteX86" fmla="*/ 70554 w 3142457"/>
              <a:gd name="connsiteY86" fmla="*/ 1381114 h 2193312"/>
              <a:gd name="connsiteX87" fmla="*/ 0 w 3142457"/>
              <a:gd name="connsiteY87" fmla="*/ 1306789 h 2193312"/>
              <a:gd name="connsiteX88" fmla="*/ 0 w 3142457"/>
              <a:gd name="connsiteY88" fmla="*/ 1170982 h 2193312"/>
              <a:gd name="connsiteX89" fmla="*/ 70554 w 3142457"/>
              <a:gd name="connsiteY89" fmla="*/ 1096656 h 2193312"/>
              <a:gd name="connsiteX90" fmla="*/ 0 w 3142457"/>
              <a:gd name="connsiteY90" fmla="*/ 1022331 h 2193312"/>
              <a:gd name="connsiteX91" fmla="*/ 0 w 3142457"/>
              <a:gd name="connsiteY91" fmla="*/ 886524 h 2193312"/>
              <a:gd name="connsiteX92" fmla="*/ 70554 w 3142457"/>
              <a:gd name="connsiteY92" fmla="*/ 812198 h 2193312"/>
              <a:gd name="connsiteX93" fmla="*/ 0 w 3142457"/>
              <a:gd name="connsiteY93" fmla="*/ 737873 h 2193312"/>
              <a:gd name="connsiteX94" fmla="*/ 0 w 3142457"/>
              <a:gd name="connsiteY94" fmla="*/ 602066 h 2193312"/>
              <a:gd name="connsiteX95" fmla="*/ 70554 w 3142457"/>
              <a:gd name="connsiteY95" fmla="*/ 527740 h 2193312"/>
              <a:gd name="connsiteX96" fmla="*/ 0 w 3142457"/>
              <a:gd name="connsiteY96" fmla="*/ 453415 h 2193312"/>
              <a:gd name="connsiteX97" fmla="*/ 0 w 3142457"/>
              <a:gd name="connsiteY97" fmla="*/ 317608 h 2193312"/>
              <a:gd name="connsiteX98" fmla="*/ 70554 w 3142457"/>
              <a:gd name="connsiteY98" fmla="*/ 243282 h 2193312"/>
              <a:gd name="connsiteX99" fmla="*/ 0 w 3142457"/>
              <a:gd name="connsiteY99" fmla="*/ 168957 h 2193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3142457" h="2193312">
                <a:moveTo>
                  <a:pt x="0" y="0"/>
                </a:moveTo>
                <a:lnTo>
                  <a:pt x="158211" y="0"/>
                </a:lnTo>
                <a:cubicBezTo>
                  <a:pt x="163155" y="36722"/>
                  <a:pt x="197850" y="64558"/>
                  <a:pt x="239669" y="64558"/>
                </a:cubicBezTo>
                <a:cubicBezTo>
                  <a:pt x="281486" y="64558"/>
                  <a:pt x="316182" y="36722"/>
                  <a:pt x="321127" y="0"/>
                </a:cubicBezTo>
                <a:lnTo>
                  <a:pt x="491102" y="0"/>
                </a:lnTo>
                <a:cubicBezTo>
                  <a:pt x="496046" y="36722"/>
                  <a:pt x="530742" y="64558"/>
                  <a:pt x="572560" y="64558"/>
                </a:cubicBezTo>
                <a:cubicBezTo>
                  <a:pt x="614377" y="64558"/>
                  <a:pt x="649074" y="36722"/>
                  <a:pt x="654018" y="0"/>
                </a:cubicBezTo>
                <a:lnTo>
                  <a:pt x="823991" y="0"/>
                </a:lnTo>
                <a:cubicBezTo>
                  <a:pt x="828935" y="36722"/>
                  <a:pt x="863631" y="64558"/>
                  <a:pt x="905449" y="64558"/>
                </a:cubicBezTo>
                <a:cubicBezTo>
                  <a:pt x="947267" y="64558"/>
                  <a:pt x="981963" y="36722"/>
                  <a:pt x="986907" y="0"/>
                </a:cubicBezTo>
                <a:lnTo>
                  <a:pt x="1156881" y="0"/>
                </a:lnTo>
                <a:cubicBezTo>
                  <a:pt x="1161825" y="36722"/>
                  <a:pt x="1196521" y="64558"/>
                  <a:pt x="1238339" y="64558"/>
                </a:cubicBezTo>
                <a:cubicBezTo>
                  <a:pt x="1280157" y="64558"/>
                  <a:pt x="1314853" y="36722"/>
                  <a:pt x="1319797" y="0"/>
                </a:cubicBezTo>
                <a:lnTo>
                  <a:pt x="1489771" y="0"/>
                </a:lnTo>
                <a:cubicBezTo>
                  <a:pt x="1494715" y="36722"/>
                  <a:pt x="1529410" y="64558"/>
                  <a:pt x="1571229" y="64558"/>
                </a:cubicBezTo>
                <a:cubicBezTo>
                  <a:pt x="1613046" y="64558"/>
                  <a:pt x="1647743" y="36722"/>
                  <a:pt x="1652687" y="0"/>
                </a:cubicBezTo>
                <a:lnTo>
                  <a:pt x="1822661" y="0"/>
                </a:lnTo>
                <a:cubicBezTo>
                  <a:pt x="1827604" y="36722"/>
                  <a:pt x="1862300" y="64558"/>
                  <a:pt x="1904118" y="64558"/>
                </a:cubicBezTo>
                <a:cubicBezTo>
                  <a:pt x="1945936" y="64558"/>
                  <a:pt x="1980633" y="36722"/>
                  <a:pt x="1985576" y="0"/>
                </a:cubicBezTo>
                <a:lnTo>
                  <a:pt x="2155550" y="0"/>
                </a:lnTo>
                <a:cubicBezTo>
                  <a:pt x="2160494" y="36722"/>
                  <a:pt x="2195190" y="64558"/>
                  <a:pt x="2237008" y="64558"/>
                </a:cubicBezTo>
                <a:cubicBezTo>
                  <a:pt x="2278826" y="64558"/>
                  <a:pt x="2313522" y="36722"/>
                  <a:pt x="2318466" y="0"/>
                </a:cubicBezTo>
                <a:lnTo>
                  <a:pt x="2488440" y="0"/>
                </a:lnTo>
                <a:cubicBezTo>
                  <a:pt x="2493384" y="36722"/>
                  <a:pt x="2528079" y="64558"/>
                  <a:pt x="2569898" y="64558"/>
                </a:cubicBezTo>
                <a:cubicBezTo>
                  <a:pt x="2611715" y="64558"/>
                  <a:pt x="2646412" y="36722"/>
                  <a:pt x="2651356" y="0"/>
                </a:cubicBezTo>
                <a:lnTo>
                  <a:pt x="2821329" y="0"/>
                </a:lnTo>
                <a:cubicBezTo>
                  <a:pt x="2826273" y="36722"/>
                  <a:pt x="2860969" y="64558"/>
                  <a:pt x="2902787" y="64558"/>
                </a:cubicBezTo>
                <a:cubicBezTo>
                  <a:pt x="2944605" y="64558"/>
                  <a:pt x="2979301" y="36722"/>
                  <a:pt x="2984245" y="0"/>
                </a:cubicBezTo>
                <a:lnTo>
                  <a:pt x="3142457" y="0"/>
                </a:lnTo>
                <a:lnTo>
                  <a:pt x="3142457" y="168957"/>
                </a:lnTo>
                <a:cubicBezTo>
                  <a:pt x="3102309" y="173530"/>
                  <a:pt x="3071902" y="205165"/>
                  <a:pt x="3071902" y="243282"/>
                </a:cubicBezTo>
                <a:cubicBezTo>
                  <a:pt x="3071902" y="281400"/>
                  <a:pt x="3102309" y="313034"/>
                  <a:pt x="3142457" y="317608"/>
                </a:cubicBezTo>
                <a:lnTo>
                  <a:pt x="3142457" y="453415"/>
                </a:lnTo>
                <a:cubicBezTo>
                  <a:pt x="3102309" y="457988"/>
                  <a:pt x="3071902" y="489623"/>
                  <a:pt x="3071902" y="527740"/>
                </a:cubicBezTo>
                <a:cubicBezTo>
                  <a:pt x="3071902" y="565858"/>
                  <a:pt x="3102309" y="597492"/>
                  <a:pt x="3142457" y="602066"/>
                </a:cubicBezTo>
                <a:lnTo>
                  <a:pt x="3142457" y="737873"/>
                </a:lnTo>
                <a:cubicBezTo>
                  <a:pt x="3102309" y="742446"/>
                  <a:pt x="3071902" y="774081"/>
                  <a:pt x="3071902" y="812198"/>
                </a:cubicBezTo>
                <a:cubicBezTo>
                  <a:pt x="3071902" y="850316"/>
                  <a:pt x="3102309" y="881951"/>
                  <a:pt x="3142457" y="886524"/>
                </a:cubicBezTo>
                <a:lnTo>
                  <a:pt x="3142457" y="1022331"/>
                </a:lnTo>
                <a:cubicBezTo>
                  <a:pt x="3102309" y="1026904"/>
                  <a:pt x="3071902" y="1058539"/>
                  <a:pt x="3071902" y="1096656"/>
                </a:cubicBezTo>
                <a:cubicBezTo>
                  <a:pt x="3071902" y="1134774"/>
                  <a:pt x="3102309" y="1166409"/>
                  <a:pt x="3142457" y="1170982"/>
                </a:cubicBezTo>
                <a:lnTo>
                  <a:pt x="3142457" y="1306789"/>
                </a:lnTo>
                <a:cubicBezTo>
                  <a:pt x="3102309" y="1311362"/>
                  <a:pt x="3071902" y="1342997"/>
                  <a:pt x="3071902" y="1381114"/>
                </a:cubicBezTo>
                <a:cubicBezTo>
                  <a:pt x="3071902" y="1419232"/>
                  <a:pt x="3102309" y="1450867"/>
                  <a:pt x="3142457" y="1455440"/>
                </a:cubicBezTo>
                <a:lnTo>
                  <a:pt x="3142457" y="1591247"/>
                </a:lnTo>
                <a:cubicBezTo>
                  <a:pt x="3102309" y="1595820"/>
                  <a:pt x="3071902" y="1627455"/>
                  <a:pt x="3071902" y="1665573"/>
                </a:cubicBezTo>
                <a:cubicBezTo>
                  <a:pt x="3071902" y="1703690"/>
                  <a:pt x="3102309" y="1735325"/>
                  <a:pt x="3142457" y="1739898"/>
                </a:cubicBezTo>
                <a:lnTo>
                  <a:pt x="3142457" y="1875704"/>
                </a:lnTo>
                <a:cubicBezTo>
                  <a:pt x="3102309" y="1880278"/>
                  <a:pt x="3071902" y="1911912"/>
                  <a:pt x="3071902" y="1950030"/>
                </a:cubicBezTo>
                <a:cubicBezTo>
                  <a:pt x="3071902" y="1988147"/>
                  <a:pt x="3102309" y="2019782"/>
                  <a:pt x="3142457" y="2024355"/>
                </a:cubicBezTo>
                <a:lnTo>
                  <a:pt x="3142457" y="2193312"/>
                </a:lnTo>
                <a:lnTo>
                  <a:pt x="2984245" y="2193312"/>
                </a:lnTo>
                <a:cubicBezTo>
                  <a:pt x="2979301" y="2156591"/>
                  <a:pt x="2944605" y="2128753"/>
                  <a:pt x="2902787" y="2128753"/>
                </a:cubicBezTo>
                <a:cubicBezTo>
                  <a:pt x="2860969" y="2128753"/>
                  <a:pt x="2826273" y="2156591"/>
                  <a:pt x="2821329" y="2193312"/>
                </a:cubicBezTo>
                <a:lnTo>
                  <a:pt x="2651356" y="2193312"/>
                </a:lnTo>
                <a:cubicBezTo>
                  <a:pt x="2646412" y="2156591"/>
                  <a:pt x="2611715" y="2128753"/>
                  <a:pt x="2569898" y="2128753"/>
                </a:cubicBezTo>
                <a:cubicBezTo>
                  <a:pt x="2528079" y="2128753"/>
                  <a:pt x="2493384" y="2156591"/>
                  <a:pt x="2488440" y="2193312"/>
                </a:cubicBezTo>
                <a:lnTo>
                  <a:pt x="2318466" y="2193312"/>
                </a:lnTo>
                <a:cubicBezTo>
                  <a:pt x="2313522" y="2156591"/>
                  <a:pt x="2278826" y="2128753"/>
                  <a:pt x="2237008" y="2128753"/>
                </a:cubicBezTo>
                <a:cubicBezTo>
                  <a:pt x="2195190" y="2128753"/>
                  <a:pt x="2160494" y="2156591"/>
                  <a:pt x="2155550" y="2193312"/>
                </a:cubicBezTo>
                <a:lnTo>
                  <a:pt x="1985576" y="2193312"/>
                </a:lnTo>
                <a:cubicBezTo>
                  <a:pt x="1980633" y="2156591"/>
                  <a:pt x="1945936" y="2128753"/>
                  <a:pt x="1904118" y="2128753"/>
                </a:cubicBezTo>
                <a:cubicBezTo>
                  <a:pt x="1862300" y="2128753"/>
                  <a:pt x="1827604" y="2156591"/>
                  <a:pt x="1822661" y="2193312"/>
                </a:cubicBezTo>
                <a:lnTo>
                  <a:pt x="1652687" y="2193312"/>
                </a:lnTo>
                <a:cubicBezTo>
                  <a:pt x="1647743" y="2156591"/>
                  <a:pt x="1613046" y="2128753"/>
                  <a:pt x="1571229" y="2128753"/>
                </a:cubicBezTo>
                <a:cubicBezTo>
                  <a:pt x="1529410" y="2128753"/>
                  <a:pt x="1494715" y="2156591"/>
                  <a:pt x="1489771" y="2193312"/>
                </a:cubicBezTo>
                <a:lnTo>
                  <a:pt x="1319797" y="2193312"/>
                </a:lnTo>
                <a:cubicBezTo>
                  <a:pt x="1314853" y="2156591"/>
                  <a:pt x="1280157" y="2128753"/>
                  <a:pt x="1238339" y="2128753"/>
                </a:cubicBezTo>
                <a:cubicBezTo>
                  <a:pt x="1196521" y="2128753"/>
                  <a:pt x="1161825" y="2156591"/>
                  <a:pt x="1156881" y="2193312"/>
                </a:cubicBezTo>
                <a:lnTo>
                  <a:pt x="986907" y="2193312"/>
                </a:lnTo>
                <a:cubicBezTo>
                  <a:pt x="981963" y="2156591"/>
                  <a:pt x="947267" y="2128753"/>
                  <a:pt x="905449" y="2128753"/>
                </a:cubicBezTo>
                <a:cubicBezTo>
                  <a:pt x="863631" y="2128753"/>
                  <a:pt x="828935" y="2156591"/>
                  <a:pt x="823991" y="2193312"/>
                </a:cubicBezTo>
                <a:lnTo>
                  <a:pt x="654018" y="2193312"/>
                </a:lnTo>
                <a:cubicBezTo>
                  <a:pt x="649074" y="2156591"/>
                  <a:pt x="614377" y="2128753"/>
                  <a:pt x="572560" y="2128753"/>
                </a:cubicBezTo>
                <a:cubicBezTo>
                  <a:pt x="530742" y="2128753"/>
                  <a:pt x="496046" y="2156591"/>
                  <a:pt x="491102" y="2193312"/>
                </a:cubicBezTo>
                <a:lnTo>
                  <a:pt x="321127" y="2193312"/>
                </a:lnTo>
                <a:cubicBezTo>
                  <a:pt x="316182" y="2156591"/>
                  <a:pt x="281486" y="2128753"/>
                  <a:pt x="239669" y="2128753"/>
                </a:cubicBezTo>
                <a:cubicBezTo>
                  <a:pt x="197850" y="2128753"/>
                  <a:pt x="163155" y="2156591"/>
                  <a:pt x="158211" y="2193312"/>
                </a:cubicBezTo>
                <a:lnTo>
                  <a:pt x="0" y="2193312"/>
                </a:lnTo>
                <a:lnTo>
                  <a:pt x="0" y="2024355"/>
                </a:lnTo>
                <a:cubicBezTo>
                  <a:pt x="40146" y="2019782"/>
                  <a:pt x="70554" y="1988147"/>
                  <a:pt x="70554" y="1950030"/>
                </a:cubicBezTo>
                <a:cubicBezTo>
                  <a:pt x="70554" y="1911912"/>
                  <a:pt x="40146" y="1880278"/>
                  <a:pt x="0" y="1875704"/>
                </a:cubicBezTo>
                <a:lnTo>
                  <a:pt x="0" y="1739898"/>
                </a:lnTo>
                <a:cubicBezTo>
                  <a:pt x="40146" y="1735325"/>
                  <a:pt x="70554" y="1703690"/>
                  <a:pt x="70554" y="1665573"/>
                </a:cubicBezTo>
                <a:cubicBezTo>
                  <a:pt x="70554" y="1627455"/>
                  <a:pt x="40146" y="1595820"/>
                  <a:pt x="0" y="1591247"/>
                </a:cubicBezTo>
                <a:lnTo>
                  <a:pt x="0" y="1455440"/>
                </a:lnTo>
                <a:cubicBezTo>
                  <a:pt x="40146" y="1450867"/>
                  <a:pt x="70554" y="1419232"/>
                  <a:pt x="70554" y="1381114"/>
                </a:cubicBezTo>
                <a:cubicBezTo>
                  <a:pt x="70554" y="1342997"/>
                  <a:pt x="40146" y="1311362"/>
                  <a:pt x="0" y="1306789"/>
                </a:cubicBezTo>
                <a:lnTo>
                  <a:pt x="0" y="1170982"/>
                </a:lnTo>
                <a:cubicBezTo>
                  <a:pt x="40146" y="1166409"/>
                  <a:pt x="70554" y="1134774"/>
                  <a:pt x="70554" y="1096656"/>
                </a:cubicBezTo>
                <a:cubicBezTo>
                  <a:pt x="70554" y="1058539"/>
                  <a:pt x="40146" y="1026904"/>
                  <a:pt x="0" y="1022331"/>
                </a:cubicBezTo>
                <a:lnTo>
                  <a:pt x="0" y="886524"/>
                </a:lnTo>
                <a:cubicBezTo>
                  <a:pt x="40146" y="881951"/>
                  <a:pt x="70554" y="850316"/>
                  <a:pt x="70554" y="812198"/>
                </a:cubicBezTo>
                <a:cubicBezTo>
                  <a:pt x="70554" y="774081"/>
                  <a:pt x="40146" y="742446"/>
                  <a:pt x="0" y="737873"/>
                </a:cubicBezTo>
                <a:lnTo>
                  <a:pt x="0" y="602066"/>
                </a:lnTo>
                <a:cubicBezTo>
                  <a:pt x="40146" y="597492"/>
                  <a:pt x="70554" y="565858"/>
                  <a:pt x="70554" y="527740"/>
                </a:cubicBezTo>
                <a:cubicBezTo>
                  <a:pt x="70554" y="489623"/>
                  <a:pt x="40146" y="457988"/>
                  <a:pt x="0" y="453415"/>
                </a:cubicBezTo>
                <a:lnTo>
                  <a:pt x="0" y="317608"/>
                </a:lnTo>
                <a:cubicBezTo>
                  <a:pt x="40146" y="313034"/>
                  <a:pt x="70554" y="281400"/>
                  <a:pt x="70554" y="243282"/>
                </a:cubicBezTo>
                <a:cubicBezTo>
                  <a:pt x="70554" y="205165"/>
                  <a:pt x="40146" y="173530"/>
                  <a:pt x="0" y="168957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7840437" y="1465948"/>
            <a:ext cx="3142458" cy="2193312"/>
          </a:xfrm>
          <a:custGeom>
            <a:avLst/>
            <a:gdLst>
              <a:gd name="connsiteX0" fmla="*/ 0 w 3142458"/>
              <a:gd name="connsiteY0" fmla="*/ 0 h 2193312"/>
              <a:gd name="connsiteX1" fmla="*/ 158211 w 3142458"/>
              <a:gd name="connsiteY1" fmla="*/ 0 h 2193312"/>
              <a:gd name="connsiteX2" fmla="*/ 239669 w 3142458"/>
              <a:gd name="connsiteY2" fmla="*/ 64559 h 2193312"/>
              <a:gd name="connsiteX3" fmla="*/ 321127 w 3142458"/>
              <a:gd name="connsiteY3" fmla="*/ 0 h 2193312"/>
              <a:gd name="connsiteX4" fmla="*/ 491103 w 3142458"/>
              <a:gd name="connsiteY4" fmla="*/ 0 h 2193312"/>
              <a:gd name="connsiteX5" fmla="*/ 572561 w 3142458"/>
              <a:gd name="connsiteY5" fmla="*/ 64559 h 2193312"/>
              <a:gd name="connsiteX6" fmla="*/ 654019 w 3142458"/>
              <a:gd name="connsiteY6" fmla="*/ 0 h 2193312"/>
              <a:gd name="connsiteX7" fmla="*/ 823992 w 3142458"/>
              <a:gd name="connsiteY7" fmla="*/ 0 h 2193312"/>
              <a:gd name="connsiteX8" fmla="*/ 905450 w 3142458"/>
              <a:gd name="connsiteY8" fmla="*/ 64559 h 2193312"/>
              <a:gd name="connsiteX9" fmla="*/ 986908 w 3142458"/>
              <a:gd name="connsiteY9" fmla="*/ 0 h 2193312"/>
              <a:gd name="connsiteX10" fmla="*/ 1156882 w 3142458"/>
              <a:gd name="connsiteY10" fmla="*/ 0 h 2193312"/>
              <a:gd name="connsiteX11" fmla="*/ 1238340 w 3142458"/>
              <a:gd name="connsiteY11" fmla="*/ 64559 h 2193312"/>
              <a:gd name="connsiteX12" fmla="*/ 1319798 w 3142458"/>
              <a:gd name="connsiteY12" fmla="*/ 0 h 2193312"/>
              <a:gd name="connsiteX13" fmla="*/ 1489772 w 3142458"/>
              <a:gd name="connsiteY13" fmla="*/ 0 h 2193312"/>
              <a:gd name="connsiteX14" fmla="*/ 1571230 w 3142458"/>
              <a:gd name="connsiteY14" fmla="*/ 64559 h 2193312"/>
              <a:gd name="connsiteX15" fmla="*/ 1652688 w 3142458"/>
              <a:gd name="connsiteY15" fmla="*/ 0 h 2193312"/>
              <a:gd name="connsiteX16" fmla="*/ 1822662 w 3142458"/>
              <a:gd name="connsiteY16" fmla="*/ 0 h 2193312"/>
              <a:gd name="connsiteX17" fmla="*/ 1904119 w 3142458"/>
              <a:gd name="connsiteY17" fmla="*/ 64559 h 2193312"/>
              <a:gd name="connsiteX18" fmla="*/ 1985577 w 3142458"/>
              <a:gd name="connsiteY18" fmla="*/ 0 h 2193312"/>
              <a:gd name="connsiteX19" fmla="*/ 2155551 w 3142458"/>
              <a:gd name="connsiteY19" fmla="*/ 0 h 2193312"/>
              <a:gd name="connsiteX20" fmla="*/ 2237009 w 3142458"/>
              <a:gd name="connsiteY20" fmla="*/ 64559 h 2193312"/>
              <a:gd name="connsiteX21" fmla="*/ 2318467 w 3142458"/>
              <a:gd name="connsiteY21" fmla="*/ 0 h 2193312"/>
              <a:gd name="connsiteX22" fmla="*/ 2488441 w 3142458"/>
              <a:gd name="connsiteY22" fmla="*/ 0 h 2193312"/>
              <a:gd name="connsiteX23" fmla="*/ 2569899 w 3142458"/>
              <a:gd name="connsiteY23" fmla="*/ 64559 h 2193312"/>
              <a:gd name="connsiteX24" fmla="*/ 2651357 w 3142458"/>
              <a:gd name="connsiteY24" fmla="*/ 0 h 2193312"/>
              <a:gd name="connsiteX25" fmla="*/ 2821331 w 3142458"/>
              <a:gd name="connsiteY25" fmla="*/ 0 h 2193312"/>
              <a:gd name="connsiteX26" fmla="*/ 2902789 w 3142458"/>
              <a:gd name="connsiteY26" fmla="*/ 64559 h 2193312"/>
              <a:gd name="connsiteX27" fmla="*/ 2984247 w 3142458"/>
              <a:gd name="connsiteY27" fmla="*/ 0 h 2193312"/>
              <a:gd name="connsiteX28" fmla="*/ 3142458 w 3142458"/>
              <a:gd name="connsiteY28" fmla="*/ 0 h 2193312"/>
              <a:gd name="connsiteX29" fmla="*/ 3142458 w 3142458"/>
              <a:gd name="connsiteY29" fmla="*/ 168957 h 2193312"/>
              <a:gd name="connsiteX30" fmla="*/ 3071903 w 3142458"/>
              <a:gd name="connsiteY30" fmla="*/ 243283 h 2193312"/>
              <a:gd name="connsiteX31" fmla="*/ 3142458 w 3142458"/>
              <a:gd name="connsiteY31" fmla="*/ 317608 h 2193312"/>
              <a:gd name="connsiteX32" fmla="*/ 3142458 w 3142458"/>
              <a:gd name="connsiteY32" fmla="*/ 453415 h 2193312"/>
              <a:gd name="connsiteX33" fmla="*/ 3071903 w 3142458"/>
              <a:gd name="connsiteY33" fmla="*/ 527741 h 2193312"/>
              <a:gd name="connsiteX34" fmla="*/ 3142458 w 3142458"/>
              <a:gd name="connsiteY34" fmla="*/ 602066 h 2193312"/>
              <a:gd name="connsiteX35" fmla="*/ 3142458 w 3142458"/>
              <a:gd name="connsiteY35" fmla="*/ 737873 h 2193312"/>
              <a:gd name="connsiteX36" fmla="*/ 3071903 w 3142458"/>
              <a:gd name="connsiteY36" fmla="*/ 812199 h 2193312"/>
              <a:gd name="connsiteX37" fmla="*/ 3142458 w 3142458"/>
              <a:gd name="connsiteY37" fmla="*/ 886524 h 2193312"/>
              <a:gd name="connsiteX38" fmla="*/ 3142458 w 3142458"/>
              <a:gd name="connsiteY38" fmla="*/ 1022331 h 2193312"/>
              <a:gd name="connsiteX39" fmla="*/ 3071903 w 3142458"/>
              <a:gd name="connsiteY39" fmla="*/ 1096657 h 2193312"/>
              <a:gd name="connsiteX40" fmla="*/ 3142458 w 3142458"/>
              <a:gd name="connsiteY40" fmla="*/ 1170982 h 2193312"/>
              <a:gd name="connsiteX41" fmla="*/ 3142458 w 3142458"/>
              <a:gd name="connsiteY41" fmla="*/ 1306790 h 2193312"/>
              <a:gd name="connsiteX42" fmla="*/ 3071903 w 3142458"/>
              <a:gd name="connsiteY42" fmla="*/ 1381115 h 2193312"/>
              <a:gd name="connsiteX43" fmla="*/ 3142458 w 3142458"/>
              <a:gd name="connsiteY43" fmla="*/ 1455441 h 2193312"/>
              <a:gd name="connsiteX44" fmla="*/ 3142458 w 3142458"/>
              <a:gd name="connsiteY44" fmla="*/ 1591247 h 2193312"/>
              <a:gd name="connsiteX45" fmla="*/ 3071903 w 3142458"/>
              <a:gd name="connsiteY45" fmla="*/ 1665573 h 2193312"/>
              <a:gd name="connsiteX46" fmla="*/ 3142458 w 3142458"/>
              <a:gd name="connsiteY46" fmla="*/ 1739899 h 2193312"/>
              <a:gd name="connsiteX47" fmla="*/ 3142458 w 3142458"/>
              <a:gd name="connsiteY47" fmla="*/ 1875705 h 2193312"/>
              <a:gd name="connsiteX48" fmla="*/ 3071903 w 3142458"/>
              <a:gd name="connsiteY48" fmla="*/ 1950031 h 2193312"/>
              <a:gd name="connsiteX49" fmla="*/ 3142458 w 3142458"/>
              <a:gd name="connsiteY49" fmla="*/ 2024356 h 2193312"/>
              <a:gd name="connsiteX50" fmla="*/ 3142458 w 3142458"/>
              <a:gd name="connsiteY50" fmla="*/ 2193312 h 2193312"/>
              <a:gd name="connsiteX51" fmla="*/ 2984247 w 3142458"/>
              <a:gd name="connsiteY51" fmla="*/ 2193312 h 2193312"/>
              <a:gd name="connsiteX52" fmla="*/ 2902789 w 3142458"/>
              <a:gd name="connsiteY52" fmla="*/ 2128753 h 2193312"/>
              <a:gd name="connsiteX53" fmla="*/ 2821331 w 3142458"/>
              <a:gd name="connsiteY53" fmla="*/ 2193312 h 2193312"/>
              <a:gd name="connsiteX54" fmla="*/ 2651357 w 3142458"/>
              <a:gd name="connsiteY54" fmla="*/ 2193312 h 2193312"/>
              <a:gd name="connsiteX55" fmla="*/ 2569899 w 3142458"/>
              <a:gd name="connsiteY55" fmla="*/ 2128753 h 2193312"/>
              <a:gd name="connsiteX56" fmla="*/ 2488441 w 3142458"/>
              <a:gd name="connsiteY56" fmla="*/ 2193312 h 2193312"/>
              <a:gd name="connsiteX57" fmla="*/ 2318467 w 3142458"/>
              <a:gd name="connsiteY57" fmla="*/ 2193312 h 2193312"/>
              <a:gd name="connsiteX58" fmla="*/ 2237009 w 3142458"/>
              <a:gd name="connsiteY58" fmla="*/ 2128753 h 2193312"/>
              <a:gd name="connsiteX59" fmla="*/ 2155551 w 3142458"/>
              <a:gd name="connsiteY59" fmla="*/ 2193312 h 2193312"/>
              <a:gd name="connsiteX60" fmla="*/ 1985577 w 3142458"/>
              <a:gd name="connsiteY60" fmla="*/ 2193312 h 2193312"/>
              <a:gd name="connsiteX61" fmla="*/ 1904119 w 3142458"/>
              <a:gd name="connsiteY61" fmla="*/ 2128753 h 2193312"/>
              <a:gd name="connsiteX62" fmla="*/ 1822662 w 3142458"/>
              <a:gd name="connsiteY62" fmla="*/ 2193312 h 2193312"/>
              <a:gd name="connsiteX63" fmla="*/ 1652688 w 3142458"/>
              <a:gd name="connsiteY63" fmla="*/ 2193312 h 2193312"/>
              <a:gd name="connsiteX64" fmla="*/ 1571230 w 3142458"/>
              <a:gd name="connsiteY64" fmla="*/ 2128753 h 2193312"/>
              <a:gd name="connsiteX65" fmla="*/ 1489772 w 3142458"/>
              <a:gd name="connsiteY65" fmla="*/ 2193312 h 2193312"/>
              <a:gd name="connsiteX66" fmla="*/ 1319798 w 3142458"/>
              <a:gd name="connsiteY66" fmla="*/ 2193312 h 2193312"/>
              <a:gd name="connsiteX67" fmla="*/ 1238340 w 3142458"/>
              <a:gd name="connsiteY67" fmla="*/ 2128753 h 2193312"/>
              <a:gd name="connsiteX68" fmla="*/ 1156882 w 3142458"/>
              <a:gd name="connsiteY68" fmla="*/ 2193312 h 2193312"/>
              <a:gd name="connsiteX69" fmla="*/ 986908 w 3142458"/>
              <a:gd name="connsiteY69" fmla="*/ 2193312 h 2193312"/>
              <a:gd name="connsiteX70" fmla="*/ 905450 w 3142458"/>
              <a:gd name="connsiteY70" fmla="*/ 2128753 h 2193312"/>
              <a:gd name="connsiteX71" fmla="*/ 823992 w 3142458"/>
              <a:gd name="connsiteY71" fmla="*/ 2193312 h 2193312"/>
              <a:gd name="connsiteX72" fmla="*/ 654019 w 3142458"/>
              <a:gd name="connsiteY72" fmla="*/ 2193312 h 2193312"/>
              <a:gd name="connsiteX73" fmla="*/ 572561 w 3142458"/>
              <a:gd name="connsiteY73" fmla="*/ 2128753 h 2193312"/>
              <a:gd name="connsiteX74" fmla="*/ 491103 w 3142458"/>
              <a:gd name="connsiteY74" fmla="*/ 2193312 h 2193312"/>
              <a:gd name="connsiteX75" fmla="*/ 321127 w 3142458"/>
              <a:gd name="connsiteY75" fmla="*/ 2193312 h 2193312"/>
              <a:gd name="connsiteX76" fmla="*/ 239669 w 3142458"/>
              <a:gd name="connsiteY76" fmla="*/ 2128753 h 2193312"/>
              <a:gd name="connsiteX77" fmla="*/ 158211 w 3142458"/>
              <a:gd name="connsiteY77" fmla="*/ 2193312 h 2193312"/>
              <a:gd name="connsiteX78" fmla="*/ 0 w 3142458"/>
              <a:gd name="connsiteY78" fmla="*/ 2193312 h 2193312"/>
              <a:gd name="connsiteX79" fmla="*/ 0 w 3142458"/>
              <a:gd name="connsiteY79" fmla="*/ 2024356 h 2193312"/>
              <a:gd name="connsiteX80" fmla="*/ 70555 w 3142458"/>
              <a:gd name="connsiteY80" fmla="*/ 1950031 h 2193312"/>
              <a:gd name="connsiteX81" fmla="*/ 0 w 3142458"/>
              <a:gd name="connsiteY81" fmla="*/ 1875705 h 2193312"/>
              <a:gd name="connsiteX82" fmla="*/ 0 w 3142458"/>
              <a:gd name="connsiteY82" fmla="*/ 1739899 h 2193312"/>
              <a:gd name="connsiteX83" fmla="*/ 70555 w 3142458"/>
              <a:gd name="connsiteY83" fmla="*/ 1665573 h 2193312"/>
              <a:gd name="connsiteX84" fmla="*/ 0 w 3142458"/>
              <a:gd name="connsiteY84" fmla="*/ 1591247 h 2193312"/>
              <a:gd name="connsiteX85" fmla="*/ 0 w 3142458"/>
              <a:gd name="connsiteY85" fmla="*/ 1455441 h 2193312"/>
              <a:gd name="connsiteX86" fmla="*/ 70555 w 3142458"/>
              <a:gd name="connsiteY86" fmla="*/ 1381115 h 2193312"/>
              <a:gd name="connsiteX87" fmla="*/ 0 w 3142458"/>
              <a:gd name="connsiteY87" fmla="*/ 1306790 h 2193312"/>
              <a:gd name="connsiteX88" fmla="*/ 0 w 3142458"/>
              <a:gd name="connsiteY88" fmla="*/ 1170982 h 2193312"/>
              <a:gd name="connsiteX89" fmla="*/ 70555 w 3142458"/>
              <a:gd name="connsiteY89" fmla="*/ 1096657 h 2193312"/>
              <a:gd name="connsiteX90" fmla="*/ 0 w 3142458"/>
              <a:gd name="connsiteY90" fmla="*/ 1022331 h 2193312"/>
              <a:gd name="connsiteX91" fmla="*/ 0 w 3142458"/>
              <a:gd name="connsiteY91" fmla="*/ 886524 h 2193312"/>
              <a:gd name="connsiteX92" fmla="*/ 70555 w 3142458"/>
              <a:gd name="connsiteY92" fmla="*/ 812199 h 2193312"/>
              <a:gd name="connsiteX93" fmla="*/ 0 w 3142458"/>
              <a:gd name="connsiteY93" fmla="*/ 737873 h 2193312"/>
              <a:gd name="connsiteX94" fmla="*/ 0 w 3142458"/>
              <a:gd name="connsiteY94" fmla="*/ 602066 h 2193312"/>
              <a:gd name="connsiteX95" fmla="*/ 70555 w 3142458"/>
              <a:gd name="connsiteY95" fmla="*/ 527741 h 2193312"/>
              <a:gd name="connsiteX96" fmla="*/ 0 w 3142458"/>
              <a:gd name="connsiteY96" fmla="*/ 453415 h 2193312"/>
              <a:gd name="connsiteX97" fmla="*/ 0 w 3142458"/>
              <a:gd name="connsiteY97" fmla="*/ 317608 h 2193312"/>
              <a:gd name="connsiteX98" fmla="*/ 70555 w 3142458"/>
              <a:gd name="connsiteY98" fmla="*/ 243283 h 2193312"/>
              <a:gd name="connsiteX99" fmla="*/ 0 w 3142458"/>
              <a:gd name="connsiteY99" fmla="*/ 168957 h 2193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3142458" h="2193312">
                <a:moveTo>
                  <a:pt x="0" y="0"/>
                </a:moveTo>
                <a:lnTo>
                  <a:pt x="158211" y="0"/>
                </a:lnTo>
                <a:cubicBezTo>
                  <a:pt x="163155" y="36722"/>
                  <a:pt x="197851" y="64559"/>
                  <a:pt x="239669" y="64559"/>
                </a:cubicBezTo>
                <a:cubicBezTo>
                  <a:pt x="281487" y="64559"/>
                  <a:pt x="316183" y="36722"/>
                  <a:pt x="321127" y="0"/>
                </a:cubicBezTo>
                <a:lnTo>
                  <a:pt x="491103" y="0"/>
                </a:lnTo>
                <a:cubicBezTo>
                  <a:pt x="496047" y="36722"/>
                  <a:pt x="530742" y="64559"/>
                  <a:pt x="572561" y="64559"/>
                </a:cubicBezTo>
                <a:cubicBezTo>
                  <a:pt x="614378" y="64559"/>
                  <a:pt x="649075" y="36722"/>
                  <a:pt x="654019" y="0"/>
                </a:cubicBezTo>
                <a:lnTo>
                  <a:pt x="823992" y="0"/>
                </a:lnTo>
                <a:cubicBezTo>
                  <a:pt x="828936" y="36722"/>
                  <a:pt x="863632" y="64559"/>
                  <a:pt x="905450" y="64559"/>
                </a:cubicBezTo>
                <a:cubicBezTo>
                  <a:pt x="947268" y="64559"/>
                  <a:pt x="981964" y="36722"/>
                  <a:pt x="986908" y="0"/>
                </a:cubicBezTo>
                <a:lnTo>
                  <a:pt x="1156882" y="0"/>
                </a:lnTo>
                <a:cubicBezTo>
                  <a:pt x="1161826" y="36722"/>
                  <a:pt x="1196522" y="64559"/>
                  <a:pt x="1238340" y="64559"/>
                </a:cubicBezTo>
                <a:cubicBezTo>
                  <a:pt x="1280158" y="64559"/>
                  <a:pt x="1314854" y="36722"/>
                  <a:pt x="1319798" y="0"/>
                </a:cubicBezTo>
                <a:lnTo>
                  <a:pt x="1489772" y="0"/>
                </a:lnTo>
                <a:cubicBezTo>
                  <a:pt x="1494716" y="36722"/>
                  <a:pt x="1529411" y="64559"/>
                  <a:pt x="1571230" y="64559"/>
                </a:cubicBezTo>
                <a:cubicBezTo>
                  <a:pt x="1613047" y="64559"/>
                  <a:pt x="1647744" y="36722"/>
                  <a:pt x="1652688" y="0"/>
                </a:cubicBezTo>
                <a:lnTo>
                  <a:pt x="1822662" y="0"/>
                </a:lnTo>
                <a:cubicBezTo>
                  <a:pt x="1827605" y="36722"/>
                  <a:pt x="1862301" y="64559"/>
                  <a:pt x="1904119" y="64559"/>
                </a:cubicBezTo>
                <a:cubicBezTo>
                  <a:pt x="1945937" y="64559"/>
                  <a:pt x="1980634" y="36722"/>
                  <a:pt x="1985577" y="0"/>
                </a:cubicBezTo>
                <a:lnTo>
                  <a:pt x="2155551" y="0"/>
                </a:lnTo>
                <a:cubicBezTo>
                  <a:pt x="2160495" y="36722"/>
                  <a:pt x="2195191" y="64559"/>
                  <a:pt x="2237009" y="64559"/>
                </a:cubicBezTo>
                <a:cubicBezTo>
                  <a:pt x="2278827" y="64559"/>
                  <a:pt x="2313523" y="36722"/>
                  <a:pt x="2318467" y="0"/>
                </a:cubicBezTo>
                <a:lnTo>
                  <a:pt x="2488441" y="0"/>
                </a:lnTo>
                <a:cubicBezTo>
                  <a:pt x="2493385" y="36722"/>
                  <a:pt x="2528081" y="64559"/>
                  <a:pt x="2569899" y="64559"/>
                </a:cubicBezTo>
                <a:cubicBezTo>
                  <a:pt x="2611717" y="64559"/>
                  <a:pt x="2646413" y="36722"/>
                  <a:pt x="2651357" y="0"/>
                </a:cubicBezTo>
                <a:lnTo>
                  <a:pt x="2821331" y="0"/>
                </a:lnTo>
                <a:cubicBezTo>
                  <a:pt x="2826275" y="36722"/>
                  <a:pt x="2860970" y="64559"/>
                  <a:pt x="2902789" y="64559"/>
                </a:cubicBezTo>
                <a:cubicBezTo>
                  <a:pt x="2944606" y="64559"/>
                  <a:pt x="2979303" y="36722"/>
                  <a:pt x="2984247" y="0"/>
                </a:cubicBezTo>
                <a:lnTo>
                  <a:pt x="3142458" y="0"/>
                </a:lnTo>
                <a:lnTo>
                  <a:pt x="3142458" y="168957"/>
                </a:lnTo>
                <a:cubicBezTo>
                  <a:pt x="3102310" y="173530"/>
                  <a:pt x="3071903" y="205165"/>
                  <a:pt x="3071903" y="243283"/>
                </a:cubicBezTo>
                <a:cubicBezTo>
                  <a:pt x="3071903" y="281400"/>
                  <a:pt x="3102310" y="313035"/>
                  <a:pt x="3142458" y="317608"/>
                </a:cubicBezTo>
                <a:lnTo>
                  <a:pt x="3142458" y="453415"/>
                </a:lnTo>
                <a:cubicBezTo>
                  <a:pt x="3102310" y="457988"/>
                  <a:pt x="3071903" y="489623"/>
                  <a:pt x="3071903" y="527741"/>
                </a:cubicBezTo>
                <a:cubicBezTo>
                  <a:pt x="3071903" y="565858"/>
                  <a:pt x="3102310" y="597493"/>
                  <a:pt x="3142458" y="602066"/>
                </a:cubicBezTo>
                <a:lnTo>
                  <a:pt x="3142458" y="737873"/>
                </a:lnTo>
                <a:cubicBezTo>
                  <a:pt x="3102310" y="742447"/>
                  <a:pt x="3071903" y="774081"/>
                  <a:pt x="3071903" y="812199"/>
                </a:cubicBezTo>
                <a:cubicBezTo>
                  <a:pt x="3071903" y="850316"/>
                  <a:pt x="3102310" y="881951"/>
                  <a:pt x="3142458" y="886524"/>
                </a:cubicBezTo>
                <a:lnTo>
                  <a:pt x="3142458" y="1022331"/>
                </a:lnTo>
                <a:cubicBezTo>
                  <a:pt x="3102310" y="1026905"/>
                  <a:pt x="3071903" y="1058540"/>
                  <a:pt x="3071903" y="1096657"/>
                </a:cubicBezTo>
                <a:cubicBezTo>
                  <a:pt x="3071903" y="1134774"/>
                  <a:pt x="3102310" y="1166409"/>
                  <a:pt x="3142458" y="1170982"/>
                </a:cubicBezTo>
                <a:lnTo>
                  <a:pt x="3142458" y="1306790"/>
                </a:lnTo>
                <a:cubicBezTo>
                  <a:pt x="3102310" y="1311363"/>
                  <a:pt x="3071903" y="1342998"/>
                  <a:pt x="3071903" y="1381115"/>
                </a:cubicBezTo>
                <a:cubicBezTo>
                  <a:pt x="3071903" y="1419232"/>
                  <a:pt x="3102310" y="1450867"/>
                  <a:pt x="3142458" y="1455441"/>
                </a:cubicBezTo>
                <a:lnTo>
                  <a:pt x="3142458" y="1591247"/>
                </a:lnTo>
                <a:cubicBezTo>
                  <a:pt x="3102310" y="1595821"/>
                  <a:pt x="3071903" y="1627456"/>
                  <a:pt x="3071903" y="1665573"/>
                </a:cubicBezTo>
                <a:cubicBezTo>
                  <a:pt x="3071903" y="1703690"/>
                  <a:pt x="3102310" y="1735325"/>
                  <a:pt x="3142458" y="1739899"/>
                </a:cubicBezTo>
                <a:lnTo>
                  <a:pt x="3142458" y="1875705"/>
                </a:lnTo>
                <a:cubicBezTo>
                  <a:pt x="3102310" y="1880278"/>
                  <a:pt x="3071903" y="1911913"/>
                  <a:pt x="3071903" y="1950031"/>
                </a:cubicBezTo>
                <a:cubicBezTo>
                  <a:pt x="3071903" y="1988148"/>
                  <a:pt x="3102310" y="2019783"/>
                  <a:pt x="3142458" y="2024356"/>
                </a:cubicBezTo>
                <a:lnTo>
                  <a:pt x="3142458" y="2193312"/>
                </a:lnTo>
                <a:lnTo>
                  <a:pt x="2984247" y="2193312"/>
                </a:lnTo>
                <a:cubicBezTo>
                  <a:pt x="2979303" y="2156591"/>
                  <a:pt x="2944606" y="2128753"/>
                  <a:pt x="2902789" y="2128753"/>
                </a:cubicBezTo>
                <a:cubicBezTo>
                  <a:pt x="2860970" y="2128753"/>
                  <a:pt x="2826275" y="2156591"/>
                  <a:pt x="2821331" y="2193312"/>
                </a:cubicBezTo>
                <a:lnTo>
                  <a:pt x="2651357" y="2193312"/>
                </a:lnTo>
                <a:cubicBezTo>
                  <a:pt x="2646413" y="2156591"/>
                  <a:pt x="2611717" y="2128753"/>
                  <a:pt x="2569899" y="2128753"/>
                </a:cubicBezTo>
                <a:cubicBezTo>
                  <a:pt x="2528081" y="2128753"/>
                  <a:pt x="2493385" y="2156591"/>
                  <a:pt x="2488441" y="2193312"/>
                </a:cubicBezTo>
                <a:lnTo>
                  <a:pt x="2318467" y="2193312"/>
                </a:lnTo>
                <a:cubicBezTo>
                  <a:pt x="2313523" y="2156591"/>
                  <a:pt x="2278827" y="2128753"/>
                  <a:pt x="2237009" y="2128753"/>
                </a:cubicBezTo>
                <a:cubicBezTo>
                  <a:pt x="2195191" y="2128753"/>
                  <a:pt x="2160495" y="2156591"/>
                  <a:pt x="2155551" y="2193312"/>
                </a:cubicBezTo>
                <a:lnTo>
                  <a:pt x="1985577" y="2193312"/>
                </a:lnTo>
                <a:cubicBezTo>
                  <a:pt x="1980634" y="2156591"/>
                  <a:pt x="1945937" y="2128753"/>
                  <a:pt x="1904119" y="2128753"/>
                </a:cubicBezTo>
                <a:cubicBezTo>
                  <a:pt x="1862301" y="2128753"/>
                  <a:pt x="1827605" y="2156591"/>
                  <a:pt x="1822662" y="2193312"/>
                </a:cubicBezTo>
                <a:lnTo>
                  <a:pt x="1652688" y="2193312"/>
                </a:lnTo>
                <a:cubicBezTo>
                  <a:pt x="1647744" y="2156591"/>
                  <a:pt x="1613047" y="2128753"/>
                  <a:pt x="1571230" y="2128753"/>
                </a:cubicBezTo>
                <a:cubicBezTo>
                  <a:pt x="1529411" y="2128753"/>
                  <a:pt x="1494716" y="2156591"/>
                  <a:pt x="1489772" y="2193312"/>
                </a:cubicBezTo>
                <a:lnTo>
                  <a:pt x="1319798" y="2193312"/>
                </a:lnTo>
                <a:cubicBezTo>
                  <a:pt x="1314854" y="2156591"/>
                  <a:pt x="1280158" y="2128753"/>
                  <a:pt x="1238340" y="2128753"/>
                </a:cubicBezTo>
                <a:cubicBezTo>
                  <a:pt x="1196522" y="2128753"/>
                  <a:pt x="1161826" y="2156591"/>
                  <a:pt x="1156882" y="2193312"/>
                </a:cubicBezTo>
                <a:lnTo>
                  <a:pt x="986908" y="2193312"/>
                </a:lnTo>
                <a:cubicBezTo>
                  <a:pt x="981964" y="2156591"/>
                  <a:pt x="947268" y="2128753"/>
                  <a:pt x="905450" y="2128753"/>
                </a:cubicBezTo>
                <a:cubicBezTo>
                  <a:pt x="863632" y="2128753"/>
                  <a:pt x="828936" y="2156591"/>
                  <a:pt x="823992" y="2193312"/>
                </a:cubicBezTo>
                <a:lnTo>
                  <a:pt x="654019" y="2193312"/>
                </a:lnTo>
                <a:cubicBezTo>
                  <a:pt x="649075" y="2156591"/>
                  <a:pt x="614378" y="2128753"/>
                  <a:pt x="572561" y="2128753"/>
                </a:cubicBezTo>
                <a:cubicBezTo>
                  <a:pt x="530742" y="2128753"/>
                  <a:pt x="496047" y="2156591"/>
                  <a:pt x="491103" y="2193312"/>
                </a:cubicBezTo>
                <a:lnTo>
                  <a:pt x="321127" y="2193312"/>
                </a:lnTo>
                <a:cubicBezTo>
                  <a:pt x="316183" y="2156591"/>
                  <a:pt x="281487" y="2128753"/>
                  <a:pt x="239669" y="2128753"/>
                </a:cubicBezTo>
                <a:cubicBezTo>
                  <a:pt x="197851" y="2128753"/>
                  <a:pt x="163155" y="2156591"/>
                  <a:pt x="158211" y="2193312"/>
                </a:cubicBezTo>
                <a:lnTo>
                  <a:pt x="0" y="2193312"/>
                </a:lnTo>
                <a:lnTo>
                  <a:pt x="0" y="2024356"/>
                </a:lnTo>
                <a:cubicBezTo>
                  <a:pt x="40147" y="2019783"/>
                  <a:pt x="70555" y="1988148"/>
                  <a:pt x="70555" y="1950031"/>
                </a:cubicBezTo>
                <a:cubicBezTo>
                  <a:pt x="70555" y="1911913"/>
                  <a:pt x="40147" y="1880278"/>
                  <a:pt x="0" y="1875705"/>
                </a:cubicBezTo>
                <a:lnTo>
                  <a:pt x="0" y="1739899"/>
                </a:lnTo>
                <a:cubicBezTo>
                  <a:pt x="40147" y="1735325"/>
                  <a:pt x="70555" y="1703690"/>
                  <a:pt x="70555" y="1665573"/>
                </a:cubicBezTo>
                <a:cubicBezTo>
                  <a:pt x="70555" y="1627456"/>
                  <a:pt x="40147" y="1595821"/>
                  <a:pt x="0" y="1591247"/>
                </a:cubicBezTo>
                <a:lnTo>
                  <a:pt x="0" y="1455441"/>
                </a:lnTo>
                <a:cubicBezTo>
                  <a:pt x="40147" y="1450867"/>
                  <a:pt x="70555" y="1419232"/>
                  <a:pt x="70555" y="1381115"/>
                </a:cubicBezTo>
                <a:cubicBezTo>
                  <a:pt x="70555" y="1342998"/>
                  <a:pt x="40147" y="1311363"/>
                  <a:pt x="0" y="1306790"/>
                </a:cubicBezTo>
                <a:lnTo>
                  <a:pt x="0" y="1170982"/>
                </a:lnTo>
                <a:cubicBezTo>
                  <a:pt x="40147" y="1166409"/>
                  <a:pt x="70555" y="1134774"/>
                  <a:pt x="70555" y="1096657"/>
                </a:cubicBezTo>
                <a:cubicBezTo>
                  <a:pt x="70555" y="1058540"/>
                  <a:pt x="40147" y="1026905"/>
                  <a:pt x="0" y="1022331"/>
                </a:cubicBezTo>
                <a:lnTo>
                  <a:pt x="0" y="886524"/>
                </a:lnTo>
                <a:cubicBezTo>
                  <a:pt x="40147" y="881951"/>
                  <a:pt x="70555" y="850316"/>
                  <a:pt x="70555" y="812199"/>
                </a:cubicBezTo>
                <a:cubicBezTo>
                  <a:pt x="70555" y="774081"/>
                  <a:pt x="40147" y="742447"/>
                  <a:pt x="0" y="737873"/>
                </a:cubicBezTo>
                <a:lnTo>
                  <a:pt x="0" y="602066"/>
                </a:lnTo>
                <a:cubicBezTo>
                  <a:pt x="40147" y="597493"/>
                  <a:pt x="70555" y="565858"/>
                  <a:pt x="70555" y="527741"/>
                </a:cubicBezTo>
                <a:cubicBezTo>
                  <a:pt x="70555" y="489623"/>
                  <a:pt x="40147" y="457989"/>
                  <a:pt x="0" y="453415"/>
                </a:cubicBezTo>
                <a:lnTo>
                  <a:pt x="0" y="317608"/>
                </a:lnTo>
                <a:cubicBezTo>
                  <a:pt x="40147" y="313035"/>
                  <a:pt x="70555" y="281400"/>
                  <a:pt x="70555" y="243283"/>
                </a:cubicBezTo>
                <a:cubicBezTo>
                  <a:pt x="70555" y="205165"/>
                  <a:pt x="40147" y="173530"/>
                  <a:pt x="0" y="168957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2"/>
          </p:nvPr>
        </p:nvSpPr>
        <p:spPr>
          <a:xfrm>
            <a:off x="1149349" y="1465949"/>
            <a:ext cx="6480108" cy="4522861"/>
          </a:xfrm>
          <a:custGeom>
            <a:avLst/>
            <a:gdLst>
              <a:gd name="connsiteX0" fmla="*/ 0 w 6480108"/>
              <a:gd name="connsiteY0" fmla="*/ 0 h 4522861"/>
              <a:gd name="connsiteX1" fmla="*/ 326249 w 6480108"/>
              <a:gd name="connsiteY1" fmla="*/ 0 h 4522861"/>
              <a:gd name="connsiteX2" fmla="*/ 494225 w 6480108"/>
              <a:gd name="connsiteY2" fmla="*/ 133127 h 4522861"/>
              <a:gd name="connsiteX3" fmla="*/ 662201 w 6480108"/>
              <a:gd name="connsiteY3" fmla="*/ 0 h 4522861"/>
              <a:gd name="connsiteX4" fmla="*/ 1012709 w 6480108"/>
              <a:gd name="connsiteY4" fmla="*/ 0 h 4522861"/>
              <a:gd name="connsiteX5" fmla="*/ 1180685 w 6480108"/>
              <a:gd name="connsiteY5" fmla="*/ 133127 h 4522861"/>
              <a:gd name="connsiteX6" fmla="*/ 1348661 w 6480108"/>
              <a:gd name="connsiteY6" fmla="*/ 0 h 4522861"/>
              <a:gd name="connsiteX7" fmla="*/ 1699166 w 6480108"/>
              <a:gd name="connsiteY7" fmla="*/ 0 h 4522861"/>
              <a:gd name="connsiteX8" fmla="*/ 1867142 w 6480108"/>
              <a:gd name="connsiteY8" fmla="*/ 133127 h 4522861"/>
              <a:gd name="connsiteX9" fmla="*/ 2035117 w 6480108"/>
              <a:gd name="connsiteY9" fmla="*/ 0 h 4522861"/>
              <a:gd name="connsiteX10" fmla="*/ 2385623 w 6480108"/>
              <a:gd name="connsiteY10" fmla="*/ 0 h 4522861"/>
              <a:gd name="connsiteX11" fmla="*/ 2553599 w 6480108"/>
              <a:gd name="connsiteY11" fmla="*/ 133127 h 4522861"/>
              <a:gd name="connsiteX12" fmla="*/ 2721574 w 6480108"/>
              <a:gd name="connsiteY12" fmla="*/ 0 h 4522861"/>
              <a:gd name="connsiteX13" fmla="*/ 3072080 w 6480108"/>
              <a:gd name="connsiteY13" fmla="*/ 0 h 4522861"/>
              <a:gd name="connsiteX14" fmla="*/ 3240055 w 6480108"/>
              <a:gd name="connsiteY14" fmla="*/ 133127 h 4522861"/>
              <a:gd name="connsiteX15" fmla="*/ 3408031 w 6480108"/>
              <a:gd name="connsiteY15" fmla="*/ 0 h 4522861"/>
              <a:gd name="connsiteX16" fmla="*/ 3758537 w 6480108"/>
              <a:gd name="connsiteY16" fmla="*/ 0 h 4522861"/>
              <a:gd name="connsiteX17" fmla="*/ 3926513 w 6480108"/>
              <a:gd name="connsiteY17" fmla="*/ 133127 h 4522861"/>
              <a:gd name="connsiteX18" fmla="*/ 4094488 w 6480108"/>
              <a:gd name="connsiteY18" fmla="*/ 0 h 4522861"/>
              <a:gd name="connsiteX19" fmla="*/ 4444993 w 6480108"/>
              <a:gd name="connsiteY19" fmla="*/ 0 h 4522861"/>
              <a:gd name="connsiteX20" fmla="*/ 4612969 w 6480108"/>
              <a:gd name="connsiteY20" fmla="*/ 133127 h 4522861"/>
              <a:gd name="connsiteX21" fmla="*/ 4780944 w 6480108"/>
              <a:gd name="connsiteY21" fmla="*/ 0 h 4522861"/>
              <a:gd name="connsiteX22" fmla="*/ 5131450 w 6480108"/>
              <a:gd name="connsiteY22" fmla="*/ 0 h 4522861"/>
              <a:gd name="connsiteX23" fmla="*/ 5299426 w 6480108"/>
              <a:gd name="connsiteY23" fmla="*/ 133127 h 4522861"/>
              <a:gd name="connsiteX24" fmla="*/ 5467401 w 6480108"/>
              <a:gd name="connsiteY24" fmla="*/ 0 h 4522861"/>
              <a:gd name="connsiteX25" fmla="*/ 5817907 w 6480108"/>
              <a:gd name="connsiteY25" fmla="*/ 0 h 4522861"/>
              <a:gd name="connsiteX26" fmla="*/ 5985882 w 6480108"/>
              <a:gd name="connsiteY26" fmla="*/ 133127 h 4522861"/>
              <a:gd name="connsiteX27" fmla="*/ 6153858 w 6480108"/>
              <a:gd name="connsiteY27" fmla="*/ 0 h 4522861"/>
              <a:gd name="connsiteX28" fmla="*/ 6480108 w 6480108"/>
              <a:gd name="connsiteY28" fmla="*/ 0 h 4522861"/>
              <a:gd name="connsiteX29" fmla="*/ 6480108 w 6480108"/>
              <a:gd name="connsiteY29" fmla="*/ 348408 h 4522861"/>
              <a:gd name="connsiteX30" fmla="*/ 6334616 w 6480108"/>
              <a:gd name="connsiteY30" fmla="*/ 501676 h 4522861"/>
              <a:gd name="connsiteX31" fmla="*/ 6480108 w 6480108"/>
              <a:gd name="connsiteY31" fmla="*/ 654944 h 4522861"/>
              <a:gd name="connsiteX32" fmla="*/ 6480108 w 6480108"/>
              <a:gd name="connsiteY32" fmla="*/ 934993 h 4522861"/>
              <a:gd name="connsiteX33" fmla="*/ 6334616 w 6480108"/>
              <a:gd name="connsiteY33" fmla="*/ 1088261 h 4522861"/>
              <a:gd name="connsiteX34" fmla="*/ 6480108 w 6480108"/>
              <a:gd name="connsiteY34" fmla="*/ 1241529 h 4522861"/>
              <a:gd name="connsiteX35" fmla="*/ 6480108 w 6480108"/>
              <a:gd name="connsiteY35" fmla="*/ 1521579 h 4522861"/>
              <a:gd name="connsiteX36" fmla="*/ 6334616 w 6480108"/>
              <a:gd name="connsiteY36" fmla="*/ 1674847 h 4522861"/>
              <a:gd name="connsiteX37" fmla="*/ 6480108 w 6480108"/>
              <a:gd name="connsiteY37" fmla="*/ 1828114 h 4522861"/>
              <a:gd name="connsiteX38" fmla="*/ 6480108 w 6480108"/>
              <a:gd name="connsiteY38" fmla="*/ 2108164 h 4522861"/>
              <a:gd name="connsiteX39" fmla="*/ 6334616 w 6480108"/>
              <a:gd name="connsiteY39" fmla="*/ 2261432 h 4522861"/>
              <a:gd name="connsiteX40" fmla="*/ 6480108 w 6480108"/>
              <a:gd name="connsiteY40" fmla="*/ 2414699 h 4522861"/>
              <a:gd name="connsiteX41" fmla="*/ 6480108 w 6480108"/>
              <a:gd name="connsiteY41" fmla="*/ 2694749 h 4522861"/>
              <a:gd name="connsiteX42" fmla="*/ 6334616 w 6480108"/>
              <a:gd name="connsiteY42" fmla="*/ 2848017 h 4522861"/>
              <a:gd name="connsiteX43" fmla="*/ 6480108 w 6480108"/>
              <a:gd name="connsiteY43" fmla="*/ 3001285 h 4522861"/>
              <a:gd name="connsiteX44" fmla="*/ 6480108 w 6480108"/>
              <a:gd name="connsiteY44" fmla="*/ 3281334 h 4522861"/>
              <a:gd name="connsiteX45" fmla="*/ 6334616 w 6480108"/>
              <a:gd name="connsiteY45" fmla="*/ 3434602 h 4522861"/>
              <a:gd name="connsiteX46" fmla="*/ 6480108 w 6480108"/>
              <a:gd name="connsiteY46" fmla="*/ 3587870 h 4522861"/>
              <a:gd name="connsiteX47" fmla="*/ 6480108 w 6480108"/>
              <a:gd name="connsiteY47" fmla="*/ 3867918 h 4522861"/>
              <a:gd name="connsiteX48" fmla="*/ 6334616 w 6480108"/>
              <a:gd name="connsiteY48" fmla="*/ 4021186 h 4522861"/>
              <a:gd name="connsiteX49" fmla="*/ 6480108 w 6480108"/>
              <a:gd name="connsiteY49" fmla="*/ 4174454 h 4522861"/>
              <a:gd name="connsiteX50" fmla="*/ 6480108 w 6480108"/>
              <a:gd name="connsiteY50" fmla="*/ 4522861 h 4522861"/>
              <a:gd name="connsiteX51" fmla="*/ 6153858 w 6480108"/>
              <a:gd name="connsiteY51" fmla="*/ 4522861 h 4522861"/>
              <a:gd name="connsiteX52" fmla="*/ 5985882 w 6480108"/>
              <a:gd name="connsiteY52" fmla="*/ 4389733 h 4522861"/>
              <a:gd name="connsiteX53" fmla="*/ 5817907 w 6480108"/>
              <a:gd name="connsiteY53" fmla="*/ 4522861 h 4522861"/>
              <a:gd name="connsiteX54" fmla="*/ 5467401 w 6480108"/>
              <a:gd name="connsiteY54" fmla="*/ 4522861 h 4522861"/>
              <a:gd name="connsiteX55" fmla="*/ 5299426 w 6480108"/>
              <a:gd name="connsiteY55" fmla="*/ 4389733 h 4522861"/>
              <a:gd name="connsiteX56" fmla="*/ 5131450 w 6480108"/>
              <a:gd name="connsiteY56" fmla="*/ 4522861 h 4522861"/>
              <a:gd name="connsiteX57" fmla="*/ 4780944 w 6480108"/>
              <a:gd name="connsiteY57" fmla="*/ 4522861 h 4522861"/>
              <a:gd name="connsiteX58" fmla="*/ 4612969 w 6480108"/>
              <a:gd name="connsiteY58" fmla="*/ 4389733 h 4522861"/>
              <a:gd name="connsiteX59" fmla="*/ 4444993 w 6480108"/>
              <a:gd name="connsiteY59" fmla="*/ 4522861 h 4522861"/>
              <a:gd name="connsiteX60" fmla="*/ 4094488 w 6480108"/>
              <a:gd name="connsiteY60" fmla="*/ 4522861 h 4522861"/>
              <a:gd name="connsiteX61" fmla="*/ 3926513 w 6480108"/>
              <a:gd name="connsiteY61" fmla="*/ 4389733 h 4522861"/>
              <a:gd name="connsiteX62" fmla="*/ 3758537 w 6480108"/>
              <a:gd name="connsiteY62" fmla="*/ 4522861 h 4522861"/>
              <a:gd name="connsiteX63" fmla="*/ 3408031 w 6480108"/>
              <a:gd name="connsiteY63" fmla="*/ 4522861 h 4522861"/>
              <a:gd name="connsiteX64" fmla="*/ 3240055 w 6480108"/>
              <a:gd name="connsiteY64" fmla="*/ 4389733 h 4522861"/>
              <a:gd name="connsiteX65" fmla="*/ 3072080 w 6480108"/>
              <a:gd name="connsiteY65" fmla="*/ 4522861 h 4522861"/>
              <a:gd name="connsiteX66" fmla="*/ 2721574 w 6480108"/>
              <a:gd name="connsiteY66" fmla="*/ 4522861 h 4522861"/>
              <a:gd name="connsiteX67" fmla="*/ 2553599 w 6480108"/>
              <a:gd name="connsiteY67" fmla="*/ 4389733 h 4522861"/>
              <a:gd name="connsiteX68" fmla="*/ 2385623 w 6480108"/>
              <a:gd name="connsiteY68" fmla="*/ 4522861 h 4522861"/>
              <a:gd name="connsiteX69" fmla="*/ 2035117 w 6480108"/>
              <a:gd name="connsiteY69" fmla="*/ 4522861 h 4522861"/>
              <a:gd name="connsiteX70" fmla="*/ 1867142 w 6480108"/>
              <a:gd name="connsiteY70" fmla="*/ 4389733 h 4522861"/>
              <a:gd name="connsiteX71" fmla="*/ 1699166 w 6480108"/>
              <a:gd name="connsiteY71" fmla="*/ 4522861 h 4522861"/>
              <a:gd name="connsiteX72" fmla="*/ 1348661 w 6480108"/>
              <a:gd name="connsiteY72" fmla="*/ 4522861 h 4522861"/>
              <a:gd name="connsiteX73" fmla="*/ 1180685 w 6480108"/>
              <a:gd name="connsiteY73" fmla="*/ 4389733 h 4522861"/>
              <a:gd name="connsiteX74" fmla="*/ 1012709 w 6480108"/>
              <a:gd name="connsiteY74" fmla="*/ 4522861 h 4522861"/>
              <a:gd name="connsiteX75" fmla="*/ 662201 w 6480108"/>
              <a:gd name="connsiteY75" fmla="*/ 4522861 h 4522861"/>
              <a:gd name="connsiteX76" fmla="*/ 494225 w 6480108"/>
              <a:gd name="connsiteY76" fmla="*/ 4389733 h 4522861"/>
              <a:gd name="connsiteX77" fmla="*/ 326249 w 6480108"/>
              <a:gd name="connsiteY77" fmla="*/ 4522861 h 4522861"/>
              <a:gd name="connsiteX78" fmla="*/ 0 w 6480108"/>
              <a:gd name="connsiteY78" fmla="*/ 4522861 h 4522861"/>
              <a:gd name="connsiteX79" fmla="*/ 0 w 6480108"/>
              <a:gd name="connsiteY79" fmla="*/ 4174454 h 4522861"/>
              <a:gd name="connsiteX80" fmla="*/ 145492 w 6480108"/>
              <a:gd name="connsiteY80" fmla="*/ 4021186 h 4522861"/>
              <a:gd name="connsiteX81" fmla="*/ 0 w 6480108"/>
              <a:gd name="connsiteY81" fmla="*/ 3867918 h 4522861"/>
              <a:gd name="connsiteX82" fmla="*/ 0 w 6480108"/>
              <a:gd name="connsiteY82" fmla="*/ 3587870 h 4522861"/>
              <a:gd name="connsiteX83" fmla="*/ 145492 w 6480108"/>
              <a:gd name="connsiteY83" fmla="*/ 3434602 h 4522861"/>
              <a:gd name="connsiteX84" fmla="*/ 0 w 6480108"/>
              <a:gd name="connsiteY84" fmla="*/ 3281334 h 4522861"/>
              <a:gd name="connsiteX85" fmla="*/ 0 w 6480108"/>
              <a:gd name="connsiteY85" fmla="*/ 3001285 h 4522861"/>
              <a:gd name="connsiteX86" fmla="*/ 145492 w 6480108"/>
              <a:gd name="connsiteY86" fmla="*/ 2848017 h 4522861"/>
              <a:gd name="connsiteX87" fmla="*/ 0 w 6480108"/>
              <a:gd name="connsiteY87" fmla="*/ 2694749 h 4522861"/>
              <a:gd name="connsiteX88" fmla="*/ 0 w 6480108"/>
              <a:gd name="connsiteY88" fmla="*/ 2414699 h 4522861"/>
              <a:gd name="connsiteX89" fmla="*/ 145492 w 6480108"/>
              <a:gd name="connsiteY89" fmla="*/ 2261432 h 4522861"/>
              <a:gd name="connsiteX90" fmla="*/ 0 w 6480108"/>
              <a:gd name="connsiteY90" fmla="*/ 2108164 h 4522861"/>
              <a:gd name="connsiteX91" fmla="*/ 0 w 6480108"/>
              <a:gd name="connsiteY91" fmla="*/ 1828115 h 4522861"/>
              <a:gd name="connsiteX92" fmla="*/ 145492 w 6480108"/>
              <a:gd name="connsiteY92" fmla="*/ 1674847 h 4522861"/>
              <a:gd name="connsiteX93" fmla="*/ 0 w 6480108"/>
              <a:gd name="connsiteY93" fmla="*/ 1521579 h 4522861"/>
              <a:gd name="connsiteX94" fmla="*/ 0 w 6480108"/>
              <a:gd name="connsiteY94" fmla="*/ 1241529 h 4522861"/>
              <a:gd name="connsiteX95" fmla="*/ 145492 w 6480108"/>
              <a:gd name="connsiteY95" fmla="*/ 1088261 h 4522861"/>
              <a:gd name="connsiteX96" fmla="*/ 0 w 6480108"/>
              <a:gd name="connsiteY96" fmla="*/ 934993 h 4522861"/>
              <a:gd name="connsiteX97" fmla="*/ 0 w 6480108"/>
              <a:gd name="connsiteY97" fmla="*/ 654944 h 4522861"/>
              <a:gd name="connsiteX98" fmla="*/ 145492 w 6480108"/>
              <a:gd name="connsiteY98" fmla="*/ 501676 h 4522861"/>
              <a:gd name="connsiteX99" fmla="*/ 0 w 6480108"/>
              <a:gd name="connsiteY99" fmla="*/ 348408 h 4522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480108" h="4522861">
                <a:moveTo>
                  <a:pt x="0" y="0"/>
                </a:moveTo>
                <a:lnTo>
                  <a:pt x="326249" y="0"/>
                </a:lnTo>
                <a:cubicBezTo>
                  <a:pt x="336444" y="75724"/>
                  <a:pt x="407991" y="133127"/>
                  <a:pt x="494225" y="133127"/>
                </a:cubicBezTo>
                <a:cubicBezTo>
                  <a:pt x="580458" y="133127"/>
                  <a:pt x="652004" y="75724"/>
                  <a:pt x="662201" y="0"/>
                </a:cubicBezTo>
                <a:lnTo>
                  <a:pt x="1012709" y="0"/>
                </a:lnTo>
                <a:cubicBezTo>
                  <a:pt x="1022904" y="75724"/>
                  <a:pt x="1094451" y="133127"/>
                  <a:pt x="1180685" y="133127"/>
                </a:cubicBezTo>
                <a:cubicBezTo>
                  <a:pt x="1266918" y="133127"/>
                  <a:pt x="1338466" y="75724"/>
                  <a:pt x="1348661" y="0"/>
                </a:cubicBezTo>
                <a:lnTo>
                  <a:pt x="1699166" y="0"/>
                </a:lnTo>
                <a:cubicBezTo>
                  <a:pt x="1709361" y="75724"/>
                  <a:pt x="1780907" y="133127"/>
                  <a:pt x="1867142" y="133127"/>
                </a:cubicBezTo>
                <a:cubicBezTo>
                  <a:pt x="1953375" y="133127"/>
                  <a:pt x="2024923" y="75724"/>
                  <a:pt x="2035117" y="0"/>
                </a:cubicBezTo>
                <a:lnTo>
                  <a:pt x="2385623" y="0"/>
                </a:lnTo>
                <a:cubicBezTo>
                  <a:pt x="2395818" y="75724"/>
                  <a:pt x="2467364" y="133127"/>
                  <a:pt x="2553599" y="133127"/>
                </a:cubicBezTo>
                <a:cubicBezTo>
                  <a:pt x="2639831" y="133127"/>
                  <a:pt x="2711380" y="75724"/>
                  <a:pt x="2721574" y="0"/>
                </a:cubicBezTo>
                <a:lnTo>
                  <a:pt x="3072080" y="0"/>
                </a:lnTo>
                <a:cubicBezTo>
                  <a:pt x="3082275" y="75724"/>
                  <a:pt x="3153821" y="133127"/>
                  <a:pt x="3240055" y="133127"/>
                </a:cubicBezTo>
                <a:cubicBezTo>
                  <a:pt x="3326289" y="133127"/>
                  <a:pt x="3397836" y="75724"/>
                  <a:pt x="3408031" y="0"/>
                </a:cubicBezTo>
                <a:lnTo>
                  <a:pt x="3758537" y="0"/>
                </a:lnTo>
                <a:cubicBezTo>
                  <a:pt x="3768731" y="75724"/>
                  <a:pt x="3840278" y="133127"/>
                  <a:pt x="3926513" y="133127"/>
                </a:cubicBezTo>
                <a:cubicBezTo>
                  <a:pt x="4012745" y="133127"/>
                  <a:pt x="4084294" y="75724"/>
                  <a:pt x="4094488" y="0"/>
                </a:cubicBezTo>
                <a:lnTo>
                  <a:pt x="4444993" y="0"/>
                </a:lnTo>
                <a:cubicBezTo>
                  <a:pt x="4455189" y="75724"/>
                  <a:pt x="4526735" y="133127"/>
                  <a:pt x="4612969" y="133127"/>
                </a:cubicBezTo>
                <a:cubicBezTo>
                  <a:pt x="4699202" y="133127"/>
                  <a:pt x="4770750" y="75724"/>
                  <a:pt x="4780944" y="0"/>
                </a:cubicBezTo>
                <a:lnTo>
                  <a:pt x="5131450" y="0"/>
                </a:lnTo>
                <a:cubicBezTo>
                  <a:pt x="5141645" y="75724"/>
                  <a:pt x="5213191" y="133127"/>
                  <a:pt x="5299426" y="133127"/>
                </a:cubicBezTo>
                <a:cubicBezTo>
                  <a:pt x="5385658" y="133127"/>
                  <a:pt x="5457206" y="75724"/>
                  <a:pt x="5467401" y="0"/>
                </a:cubicBezTo>
                <a:lnTo>
                  <a:pt x="5817907" y="0"/>
                </a:lnTo>
                <a:cubicBezTo>
                  <a:pt x="5828102" y="75724"/>
                  <a:pt x="5899648" y="133127"/>
                  <a:pt x="5985882" y="133127"/>
                </a:cubicBezTo>
                <a:cubicBezTo>
                  <a:pt x="6072115" y="133127"/>
                  <a:pt x="6143663" y="75724"/>
                  <a:pt x="6153858" y="0"/>
                </a:cubicBezTo>
                <a:lnTo>
                  <a:pt x="6480108" y="0"/>
                </a:lnTo>
                <a:lnTo>
                  <a:pt x="6480108" y="348408"/>
                </a:lnTo>
                <a:cubicBezTo>
                  <a:pt x="6397319" y="357839"/>
                  <a:pt x="6334616" y="423074"/>
                  <a:pt x="6334616" y="501676"/>
                </a:cubicBezTo>
                <a:cubicBezTo>
                  <a:pt x="6334616" y="580279"/>
                  <a:pt x="6397319" y="645513"/>
                  <a:pt x="6480108" y="654944"/>
                </a:cubicBezTo>
                <a:lnTo>
                  <a:pt x="6480108" y="934993"/>
                </a:lnTo>
                <a:cubicBezTo>
                  <a:pt x="6397319" y="944424"/>
                  <a:pt x="6334616" y="1009659"/>
                  <a:pt x="6334616" y="1088261"/>
                </a:cubicBezTo>
                <a:cubicBezTo>
                  <a:pt x="6334616" y="1166864"/>
                  <a:pt x="6397319" y="1232099"/>
                  <a:pt x="6480108" y="1241529"/>
                </a:cubicBezTo>
                <a:lnTo>
                  <a:pt x="6480108" y="1521579"/>
                </a:lnTo>
                <a:cubicBezTo>
                  <a:pt x="6397319" y="1531009"/>
                  <a:pt x="6334616" y="1596244"/>
                  <a:pt x="6334616" y="1674847"/>
                </a:cubicBezTo>
                <a:cubicBezTo>
                  <a:pt x="6334616" y="1753449"/>
                  <a:pt x="6397319" y="1818684"/>
                  <a:pt x="6480108" y="1828114"/>
                </a:cubicBezTo>
                <a:lnTo>
                  <a:pt x="6480108" y="2108164"/>
                </a:lnTo>
                <a:cubicBezTo>
                  <a:pt x="6397319" y="2117594"/>
                  <a:pt x="6334616" y="2182829"/>
                  <a:pt x="6334616" y="2261432"/>
                </a:cubicBezTo>
                <a:cubicBezTo>
                  <a:pt x="6334616" y="2340034"/>
                  <a:pt x="6397319" y="2405269"/>
                  <a:pt x="6480108" y="2414699"/>
                </a:cubicBezTo>
                <a:lnTo>
                  <a:pt x="6480108" y="2694749"/>
                </a:lnTo>
                <a:cubicBezTo>
                  <a:pt x="6397319" y="2704180"/>
                  <a:pt x="6334616" y="2769414"/>
                  <a:pt x="6334616" y="2848017"/>
                </a:cubicBezTo>
                <a:cubicBezTo>
                  <a:pt x="6334616" y="2926619"/>
                  <a:pt x="6397319" y="2991854"/>
                  <a:pt x="6480108" y="3001285"/>
                </a:cubicBezTo>
                <a:lnTo>
                  <a:pt x="6480108" y="3281334"/>
                </a:lnTo>
                <a:cubicBezTo>
                  <a:pt x="6397319" y="3290765"/>
                  <a:pt x="6334616" y="3355999"/>
                  <a:pt x="6334616" y="3434602"/>
                </a:cubicBezTo>
                <a:cubicBezTo>
                  <a:pt x="6334616" y="3513204"/>
                  <a:pt x="6397319" y="3578439"/>
                  <a:pt x="6480108" y="3587870"/>
                </a:cubicBezTo>
                <a:lnTo>
                  <a:pt x="6480108" y="3867918"/>
                </a:lnTo>
                <a:cubicBezTo>
                  <a:pt x="6397319" y="3877348"/>
                  <a:pt x="6334616" y="3942583"/>
                  <a:pt x="6334616" y="4021186"/>
                </a:cubicBezTo>
                <a:cubicBezTo>
                  <a:pt x="6334616" y="4099788"/>
                  <a:pt x="6397319" y="4165023"/>
                  <a:pt x="6480108" y="4174454"/>
                </a:cubicBezTo>
                <a:lnTo>
                  <a:pt x="6480108" y="4522861"/>
                </a:lnTo>
                <a:lnTo>
                  <a:pt x="6153858" y="4522861"/>
                </a:lnTo>
                <a:cubicBezTo>
                  <a:pt x="6143663" y="4447138"/>
                  <a:pt x="6072115" y="4389733"/>
                  <a:pt x="5985882" y="4389733"/>
                </a:cubicBezTo>
                <a:cubicBezTo>
                  <a:pt x="5899648" y="4389733"/>
                  <a:pt x="5828102" y="4447138"/>
                  <a:pt x="5817907" y="4522861"/>
                </a:cubicBezTo>
                <a:lnTo>
                  <a:pt x="5467401" y="4522861"/>
                </a:lnTo>
                <a:cubicBezTo>
                  <a:pt x="5457206" y="4447138"/>
                  <a:pt x="5385658" y="4389733"/>
                  <a:pt x="5299426" y="4389733"/>
                </a:cubicBezTo>
                <a:cubicBezTo>
                  <a:pt x="5213191" y="4389733"/>
                  <a:pt x="5141645" y="4447138"/>
                  <a:pt x="5131450" y="4522861"/>
                </a:cubicBezTo>
                <a:lnTo>
                  <a:pt x="4780944" y="4522861"/>
                </a:lnTo>
                <a:cubicBezTo>
                  <a:pt x="4770750" y="4447138"/>
                  <a:pt x="4699202" y="4389733"/>
                  <a:pt x="4612969" y="4389733"/>
                </a:cubicBezTo>
                <a:cubicBezTo>
                  <a:pt x="4526735" y="4389733"/>
                  <a:pt x="4455189" y="4447138"/>
                  <a:pt x="4444993" y="4522861"/>
                </a:cubicBezTo>
                <a:lnTo>
                  <a:pt x="4094488" y="4522861"/>
                </a:lnTo>
                <a:cubicBezTo>
                  <a:pt x="4084294" y="4447138"/>
                  <a:pt x="4012745" y="4389733"/>
                  <a:pt x="3926513" y="4389733"/>
                </a:cubicBezTo>
                <a:cubicBezTo>
                  <a:pt x="3840278" y="4389733"/>
                  <a:pt x="3768731" y="4447138"/>
                  <a:pt x="3758537" y="4522861"/>
                </a:cubicBezTo>
                <a:lnTo>
                  <a:pt x="3408031" y="4522861"/>
                </a:lnTo>
                <a:cubicBezTo>
                  <a:pt x="3397836" y="4447138"/>
                  <a:pt x="3326289" y="4389733"/>
                  <a:pt x="3240055" y="4389733"/>
                </a:cubicBezTo>
                <a:cubicBezTo>
                  <a:pt x="3153821" y="4389733"/>
                  <a:pt x="3082275" y="4447138"/>
                  <a:pt x="3072080" y="4522861"/>
                </a:cubicBezTo>
                <a:lnTo>
                  <a:pt x="2721574" y="4522861"/>
                </a:lnTo>
                <a:cubicBezTo>
                  <a:pt x="2711380" y="4447138"/>
                  <a:pt x="2639831" y="4389733"/>
                  <a:pt x="2553599" y="4389733"/>
                </a:cubicBezTo>
                <a:cubicBezTo>
                  <a:pt x="2467364" y="4389733"/>
                  <a:pt x="2395818" y="4447138"/>
                  <a:pt x="2385623" y="4522861"/>
                </a:cubicBezTo>
                <a:lnTo>
                  <a:pt x="2035117" y="4522861"/>
                </a:lnTo>
                <a:cubicBezTo>
                  <a:pt x="2024923" y="4447138"/>
                  <a:pt x="1953375" y="4389733"/>
                  <a:pt x="1867142" y="4389733"/>
                </a:cubicBezTo>
                <a:cubicBezTo>
                  <a:pt x="1780907" y="4389733"/>
                  <a:pt x="1709361" y="4447138"/>
                  <a:pt x="1699166" y="4522861"/>
                </a:cubicBezTo>
                <a:lnTo>
                  <a:pt x="1348661" y="4522861"/>
                </a:lnTo>
                <a:cubicBezTo>
                  <a:pt x="1338466" y="4447138"/>
                  <a:pt x="1266918" y="4389733"/>
                  <a:pt x="1180685" y="4389733"/>
                </a:cubicBezTo>
                <a:cubicBezTo>
                  <a:pt x="1094451" y="4389733"/>
                  <a:pt x="1022904" y="4447138"/>
                  <a:pt x="1012709" y="4522861"/>
                </a:cubicBezTo>
                <a:lnTo>
                  <a:pt x="662201" y="4522861"/>
                </a:lnTo>
                <a:cubicBezTo>
                  <a:pt x="652004" y="4447138"/>
                  <a:pt x="580458" y="4389733"/>
                  <a:pt x="494225" y="4389733"/>
                </a:cubicBezTo>
                <a:cubicBezTo>
                  <a:pt x="407991" y="4389733"/>
                  <a:pt x="336444" y="4447138"/>
                  <a:pt x="326249" y="4522861"/>
                </a:cubicBezTo>
                <a:lnTo>
                  <a:pt x="0" y="4522861"/>
                </a:lnTo>
                <a:lnTo>
                  <a:pt x="0" y="4174454"/>
                </a:lnTo>
                <a:cubicBezTo>
                  <a:pt x="82787" y="4165023"/>
                  <a:pt x="145492" y="4099788"/>
                  <a:pt x="145492" y="4021186"/>
                </a:cubicBezTo>
                <a:cubicBezTo>
                  <a:pt x="145492" y="3942583"/>
                  <a:pt x="82787" y="3877348"/>
                  <a:pt x="0" y="3867918"/>
                </a:cubicBezTo>
                <a:lnTo>
                  <a:pt x="0" y="3587870"/>
                </a:lnTo>
                <a:cubicBezTo>
                  <a:pt x="82787" y="3578439"/>
                  <a:pt x="145492" y="3513204"/>
                  <a:pt x="145492" y="3434602"/>
                </a:cubicBezTo>
                <a:cubicBezTo>
                  <a:pt x="145492" y="3355999"/>
                  <a:pt x="82787" y="3290765"/>
                  <a:pt x="0" y="3281334"/>
                </a:cubicBezTo>
                <a:lnTo>
                  <a:pt x="0" y="3001285"/>
                </a:lnTo>
                <a:cubicBezTo>
                  <a:pt x="82787" y="2991854"/>
                  <a:pt x="145492" y="2926619"/>
                  <a:pt x="145492" y="2848017"/>
                </a:cubicBezTo>
                <a:cubicBezTo>
                  <a:pt x="145492" y="2769414"/>
                  <a:pt x="82787" y="2704180"/>
                  <a:pt x="0" y="2694749"/>
                </a:cubicBezTo>
                <a:lnTo>
                  <a:pt x="0" y="2414699"/>
                </a:lnTo>
                <a:cubicBezTo>
                  <a:pt x="82787" y="2405269"/>
                  <a:pt x="145492" y="2340034"/>
                  <a:pt x="145492" y="2261432"/>
                </a:cubicBezTo>
                <a:cubicBezTo>
                  <a:pt x="145492" y="2182829"/>
                  <a:pt x="82787" y="2117594"/>
                  <a:pt x="0" y="2108164"/>
                </a:cubicBezTo>
                <a:lnTo>
                  <a:pt x="0" y="1828115"/>
                </a:lnTo>
                <a:cubicBezTo>
                  <a:pt x="82787" y="1818684"/>
                  <a:pt x="145492" y="1753449"/>
                  <a:pt x="145492" y="1674847"/>
                </a:cubicBezTo>
                <a:cubicBezTo>
                  <a:pt x="145492" y="1596244"/>
                  <a:pt x="82787" y="1531009"/>
                  <a:pt x="0" y="1521579"/>
                </a:cubicBezTo>
                <a:lnTo>
                  <a:pt x="0" y="1241529"/>
                </a:lnTo>
                <a:cubicBezTo>
                  <a:pt x="82787" y="1232099"/>
                  <a:pt x="145492" y="1166864"/>
                  <a:pt x="145492" y="1088261"/>
                </a:cubicBezTo>
                <a:cubicBezTo>
                  <a:pt x="145492" y="1009659"/>
                  <a:pt x="82787" y="944424"/>
                  <a:pt x="0" y="934993"/>
                </a:cubicBezTo>
                <a:lnTo>
                  <a:pt x="0" y="654944"/>
                </a:lnTo>
                <a:cubicBezTo>
                  <a:pt x="82787" y="645513"/>
                  <a:pt x="145492" y="580279"/>
                  <a:pt x="145492" y="501676"/>
                </a:cubicBezTo>
                <a:cubicBezTo>
                  <a:pt x="145492" y="423074"/>
                  <a:pt x="82787" y="357839"/>
                  <a:pt x="0" y="348408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02F0E535-1455-4BFE-AAD2-98C738B288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8451" y="256881"/>
            <a:ext cx="848849" cy="71776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653E2AB4-C7E3-44A1-8F26-61CA6DF405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1" b="49693"/>
          <a:stretch/>
        </p:blipFill>
        <p:spPr>
          <a:xfrm>
            <a:off x="0" y="4436493"/>
            <a:ext cx="12181152" cy="242150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962A0041-5664-482D-B251-DE88FFBCD86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9180">
            <a:off x="10285118" y="265185"/>
            <a:ext cx="1863804" cy="57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857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2"/>
          </p:nvPr>
        </p:nvSpPr>
        <p:spPr>
          <a:xfrm>
            <a:off x="2827967" y="1157942"/>
            <a:ext cx="6536066" cy="4448630"/>
          </a:xfrm>
          <a:custGeom>
            <a:avLst/>
            <a:gdLst>
              <a:gd name="connsiteX0" fmla="*/ 3193889 w 6536066"/>
              <a:gd name="connsiteY0" fmla="*/ 0 h 4448630"/>
              <a:gd name="connsiteX1" fmla="*/ 3330770 w 6536066"/>
              <a:gd name="connsiteY1" fmla="*/ 0 h 4448630"/>
              <a:gd name="connsiteX2" fmla="*/ 3464800 w 6536066"/>
              <a:gd name="connsiteY2" fmla="*/ 0 h 4448630"/>
              <a:gd name="connsiteX3" fmla="*/ 3601680 w 6536066"/>
              <a:gd name="connsiteY3" fmla="*/ 5703 h 4448630"/>
              <a:gd name="connsiteX4" fmla="*/ 3732858 w 6536066"/>
              <a:gd name="connsiteY4" fmla="*/ 14259 h 4448630"/>
              <a:gd name="connsiteX5" fmla="*/ 3861184 w 6536066"/>
              <a:gd name="connsiteY5" fmla="*/ 28517 h 4448630"/>
              <a:gd name="connsiteX6" fmla="*/ 3989510 w 6536066"/>
              <a:gd name="connsiteY6" fmla="*/ 42775 h 4448630"/>
              <a:gd name="connsiteX7" fmla="*/ 4112132 w 6536066"/>
              <a:gd name="connsiteY7" fmla="*/ 62737 h 4448630"/>
              <a:gd name="connsiteX8" fmla="*/ 4231903 w 6536066"/>
              <a:gd name="connsiteY8" fmla="*/ 82699 h 4448630"/>
              <a:gd name="connsiteX9" fmla="*/ 4348823 w 6536066"/>
              <a:gd name="connsiteY9" fmla="*/ 108364 h 4448630"/>
              <a:gd name="connsiteX10" fmla="*/ 4462890 w 6536066"/>
              <a:gd name="connsiteY10" fmla="*/ 136881 h 4448630"/>
              <a:gd name="connsiteX11" fmla="*/ 4568402 w 6536066"/>
              <a:gd name="connsiteY11" fmla="*/ 168250 h 4448630"/>
              <a:gd name="connsiteX12" fmla="*/ 4673915 w 6536066"/>
              <a:gd name="connsiteY12" fmla="*/ 202470 h 4448630"/>
              <a:gd name="connsiteX13" fmla="*/ 4770872 w 6536066"/>
              <a:gd name="connsiteY13" fmla="*/ 239542 h 4448630"/>
              <a:gd name="connsiteX14" fmla="*/ 4864978 w 6536066"/>
              <a:gd name="connsiteY14" fmla="*/ 279465 h 4448630"/>
              <a:gd name="connsiteX15" fmla="*/ 4953380 w 6536066"/>
              <a:gd name="connsiteY15" fmla="*/ 319389 h 4448630"/>
              <a:gd name="connsiteX16" fmla="*/ 5033227 w 6536066"/>
              <a:gd name="connsiteY16" fmla="*/ 365016 h 4448630"/>
              <a:gd name="connsiteX17" fmla="*/ 5110223 w 6536066"/>
              <a:gd name="connsiteY17" fmla="*/ 413495 h 4448630"/>
              <a:gd name="connsiteX18" fmla="*/ 5395392 w 6536066"/>
              <a:gd name="connsiteY18" fmla="*/ 413495 h 4448630"/>
              <a:gd name="connsiteX19" fmla="*/ 5452425 w 6536066"/>
              <a:gd name="connsiteY19" fmla="*/ 416346 h 4448630"/>
              <a:gd name="connsiteX20" fmla="*/ 5509459 w 6536066"/>
              <a:gd name="connsiteY20" fmla="*/ 424901 h 4448630"/>
              <a:gd name="connsiteX21" fmla="*/ 5563641 w 6536066"/>
              <a:gd name="connsiteY21" fmla="*/ 439160 h 4448630"/>
              <a:gd name="connsiteX22" fmla="*/ 5614971 w 6536066"/>
              <a:gd name="connsiteY22" fmla="*/ 456270 h 4448630"/>
              <a:gd name="connsiteX23" fmla="*/ 5666301 w 6536066"/>
              <a:gd name="connsiteY23" fmla="*/ 481935 h 4448630"/>
              <a:gd name="connsiteX24" fmla="*/ 5711929 w 6536066"/>
              <a:gd name="connsiteY24" fmla="*/ 510452 h 4448630"/>
              <a:gd name="connsiteX25" fmla="*/ 5757555 w 6536066"/>
              <a:gd name="connsiteY25" fmla="*/ 541820 h 4448630"/>
              <a:gd name="connsiteX26" fmla="*/ 5797479 w 6536066"/>
              <a:gd name="connsiteY26" fmla="*/ 578892 h 4448630"/>
              <a:gd name="connsiteX27" fmla="*/ 5834551 w 6536066"/>
              <a:gd name="connsiteY27" fmla="*/ 618816 h 4448630"/>
              <a:gd name="connsiteX28" fmla="*/ 5865919 w 6536066"/>
              <a:gd name="connsiteY28" fmla="*/ 661591 h 4448630"/>
              <a:gd name="connsiteX29" fmla="*/ 5894437 w 6536066"/>
              <a:gd name="connsiteY29" fmla="*/ 710070 h 4448630"/>
              <a:gd name="connsiteX30" fmla="*/ 5917250 w 6536066"/>
              <a:gd name="connsiteY30" fmla="*/ 758549 h 4448630"/>
              <a:gd name="connsiteX31" fmla="*/ 5937212 w 6536066"/>
              <a:gd name="connsiteY31" fmla="*/ 809879 h 4448630"/>
              <a:gd name="connsiteX32" fmla="*/ 5951470 w 6536066"/>
              <a:gd name="connsiteY32" fmla="*/ 864061 h 4448630"/>
              <a:gd name="connsiteX33" fmla="*/ 5960025 w 6536066"/>
              <a:gd name="connsiteY33" fmla="*/ 921095 h 4448630"/>
              <a:gd name="connsiteX34" fmla="*/ 5962877 w 6536066"/>
              <a:gd name="connsiteY34" fmla="*/ 978128 h 4448630"/>
              <a:gd name="connsiteX35" fmla="*/ 5962877 w 6536066"/>
              <a:gd name="connsiteY35" fmla="*/ 1354551 h 4448630"/>
              <a:gd name="connsiteX36" fmla="*/ 6025614 w 6536066"/>
              <a:gd name="connsiteY36" fmla="*/ 1383068 h 4448630"/>
              <a:gd name="connsiteX37" fmla="*/ 6085499 w 6536066"/>
              <a:gd name="connsiteY37" fmla="*/ 1414436 h 4448630"/>
              <a:gd name="connsiteX38" fmla="*/ 6142533 w 6536066"/>
              <a:gd name="connsiteY38" fmla="*/ 1451508 h 4448630"/>
              <a:gd name="connsiteX39" fmla="*/ 6196715 w 6536066"/>
              <a:gd name="connsiteY39" fmla="*/ 1491432 h 4448630"/>
              <a:gd name="connsiteX40" fmla="*/ 6248045 w 6536066"/>
              <a:gd name="connsiteY40" fmla="*/ 1537059 h 4448630"/>
              <a:gd name="connsiteX41" fmla="*/ 6293673 w 6536066"/>
              <a:gd name="connsiteY41" fmla="*/ 1588389 h 4448630"/>
              <a:gd name="connsiteX42" fmla="*/ 6339299 w 6536066"/>
              <a:gd name="connsiteY42" fmla="*/ 1639720 h 4448630"/>
              <a:gd name="connsiteX43" fmla="*/ 6379223 w 6536066"/>
              <a:gd name="connsiteY43" fmla="*/ 1696753 h 4448630"/>
              <a:gd name="connsiteX44" fmla="*/ 6413443 w 6536066"/>
              <a:gd name="connsiteY44" fmla="*/ 1756639 h 4448630"/>
              <a:gd name="connsiteX45" fmla="*/ 6444812 w 6536066"/>
              <a:gd name="connsiteY45" fmla="*/ 1819376 h 4448630"/>
              <a:gd name="connsiteX46" fmla="*/ 6473329 w 6536066"/>
              <a:gd name="connsiteY46" fmla="*/ 1882113 h 4448630"/>
              <a:gd name="connsiteX47" fmla="*/ 6496143 w 6536066"/>
              <a:gd name="connsiteY47" fmla="*/ 1950553 h 4448630"/>
              <a:gd name="connsiteX48" fmla="*/ 6513253 w 6536066"/>
              <a:gd name="connsiteY48" fmla="*/ 2018994 h 4448630"/>
              <a:gd name="connsiteX49" fmla="*/ 6527511 w 6536066"/>
              <a:gd name="connsiteY49" fmla="*/ 2090286 h 4448630"/>
              <a:gd name="connsiteX50" fmla="*/ 6533215 w 6536066"/>
              <a:gd name="connsiteY50" fmla="*/ 2164430 h 4448630"/>
              <a:gd name="connsiteX51" fmla="*/ 6536066 w 6536066"/>
              <a:gd name="connsiteY51" fmla="*/ 2238574 h 4448630"/>
              <a:gd name="connsiteX52" fmla="*/ 6533215 w 6536066"/>
              <a:gd name="connsiteY52" fmla="*/ 2312717 h 4448630"/>
              <a:gd name="connsiteX53" fmla="*/ 6527511 w 6536066"/>
              <a:gd name="connsiteY53" fmla="*/ 2384010 h 4448630"/>
              <a:gd name="connsiteX54" fmla="*/ 6513253 w 6536066"/>
              <a:gd name="connsiteY54" fmla="*/ 2455302 h 4448630"/>
              <a:gd name="connsiteX55" fmla="*/ 6496143 w 6536066"/>
              <a:gd name="connsiteY55" fmla="*/ 2526594 h 4448630"/>
              <a:gd name="connsiteX56" fmla="*/ 6473329 w 6536066"/>
              <a:gd name="connsiteY56" fmla="*/ 2592183 h 4448630"/>
              <a:gd name="connsiteX57" fmla="*/ 6444812 w 6536066"/>
              <a:gd name="connsiteY57" fmla="*/ 2657771 h 4448630"/>
              <a:gd name="connsiteX58" fmla="*/ 6413443 w 6536066"/>
              <a:gd name="connsiteY58" fmla="*/ 2720508 h 4448630"/>
              <a:gd name="connsiteX59" fmla="*/ 6379223 w 6536066"/>
              <a:gd name="connsiteY59" fmla="*/ 2780394 h 4448630"/>
              <a:gd name="connsiteX60" fmla="*/ 6339299 w 6536066"/>
              <a:gd name="connsiteY60" fmla="*/ 2834576 h 4448630"/>
              <a:gd name="connsiteX61" fmla="*/ 6293673 w 6536066"/>
              <a:gd name="connsiteY61" fmla="*/ 2888758 h 4448630"/>
              <a:gd name="connsiteX62" fmla="*/ 6248045 w 6536066"/>
              <a:gd name="connsiteY62" fmla="*/ 2937237 h 4448630"/>
              <a:gd name="connsiteX63" fmla="*/ 6196715 w 6536066"/>
              <a:gd name="connsiteY63" fmla="*/ 2982864 h 4448630"/>
              <a:gd name="connsiteX64" fmla="*/ 6142533 w 6536066"/>
              <a:gd name="connsiteY64" fmla="*/ 3025639 h 4448630"/>
              <a:gd name="connsiteX65" fmla="*/ 6085499 w 6536066"/>
              <a:gd name="connsiteY65" fmla="*/ 3062711 h 4448630"/>
              <a:gd name="connsiteX66" fmla="*/ 6025614 w 6536066"/>
              <a:gd name="connsiteY66" fmla="*/ 3094079 h 4448630"/>
              <a:gd name="connsiteX67" fmla="*/ 5962877 w 6536066"/>
              <a:gd name="connsiteY67" fmla="*/ 3122596 h 4448630"/>
              <a:gd name="connsiteX68" fmla="*/ 5962877 w 6536066"/>
              <a:gd name="connsiteY68" fmla="*/ 3507574 h 4448630"/>
              <a:gd name="connsiteX69" fmla="*/ 5960025 w 6536066"/>
              <a:gd name="connsiteY69" fmla="*/ 3564607 h 4448630"/>
              <a:gd name="connsiteX70" fmla="*/ 5951470 w 6536066"/>
              <a:gd name="connsiteY70" fmla="*/ 3621641 h 4448630"/>
              <a:gd name="connsiteX71" fmla="*/ 5937212 w 6536066"/>
              <a:gd name="connsiteY71" fmla="*/ 3675823 h 4448630"/>
              <a:gd name="connsiteX72" fmla="*/ 5917250 w 6536066"/>
              <a:gd name="connsiteY72" fmla="*/ 3727154 h 4448630"/>
              <a:gd name="connsiteX73" fmla="*/ 5894437 w 6536066"/>
              <a:gd name="connsiteY73" fmla="*/ 3775632 h 4448630"/>
              <a:gd name="connsiteX74" fmla="*/ 5865919 w 6536066"/>
              <a:gd name="connsiteY74" fmla="*/ 3824111 h 4448630"/>
              <a:gd name="connsiteX75" fmla="*/ 5834551 w 6536066"/>
              <a:gd name="connsiteY75" fmla="*/ 3866886 h 4448630"/>
              <a:gd name="connsiteX76" fmla="*/ 5797479 w 6536066"/>
              <a:gd name="connsiteY76" fmla="*/ 3906810 h 4448630"/>
              <a:gd name="connsiteX77" fmla="*/ 5757555 w 6536066"/>
              <a:gd name="connsiteY77" fmla="*/ 3943882 h 4448630"/>
              <a:gd name="connsiteX78" fmla="*/ 5711929 w 6536066"/>
              <a:gd name="connsiteY78" fmla="*/ 3975250 h 4448630"/>
              <a:gd name="connsiteX79" fmla="*/ 5666301 w 6536066"/>
              <a:gd name="connsiteY79" fmla="*/ 4003767 h 4448630"/>
              <a:gd name="connsiteX80" fmla="*/ 5614971 w 6536066"/>
              <a:gd name="connsiteY80" fmla="*/ 4026581 h 4448630"/>
              <a:gd name="connsiteX81" fmla="*/ 5563641 w 6536066"/>
              <a:gd name="connsiteY81" fmla="*/ 4046542 h 4448630"/>
              <a:gd name="connsiteX82" fmla="*/ 5509459 w 6536066"/>
              <a:gd name="connsiteY82" fmla="*/ 4060801 h 4448630"/>
              <a:gd name="connsiteX83" fmla="*/ 5452425 w 6536066"/>
              <a:gd name="connsiteY83" fmla="*/ 4069356 h 4448630"/>
              <a:gd name="connsiteX84" fmla="*/ 5395392 w 6536066"/>
              <a:gd name="connsiteY84" fmla="*/ 4072208 h 4448630"/>
              <a:gd name="connsiteX85" fmla="*/ 5050337 w 6536066"/>
              <a:gd name="connsiteY85" fmla="*/ 4072208 h 4448630"/>
              <a:gd name="connsiteX86" fmla="*/ 4973342 w 6536066"/>
              <a:gd name="connsiteY86" fmla="*/ 4114983 h 4448630"/>
              <a:gd name="connsiteX87" fmla="*/ 4890643 w 6536066"/>
              <a:gd name="connsiteY87" fmla="*/ 4154906 h 4448630"/>
              <a:gd name="connsiteX88" fmla="*/ 4805092 w 6536066"/>
              <a:gd name="connsiteY88" fmla="*/ 4194830 h 4448630"/>
              <a:gd name="connsiteX89" fmla="*/ 4713838 w 6536066"/>
              <a:gd name="connsiteY89" fmla="*/ 4231902 h 4448630"/>
              <a:gd name="connsiteX90" fmla="*/ 4616881 w 6536066"/>
              <a:gd name="connsiteY90" fmla="*/ 4263271 h 4448630"/>
              <a:gd name="connsiteX91" fmla="*/ 4514220 w 6536066"/>
              <a:gd name="connsiteY91" fmla="*/ 4294639 h 4448630"/>
              <a:gd name="connsiteX92" fmla="*/ 4408708 w 6536066"/>
              <a:gd name="connsiteY92" fmla="*/ 4323156 h 4448630"/>
              <a:gd name="connsiteX93" fmla="*/ 4300344 w 6536066"/>
              <a:gd name="connsiteY93" fmla="*/ 4348821 h 4448630"/>
              <a:gd name="connsiteX94" fmla="*/ 4189128 w 6536066"/>
              <a:gd name="connsiteY94" fmla="*/ 4371635 h 4448630"/>
              <a:gd name="connsiteX95" fmla="*/ 4072209 w 6536066"/>
              <a:gd name="connsiteY95" fmla="*/ 4391597 h 4448630"/>
              <a:gd name="connsiteX96" fmla="*/ 3955290 w 6536066"/>
              <a:gd name="connsiteY96" fmla="*/ 4408707 h 4448630"/>
              <a:gd name="connsiteX97" fmla="*/ 3832667 w 6536066"/>
              <a:gd name="connsiteY97" fmla="*/ 4422965 h 4448630"/>
              <a:gd name="connsiteX98" fmla="*/ 3710045 w 6536066"/>
              <a:gd name="connsiteY98" fmla="*/ 4434372 h 4448630"/>
              <a:gd name="connsiteX99" fmla="*/ 3584570 w 6536066"/>
              <a:gd name="connsiteY99" fmla="*/ 4442927 h 4448630"/>
              <a:gd name="connsiteX100" fmla="*/ 3459096 w 6536066"/>
              <a:gd name="connsiteY100" fmla="*/ 4445779 h 4448630"/>
              <a:gd name="connsiteX101" fmla="*/ 3330770 w 6536066"/>
              <a:gd name="connsiteY101" fmla="*/ 4448630 h 4448630"/>
              <a:gd name="connsiteX102" fmla="*/ 3199593 w 6536066"/>
              <a:gd name="connsiteY102" fmla="*/ 4445779 h 4448630"/>
              <a:gd name="connsiteX103" fmla="*/ 3074118 w 6536066"/>
              <a:gd name="connsiteY103" fmla="*/ 4442927 h 4448630"/>
              <a:gd name="connsiteX104" fmla="*/ 2948644 w 6536066"/>
              <a:gd name="connsiteY104" fmla="*/ 4434372 h 4448630"/>
              <a:gd name="connsiteX105" fmla="*/ 2826022 w 6536066"/>
              <a:gd name="connsiteY105" fmla="*/ 4422965 h 4448630"/>
              <a:gd name="connsiteX106" fmla="*/ 2703400 w 6536066"/>
              <a:gd name="connsiteY106" fmla="*/ 4408707 h 4448630"/>
              <a:gd name="connsiteX107" fmla="*/ 2586480 w 6536066"/>
              <a:gd name="connsiteY107" fmla="*/ 4391597 h 4448630"/>
              <a:gd name="connsiteX108" fmla="*/ 2469561 w 6536066"/>
              <a:gd name="connsiteY108" fmla="*/ 4371635 h 4448630"/>
              <a:gd name="connsiteX109" fmla="*/ 2358345 w 6536066"/>
              <a:gd name="connsiteY109" fmla="*/ 4348821 h 4448630"/>
              <a:gd name="connsiteX110" fmla="*/ 2249981 w 6536066"/>
              <a:gd name="connsiteY110" fmla="*/ 4323156 h 4448630"/>
              <a:gd name="connsiteX111" fmla="*/ 2144469 w 6536066"/>
              <a:gd name="connsiteY111" fmla="*/ 4294639 h 4448630"/>
              <a:gd name="connsiteX112" fmla="*/ 2041808 w 6536066"/>
              <a:gd name="connsiteY112" fmla="*/ 4263271 h 4448630"/>
              <a:gd name="connsiteX113" fmla="*/ 1947702 w 6536066"/>
              <a:gd name="connsiteY113" fmla="*/ 4231902 h 4448630"/>
              <a:gd name="connsiteX114" fmla="*/ 1853597 w 6536066"/>
              <a:gd name="connsiteY114" fmla="*/ 4194830 h 4448630"/>
              <a:gd name="connsiteX115" fmla="*/ 1768046 w 6536066"/>
              <a:gd name="connsiteY115" fmla="*/ 4154906 h 4448630"/>
              <a:gd name="connsiteX116" fmla="*/ 1685348 w 6536066"/>
              <a:gd name="connsiteY116" fmla="*/ 4114983 h 4448630"/>
              <a:gd name="connsiteX117" fmla="*/ 1608352 w 6536066"/>
              <a:gd name="connsiteY117" fmla="*/ 4072208 h 4448630"/>
              <a:gd name="connsiteX118" fmla="*/ 1123565 w 6536066"/>
              <a:gd name="connsiteY118" fmla="*/ 4072208 h 4448630"/>
              <a:gd name="connsiteX119" fmla="*/ 1063679 w 6536066"/>
              <a:gd name="connsiteY119" fmla="*/ 4069356 h 4448630"/>
              <a:gd name="connsiteX120" fmla="*/ 1006646 w 6536066"/>
              <a:gd name="connsiteY120" fmla="*/ 4060801 h 4448630"/>
              <a:gd name="connsiteX121" fmla="*/ 952464 w 6536066"/>
              <a:gd name="connsiteY121" fmla="*/ 4046542 h 4448630"/>
              <a:gd name="connsiteX122" fmla="*/ 901133 w 6536066"/>
              <a:gd name="connsiteY122" fmla="*/ 4026581 h 4448630"/>
              <a:gd name="connsiteX123" fmla="*/ 852655 w 6536066"/>
              <a:gd name="connsiteY123" fmla="*/ 4003767 h 4448630"/>
              <a:gd name="connsiteX124" fmla="*/ 804176 w 6536066"/>
              <a:gd name="connsiteY124" fmla="*/ 3975250 h 4448630"/>
              <a:gd name="connsiteX125" fmla="*/ 761401 w 6536066"/>
              <a:gd name="connsiteY125" fmla="*/ 3943882 h 4448630"/>
              <a:gd name="connsiteX126" fmla="*/ 721477 w 6536066"/>
              <a:gd name="connsiteY126" fmla="*/ 3906810 h 4448630"/>
              <a:gd name="connsiteX127" fmla="*/ 684405 w 6536066"/>
              <a:gd name="connsiteY127" fmla="*/ 3866886 h 4448630"/>
              <a:gd name="connsiteX128" fmla="*/ 653037 w 6536066"/>
              <a:gd name="connsiteY128" fmla="*/ 3824111 h 4448630"/>
              <a:gd name="connsiteX129" fmla="*/ 624520 w 6536066"/>
              <a:gd name="connsiteY129" fmla="*/ 3775632 h 4448630"/>
              <a:gd name="connsiteX130" fmla="*/ 598855 w 6536066"/>
              <a:gd name="connsiteY130" fmla="*/ 3727154 h 4448630"/>
              <a:gd name="connsiteX131" fmla="*/ 578893 w 6536066"/>
              <a:gd name="connsiteY131" fmla="*/ 3675823 h 4448630"/>
              <a:gd name="connsiteX132" fmla="*/ 567486 w 6536066"/>
              <a:gd name="connsiteY132" fmla="*/ 3621641 h 4448630"/>
              <a:gd name="connsiteX133" fmla="*/ 558931 w 6536066"/>
              <a:gd name="connsiteY133" fmla="*/ 3564607 h 4448630"/>
              <a:gd name="connsiteX134" fmla="*/ 553228 w 6536066"/>
              <a:gd name="connsiteY134" fmla="*/ 3507574 h 4448630"/>
              <a:gd name="connsiteX135" fmla="*/ 553228 w 6536066"/>
              <a:gd name="connsiteY135" fmla="*/ 3114041 h 4448630"/>
              <a:gd name="connsiteX136" fmla="*/ 493342 w 6536066"/>
              <a:gd name="connsiteY136" fmla="*/ 3085524 h 4448630"/>
              <a:gd name="connsiteX137" fmla="*/ 436308 w 6536066"/>
              <a:gd name="connsiteY137" fmla="*/ 3051304 h 4448630"/>
              <a:gd name="connsiteX138" fmla="*/ 379275 w 6536066"/>
              <a:gd name="connsiteY138" fmla="*/ 3014232 h 4448630"/>
              <a:gd name="connsiteX139" fmla="*/ 327944 w 6536066"/>
              <a:gd name="connsiteY139" fmla="*/ 2971457 h 4448630"/>
              <a:gd name="connsiteX140" fmla="*/ 279466 w 6536066"/>
              <a:gd name="connsiteY140" fmla="*/ 2925830 h 4448630"/>
              <a:gd name="connsiteX141" fmla="*/ 233839 w 6536066"/>
              <a:gd name="connsiteY141" fmla="*/ 2877351 h 4448630"/>
              <a:gd name="connsiteX142" fmla="*/ 191063 w 6536066"/>
              <a:gd name="connsiteY142" fmla="*/ 2826021 h 4448630"/>
              <a:gd name="connsiteX143" fmla="*/ 153991 w 6536066"/>
              <a:gd name="connsiteY143" fmla="*/ 2768987 h 4448630"/>
              <a:gd name="connsiteX144" fmla="*/ 119771 w 6536066"/>
              <a:gd name="connsiteY144" fmla="*/ 2711953 h 4448630"/>
              <a:gd name="connsiteX145" fmla="*/ 88403 w 6536066"/>
              <a:gd name="connsiteY145" fmla="*/ 2649216 h 4448630"/>
              <a:gd name="connsiteX146" fmla="*/ 62737 w 6536066"/>
              <a:gd name="connsiteY146" fmla="*/ 2586479 h 4448630"/>
              <a:gd name="connsiteX147" fmla="*/ 39924 w 6536066"/>
              <a:gd name="connsiteY147" fmla="*/ 2518039 h 4448630"/>
              <a:gd name="connsiteX148" fmla="*/ 22814 w 6536066"/>
              <a:gd name="connsiteY148" fmla="*/ 2452450 h 4448630"/>
              <a:gd name="connsiteX149" fmla="*/ 8555 w 6536066"/>
              <a:gd name="connsiteY149" fmla="*/ 2381158 h 4448630"/>
              <a:gd name="connsiteX150" fmla="*/ 2852 w 6536066"/>
              <a:gd name="connsiteY150" fmla="*/ 2309866 h 4448630"/>
              <a:gd name="connsiteX151" fmla="*/ 0 w 6536066"/>
              <a:gd name="connsiteY151" fmla="*/ 2238574 h 4448630"/>
              <a:gd name="connsiteX152" fmla="*/ 2852 w 6536066"/>
              <a:gd name="connsiteY152" fmla="*/ 2164430 h 4448630"/>
              <a:gd name="connsiteX153" fmla="*/ 8555 w 6536066"/>
              <a:gd name="connsiteY153" fmla="*/ 2093138 h 4448630"/>
              <a:gd name="connsiteX154" fmla="*/ 22814 w 6536066"/>
              <a:gd name="connsiteY154" fmla="*/ 2024697 h 4448630"/>
              <a:gd name="connsiteX155" fmla="*/ 39924 w 6536066"/>
              <a:gd name="connsiteY155" fmla="*/ 1956257 h 4448630"/>
              <a:gd name="connsiteX156" fmla="*/ 62737 w 6536066"/>
              <a:gd name="connsiteY156" fmla="*/ 1890668 h 4448630"/>
              <a:gd name="connsiteX157" fmla="*/ 88403 w 6536066"/>
              <a:gd name="connsiteY157" fmla="*/ 1827931 h 4448630"/>
              <a:gd name="connsiteX158" fmla="*/ 119771 w 6536066"/>
              <a:gd name="connsiteY158" fmla="*/ 1765194 h 4448630"/>
              <a:gd name="connsiteX159" fmla="*/ 153991 w 6536066"/>
              <a:gd name="connsiteY159" fmla="*/ 1705308 h 4448630"/>
              <a:gd name="connsiteX160" fmla="*/ 191063 w 6536066"/>
              <a:gd name="connsiteY160" fmla="*/ 1651126 h 4448630"/>
              <a:gd name="connsiteX161" fmla="*/ 233839 w 6536066"/>
              <a:gd name="connsiteY161" fmla="*/ 1596944 h 4448630"/>
              <a:gd name="connsiteX162" fmla="*/ 279466 w 6536066"/>
              <a:gd name="connsiteY162" fmla="*/ 1548466 h 4448630"/>
              <a:gd name="connsiteX163" fmla="*/ 327944 w 6536066"/>
              <a:gd name="connsiteY163" fmla="*/ 1502839 h 4448630"/>
              <a:gd name="connsiteX164" fmla="*/ 379275 w 6536066"/>
              <a:gd name="connsiteY164" fmla="*/ 1462915 h 4448630"/>
              <a:gd name="connsiteX165" fmla="*/ 436308 w 6536066"/>
              <a:gd name="connsiteY165" fmla="*/ 1422991 h 4448630"/>
              <a:gd name="connsiteX166" fmla="*/ 493342 w 6536066"/>
              <a:gd name="connsiteY166" fmla="*/ 1391623 h 4448630"/>
              <a:gd name="connsiteX167" fmla="*/ 553228 w 6536066"/>
              <a:gd name="connsiteY167" fmla="*/ 1363106 h 4448630"/>
              <a:gd name="connsiteX168" fmla="*/ 553228 w 6536066"/>
              <a:gd name="connsiteY168" fmla="*/ 978128 h 4448630"/>
              <a:gd name="connsiteX169" fmla="*/ 558931 w 6536066"/>
              <a:gd name="connsiteY169" fmla="*/ 921095 h 4448630"/>
              <a:gd name="connsiteX170" fmla="*/ 567486 w 6536066"/>
              <a:gd name="connsiteY170" fmla="*/ 864061 h 4448630"/>
              <a:gd name="connsiteX171" fmla="*/ 578893 w 6536066"/>
              <a:gd name="connsiteY171" fmla="*/ 809879 h 4448630"/>
              <a:gd name="connsiteX172" fmla="*/ 598855 w 6536066"/>
              <a:gd name="connsiteY172" fmla="*/ 758549 h 4448630"/>
              <a:gd name="connsiteX173" fmla="*/ 624520 w 6536066"/>
              <a:gd name="connsiteY173" fmla="*/ 710070 h 4448630"/>
              <a:gd name="connsiteX174" fmla="*/ 653037 w 6536066"/>
              <a:gd name="connsiteY174" fmla="*/ 661591 h 4448630"/>
              <a:gd name="connsiteX175" fmla="*/ 684405 w 6536066"/>
              <a:gd name="connsiteY175" fmla="*/ 618816 h 4448630"/>
              <a:gd name="connsiteX176" fmla="*/ 721477 w 6536066"/>
              <a:gd name="connsiteY176" fmla="*/ 578892 h 4448630"/>
              <a:gd name="connsiteX177" fmla="*/ 761401 w 6536066"/>
              <a:gd name="connsiteY177" fmla="*/ 541820 h 4448630"/>
              <a:gd name="connsiteX178" fmla="*/ 804176 w 6536066"/>
              <a:gd name="connsiteY178" fmla="*/ 510452 h 4448630"/>
              <a:gd name="connsiteX179" fmla="*/ 852655 w 6536066"/>
              <a:gd name="connsiteY179" fmla="*/ 481935 h 4448630"/>
              <a:gd name="connsiteX180" fmla="*/ 901133 w 6536066"/>
              <a:gd name="connsiteY180" fmla="*/ 456270 h 4448630"/>
              <a:gd name="connsiteX181" fmla="*/ 952464 w 6536066"/>
              <a:gd name="connsiteY181" fmla="*/ 439160 h 4448630"/>
              <a:gd name="connsiteX182" fmla="*/ 1006646 w 6536066"/>
              <a:gd name="connsiteY182" fmla="*/ 424901 h 4448630"/>
              <a:gd name="connsiteX183" fmla="*/ 1063679 w 6536066"/>
              <a:gd name="connsiteY183" fmla="*/ 416346 h 4448630"/>
              <a:gd name="connsiteX184" fmla="*/ 1123565 w 6536066"/>
              <a:gd name="connsiteY184" fmla="*/ 413495 h 4448630"/>
              <a:gd name="connsiteX185" fmla="*/ 1548467 w 6536066"/>
              <a:gd name="connsiteY185" fmla="*/ 413495 h 4448630"/>
              <a:gd name="connsiteX186" fmla="*/ 1625462 w 6536066"/>
              <a:gd name="connsiteY186" fmla="*/ 365016 h 4448630"/>
              <a:gd name="connsiteX187" fmla="*/ 1708161 w 6536066"/>
              <a:gd name="connsiteY187" fmla="*/ 319389 h 4448630"/>
              <a:gd name="connsiteX188" fmla="*/ 1793711 w 6536066"/>
              <a:gd name="connsiteY188" fmla="*/ 279465 h 4448630"/>
              <a:gd name="connsiteX189" fmla="*/ 1887817 w 6536066"/>
              <a:gd name="connsiteY189" fmla="*/ 239542 h 4448630"/>
              <a:gd name="connsiteX190" fmla="*/ 1984774 w 6536066"/>
              <a:gd name="connsiteY190" fmla="*/ 202470 h 4448630"/>
              <a:gd name="connsiteX191" fmla="*/ 2090287 w 6536066"/>
              <a:gd name="connsiteY191" fmla="*/ 168250 h 4448630"/>
              <a:gd name="connsiteX192" fmla="*/ 2198651 w 6536066"/>
              <a:gd name="connsiteY192" fmla="*/ 136881 h 4448630"/>
              <a:gd name="connsiteX193" fmla="*/ 2309866 w 6536066"/>
              <a:gd name="connsiteY193" fmla="*/ 108364 h 4448630"/>
              <a:gd name="connsiteX194" fmla="*/ 2426786 w 6536066"/>
              <a:gd name="connsiteY194" fmla="*/ 82699 h 4448630"/>
              <a:gd name="connsiteX195" fmla="*/ 2546556 w 6536066"/>
              <a:gd name="connsiteY195" fmla="*/ 62737 h 4448630"/>
              <a:gd name="connsiteX196" fmla="*/ 2669180 w 6536066"/>
              <a:gd name="connsiteY196" fmla="*/ 42775 h 4448630"/>
              <a:gd name="connsiteX197" fmla="*/ 2797505 w 6536066"/>
              <a:gd name="connsiteY197" fmla="*/ 28517 h 4448630"/>
              <a:gd name="connsiteX198" fmla="*/ 2925831 w 6536066"/>
              <a:gd name="connsiteY198" fmla="*/ 14259 h 4448630"/>
              <a:gd name="connsiteX199" fmla="*/ 3059860 w 6536066"/>
              <a:gd name="connsiteY199" fmla="*/ 5703 h 4448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</a:cxnLst>
            <a:rect l="l" t="t" r="r" b="b"/>
            <a:pathLst>
              <a:path w="6536066" h="4448630">
                <a:moveTo>
                  <a:pt x="3193889" y="0"/>
                </a:moveTo>
                <a:lnTo>
                  <a:pt x="3330770" y="0"/>
                </a:lnTo>
                <a:lnTo>
                  <a:pt x="3464800" y="0"/>
                </a:lnTo>
                <a:lnTo>
                  <a:pt x="3601680" y="5703"/>
                </a:lnTo>
                <a:lnTo>
                  <a:pt x="3732858" y="14259"/>
                </a:lnTo>
                <a:lnTo>
                  <a:pt x="3861184" y="28517"/>
                </a:lnTo>
                <a:lnTo>
                  <a:pt x="3989510" y="42775"/>
                </a:lnTo>
                <a:lnTo>
                  <a:pt x="4112132" y="62737"/>
                </a:lnTo>
                <a:lnTo>
                  <a:pt x="4231903" y="82699"/>
                </a:lnTo>
                <a:lnTo>
                  <a:pt x="4348823" y="108364"/>
                </a:lnTo>
                <a:lnTo>
                  <a:pt x="4462890" y="136881"/>
                </a:lnTo>
                <a:lnTo>
                  <a:pt x="4568402" y="168250"/>
                </a:lnTo>
                <a:lnTo>
                  <a:pt x="4673915" y="202470"/>
                </a:lnTo>
                <a:lnTo>
                  <a:pt x="4770872" y="239542"/>
                </a:lnTo>
                <a:lnTo>
                  <a:pt x="4864978" y="279465"/>
                </a:lnTo>
                <a:lnTo>
                  <a:pt x="4953380" y="319389"/>
                </a:lnTo>
                <a:lnTo>
                  <a:pt x="5033227" y="365016"/>
                </a:lnTo>
                <a:lnTo>
                  <a:pt x="5110223" y="413495"/>
                </a:lnTo>
                <a:lnTo>
                  <a:pt x="5395392" y="413495"/>
                </a:lnTo>
                <a:lnTo>
                  <a:pt x="5452425" y="416346"/>
                </a:lnTo>
                <a:lnTo>
                  <a:pt x="5509459" y="424901"/>
                </a:lnTo>
                <a:lnTo>
                  <a:pt x="5563641" y="439160"/>
                </a:lnTo>
                <a:lnTo>
                  <a:pt x="5614971" y="456270"/>
                </a:lnTo>
                <a:lnTo>
                  <a:pt x="5666301" y="481935"/>
                </a:lnTo>
                <a:lnTo>
                  <a:pt x="5711929" y="510452"/>
                </a:lnTo>
                <a:lnTo>
                  <a:pt x="5757555" y="541820"/>
                </a:lnTo>
                <a:lnTo>
                  <a:pt x="5797479" y="578892"/>
                </a:lnTo>
                <a:lnTo>
                  <a:pt x="5834551" y="618816"/>
                </a:lnTo>
                <a:lnTo>
                  <a:pt x="5865919" y="661591"/>
                </a:lnTo>
                <a:lnTo>
                  <a:pt x="5894437" y="710070"/>
                </a:lnTo>
                <a:lnTo>
                  <a:pt x="5917250" y="758549"/>
                </a:lnTo>
                <a:lnTo>
                  <a:pt x="5937212" y="809879"/>
                </a:lnTo>
                <a:lnTo>
                  <a:pt x="5951470" y="864061"/>
                </a:lnTo>
                <a:lnTo>
                  <a:pt x="5960025" y="921095"/>
                </a:lnTo>
                <a:lnTo>
                  <a:pt x="5962877" y="978128"/>
                </a:lnTo>
                <a:lnTo>
                  <a:pt x="5962877" y="1354551"/>
                </a:lnTo>
                <a:lnTo>
                  <a:pt x="6025614" y="1383068"/>
                </a:lnTo>
                <a:lnTo>
                  <a:pt x="6085499" y="1414436"/>
                </a:lnTo>
                <a:lnTo>
                  <a:pt x="6142533" y="1451508"/>
                </a:lnTo>
                <a:lnTo>
                  <a:pt x="6196715" y="1491432"/>
                </a:lnTo>
                <a:lnTo>
                  <a:pt x="6248045" y="1537059"/>
                </a:lnTo>
                <a:lnTo>
                  <a:pt x="6293673" y="1588389"/>
                </a:lnTo>
                <a:lnTo>
                  <a:pt x="6339299" y="1639720"/>
                </a:lnTo>
                <a:lnTo>
                  <a:pt x="6379223" y="1696753"/>
                </a:lnTo>
                <a:lnTo>
                  <a:pt x="6413443" y="1756639"/>
                </a:lnTo>
                <a:lnTo>
                  <a:pt x="6444812" y="1819376"/>
                </a:lnTo>
                <a:lnTo>
                  <a:pt x="6473329" y="1882113"/>
                </a:lnTo>
                <a:lnTo>
                  <a:pt x="6496143" y="1950553"/>
                </a:lnTo>
                <a:lnTo>
                  <a:pt x="6513253" y="2018994"/>
                </a:lnTo>
                <a:lnTo>
                  <a:pt x="6527511" y="2090286"/>
                </a:lnTo>
                <a:lnTo>
                  <a:pt x="6533215" y="2164430"/>
                </a:lnTo>
                <a:lnTo>
                  <a:pt x="6536066" y="2238574"/>
                </a:lnTo>
                <a:lnTo>
                  <a:pt x="6533215" y="2312717"/>
                </a:lnTo>
                <a:lnTo>
                  <a:pt x="6527511" y="2384010"/>
                </a:lnTo>
                <a:lnTo>
                  <a:pt x="6513253" y="2455302"/>
                </a:lnTo>
                <a:lnTo>
                  <a:pt x="6496143" y="2526594"/>
                </a:lnTo>
                <a:lnTo>
                  <a:pt x="6473329" y="2592183"/>
                </a:lnTo>
                <a:lnTo>
                  <a:pt x="6444812" y="2657771"/>
                </a:lnTo>
                <a:lnTo>
                  <a:pt x="6413443" y="2720508"/>
                </a:lnTo>
                <a:lnTo>
                  <a:pt x="6379223" y="2780394"/>
                </a:lnTo>
                <a:lnTo>
                  <a:pt x="6339299" y="2834576"/>
                </a:lnTo>
                <a:lnTo>
                  <a:pt x="6293673" y="2888758"/>
                </a:lnTo>
                <a:lnTo>
                  <a:pt x="6248045" y="2937237"/>
                </a:lnTo>
                <a:lnTo>
                  <a:pt x="6196715" y="2982864"/>
                </a:lnTo>
                <a:lnTo>
                  <a:pt x="6142533" y="3025639"/>
                </a:lnTo>
                <a:lnTo>
                  <a:pt x="6085499" y="3062711"/>
                </a:lnTo>
                <a:lnTo>
                  <a:pt x="6025614" y="3094079"/>
                </a:lnTo>
                <a:lnTo>
                  <a:pt x="5962877" y="3122596"/>
                </a:lnTo>
                <a:lnTo>
                  <a:pt x="5962877" y="3507574"/>
                </a:lnTo>
                <a:lnTo>
                  <a:pt x="5960025" y="3564607"/>
                </a:lnTo>
                <a:lnTo>
                  <a:pt x="5951470" y="3621641"/>
                </a:lnTo>
                <a:lnTo>
                  <a:pt x="5937212" y="3675823"/>
                </a:lnTo>
                <a:lnTo>
                  <a:pt x="5917250" y="3727154"/>
                </a:lnTo>
                <a:lnTo>
                  <a:pt x="5894437" y="3775632"/>
                </a:lnTo>
                <a:lnTo>
                  <a:pt x="5865919" y="3824111"/>
                </a:lnTo>
                <a:lnTo>
                  <a:pt x="5834551" y="3866886"/>
                </a:lnTo>
                <a:lnTo>
                  <a:pt x="5797479" y="3906810"/>
                </a:lnTo>
                <a:lnTo>
                  <a:pt x="5757555" y="3943882"/>
                </a:lnTo>
                <a:lnTo>
                  <a:pt x="5711929" y="3975250"/>
                </a:lnTo>
                <a:lnTo>
                  <a:pt x="5666301" y="4003767"/>
                </a:lnTo>
                <a:lnTo>
                  <a:pt x="5614971" y="4026581"/>
                </a:lnTo>
                <a:lnTo>
                  <a:pt x="5563641" y="4046542"/>
                </a:lnTo>
                <a:lnTo>
                  <a:pt x="5509459" y="4060801"/>
                </a:lnTo>
                <a:lnTo>
                  <a:pt x="5452425" y="4069356"/>
                </a:lnTo>
                <a:lnTo>
                  <a:pt x="5395392" y="4072208"/>
                </a:lnTo>
                <a:lnTo>
                  <a:pt x="5050337" y="4072208"/>
                </a:lnTo>
                <a:lnTo>
                  <a:pt x="4973342" y="4114983"/>
                </a:lnTo>
                <a:lnTo>
                  <a:pt x="4890643" y="4154906"/>
                </a:lnTo>
                <a:lnTo>
                  <a:pt x="4805092" y="4194830"/>
                </a:lnTo>
                <a:lnTo>
                  <a:pt x="4713838" y="4231902"/>
                </a:lnTo>
                <a:lnTo>
                  <a:pt x="4616881" y="4263271"/>
                </a:lnTo>
                <a:lnTo>
                  <a:pt x="4514220" y="4294639"/>
                </a:lnTo>
                <a:lnTo>
                  <a:pt x="4408708" y="4323156"/>
                </a:lnTo>
                <a:lnTo>
                  <a:pt x="4300344" y="4348821"/>
                </a:lnTo>
                <a:lnTo>
                  <a:pt x="4189128" y="4371635"/>
                </a:lnTo>
                <a:lnTo>
                  <a:pt x="4072209" y="4391597"/>
                </a:lnTo>
                <a:lnTo>
                  <a:pt x="3955290" y="4408707"/>
                </a:lnTo>
                <a:lnTo>
                  <a:pt x="3832667" y="4422965"/>
                </a:lnTo>
                <a:lnTo>
                  <a:pt x="3710045" y="4434372"/>
                </a:lnTo>
                <a:lnTo>
                  <a:pt x="3584570" y="4442927"/>
                </a:lnTo>
                <a:lnTo>
                  <a:pt x="3459096" y="4445779"/>
                </a:lnTo>
                <a:lnTo>
                  <a:pt x="3330770" y="4448630"/>
                </a:lnTo>
                <a:lnTo>
                  <a:pt x="3199593" y="4445779"/>
                </a:lnTo>
                <a:lnTo>
                  <a:pt x="3074118" y="4442927"/>
                </a:lnTo>
                <a:lnTo>
                  <a:pt x="2948644" y="4434372"/>
                </a:lnTo>
                <a:lnTo>
                  <a:pt x="2826022" y="4422965"/>
                </a:lnTo>
                <a:lnTo>
                  <a:pt x="2703400" y="4408707"/>
                </a:lnTo>
                <a:lnTo>
                  <a:pt x="2586480" y="4391597"/>
                </a:lnTo>
                <a:lnTo>
                  <a:pt x="2469561" y="4371635"/>
                </a:lnTo>
                <a:lnTo>
                  <a:pt x="2358345" y="4348821"/>
                </a:lnTo>
                <a:lnTo>
                  <a:pt x="2249981" y="4323156"/>
                </a:lnTo>
                <a:lnTo>
                  <a:pt x="2144469" y="4294639"/>
                </a:lnTo>
                <a:lnTo>
                  <a:pt x="2041808" y="4263271"/>
                </a:lnTo>
                <a:lnTo>
                  <a:pt x="1947702" y="4231902"/>
                </a:lnTo>
                <a:lnTo>
                  <a:pt x="1853597" y="4194830"/>
                </a:lnTo>
                <a:lnTo>
                  <a:pt x="1768046" y="4154906"/>
                </a:lnTo>
                <a:lnTo>
                  <a:pt x="1685348" y="4114983"/>
                </a:lnTo>
                <a:lnTo>
                  <a:pt x="1608352" y="4072208"/>
                </a:lnTo>
                <a:lnTo>
                  <a:pt x="1123565" y="4072208"/>
                </a:lnTo>
                <a:lnTo>
                  <a:pt x="1063679" y="4069356"/>
                </a:lnTo>
                <a:lnTo>
                  <a:pt x="1006646" y="4060801"/>
                </a:lnTo>
                <a:lnTo>
                  <a:pt x="952464" y="4046542"/>
                </a:lnTo>
                <a:lnTo>
                  <a:pt x="901133" y="4026581"/>
                </a:lnTo>
                <a:lnTo>
                  <a:pt x="852655" y="4003767"/>
                </a:lnTo>
                <a:lnTo>
                  <a:pt x="804176" y="3975250"/>
                </a:lnTo>
                <a:lnTo>
                  <a:pt x="761401" y="3943882"/>
                </a:lnTo>
                <a:lnTo>
                  <a:pt x="721477" y="3906810"/>
                </a:lnTo>
                <a:lnTo>
                  <a:pt x="684405" y="3866886"/>
                </a:lnTo>
                <a:lnTo>
                  <a:pt x="653037" y="3824111"/>
                </a:lnTo>
                <a:lnTo>
                  <a:pt x="624520" y="3775632"/>
                </a:lnTo>
                <a:lnTo>
                  <a:pt x="598855" y="3727154"/>
                </a:lnTo>
                <a:lnTo>
                  <a:pt x="578893" y="3675823"/>
                </a:lnTo>
                <a:lnTo>
                  <a:pt x="567486" y="3621641"/>
                </a:lnTo>
                <a:lnTo>
                  <a:pt x="558931" y="3564607"/>
                </a:lnTo>
                <a:lnTo>
                  <a:pt x="553228" y="3507574"/>
                </a:lnTo>
                <a:lnTo>
                  <a:pt x="553228" y="3114041"/>
                </a:lnTo>
                <a:lnTo>
                  <a:pt x="493342" y="3085524"/>
                </a:lnTo>
                <a:lnTo>
                  <a:pt x="436308" y="3051304"/>
                </a:lnTo>
                <a:lnTo>
                  <a:pt x="379275" y="3014232"/>
                </a:lnTo>
                <a:lnTo>
                  <a:pt x="327944" y="2971457"/>
                </a:lnTo>
                <a:lnTo>
                  <a:pt x="279466" y="2925830"/>
                </a:lnTo>
                <a:lnTo>
                  <a:pt x="233839" y="2877351"/>
                </a:lnTo>
                <a:lnTo>
                  <a:pt x="191063" y="2826021"/>
                </a:lnTo>
                <a:lnTo>
                  <a:pt x="153991" y="2768987"/>
                </a:lnTo>
                <a:lnTo>
                  <a:pt x="119771" y="2711953"/>
                </a:lnTo>
                <a:lnTo>
                  <a:pt x="88403" y="2649216"/>
                </a:lnTo>
                <a:lnTo>
                  <a:pt x="62737" y="2586479"/>
                </a:lnTo>
                <a:lnTo>
                  <a:pt x="39924" y="2518039"/>
                </a:lnTo>
                <a:lnTo>
                  <a:pt x="22814" y="2452450"/>
                </a:lnTo>
                <a:lnTo>
                  <a:pt x="8555" y="2381158"/>
                </a:lnTo>
                <a:lnTo>
                  <a:pt x="2852" y="2309866"/>
                </a:lnTo>
                <a:lnTo>
                  <a:pt x="0" y="2238574"/>
                </a:lnTo>
                <a:lnTo>
                  <a:pt x="2852" y="2164430"/>
                </a:lnTo>
                <a:lnTo>
                  <a:pt x="8555" y="2093138"/>
                </a:lnTo>
                <a:lnTo>
                  <a:pt x="22814" y="2024697"/>
                </a:lnTo>
                <a:lnTo>
                  <a:pt x="39924" y="1956257"/>
                </a:lnTo>
                <a:lnTo>
                  <a:pt x="62737" y="1890668"/>
                </a:lnTo>
                <a:lnTo>
                  <a:pt x="88403" y="1827931"/>
                </a:lnTo>
                <a:lnTo>
                  <a:pt x="119771" y="1765194"/>
                </a:lnTo>
                <a:lnTo>
                  <a:pt x="153991" y="1705308"/>
                </a:lnTo>
                <a:lnTo>
                  <a:pt x="191063" y="1651126"/>
                </a:lnTo>
                <a:lnTo>
                  <a:pt x="233839" y="1596944"/>
                </a:lnTo>
                <a:lnTo>
                  <a:pt x="279466" y="1548466"/>
                </a:lnTo>
                <a:lnTo>
                  <a:pt x="327944" y="1502839"/>
                </a:lnTo>
                <a:lnTo>
                  <a:pt x="379275" y="1462915"/>
                </a:lnTo>
                <a:lnTo>
                  <a:pt x="436308" y="1422991"/>
                </a:lnTo>
                <a:lnTo>
                  <a:pt x="493342" y="1391623"/>
                </a:lnTo>
                <a:lnTo>
                  <a:pt x="553228" y="1363106"/>
                </a:lnTo>
                <a:lnTo>
                  <a:pt x="553228" y="978128"/>
                </a:lnTo>
                <a:lnTo>
                  <a:pt x="558931" y="921095"/>
                </a:lnTo>
                <a:lnTo>
                  <a:pt x="567486" y="864061"/>
                </a:lnTo>
                <a:lnTo>
                  <a:pt x="578893" y="809879"/>
                </a:lnTo>
                <a:lnTo>
                  <a:pt x="598855" y="758549"/>
                </a:lnTo>
                <a:lnTo>
                  <a:pt x="624520" y="710070"/>
                </a:lnTo>
                <a:lnTo>
                  <a:pt x="653037" y="661591"/>
                </a:lnTo>
                <a:lnTo>
                  <a:pt x="684405" y="618816"/>
                </a:lnTo>
                <a:lnTo>
                  <a:pt x="721477" y="578892"/>
                </a:lnTo>
                <a:lnTo>
                  <a:pt x="761401" y="541820"/>
                </a:lnTo>
                <a:lnTo>
                  <a:pt x="804176" y="510452"/>
                </a:lnTo>
                <a:lnTo>
                  <a:pt x="852655" y="481935"/>
                </a:lnTo>
                <a:lnTo>
                  <a:pt x="901133" y="456270"/>
                </a:lnTo>
                <a:lnTo>
                  <a:pt x="952464" y="439160"/>
                </a:lnTo>
                <a:lnTo>
                  <a:pt x="1006646" y="424901"/>
                </a:lnTo>
                <a:lnTo>
                  <a:pt x="1063679" y="416346"/>
                </a:lnTo>
                <a:lnTo>
                  <a:pt x="1123565" y="413495"/>
                </a:lnTo>
                <a:lnTo>
                  <a:pt x="1548467" y="413495"/>
                </a:lnTo>
                <a:lnTo>
                  <a:pt x="1625462" y="365016"/>
                </a:lnTo>
                <a:lnTo>
                  <a:pt x="1708161" y="319389"/>
                </a:lnTo>
                <a:lnTo>
                  <a:pt x="1793711" y="279465"/>
                </a:lnTo>
                <a:lnTo>
                  <a:pt x="1887817" y="239542"/>
                </a:lnTo>
                <a:lnTo>
                  <a:pt x="1984774" y="202470"/>
                </a:lnTo>
                <a:lnTo>
                  <a:pt x="2090287" y="168250"/>
                </a:lnTo>
                <a:lnTo>
                  <a:pt x="2198651" y="136881"/>
                </a:lnTo>
                <a:lnTo>
                  <a:pt x="2309866" y="108364"/>
                </a:lnTo>
                <a:lnTo>
                  <a:pt x="2426786" y="82699"/>
                </a:lnTo>
                <a:lnTo>
                  <a:pt x="2546556" y="62737"/>
                </a:lnTo>
                <a:lnTo>
                  <a:pt x="2669180" y="42775"/>
                </a:lnTo>
                <a:lnTo>
                  <a:pt x="2797505" y="28517"/>
                </a:lnTo>
                <a:lnTo>
                  <a:pt x="2925831" y="14259"/>
                </a:lnTo>
                <a:lnTo>
                  <a:pt x="3059860" y="5703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8302376" y="3589469"/>
            <a:ext cx="2691370" cy="2691369"/>
          </a:xfrm>
          <a:custGeom>
            <a:avLst/>
            <a:gdLst>
              <a:gd name="connsiteX0" fmla="*/ 1951564 w 2691370"/>
              <a:gd name="connsiteY0" fmla="*/ 0 h 2691369"/>
              <a:gd name="connsiteX1" fmla="*/ 1952977 w 2691370"/>
              <a:gd name="connsiteY1" fmla="*/ 637 h 2691369"/>
              <a:gd name="connsiteX2" fmla="*/ 1953365 w 2691370"/>
              <a:gd name="connsiteY2" fmla="*/ 1662 h 2691369"/>
              <a:gd name="connsiteX3" fmla="*/ 2204279 w 2691370"/>
              <a:gd name="connsiteY3" fmla="*/ 664956 h 2691369"/>
              <a:gd name="connsiteX4" fmla="*/ 2212174 w 2691370"/>
              <a:gd name="connsiteY4" fmla="*/ 688923 h 2691369"/>
              <a:gd name="connsiteX5" fmla="*/ 2217768 w 2691370"/>
              <a:gd name="connsiteY5" fmla="*/ 716104 h 2691369"/>
              <a:gd name="connsiteX6" fmla="*/ 2222199 w 2691370"/>
              <a:gd name="connsiteY6" fmla="*/ 740209 h 2691369"/>
              <a:gd name="connsiteX7" fmla="*/ 2224968 w 2691370"/>
              <a:gd name="connsiteY7" fmla="*/ 766115 h 2691369"/>
              <a:gd name="connsiteX8" fmla="*/ 2226323 w 2691370"/>
              <a:gd name="connsiteY8" fmla="*/ 791384 h 2691369"/>
              <a:gd name="connsiteX9" fmla="*/ 2225241 w 2691370"/>
              <a:gd name="connsiteY9" fmla="*/ 816403 h 2691369"/>
              <a:gd name="connsiteX10" fmla="*/ 2223133 w 2691370"/>
              <a:gd name="connsiteY10" fmla="*/ 841810 h 2691369"/>
              <a:gd name="connsiteX11" fmla="*/ 2219612 w 2691370"/>
              <a:gd name="connsiteY11" fmla="*/ 866580 h 2691369"/>
              <a:gd name="connsiteX12" fmla="*/ 2215066 w 2691370"/>
              <a:gd name="connsiteY12" fmla="*/ 891737 h 2691369"/>
              <a:gd name="connsiteX13" fmla="*/ 2208719 w 2691370"/>
              <a:gd name="connsiteY13" fmla="*/ 915232 h 2691369"/>
              <a:gd name="connsiteX14" fmla="*/ 2199934 w 2691370"/>
              <a:gd name="connsiteY14" fmla="*/ 938478 h 2691369"/>
              <a:gd name="connsiteX15" fmla="*/ 2189736 w 2691370"/>
              <a:gd name="connsiteY15" fmla="*/ 961085 h 2691369"/>
              <a:gd name="connsiteX16" fmla="*/ 2178513 w 2691370"/>
              <a:gd name="connsiteY16" fmla="*/ 984081 h 2691369"/>
              <a:gd name="connsiteX17" fmla="*/ 2165489 w 2691370"/>
              <a:gd name="connsiteY17" fmla="*/ 1005414 h 2691369"/>
              <a:gd name="connsiteX18" fmla="*/ 2152077 w 2691370"/>
              <a:gd name="connsiteY18" fmla="*/ 1025722 h 2691369"/>
              <a:gd name="connsiteX19" fmla="*/ 2136615 w 2691370"/>
              <a:gd name="connsiteY19" fmla="*/ 1046806 h 2691369"/>
              <a:gd name="connsiteX20" fmla="*/ 2161773 w 2691370"/>
              <a:gd name="connsiteY20" fmla="*/ 1051352 h 2691369"/>
              <a:gd name="connsiteX21" fmla="*/ 2185268 w 2691370"/>
              <a:gd name="connsiteY21" fmla="*/ 1057699 h 2691369"/>
              <a:gd name="connsiteX22" fmla="*/ 2209538 w 2691370"/>
              <a:gd name="connsiteY22" fmla="*/ 1066096 h 2691369"/>
              <a:gd name="connsiteX23" fmla="*/ 2232783 w 2691370"/>
              <a:gd name="connsiteY23" fmla="*/ 1074881 h 2691369"/>
              <a:gd name="connsiteX24" fmla="*/ 2255779 w 2691370"/>
              <a:gd name="connsiteY24" fmla="*/ 1086104 h 2691369"/>
              <a:gd name="connsiteX25" fmla="*/ 2277750 w 2691370"/>
              <a:gd name="connsiteY25" fmla="*/ 1097715 h 2691369"/>
              <a:gd name="connsiteX26" fmla="*/ 2298445 w 2691370"/>
              <a:gd name="connsiteY26" fmla="*/ 1112152 h 2691369"/>
              <a:gd name="connsiteX27" fmla="*/ 2317728 w 2691370"/>
              <a:gd name="connsiteY27" fmla="*/ 1125952 h 2691369"/>
              <a:gd name="connsiteX28" fmla="*/ 2336762 w 2691370"/>
              <a:gd name="connsiteY28" fmla="*/ 1142189 h 2691369"/>
              <a:gd name="connsiteX29" fmla="*/ 2355158 w 2691370"/>
              <a:gd name="connsiteY29" fmla="*/ 1159840 h 2691369"/>
              <a:gd name="connsiteX30" fmla="*/ 2372916 w 2691370"/>
              <a:gd name="connsiteY30" fmla="*/ 1178904 h 2691369"/>
              <a:gd name="connsiteX31" fmla="*/ 2388624 w 2691370"/>
              <a:gd name="connsiteY31" fmla="*/ 1198743 h 2691369"/>
              <a:gd name="connsiteX32" fmla="*/ 2403307 w 2691370"/>
              <a:gd name="connsiteY32" fmla="*/ 1218971 h 2691369"/>
              <a:gd name="connsiteX33" fmla="*/ 2416328 w 2691370"/>
              <a:gd name="connsiteY33" fmla="*/ 1240998 h 2691369"/>
              <a:gd name="connsiteX34" fmla="*/ 2429736 w 2691370"/>
              <a:gd name="connsiteY34" fmla="*/ 1264052 h 2691369"/>
              <a:gd name="connsiteX35" fmla="*/ 2439681 w 2691370"/>
              <a:gd name="connsiteY35" fmla="*/ 1287243 h 2691369"/>
              <a:gd name="connsiteX36" fmla="*/ 2690982 w 2691370"/>
              <a:gd name="connsiteY36" fmla="*/ 1951562 h 2691369"/>
              <a:gd name="connsiteX37" fmla="*/ 2691370 w 2691370"/>
              <a:gd name="connsiteY37" fmla="*/ 1952588 h 2691369"/>
              <a:gd name="connsiteX38" fmla="*/ 2690345 w 2691370"/>
              <a:gd name="connsiteY38" fmla="*/ 1952975 h 2691369"/>
              <a:gd name="connsiteX39" fmla="*/ 2029100 w 2691370"/>
              <a:gd name="connsiteY39" fmla="*/ 2203114 h 2691369"/>
              <a:gd name="connsiteX40" fmla="*/ 2003083 w 2691370"/>
              <a:gd name="connsiteY40" fmla="*/ 2211784 h 2691369"/>
              <a:gd name="connsiteX41" fmla="*/ 1978340 w 2691370"/>
              <a:gd name="connsiteY41" fmla="*/ 2217628 h 2691369"/>
              <a:gd name="connsiteX42" fmla="*/ 1951797 w 2691370"/>
              <a:gd name="connsiteY42" fmla="*/ 2221810 h 2691369"/>
              <a:gd name="connsiteX43" fmla="*/ 1925891 w 2691370"/>
              <a:gd name="connsiteY43" fmla="*/ 2224578 h 2691369"/>
              <a:gd name="connsiteX44" fmla="*/ 1900622 w 2691370"/>
              <a:gd name="connsiteY44" fmla="*/ 2225934 h 2691369"/>
              <a:gd name="connsiteX45" fmla="*/ 1875603 w 2691370"/>
              <a:gd name="connsiteY45" fmla="*/ 2224851 h 2691369"/>
              <a:gd name="connsiteX46" fmla="*/ 1850196 w 2691370"/>
              <a:gd name="connsiteY46" fmla="*/ 2222743 h 2691369"/>
              <a:gd name="connsiteX47" fmla="*/ 1825426 w 2691370"/>
              <a:gd name="connsiteY47" fmla="*/ 2219223 h 2691369"/>
              <a:gd name="connsiteX48" fmla="*/ 1801294 w 2691370"/>
              <a:gd name="connsiteY48" fmla="*/ 2214289 h 2691369"/>
              <a:gd name="connsiteX49" fmla="*/ 1776774 w 2691370"/>
              <a:gd name="connsiteY49" fmla="*/ 2208330 h 2691369"/>
              <a:gd name="connsiteX50" fmla="*/ 1753528 w 2691370"/>
              <a:gd name="connsiteY50" fmla="*/ 2199545 h 2691369"/>
              <a:gd name="connsiteX51" fmla="*/ 1729895 w 2691370"/>
              <a:gd name="connsiteY51" fmla="*/ 2189735 h 2691369"/>
              <a:gd name="connsiteX52" fmla="*/ 1708313 w 2691370"/>
              <a:gd name="connsiteY52" fmla="*/ 2179149 h 2691369"/>
              <a:gd name="connsiteX53" fmla="*/ 1685566 w 2691370"/>
              <a:gd name="connsiteY53" fmla="*/ 2165488 h 2691369"/>
              <a:gd name="connsiteX54" fmla="*/ 1665258 w 2691370"/>
              <a:gd name="connsiteY54" fmla="*/ 2152076 h 2691369"/>
              <a:gd name="connsiteX55" fmla="*/ 1645976 w 2691370"/>
              <a:gd name="connsiteY55" fmla="*/ 2138276 h 2691369"/>
              <a:gd name="connsiteX56" fmla="*/ 1639629 w 2691370"/>
              <a:gd name="connsiteY56" fmla="*/ 2161771 h 2691369"/>
              <a:gd name="connsiteX57" fmla="*/ 1633282 w 2691370"/>
              <a:gd name="connsiteY57" fmla="*/ 2185266 h 2691369"/>
              <a:gd name="connsiteX58" fmla="*/ 1625273 w 2691370"/>
              <a:gd name="connsiteY58" fmla="*/ 2210562 h 2691369"/>
              <a:gd name="connsiteX59" fmla="*/ 1616100 w 2691370"/>
              <a:gd name="connsiteY59" fmla="*/ 2232782 h 2691369"/>
              <a:gd name="connsiteX60" fmla="*/ 1604877 w 2691370"/>
              <a:gd name="connsiteY60" fmla="*/ 2255778 h 2691369"/>
              <a:gd name="connsiteX61" fmla="*/ 1593266 w 2691370"/>
              <a:gd name="connsiteY61" fmla="*/ 2277748 h 2691369"/>
              <a:gd name="connsiteX62" fmla="*/ 1578829 w 2691370"/>
              <a:gd name="connsiteY62" fmla="*/ 2298444 h 2691369"/>
              <a:gd name="connsiteX63" fmla="*/ 1564004 w 2691370"/>
              <a:gd name="connsiteY63" fmla="*/ 2318115 h 2691369"/>
              <a:gd name="connsiteX64" fmla="*/ 1547766 w 2691370"/>
              <a:gd name="connsiteY64" fmla="*/ 2337148 h 2691369"/>
              <a:gd name="connsiteX65" fmla="*/ 1530115 w 2691370"/>
              <a:gd name="connsiteY65" fmla="*/ 2355544 h 2691369"/>
              <a:gd name="connsiteX66" fmla="*/ 1511052 w 2691370"/>
              <a:gd name="connsiteY66" fmla="*/ 2373302 h 2691369"/>
              <a:gd name="connsiteX67" fmla="*/ 1491212 w 2691370"/>
              <a:gd name="connsiteY67" fmla="*/ 2389010 h 2691369"/>
              <a:gd name="connsiteX68" fmla="*/ 1470985 w 2691370"/>
              <a:gd name="connsiteY68" fmla="*/ 2403693 h 2691369"/>
              <a:gd name="connsiteX69" fmla="*/ 1448320 w 2691370"/>
              <a:gd name="connsiteY69" fmla="*/ 2418127 h 2691369"/>
              <a:gd name="connsiteX70" fmla="*/ 1425904 w 2691370"/>
              <a:gd name="connsiteY70" fmla="*/ 2430122 h 2691369"/>
              <a:gd name="connsiteX71" fmla="*/ 1400662 w 2691370"/>
              <a:gd name="connsiteY71" fmla="*/ 2440842 h 2691369"/>
              <a:gd name="connsiteX72" fmla="*/ 739418 w 2691370"/>
              <a:gd name="connsiteY72" fmla="*/ 2690981 h 2691369"/>
              <a:gd name="connsiteX73" fmla="*/ 738392 w 2691370"/>
              <a:gd name="connsiteY73" fmla="*/ 2691369 h 2691369"/>
              <a:gd name="connsiteX74" fmla="*/ 738004 w 2691370"/>
              <a:gd name="connsiteY74" fmla="*/ 2690343 h 2691369"/>
              <a:gd name="connsiteX75" fmla="*/ 486703 w 2691370"/>
              <a:gd name="connsiteY75" fmla="*/ 2026024 h 2691369"/>
              <a:gd name="connsiteX76" fmla="*/ 478809 w 2691370"/>
              <a:gd name="connsiteY76" fmla="*/ 2002057 h 2691369"/>
              <a:gd name="connsiteX77" fmla="*/ 473602 w 2691370"/>
              <a:gd name="connsiteY77" fmla="*/ 1975901 h 2691369"/>
              <a:gd name="connsiteX78" fmla="*/ 468783 w 2691370"/>
              <a:gd name="connsiteY78" fmla="*/ 1950771 h 2691369"/>
              <a:gd name="connsiteX79" fmla="*/ 466402 w 2691370"/>
              <a:gd name="connsiteY79" fmla="*/ 1925890 h 2691369"/>
              <a:gd name="connsiteX80" fmla="*/ 465047 w 2691370"/>
              <a:gd name="connsiteY80" fmla="*/ 1900621 h 2691369"/>
              <a:gd name="connsiteX81" fmla="*/ 465742 w 2691370"/>
              <a:gd name="connsiteY81" fmla="*/ 1874577 h 2691369"/>
              <a:gd name="connsiteX82" fmla="*/ 467849 w 2691370"/>
              <a:gd name="connsiteY82" fmla="*/ 1849170 h 2691369"/>
              <a:gd name="connsiteX83" fmla="*/ 471370 w 2691370"/>
              <a:gd name="connsiteY83" fmla="*/ 1824400 h 2691369"/>
              <a:gd name="connsiteX84" fmla="*/ 476692 w 2691370"/>
              <a:gd name="connsiteY84" fmla="*/ 1801293 h 2691369"/>
              <a:gd name="connsiteX85" fmla="*/ 482651 w 2691370"/>
              <a:gd name="connsiteY85" fmla="*/ 1776773 h 2691369"/>
              <a:gd name="connsiteX86" fmla="*/ 491436 w 2691370"/>
              <a:gd name="connsiteY86" fmla="*/ 1753528 h 2691369"/>
              <a:gd name="connsiteX87" fmla="*/ 501246 w 2691370"/>
              <a:gd name="connsiteY87" fmla="*/ 1729895 h 2691369"/>
              <a:gd name="connsiteX88" fmla="*/ 512857 w 2691370"/>
              <a:gd name="connsiteY88" fmla="*/ 1707924 h 2691369"/>
              <a:gd name="connsiteX89" fmla="*/ 525493 w 2691370"/>
              <a:gd name="connsiteY89" fmla="*/ 1685566 h 2691369"/>
              <a:gd name="connsiteX90" fmla="*/ 538905 w 2691370"/>
              <a:gd name="connsiteY90" fmla="*/ 1665258 h 2691369"/>
              <a:gd name="connsiteX91" fmla="*/ 554755 w 2691370"/>
              <a:gd name="connsiteY91" fmla="*/ 1645199 h 2691369"/>
              <a:gd name="connsiteX92" fmla="*/ 529209 w 2691370"/>
              <a:gd name="connsiteY92" fmla="*/ 1639628 h 2691369"/>
              <a:gd name="connsiteX93" fmla="*/ 505714 w 2691370"/>
              <a:gd name="connsiteY93" fmla="*/ 1633282 h 2691369"/>
              <a:gd name="connsiteX94" fmla="*/ 481832 w 2691370"/>
              <a:gd name="connsiteY94" fmla="*/ 1625910 h 2691369"/>
              <a:gd name="connsiteX95" fmla="*/ 458199 w 2691370"/>
              <a:gd name="connsiteY95" fmla="*/ 1616099 h 2691369"/>
              <a:gd name="connsiteX96" fmla="*/ 435591 w 2691370"/>
              <a:gd name="connsiteY96" fmla="*/ 1605901 h 2691369"/>
              <a:gd name="connsiteX97" fmla="*/ 413620 w 2691370"/>
              <a:gd name="connsiteY97" fmla="*/ 1594290 h 2691369"/>
              <a:gd name="connsiteX98" fmla="*/ 393312 w 2691370"/>
              <a:gd name="connsiteY98" fmla="*/ 1580879 h 2691369"/>
              <a:gd name="connsiteX99" fmla="*/ 373254 w 2691370"/>
              <a:gd name="connsiteY99" fmla="*/ 1565029 h 2691369"/>
              <a:gd name="connsiteX100" fmla="*/ 354221 w 2691370"/>
              <a:gd name="connsiteY100" fmla="*/ 1548791 h 2691369"/>
              <a:gd name="connsiteX101" fmla="*/ 335825 w 2691370"/>
              <a:gd name="connsiteY101" fmla="*/ 1531140 h 2691369"/>
              <a:gd name="connsiteX102" fmla="*/ 318454 w 2691370"/>
              <a:gd name="connsiteY102" fmla="*/ 1513102 h 2691369"/>
              <a:gd name="connsiteX103" fmla="*/ 302746 w 2691370"/>
              <a:gd name="connsiteY103" fmla="*/ 1493262 h 2691369"/>
              <a:gd name="connsiteX104" fmla="*/ 287675 w 2691370"/>
              <a:gd name="connsiteY104" fmla="*/ 1472010 h 2691369"/>
              <a:gd name="connsiteX105" fmla="*/ 275043 w 2691370"/>
              <a:gd name="connsiteY105" fmla="*/ 1451007 h 2691369"/>
              <a:gd name="connsiteX106" fmla="*/ 261247 w 2691370"/>
              <a:gd name="connsiteY106" fmla="*/ 1426929 h 2691369"/>
              <a:gd name="connsiteX107" fmla="*/ 251302 w 2691370"/>
              <a:gd name="connsiteY107" fmla="*/ 1403737 h 2691369"/>
              <a:gd name="connsiteX108" fmla="*/ 388 w 2691370"/>
              <a:gd name="connsiteY108" fmla="*/ 740443 h 2691369"/>
              <a:gd name="connsiteX109" fmla="*/ 0 w 2691370"/>
              <a:gd name="connsiteY109" fmla="*/ 739418 h 2691369"/>
              <a:gd name="connsiteX110" fmla="*/ 637 w 2691370"/>
              <a:gd name="connsiteY110" fmla="*/ 738005 h 2691369"/>
              <a:gd name="connsiteX111" fmla="*/ 667008 w 2691370"/>
              <a:gd name="connsiteY111" fmla="*/ 485927 h 2691369"/>
              <a:gd name="connsiteX112" fmla="*/ 692388 w 2691370"/>
              <a:gd name="connsiteY112" fmla="*/ 478670 h 2691369"/>
              <a:gd name="connsiteX113" fmla="*/ 717130 w 2691370"/>
              <a:gd name="connsiteY113" fmla="*/ 472826 h 2691369"/>
              <a:gd name="connsiteX114" fmla="*/ 742649 w 2691370"/>
              <a:gd name="connsiteY114" fmla="*/ 469032 h 2691369"/>
              <a:gd name="connsiteX115" fmla="*/ 768555 w 2691370"/>
              <a:gd name="connsiteY115" fmla="*/ 466264 h 2691369"/>
              <a:gd name="connsiteX116" fmla="*/ 793823 w 2691370"/>
              <a:gd name="connsiteY116" fmla="*/ 464908 h 2691369"/>
              <a:gd name="connsiteX117" fmla="*/ 818843 w 2691370"/>
              <a:gd name="connsiteY117" fmla="*/ 465991 h 2691369"/>
              <a:gd name="connsiteX118" fmla="*/ 843224 w 2691370"/>
              <a:gd name="connsiteY118" fmla="*/ 468487 h 2691369"/>
              <a:gd name="connsiteX119" fmla="*/ 867994 w 2691370"/>
              <a:gd name="connsiteY119" fmla="*/ 472007 h 2691369"/>
              <a:gd name="connsiteX120" fmla="*/ 892126 w 2691370"/>
              <a:gd name="connsiteY120" fmla="*/ 476941 h 2691369"/>
              <a:gd name="connsiteX121" fmla="*/ 916009 w 2691370"/>
              <a:gd name="connsiteY121" fmla="*/ 484313 h 2691369"/>
              <a:gd name="connsiteX122" fmla="*/ 938867 w 2691370"/>
              <a:gd name="connsiteY122" fmla="*/ 492073 h 2691369"/>
              <a:gd name="connsiteX123" fmla="*/ 961474 w 2691370"/>
              <a:gd name="connsiteY123" fmla="*/ 502271 h 2691369"/>
              <a:gd name="connsiteX124" fmla="*/ 984082 w 2691370"/>
              <a:gd name="connsiteY124" fmla="*/ 512469 h 2691369"/>
              <a:gd name="connsiteX125" fmla="*/ 1005416 w 2691370"/>
              <a:gd name="connsiteY125" fmla="*/ 525493 h 2691369"/>
              <a:gd name="connsiteX126" fmla="*/ 1025724 w 2691370"/>
              <a:gd name="connsiteY126" fmla="*/ 538904 h 2691369"/>
              <a:gd name="connsiteX127" fmla="*/ 1046807 w 2691370"/>
              <a:gd name="connsiteY127" fmla="*/ 554367 h 2691369"/>
              <a:gd name="connsiteX128" fmla="*/ 1051353 w 2691370"/>
              <a:gd name="connsiteY128" fmla="*/ 529209 h 2691369"/>
              <a:gd name="connsiteX129" fmla="*/ 1057700 w 2691370"/>
              <a:gd name="connsiteY129" fmla="*/ 505714 h 2691369"/>
              <a:gd name="connsiteX130" fmla="*/ 1065072 w 2691370"/>
              <a:gd name="connsiteY130" fmla="*/ 481832 h 2691369"/>
              <a:gd name="connsiteX131" fmla="*/ 1075270 w 2691370"/>
              <a:gd name="connsiteY131" fmla="*/ 459224 h 2691369"/>
              <a:gd name="connsiteX132" fmla="*/ 1085468 w 2691370"/>
              <a:gd name="connsiteY132" fmla="*/ 436616 h 2691369"/>
              <a:gd name="connsiteX133" fmla="*/ 1097467 w 2691370"/>
              <a:gd name="connsiteY133" fmla="*/ 415670 h 2691369"/>
              <a:gd name="connsiteX134" fmla="*/ 1110491 w 2691370"/>
              <a:gd name="connsiteY134" fmla="*/ 394338 h 2691369"/>
              <a:gd name="connsiteX135" fmla="*/ 1125316 w 2691370"/>
              <a:gd name="connsiteY135" fmla="*/ 374667 h 2691369"/>
              <a:gd name="connsiteX136" fmla="*/ 1141553 w 2691370"/>
              <a:gd name="connsiteY136" fmla="*/ 355634 h 2691369"/>
              <a:gd name="connsiteX137" fmla="*/ 1158179 w 2691370"/>
              <a:gd name="connsiteY137" fmla="*/ 337626 h 2691369"/>
              <a:gd name="connsiteX138" fmla="*/ 1176218 w 2691370"/>
              <a:gd name="connsiteY138" fmla="*/ 320255 h 2691369"/>
              <a:gd name="connsiteX139" fmla="*/ 1196057 w 2691370"/>
              <a:gd name="connsiteY139" fmla="*/ 304547 h 2691369"/>
              <a:gd name="connsiteX140" fmla="*/ 1217309 w 2691370"/>
              <a:gd name="connsiteY140" fmla="*/ 289476 h 2691369"/>
              <a:gd name="connsiteX141" fmla="*/ 1238949 w 2691370"/>
              <a:gd name="connsiteY141" fmla="*/ 275430 h 2691369"/>
              <a:gd name="connsiteX142" fmla="*/ 1261365 w 2691370"/>
              <a:gd name="connsiteY142" fmla="*/ 263435 h 2691369"/>
              <a:gd name="connsiteX143" fmla="*/ 1285194 w 2691370"/>
              <a:gd name="connsiteY143" fmla="*/ 252077 h 2691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2691370" h="2691369">
                <a:moveTo>
                  <a:pt x="1951564" y="0"/>
                </a:moveTo>
                <a:lnTo>
                  <a:pt x="1952977" y="637"/>
                </a:lnTo>
                <a:lnTo>
                  <a:pt x="1953365" y="1662"/>
                </a:lnTo>
                <a:lnTo>
                  <a:pt x="2204279" y="664956"/>
                </a:lnTo>
                <a:lnTo>
                  <a:pt x="2212174" y="688923"/>
                </a:lnTo>
                <a:lnTo>
                  <a:pt x="2217768" y="716104"/>
                </a:lnTo>
                <a:lnTo>
                  <a:pt x="2222199" y="740209"/>
                </a:lnTo>
                <a:lnTo>
                  <a:pt x="2224968" y="766115"/>
                </a:lnTo>
                <a:lnTo>
                  <a:pt x="2226323" y="791384"/>
                </a:lnTo>
                <a:lnTo>
                  <a:pt x="2225241" y="816403"/>
                </a:lnTo>
                <a:lnTo>
                  <a:pt x="2223133" y="841810"/>
                </a:lnTo>
                <a:lnTo>
                  <a:pt x="2219612" y="866580"/>
                </a:lnTo>
                <a:lnTo>
                  <a:pt x="2215066" y="891737"/>
                </a:lnTo>
                <a:lnTo>
                  <a:pt x="2208719" y="915232"/>
                </a:lnTo>
                <a:lnTo>
                  <a:pt x="2199934" y="938478"/>
                </a:lnTo>
                <a:lnTo>
                  <a:pt x="2189736" y="961085"/>
                </a:lnTo>
                <a:lnTo>
                  <a:pt x="2178513" y="984081"/>
                </a:lnTo>
                <a:lnTo>
                  <a:pt x="2165489" y="1005414"/>
                </a:lnTo>
                <a:lnTo>
                  <a:pt x="2152077" y="1025722"/>
                </a:lnTo>
                <a:lnTo>
                  <a:pt x="2136615" y="1046806"/>
                </a:lnTo>
                <a:lnTo>
                  <a:pt x="2161773" y="1051352"/>
                </a:lnTo>
                <a:lnTo>
                  <a:pt x="2185268" y="1057699"/>
                </a:lnTo>
                <a:lnTo>
                  <a:pt x="2209538" y="1066096"/>
                </a:lnTo>
                <a:lnTo>
                  <a:pt x="2232783" y="1074881"/>
                </a:lnTo>
                <a:lnTo>
                  <a:pt x="2255779" y="1086104"/>
                </a:lnTo>
                <a:lnTo>
                  <a:pt x="2277750" y="1097715"/>
                </a:lnTo>
                <a:lnTo>
                  <a:pt x="2298445" y="1112152"/>
                </a:lnTo>
                <a:lnTo>
                  <a:pt x="2317728" y="1125952"/>
                </a:lnTo>
                <a:lnTo>
                  <a:pt x="2336762" y="1142189"/>
                </a:lnTo>
                <a:lnTo>
                  <a:pt x="2355158" y="1159840"/>
                </a:lnTo>
                <a:lnTo>
                  <a:pt x="2372916" y="1178904"/>
                </a:lnTo>
                <a:lnTo>
                  <a:pt x="2388624" y="1198743"/>
                </a:lnTo>
                <a:lnTo>
                  <a:pt x="2403307" y="1218971"/>
                </a:lnTo>
                <a:lnTo>
                  <a:pt x="2416328" y="1240998"/>
                </a:lnTo>
                <a:lnTo>
                  <a:pt x="2429736" y="1264052"/>
                </a:lnTo>
                <a:lnTo>
                  <a:pt x="2439681" y="1287243"/>
                </a:lnTo>
                <a:lnTo>
                  <a:pt x="2690982" y="1951562"/>
                </a:lnTo>
                <a:lnTo>
                  <a:pt x="2691370" y="1952588"/>
                </a:lnTo>
                <a:lnTo>
                  <a:pt x="2690345" y="1952975"/>
                </a:lnTo>
                <a:lnTo>
                  <a:pt x="2029100" y="2203114"/>
                </a:lnTo>
                <a:lnTo>
                  <a:pt x="2003083" y="2211784"/>
                </a:lnTo>
                <a:lnTo>
                  <a:pt x="1978340" y="2217628"/>
                </a:lnTo>
                <a:lnTo>
                  <a:pt x="1951797" y="2221810"/>
                </a:lnTo>
                <a:lnTo>
                  <a:pt x="1925891" y="2224578"/>
                </a:lnTo>
                <a:lnTo>
                  <a:pt x="1900622" y="2225934"/>
                </a:lnTo>
                <a:lnTo>
                  <a:pt x="1875603" y="2224851"/>
                </a:lnTo>
                <a:lnTo>
                  <a:pt x="1850196" y="2222743"/>
                </a:lnTo>
                <a:lnTo>
                  <a:pt x="1825426" y="2219223"/>
                </a:lnTo>
                <a:lnTo>
                  <a:pt x="1801294" y="2214289"/>
                </a:lnTo>
                <a:lnTo>
                  <a:pt x="1776774" y="2208330"/>
                </a:lnTo>
                <a:lnTo>
                  <a:pt x="1753528" y="2199545"/>
                </a:lnTo>
                <a:lnTo>
                  <a:pt x="1729895" y="2189735"/>
                </a:lnTo>
                <a:lnTo>
                  <a:pt x="1708313" y="2179149"/>
                </a:lnTo>
                <a:lnTo>
                  <a:pt x="1685566" y="2165488"/>
                </a:lnTo>
                <a:lnTo>
                  <a:pt x="1665258" y="2152076"/>
                </a:lnTo>
                <a:lnTo>
                  <a:pt x="1645976" y="2138276"/>
                </a:lnTo>
                <a:lnTo>
                  <a:pt x="1639629" y="2161771"/>
                </a:lnTo>
                <a:lnTo>
                  <a:pt x="1633282" y="2185266"/>
                </a:lnTo>
                <a:lnTo>
                  <a:pt x="1625273" y="2210562"/>
                </a:lnTo>
                <a:lnTo>
                  <a:pt x="1616100" y="2232782"/>
                </a:lnTo>
                <a:lnTo>
                  <a:pt x="1604877" y="2255778"/>
                </a:lnTo>
                <a:lnTo>
                  <a:pt x="1593266" y="2277748"/>
                </a:lnTo>
                <a:lnTo>
                  <a:pt x="1578829" y="2298444"/>
                </a:lnTo>
                <a:lnTo>
                  <a:pt x="1564004" y="2318115"/>
                </a:lnTo>
                <a:lnTo>
                  <a:pt x="1547766" y="2337148"/>
                </a:lnTo>
                <a:lnTo>
                  <a:pt x="1530115" y="2355544"/>
                </a:lnTo>
                <a:lnTo>
                  <a:pt x="1511052" y="2373302"/>
                </a:lnTo>
                <a:lnTo>
                  <a:pt x="1491212" y="2389010"/>
                </a:lnTo>
                <a:lnTo>
                  <a:pt x="1470985" y="2403693"/>
                </a:lnTo>
                <a:lnTo>
                  <a:pt x="1448320" y="2418127"/>
                </a:lnTo>
                <a:lnTo>
                  <a:pt x="1425904" y="2430122"/>
                </a:lnTo>
                <a:lnTo>
                  <a:pt x="1400662" y="2440842"/>
                </a:lnTo>
                <a:lnTo>
                  <a:pt x="739418" y="2690981"/>
                </a:lnTo>
                <a:lnTo>
                  <a:pt x="738392" y="2691369"/>
                </a:lnTo>
                <a:lnTo>
                  <a:pt x="738004" y="2690343"/>
                </a:lnTo>
                <a:lnTo>
                  <a:pt x="486703" y="2026024"/>
                </a:lnTo>
                <a:lnTo>
                  <a:pt x="478809" y="2002057"/>
                </a:lnTo>
                <a:lnTo>
                  <a:pt x="473602" y="1975901"/>
                </a:lnTo>
                <a:lnTo>
                  <a:pt x="468783" y="1950771"/>
                </a:lnTo>
                <a:lnTo>
                  <a:pt x="466402" y="1925890"/>
                </a:lnTo>
                <a:lnTo>
                  <a:pt x="465047" y="1900621"/>
                </a:lnTo>
                <a:lnTo>
                  <a:pt x="465742" y="1874577"/>
                </a:lnTo>
                <a:lnTo>
                  <a:pt x="467849" y="1849170"/>
                </a:lnTo>
                <a:lnTo>
                  <a:pt x="471370" y="1824400"/>
                </a:lnTo>
                <a:lnTo>
                  <a:pt x="476692" y="1801293"/>
                </a:lnTo>
                <a:lnTo>
                  <a:pt x="482651" y="1776773"/>
                </a:lnTo>
                <a:lnTo>
                  <a:pt x="491436" y="1753528"/>
                </a:lnTo>
                <a:lnTo>
                  <a:pt x="501246" y="1729895"/>
                </a:lnTo>
                <a:lnTo>
                  <a:pt x="512857" y="1707924"/>
                </a:lnTo>
                <a:lnTo>
                  <a:pt x="525493" y="1685566"/>
                </a:lnTo>
                <a:lnTo>
                  <a:pt x="538905" y="1665258"/>
                </a:lnTo>
                <a:lnTo>
                  <a:pt x="554755" y="1645199"/>
                </a:lnTo>
                <a:lnTo>
                  <a:pt x="529209" y="1639628"/>
                </a:lnTo>
                <a:lnTo>
                  <a:pt x="505714" y="1633282"/>
                </a:lnTo>
                <a:lnTo>
                  <a:pt x="481832" y="1625910"/>
                </a:lnTo>
                <a:lnTo>
                  <a:pt x="458199" y="1616099"/>
                </a:lnTo>
                <a:lnTo>
                  <a:pt x="435591" y="1605901"/>
                </a:lnTo>
                <a:lnTo>
                  <a:pt x="413620" y="1594290"/>
                </a:lnTo>
                <a:lnTo>
                  <a:pt x="393312" y="1580879"/>
                </a:lnTo>
                <a:lnTo>
                  <a:pt x="373254" y="1565029"/>
                </a:lnTo>
                <a:lnTo>
                  <a:pt x="354221" y="1548791"/>
                </a:lnTo>
                <a:lnTo>
                  <a:pt x="335825" y="1531140"/>
                </a:lnTo>
                <a:lnTo>
                  <a:pt x="318454" y="1513102"/>
                </a:lnTo>
                <a:lnTo>
                  <a:pt x="302746" y="1493262"/>
                </a:lnTo>
                <a:lnTo>
                  <a:pt x="287675" y="1472010"/>
                </a:lnTo>
                <a:lnTo>
                  <a:pt x="275043" y="1451007"/>
                </a:lnTo>
                <a:lnTo>
                  <a:pt x="261247" y="1426929"/>
                </a:lnTo>
                <a:lnTo>
                  <a:pt x="251302" y="1403737"/>
                </a:lnTo>
                <a:lnTo>
                  <a:pt x="388" y="740443"/>
                </a:lnTo>
                <a:lnTo>
                  <a:pt x="0" y="739418"/>
                </a:lnTo>
                <a:lnTo>
                  <a:pt x="637" y="738005"/>
                </a:lnTo>
                <a:lnTo>
                  <a:pt x="667008" y="485927"/>
                </a:lnTo>
                <a:lnTo>
                  <a:pt x="692388" y="478670"/>
                </a:lnTo>
                <a:lnTo>
                  <a:pt x="717130" y="472826"/>
                </a:lnTo>
                <a:lnTo>
                  <a:pt x="742649" y="469032"/>
                </a:lnTo>
                <a:lnTo>
                  <a:pt x="768555" y="466264"/>
                </a:lnTo>
                <a:lnTo>
                  <a:pt x="793823" y="464908"/>
                </a:lnTo>
                <a:lnTo>
                  <a:pt x="818843" y="465991"/>
                </a:lnTo>
                <a:lnTo>
                  <a:pt x="843224" y="468487"/>
                </a:lnTo>
                <a:lnTo>
                  <a:pt x="867994" y="472007"/>
                </a:lnTo>
                <a:lnTo>
                  <a:pt x="892126" y="476941"/>
                </a:lnTo>
                <a:lnTo>
                  <a:pt x="916009" y="484313"/>
                </a:lnTo>
                <a:lnTo>
                  <a:pt x="938867" y="492073"/>
                </a:lnTo>
                <a:lnTo>
                  <a:pt x="961474" y="502271"/>
                </a:lnTo>
                <a:lnTo>
                  <a:pt x="984082" y="512469"/>
                </a:lnTo>
                <a:lnTo>
                  <a:pt x="1005416" y="525493"/>
                </a:lnTo>
                <a:lnTo>
                  <a:pt x="1025724" y="538904"/>
                </a:lnTo>
                <a:lnTo>
                  <a:pt x="1046807" y="554367"/>
                </a:lnTo>
                <a:lnTo>
                  <a:pt x="1051353" y="529209"/>
                </a:lnTo>
                <a:lnTo>
                  <a:pt x="1057700" y="505714"/>
                </a:lnTo>
                <a:lnTo>
                  <a:pt x="1065072" y="481832"/>
                </a:lnTo>
                <a:lnTo>
                  <a:pt x="1075270" y="459224"/>
                </a:lnTo>
                <a:lnTo>
                  <a:pt x="1085468" y="436616"/>
                </a:lnTo>
                <a:lnTo>
                  <a:pt x="1097467" y="415670"/>
                </a:lnTo>
                <a:lnTo>
                  <a:pt x="1110491" y="394338"/>
                </a:lnTo>
                <a:lnTo>
                  <a:pt x="1125316" y="374667"/>
                </a:lnTo>
                <a:lnTo>
                  <a:pt x="1141553" y="355634"/>
                </a:lnTo>
                <a:lnTo>
                  <a:pt x="1158179" y="337626"/>
                </a:lnTo>
                <a:lnTo>
                  <a:pt x="1176218" y="320255"/>
                </a:lnTo>
                <a:lnTo>
                  <a:pt x="1196057" y="304547"/>
                </a:lnTo>
                <a:lnTo>
                  <a:pt x="1217309" y="289476"/>
                </a:lnTo>
                <a:lnTo>
                  <a:pt x="1238949" y="275430"/>
                </a:lnTo>
                <a:lnTo>
                  <a:pt x="1261365" y="263435"/>
                </a:lnTo>
                <a:lnTo>
                  <a:pt x="1285194" y="252077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1198254" y="3382257"/>
            <a:ext cx="2733758" cy="2733757"/>
          </a:xfrm>
          <a:custGeom>
            <a:avLst/>
            <a:gdLst>
              <a:gd name="connsiteX0" fmla="*/ 810410 w 2733758"/>
              <a:gd name="connsiteY0" fmla="*/ 0 h 2733757"/>
              <a:gd name="connsiteX1" fmla="*/ 1467160 w 2733758"/>
              <a:gd name="connsiteY1" fmla="*/ 276173 h 2733757"/>
              <a:gd name="connsiteX2" fmla="*/ 1490559 w 2733758"/>
              <a:gd name="connsiteY2" fmla="*/ 288392 h 2733757"/>
              <a:gd name="connsiteX3" fmla="*/ 1512524 w 2733758"/>
              <a:gd name="connsiteY3" fmla="*/ 301195 h 2733757"/>
              <a:gd name="connsiteX4" fmla="*/ 1533638 w 2733758"/>
              <a:gd name="connsiteY4" fmla="*/ 316019 h 2733757"/>
              <a:gd name="connsiteX5" fmla="*/ 1554328 w 2733758"/>
              <a:gd name="connsiteY5" fmla="*/ 331854 h 2733757"/>
              <a:gd name="connsiteX6" fmla="*/ 1573582 w 2733758"/>
              <a:gd name="connsiteY6" fmla="*/ 348274 h 2733757"/>
              <a:gd name="connsiteX7" fmla="*/ 1590976 w 2733758"/>
              <a:gd name="connsiteY7" fmla="*/ 366290 h 2733757"/>
              <a:gd name="connsiteX8" fmla="*/ 1606935 w 2733758"/>
              <a:gd name="connsiteY8" fmla="*/ 384891 h 2733757"/>
              <a:gd name="connsiteX9" fmla="*/ 1622469 w 2733758"/>
              <a:gd name="connsiteY9" fmla="*/ 404503 h 2733757"/>
              <a:gd name="connsiteX10" fmla="*/ 1636568 w 2733758"/>
              <a:gd name="connsiteY10" fmla="*/ 424701 h 2733757"/>
              <a:gd name="connsiteX11" fmla="*/ 1648806 w 2733758"/>
              <a:gd name="connsiteY11" fmla="*/ 446494 h 2733757"/>
              <a:gd name="connsiteX12" fmla="*/ 1660035 w 2733758"/>
              <a:gd name="connsiteY12" fmla="*/ 467862 h 2733757"/>
              <a:gd name="connsiteX13" fmla="*/ 1669403 w 2733758"/>
              <a:gd name="connsiteY13" fmla="*/ 490826 h 2733757"/>
              <a:gd name="connsiteX14" fmla="*/ 1678771 w 2733758"/>
              <a:gd name="connsiteY14" fmla="*/ 513791 h 2733757"/>
              <a:gd name="connsiteX15" fmla="*/ 1685268 w 2733758"/>
              <a:gd name="connsiteY15" fmla="*/ 537926 h 2733757"/>
              <a:gd name="connsiteX16" fmla="*/ 1690755 w 2733758"/>
              <a:gd name="connsiteY16" fmla="*/ 561636 h 2733757"/>
              <a:gd name="connsiteX17" fmla="*/ 1695393 w 2733758"/>
              <a:gd name="connsiteY17" fmla="*/ 587367 h 2733757"/>
              <a:gd name="connsiteX18" fmla="*/ 1716015 w 2733758"/>
              <a:gd name="connsiteY18" fmla="*/ 572258 h 2733757"/>
              <a:gd name="connsiteX19" fmla="*/ 1736798 w 2733758"/>
              <a:gd name="connsiteY19" fmla="*/ 559595 h 2733757"/>
              <a:gd name="connsiteX20" fmla="*/ 1758591 w 2733758"/>
              <a:gd name="connsiteY20" fmla="*/ 547356 h 2733757"/>
              <a:gd name="connsiteX21" fmla="*/ 1781555 w 2733758"/>
              <a:gd name="connsiteY21" fmla="*/ 537988 h 2733757"/>
              <a:gd name="connsiteX22" fmla="*/ 1804520 w 2733758"/>
              <a:gd name="connsiteY22" fmla="*/ 528620 h 2733757"/>
              <a:gd name="connsiteX23" fmla="*/ 1827644 w 2733758"/>
              <a:gd name="connsiteY23" fmla="*/ 521698 h 2733757"/>
              <a:gd name="connsiteX24" fmla="*/ 1851780 w 2733758"/>
              <a:gd name="connsiteY24" fmla="*/ 515200 h 2733757"/>
              <a:gd name="connsiteX25" fmla="*/ 1876076 w 2733758"/>
              <a:gd name="connsiteY25" fmla="*/ 511148 h 2733757"/>
              <a:gd name="connsiteX26" fmla="*/ 1900957 w 2733758"/>
              <a:gd name="connsiteY26" fmla="*/ 508532 h 2733757"/>
              <a:gd name="connsiteX27" fmla="*/ 1925414 w 2733758"/>
              <a:gd name="connsiteY27" fmla="*/ 506926 h 2733757"/>
              <a:gd name="connsiteX28" fmla="*/ 1950456 w 2733758"/>
              <a:gd name="connsiteY28" fmla="*/ 506755 h 2733757"/>
              <a:gd name="connsiteX29" fmla="*/ 1975658 w 2733758"/>
              <a:gd name="connsiteY29" fmla="*/ 509029 h 2733757"/>
              <a:gd name="connsiteX30" fmla="*/ 2001446 w 2733758"/>
              <a:gd name="connsiteY30" fmla="*/ 512739 h 2733757"/>
              <a:gd name="connsiteX31" fmla="*/ 2026810 w 2733758"/>
              <a:gd name="connsiteY31" fmla="*/ 517460 h 2733757"/>
              <a:gd name="connsiteX32" fmla="*/ 2051323 w 2733758"/>
              <a:gd name="connsiteY32" fmla="*/ 524201 h 2733757"/>
              <a:gd name="connsiteX33" fmla="*/ 2076422 w 2733758"/>
              <a:gd name="connsiteY33" fmla="*/ 532377 h 2733757"/>
              <a:gd name="connsiteX34" fmla="*/ 2733172 w 2733758"/>
              <a:gd name="connsiteY34" fmla="*/ 808551 h 2733757"/>
              <a:gd name="connsiteX35" fmla="*/ 2733758 w 2733758"/>
              <a:gd name="connsiteY35" fmla="*/ 809986 h 2733757"/>
              <a:gd name="connsiteX36" fmla="*/ 2733333 w 2733758"/>
              <a:gd name="connsiteY36" fmla="*/ 810996 h 2733757"/>
              <a:gd name="connsiteX37" fmla="*/ 2458435 w 2733758"/>
              <a:gd name="connsiteY37" fmla="*/ 1464715 h 2733757"/>
              <a:gd name="connsiteX38" fmla="*/ 2447652 w 2733758"/>
              <a:gd name="connsiteY38" fmla="*/ 1487529 h 2733757"/>
              <a:gd name="connsiteX39" fmla="*/ 2432988 w 2733758"/>
              <a:gd name="connsiteY39" fmla="*/ 1511089 h 2733757"/>
              <a:gd name="connsiteX40" fmla="*/ 2419599 w 2733758"/>
              <a:gd name="connsiteY40" fmla="*/ 1531618 h 2733757"/>
              <a:gd name="connsiteX41" fmla="*/ 2403765 w 2733758"/>
              <a:gd name="connsiteY41" fmla="*/ 1552307 h 2733757"/>
              <a:gd name="connsiteX42" fmla="*/ 2387345 w 2733758"/>
              <a:gd name="connsiteY42" fmla="*/ 1571562 h 2733757"/>
              <a:gd name="connsiteX43" fmla="*/ 2369329 w 2733758"/>
              <a:gd name="connsiteY43" fmla="*/ 1588956 h 2733757"/>
              <a:gd name="connsiteX44" fmla="*/ 2350302 w 2733758"/>
              <a:gd name="connsiteY44" fmla="*/ 1605925 h 2733757"/>
              <a:gd name="connsiteX45" fmla="*/ 2330691 w 2733758"/>
              <a:gd name="connsiteY45" fmla="*/ 1621459 h 2733757"/>
              <a:gd name="connsiteX46" fmla="*/ 2310068 w 2733758"/>
              <a:gd name="connsiteY46" fmla="*/ 1636568 h 2733757"/>
              <a:gd name="connsiteX47" fmla="*/ 2289285 w 2733758"/>
              <a:gd name="connsiteY47" fmla="*/ 1649231 h 2733757"/>
              <a:gd name="connsiteX48" fmla="*/ 2266907 w 2733758"/>
              <a:gd name="connsiteY48" fmla="*/ 1660035 h 2733757"/>
              <a:gd name="connsiteX49" fmla="*/ 2243942 w 2733758"/>
              <a:gd name="connsiteY49" fmla="*/ 1669403 h 2733757"/>
              <a:gd name="connsiteX50" fmla="*/ 2219968 w 2733758"/>
              <a:gd name="connsiteY50" fmla="*/ 1678346 h 2733757"/>
              <a:gd name="connsiteX51" fmla="*/ 2195832 w 2733758"/>
              <a:gd name="connsiteY51" fmla="*/ 1684843 h 2733757"/>
              <a:gd name="connsiteX52" fmla="*/ 2172122 w 2733758"/>
              <a:gd name="connsiteY52" fmla="*/ 1690331 h 2733757"/>
              <a:gd name="connsiteX53" fmla="*/ 2146391 w 2733758"/>
              <a:gd name="connsiteY53" fmla="*/ 1694968 h 2733757"/>
              <a:gd name="connsiteX54" fmla="*/ 2161500 w 2733758"/>
              <a:gd name="connsiteY54" fmla="*/ 1715590 h 2733757"/>
              <a:gd name="connsiteX55" fmla="*/ 2174164 w 2733758"/>
              <a:gd name="connsiteY55" fmla="*/ 1736373 h 2733757"/>
              <a:gd name="connsiteX56" fmla="*/ 2185977 w 2733758"/>
              <a:gd name="connsiteY56" fmla="*/ 1759177 h 2733757"/>
              <a:gd name="connsiteX57" fmla="*/ 2196781 w 2733758"/>
              <a:gd name="connsiteY57" fmla="*/ 1781555 h 2733757"/>
              <a:gd name="connsiteX58" fmla="*/ 2205724 w 2733758"/>
              <a:gd name="connsiteY58" fmla="*/ 1805530 h 2733757"/>
              <a:gd name="connsiteX59" fmla="*/ 2213657 w 2733758"/>
              <a:gd name="connsiteY59" fmla="*/ 1829080 h 2733757"/>
              <a:gd name="connsiteX60" fmla="*/ 2218719 w 2733758"/>
              <a:gd name="connsiteY60" fmla="*/ 1853801 h 2733757"/>
              <a:gd name="connsiteX61" fmla="*/ 2223196 w 2733758"/>
              <a:gd name="connsiteY61" fmla="*/ 1877086 h 2733757"/>
              <a:gd name="connsiteX62" fmla="*/ 2225812 w 2733758"/>
              <a:gd name="connsiteY62" fmla="*/ 1901967 h 2733757"/>
              <a:gd name="connsiteX63" fmla="*/ 2226993 w 2733758"/>
              <a:gd name="connsiteY63" fmla="*/ 1927434 h 2733757"/>
              <a:gd name="connsiteX64" fmla="*/ 2226739 w 2733758"/>
              <a:gd name="connsiteY64" fmla="*/ 1953487 h 2733757"/>
              <a:gd name="connsiteX65" fmla="*/ 2224465 w 2733758"/>
              <a:gd name="connsiteY65" fmla="*/ 1978689 h 2733757"/>
              <a:gd name="connsiteX66" fmla="*/ 2221180 w 2733758"/>
              <a:gd name="connsiteY66" fmla="*/ 2003467 h 2733757"/>
              <a:gd name="connsiteX67" fmla="*/ 2215449 w 2733758"/>
              <a:gd name="connsiteY67" fmla="*/ 2028405 h 2733757"/>
              <a:gd name="connsiteX68" fmla="*/ 2209293 w 2733758"/>
              <a:gd name="connsiteY68" fmla="*/ 2054354 h 2733757"/>
              <a:gd name="connsiteX69" fmla="*/ 2200531 w 2733758"/>
              <a:gd name="connsiteY69" fmla="*/ 2078018 h 2733757"/>
              <a:gd name="connsiteX70" fmla="*/ 1925208 w 2733758"/>
              <a:gd name="connsiteY70" fmla="*/ 2732747 h 2733757"/>
              <a:gd name="connsiteX71" fmla="*/ 1924783 w 2733758"/>
              <a:gd name="connsiteY71" fmla="*/ 2733757 h 2733757"/>
              <a:gd name="connsiteX72" fmla="*/ 1923773 w 2733758"/>
              <a:gd name="connsiteY72" fmla="*/ 2733332 h 2733757"/>
              <a:gd name="connsiteX73" fmla="*/ 1272075 w 2733758"/>
              <a:gd name="connsiteY73" fmla="*/ 2459283 h 2733757"/>
              <a:gd name="connsiteX74" fmla="*/ 1247240 w 2733758"/>
              <a:gd name="connsiteY74" fmla="*/ 2447651 h 2733757"/>
              <a:gd name="connsiteX75" fmla="*/ 1225276 w 2733758"/>
              <a:gd name="connsiteY75" fmla="*/ 2434847 h 2733757"/>
              <a:gd name="connsiteX76" fmla="*/ 1203151 w 2733758"/>
              <a:gd name="connsiteY76" fmla="*/ 2419598 h 2733757"/>
              <a:gd name="connsiteX77" fmla="*/ 1182461 w 2733758"/>
              <a:gd name="connsiteY77" fmla="*/ 2403764 h 2733757"/>
              <a:gd name="connsiteX78" fmla="*/ 1163207 w 2733758"/>
              <a:gd name="connsiteY78" fmla="*/ 2387344 h 2733757"/>
              <a:gd name="connsiteX79" fmla="*/ 1145813 w 2733758"/>
              <a:gd name="connsiteY79" fmla="*/ 2369328 h 2733757"/>
              <a:gd name="connsiteX80" fmla="*/ 1128844 w 2733758"/>
              <a:gd name="connsiteY80" fmla="*/ 2350301 h 2733757"/>
              <a:gd name="connsiteX81" fmla="*/ 1113310 w 2733758"/>
              <a:gd name="connsiteY81" fmla="*/ 2330689 h 2733757"/>
              <a:gd name="connsiteX82" fmla="*/ 1099211 w 2733758"/>
              <a:gd name="connsiteY82" fmla="*/ 2310492 h 2733757"/>
              <a:gd name="connsiteX83" fmla="*/ 1085537 w 2733758"/>
              <a:gd name="connsiteY83" fmla="*/ 2289284 h 2733757"/>
              <a:gd name="connsiteX84" fmla="*/ 1074734 w 2733758"/>
              <a:gd name="connsiteY84" fmla="*/ 2266906 h 2733757"/>
              <a:gd name="connsiteX85" fmla="*/ 1064355 w 2733758"/>
              <a:gd name="connsiteY85" fmla="*/ 2243516 h 2733757"/>
              <a:gd name="connsiteX86" fmla="*/ 1055998 w 2733758"/>
              <a:gd name="connsiteY86" fmla="*/ 2220977 h 2733757"/>
              <a:gd name="connsiteX87" fmla="*/ 1048914 w 2733758"/>
              <a:gd name="connsiteY87" fmla="*/ 2195407 h 2733757"/>
              <a:gd name="connsiteX88" fmla="*/ 1043427 w 2733758"/>
              <a:gd name="connsiteY88" fmla="*/ 2171696 h 2733757"/>
              <a:gd name="connsiteX89" fmla="*/ 1038951 w 2733758"/>
              <a:gd name="connsiteY89" fmla="*/ 2148411 h 2733757"/>
              <a:gd name="connsiteX90" fmla="*/ 1018168 w 2733758"/>
              <a:gd name="connsiteY90" fmla="*/ 2161074 h 2733757"/>
              <a:gd name="connsiteX91" fmla="*/ 997385 w 2733758"/>
              <a:gd name="connsiteY91" fmla="*/ 2173738 h 2733757"/>
              <a:gd name="connsiteX92" fmla="*/ 974156 w 2733758"/>
              <a:gd name="connsiteY92" fmla="*/ 2186562 h 2733757"/>
              <a:gd name="connsiteX93" fmla="*/ 952202 w 2733758"/>
              <a:gd name="connsiteY93" fmla="*/ 2196354 h 2733757"/>
              <a:gd name="connsiteX94" fmla="*/ 928228 w 2733758"/>
              <a:gd name="connsiteY94" fmla="*/ 2205298 h 2733757"/>
              <a:gd name="connsiteX95" fmla="*/ 904678 w 2733758"/>
              <a:gd name="connsiteY95" fmla="*/ 2213230 h 2733757"/>
              <a:gd name="connsiteX96" fmla="*/ 879957 w 2733758"/>
              <a:gd name="connsiteY96" fmla="*/ 2218293 h 2733757"/>
              <a:gd name="connsiteX97" fmla="*/ 855661 w 2733758"/>
              <a:gd name="connsiteY97" fmla="*/ 2222345 h 2733757"/>
              <a:gd name="connsiteX98" fmla="*/ 830780 w 2733758"/>
              <a:gd name="connsiteY98" fmla="*/ 2224961 h 2733757"/>
              <a:gd name="connsiteX99" fmla="*/ 805313 w 2733758"/>
              <a:gd name="connsiteY99" fmla="*/ 2226142 h 2733757"/>
              <a:gd name="connsiteX100" fmla="*/ 779261 w 2733758"/>
              <a:gd name="connsiteY100" fmla="*/ 2225888 h 2733757"/>
              <a:gd name="connsiteX101" fmla="*/ 754058 w 2733758"/>
              <a:gd name="connsiteY101" fmla="*/ 2223614 h 2733757"/>
              <a:gd name="connsiteX102" fmla="*/ 729280 w 2733758"/>
              <a:gd name="connsiteY102" fmla="*/ 2220329 h 2733757"/>
              <a:gd name="connsiteX103" fmla="*/ 702907 w 2733758"/>
              <a:gd name="connsiteY103" fmla="*/ 2215183 h 2733757"/>
              <a:gd name="connsiteX104" fmla="*/ 678393 w 2733758"/>
              <a:gd name="connsiteY104" fmla="*/ 2208442 h 2733757"/>
              <a:gd name="connsiteX105" fmla="*/ 652709 w 2733758"/>
              <a:gd name="connsiteY105" fmla="*/ 2198831 h 2733757"/>
              <a:gd name="connsiteX106" fmla="*/ 1010 w 2733758"/>
              <a:gd name="connsiteY106" fmla="*/ 1924782 h 2733757"/>
              <a:gd name="connsiteX107" fmla="*/ 0 w 2733758"/>
              <a:gd name="connsiteY107" fmla="*/ 1924357 h 2733757"/>
              <a:gd name="connsiteX108" fmla="*/ 425 w 2733758"/>
              <a:gd name="connsiteY108" fmla="*/ 1923346 h 2733757"/>
              <a:gd name="connsiteX109" fmla="*/ 275748 w 2733758"/>
              <a:gd name="connsiteY109" fmla="*/ 1268618 h 2733757"/>
              <a:gd name="connsiteX110" fmla="*/ 286531 w 2733758"/>
              <a:gd name="connsiteY110" fmla="*/ 1245804 h 2733757"/>
              <a:gd name="connsiteX111" fmla="*/ 300769 w 2733758"/>
              <a:gd name="connsiteY111" fmla="*/ 1223254 h 2733757"/>
              <a:gd name="connsiteX112" fmla="*/ 314583 w 2733758"/>
              <a:gd name="connsiteY112" fmla="*/ 1201715 h 2733757"/>
              <a:gd name="connsiteX113" fmla="*/ 329993 w 2733758"/>
              <a:gd name="connsiteY113" fmla="*/ 1182035 h 2733757"/>
              <a:gd name="connsiteX114" fmla="*/ 346413 w 2733758"/>
              <a:gd name="connsiteY114" fmla="*/ 1162781 h 2733757"/>
              <a:gd name="connsiteX115" fmla="*/ 364854 w 2733758"/>
              <a:gd name="connsiteY115" fmla="*/ 1144377 h 2733757"/>
              <a:gd name="connsiteX116" fmla="*/ 383880 w 2733758"/>
              <a:gd name="connsiteY116" fmla="*/ 1127407 h 2733757"/>
              <a:gd name="connsiteX117" fmla="*/ 403492 w 2733758"/>
              <a:gd name="connsiteY117" fmla="*/ 1111873 h 2733757"/>
              <a:gd name="connsiteX118" fmla="*/ 423265 w 2733758"/>
              <a:gd name="connsiteY118" fmla="*/ 1098785 h 2733757"/>
              <a:gd name="connsiteX119" fmla="*/ 444472 w 2733758"/>
              <a:gd name="connsiteY119" fmla="*/ 1085111 h 2733757"/>
              <a:gd name="connsiteX120" fmla="*/ 466851 w 2733758"/>
              <a:gd name="connsiteY120" fmla="*/ 1074308 h 2733757"/>
              <a:gd name="connsiteX121" fmla="*/ 490240 w 2733758"/>
              <a:gd name="connsiteY121" fmla="*/ 1063930 h 2733757"/>
              <a:gd name="connsiteX122" fmla="*/ 513790 w 2733758"/>
              <a:gd name="connsiteY122" fmla="*/ 1055997 h 2733757"/>
              <a:gd name="connsiteX123" fmla="*/ 538350 w 2733758"/>
              <a:gd name="connsiteY123" fmla="*/ 1048489 h 2733757"/>
              <a:gd name="connsiteX124" fmla="*/ 562061 w 2733758"/>
              <a:gd name="connsiteY124" fmla="*/ 1043002 h 2733757"/>
              <a:gd name="connsiteX125" fmla="*/ 587367 w 2733758"/>
              <a:gd name="connsiteY125" fmla="*/ 1039375 h 2733757"/>
              <a:gd name="connsiteX126" fmla="*/ 572683 w 2733758"/>
              <a:gd name="connsiteY126" fmla="*/ 1017742 h 2733757"/>
              <a:gd name="connsiteX127" fmla="*/ 560019 w 2733758"/>
              <a:gd name="connsiteY127" fmla="*/ 996959 h 2733757"/>
              <a:gd name="connsiteX128" fmla="*/ 547780 w 2733758"/>
              <a:gd name="connsiteY128" fmla="*/ 975166 h 2733757"/>
              <a:gd name="connsiteX129" fmla="*/ 537402 w 2733758"/>
              <a:gd name="connsiteY129" fmla="*/ 951777 h 2733757"/>
              <a:gd name="connsiteX130" fmla="*/ 528034 w 2733758"/>
              <a:gd name="connsiteY130" fmla="*/ 928813 h 2733757"/>
              <a:gd name="connsiteX131" fmla="*/ 520101 w 2733758"/>
              <a:gd name="connsiteY131" fmla="*/ 905263 h 2733757"/>
              <a:gd name="connsiteX132" fmla="*/ 514614 w 2733758"/>
              <a:gd name="connsiteY132" fmla="*/ 881553 h 2733757"/>
              <a:gd name="connsiteX133" fmla="*/ 510987 w 2733758"/>
              <a:gd name="connsiteY133" fmla="*/ 856246 h 2733757"/>
              <a:gd name="connsiteX134" fmla="*/ 508370 w 2733758"/>
              <a:gd name="connsiteY134" fmla="*/ 831365 h 2733757"/>
              <a:gd name="connsiteX135" fmla="*/ 507189 w 2733758"/>
              <a:gd name="connsiteY135" fmla="*/ 805898 h 2733757"/>
              <a:gd name="connsiteX136" fmla="*/ 507018 w 2733758"/>
              <a:gd name="connsiteY136" fmla="*/ 780856 h 2733757"/>
              <a:gd name="connsiteX137" fmla="*/ 509293 w 2733758"/>
              <a:gd name="connsiteY137" fmla="*/ 755653 h 2733757"/>
              <a:gd name="connsiteX138" fmla="*/ 513003 w 2733758"/>
              <a:gd name="connsiteY138" fmla="*/ 729865 h 2733757"/>
              <a:gd name="connsiteX139" fmla="*/ 518309 w 2733758"/>
              <a:gd name="connsiteY139" fmla="*/ 705937 h 2733757"/>
              <a:gd name="connsiteX140" fmla="*/ 524889 w 2733758"/>
              <a:gd name="connsiteY140" fmla="*/ 678978 h 2733757"/>
              <a:gd name="connsiteX141" fmla="*/ 533651 w 2733758"/>
              <a:gd name="connsiteY141" fmla="*/ 655314 h 2733757"/>
              <a:gd name="connsiteX142" fmla="*/ 808550 w 2733758"/>
              <a:gd name="connsiteY142" fmla="*/ 1596 h 2733757"/>
              <a:gd name="connsiteX143" fmla="*/ 808975 w 2733758"/>
              <a:gd name="connsiteY143" fmla="*/ 586 h 2733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2733758" h="2733757">
                <a:moveTo>
                  <a:pt x="810410" y="0"/>
                </a:moveTo>
                <a:lnTo>
                  <a:pt x="1467160" y="276173"/>
                </a:lnTo>
                <a:lnTo>
                  <a:pt x="1490559" y="288392"/>
                </a:lnTo>
                <a:lnTo>
                  <a:pt x="1512524" y="301195"/>
                </a:lnTo>
                <a:lnTo>
                  <a:pt x="1533638" y="316019"/>
                </a:lnTo>
                <a:lnTo>
                  <a:pt x="1554328" y="331854"/>
                </a:lnTo>
                <a:lnTo>
                  <a:pt x="1573582" y="348274"/>
                </a:lnTo>
                <a:lnTo>
                  <a:pt x="1590976" y="366290"/>
                </a:lnTo>
                <a:lnTo>
                  <a:pt x="1606935" y="384891"/>
                </a:lnTo>
                <a:lnTo>
                  <a:pt x="1622469" y="404503"/>
                </a:lnTo>
                <a:lnTo>
                  <a:pt x="1636568" y="424701"/>
                </a:lnTo>
                <a:lnTo>
                  <a:pt x="1648806" y="446494"/>
                </a:lnTo>
                <a:lnTo>
                  <a:pt x="1660035" y="467862"/>
                </a:lnTo>
                <a:lnTo>
                  <a:pt x="1669403" y="490826"/>
                </a:lnTo>
                <a:lnTo>
                  <a:pt x="1678771" y="513791"/>
                </a:lnTo>
                <a:lnTo>
                  <a:pt x="1685268" y="537926"/>
                </a:lnTo>
                <a:lnTo>
                  <a:pt x="1690755" y="561636"/>
                </a:lnTo>
                <a:lnTo>
                  <a:pt x="1695393" y="587367"/>
                </a:lnTo>
                <a:lnTo>
                  <a:pt x="1716015" y="572258"/>
                </a:lnTo>
                <a:lnTo>
                  <a:pt x="1736798" y="559595"/>
                </a:lnTo>
                <a:lnTo>
                  <a:pt x="1758591" y="547356"/>
                </a:lnTo>
                <a:lnTo>
                  <a:pt x="1781555" y="537988"/>
                </a:lnTo>
                <a:lnTo>
                  <a:pt x="1804520" y="528620"/>
                </a:lnTo>
                <a:lnTo>
                  <a:pt x="1827644" y="521698"/>
                </a:lnTo>
                <a:lnTo>
                  <a:pt x="1851780" y="515200"/>
                </a:lnTo>
                <a:lnTo>
                  <a:pt x="1876076" y="511148"/>
                </a:lnTo>
                <a:lnTo>
                  <a:pt x="1900957" y="508532"/>
                </a:lnTo>
                <a:lnTo>
                  <a:pt x="1925414" y="506926"/>
                </a:lnTo>
                <a:lnTo>
                  <a:pt x="1950456" y="506755"/>
                </a:lnTo>
                <a:lnTo>
                  <a:pt x="1975658" y="509029"/>
                </a:lnTo>
                <a:lnTo>
                  <a:pt x="2001446" y="512739"/>
                </a:lnTo>
                <a:lnTo>
                  <a:pt x="2026810" y="517460"/>
                </a:lnTo>
                <a:lnTo>
                  <a:pt x="2051323" y="524201"/>
                </a:lnTo>
                <a:lnTo>
                  <a:pt x="2076422" y="532377"/>
                </a:lnTo>
                <a:lnTo>
                  <a:pt x="2733172" y="808551"/>
                </a:lnTo>
                <a:lnTo>
                  <a:pt x="2733758" y="809986"/>
                </a:lnTo>
                <a:lnTo>
                  <a:pt x="2733333" y="810996"/>
                </a:lnTo>
                <a:lnTo>
                  <a:pt x="2458435" y="1464715"/>
                </a:lnTo>
                <a:lnTo>
                  <a:pt x="2447652" y="1487529"/>
                </a:lnTo>
                <a:lnTo>
                  <a:pt x="2432988" y="1511089"/>
                </a:lnTo>
                <a:lnTo>
                  <a:pt x="2419599" y="1531618"/>
                </a:lnTo>
                <a:lnTo>
                  <a:pt x="2403765" y="1552307"/>
                </a:lnTo>
                <a:lnTo>
                  <a:pt x="2387345" y="1571562"/>
                </a:lnTo>
                <a:lnTo>
                  <a:pt x="2369329" y="1588956"/>
                </a:lnTo>
                <a:lnTo>
                  <a:pt x="2350302" y="1605925"/>
                </a:lnTo>
                <a:lnTo>
                  <a:pt x="2330691" y="1621459"/>
                </a:lnTo>
                <a:lnTo>
                  <a:pt x="2310068" y="1636568"/>
                </a:lnTo>
                <a:lnTo>
                  <a:pt x="2289285" y="1649231"/>
                </a:lnTo>
                <a:lnTo>
                  <a:pt x="2266907" y="1660035"/>
                </a:lnTo>
                <a:lnTo>
                  <a:pt x="2243942" y="1669403"/>
                </a:lnTo>
                <a:lnTo>
                  <a:pt x="2219968" y="1678346"/>
                </a:lnTo>
                <a:lnTo>
                  <a:pt x="2195832" y="1684843"/>
                </a:lnTo>
                <a:lnTo>
                  <a:pt x="2172122" y="1690331"/>
                </a:lnTo>
                <a:lnTo>
                  <a:pt x="2146391" y="1694968"/>
                </a:lnTo>
                <a:lnTo>
                  <a:pt x="2161500" y="1715590"/>
                </a:lnTo>
                <a:lnTo>
                  <a:pt x="2174164" y="1736373"/>
                </a:lnTo>
                <a:lnTo>
                  <a:pt x="2185977" y="1759177"/>
                </a:lnTo>
                <a:lnTo>
                  <a:pt x="2196781" y="1781555"/>
                </a:lnTo>
                <a:lnTo>
                  <a:pt x="2205724" y="1805530"/>
                </a:lnTo>
                <a:lnTo>
                  <a:pt x="2213657" y="1829080"/>
                </a:lnTo>
                <a:lnTo>
                  <a:pt x="2218719" y="1853801"/>
                </a:lnTo>
                <a:lnTo>
                  <a:pt x="2223196" y="1877086"/>
                </a:lnTo>
                <a:lnTo>
                  <a:pt x="2225812" y="1901967"/>
                </a:lnTo>
                <a:lnTo>
                  <a:pt x="2226993" y="1927434"/>
                </a:lnTo>
                <a:lnTo>
                  <a:pt x="2226739" y="1953487"/>
                </a:lnTo>
                <a:lnTo>
                  <a:pt x="2224465" y="1978689"/>
                </a:lnTo>
                <a:lnTo>
                  <a:pt x="2221180" y="2003467"/>
                </a:lnTo>
                <a:lnTo>
                  <a:pt x="2215449" y="2028405"/>
                </a:lnTo>
                <a:lnTo>
                  <a:pt x="2209293" y="2054354"/>
                </a:lnTo>
                <a:lnTo>
                  <a:pt x="2200531" y="2078018"/>
                </a:lnTo>
                <a:lnTo>
                  <a:pt x="1925208" y="2732747"/>
                </a:lnTo>
                <a:lnTo>
                  <a:pt x="1924783" y="2733757"/>
                </a:lnTo>
                <a:lnTo>
                  <a:pt x="1923773" y="2733332"/>
                </a:lnTo>
                <a:lnTo>
                  <a:pt x="1272075" y="2459283"/>
                </a:lnTo>
                <a:lnTo>
                  <a:pt x="1247240" y="2447651"/>
                </a:lnTo>
                <a:lnTo>
                  <a:pt x="1225276" y="2434847"/>
                </a:lnTo>
                <a:lnTo>
                  <a:pt x="1203151" y="2419598"/>
                </a:lnTo>
                <a:lnTo>
                  <a:pt x="1182461" y="2403764"/>
                </a:lnTo>
                <a:lnTo>
                  <a:pt x="1163207" y="2387344"/>
                </a:lnTo>
                <a:lnTo>
                  <a:pt x="1145813" y="2369328"/>
                </a:lnTo>
                <a:lnTo>
                  <a:pt x="1128844" y="2350301"/>
                </a:lnTo>
                <a:lnTo>
                  <a:pt x="1113310" y="2330689"/>
                </a:lnTo>
                <a:lnTo>
                  <a:pt x="1099211" y="2310492"/>
                </a:lnTo>
                <a:lnTo>
                  <a:pt x="1085537" y="2289284"/>
                </a:lnTo>
                <a:lnTo>
                  <a:pt x="1074734" y="2266906"/>
                </a:lnTo>
                <a:lnTo>
                  <a:pt x="1064355" y="2243516"/>
                </a:lnTo>
                <a:lnTo>
                  <a:pt x="1055998" y="2220977"/>
                </a:lnTo>
                <a:lnTo>
                  <a:pt x="1048914" y="2195407"/>
                </a:lnTo>
                <a:lnTo>
                  <a:pt x="1043427" y="2171696"/>
                </a:lnTo>
                <a:lnTo>
                  <a:pt x="1038951" y="2148411"/>
                </a:lnTo>
                <a:lnTo>
                  <a:pt x="1018168" y="2161074"/>
                </a:lnTo>
                <a:lnTo>
                  <a:pt x="997385" y="2173738"/>
                </a:lnTo>
                <a:lnTo>
                  <a:pt x="974156" y="2186562"/>
                </a:lnTo>
                <a:lnTo>
                  <a:pt x="952202" y="2196354"/>
                </a:lnTo>
                <a:lnTo>
                  <a:pt x="928228" y="2205298"/>
                </a:lnTo>
                <a:lnTo>
                  <a:pt x="904678" y="2213230"/>
                </a:lnTo>
                <a:lnTo>
                  <a:pt x="879957" y="2218293"/>
                </a:lnTo>
                <a:lnTo>
                  <a:pt x="855661" y="2222345"/>
                </a:lnTo>
                <a:lnTo>
                  <a:pt x="830780" y="2224961"/>
                </a:lnTo>
                <a:lnTo>
                  <a:pt x="805313" y="2226142"/>
                </a:lnTo>
                <a:lnTo>
                  <a:pt x="779261" y="2225888"/>
                </a:lnTo>
                <a:lnTo>
                  <a:pt x="754058" y="2223614"/>
                </a:lnTo>
                <a:lnTo>
                  <a:pt x="729280" y="2220329"/>
                </a:lnTo>
                <a:lnTo>
                  <a:pt x="702907" y="2215183"/>
                </a:lnTo>
                <a:lnTo>
                  <a:pt x="678393" y="2208442"/>
                </a:lnTo>
                <a:lnTo>
                  <a:pt x="652709" y="2198831"/>
                </a:lnTo>
                <a:lnTo>
                  <a:pt x="1010" y="1924782"/>
                </a:lnTo>
                <a:lnTo>
                  <a:pt x="0" y="1924357"/>
                </a:lnTo>
                <a:lnTo>
                  <a:pt x="425" y="1923346"/>
                </a:lnTo>
                <a:lnTo>
                  <a:pt x="275748" y="1268618"/>
                </a:lnTo>
                <a:lnTo>
                  <a:pt x="286531" y="1245804"/>
                </a:lnTo>
                <a:lnTo>
                  <a:pt x="300769" y="1223254"/>
                </a:lnTo>
                <a:lnTo>
                  <a:pt x="314583" y="1201715"/>
                </a:lnTo>
                <a:lnTo>
                  <a:pt x="329993" y="1182035"/>
                </a:lnTo>
                <a:lnTo>
                  <a:pt x="346413" y="1162781"/>
                </a:lnTo>
                <a:lnTo>
                  <a:pt x="364854" y="1144377"/>
                </a:lnTo>
                <a:lnTo>
                  <a:pt x="383880" y="1127407"/>
                </a:lnTo>
                <a:lnTo>
                  <a:pt x="403492" y="1111873"/>
                </a:lnTo>
                <a:lnTo>
                  <a:pt x="423265" y="1098785"/>
                </a:lnTo>
                <a:lnTo>
                  <a:pt x="444472" y="1085111"/>
                </a:lnTo>
                <a:lnTo>
                  <a:pt x="466851" y="1074308"/>
                </a:lnTo>
                <a:lnTo>
                  <a:pt x="490240" y="1063930"/>
                </a:lnTo>
                <a:lnTo>
                  <a:pt x="513790" y="1055997"/>
                </a:lnTo>
                <a:lnTo>
                  <a:pt x="538350" y="1048489"/>
                </a:lnTo>
                <a:lnTo>
                  <a:pt x="562061" y="1043002"/>
                </a:lnTo>
                <a:lnTo>
                  <a:pt x="587367" y="1039375"/>
                </a:lnTo>
                <a:lnTo>
                  <a:pt x="572683" y="1017742"/>
                </a:lnTo>
                <a:lnTo>
                  <a:pt x="560019" y="996959"/>
                </a:lnTo>
                <a:lnTo>
                  <a:pt x="547780" y="975166"/>
                </a:lnTo>
                <a:lnTo>
                  <a:pt x="537402" y="951777"/>
                </a:lnTo>
                <a:lnTo>
                  <a:pt x="528034" y="928813"/>
                </a:lnTo>
                <a:lnTo>
                  <a:pt x="520101" y="905263"/>
                </a:lnTo>
                <a:lnTo>
                  <a:pt x="514614" y="881553"/>
                </a:lnTo>
                <a:lnTo>
                  <a:pt x="510987" y="856246"/>
                </a:lnTo>
                <a:lnTo>
                  <a:pt x="508370" y="831365"/>
                </a:lnTo>
                <a:lnTo>
                  <a:pt x="507189" y="805898"/>
                </a:lnTo>
                <a:lnTo>
                  <a:pt x="507018" y="780856"/>
                </a:lnTo>
                <a:lnTo>
                  <a:pt x="509293" y="755653"/>
                </a:lnTo>
                <a:lnTo>
                  <a:pt x="513003" y="729865"/>
                </a:lnTo>
                <a:lnTo>
                  <a:pt x="518309" y="705937"/>
                </a:lnTo>
                <a:lnTo>
                  <a:pt x="524889" y="678978"/>
                </a:lnTo>
                <a:lnTo>
                  <a:pt x="533651" y="655314"/>
                </a:lnTo>
                <a:lnTo>
                  <a:pt x="808550" y="1596"/>
                </a:lnTo>
                <a:lnTo>
                  <a:pt x="808975" y="586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3862CA4F-DECF-4FF1-B111-21C228B02B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8451" y="256881"/>
            <a:ext cx="848849" cy="71776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47484F99-871C-412F-B057-58DDDFBAF9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1" b="49693"/>
          <a:stretch/>
        </p:blipFill>
        <p:spPr>
          <a:xfrm>
            <a:off x="0" y="4436493"/>
            <a:ext cx="12181152" cy="242150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A9DC6D04-AAB4-4795-B736-E3056A20277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9180">
            <a:off x="10285118" y="265185"/>
            <a:ext cx="1863804" cy="57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305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wdUpDiag">
          <a:fgClr>
            <a:schemeClr val="accent4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686D7AAF-1A67-4D8F-8487-606F8A72A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3FF5F00A-3477-4EF6-9723-1DF97FC9C1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2ED73982-B226-441C-88A4-63C7176B24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E137E-0100-4FD5-90EC-214477B32CD4}" type="datetimeFigureOut">
              <a:rPr lang="zh-CN" altLang="en-US" smtClean="0"/>
              <a:t>2018/5/7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17035F11-62F6-42EF-84B1-A2651429E6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E450786-0094-44AB-B90F-F9D43B16D1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5BD08-5762-481A-AFBD-8174FF5F2B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7337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70" r:id="rId13"/>
    <p:sldLayoutId id="2147483672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</p:sldLayoutIdLst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2.emf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emf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2.emf"/><Relationship Id="rId4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UpDiag">
          <a:fgClr>
            <a:schemeClr val="accent4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B2E4445B-13DD-4361-A6F4-6D42649DFAD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6344"/>
          <a:stretch/>
        </p:blipFill>
        <p:spPr>
          <a:xfrm>
            <a:off x="10848" y="3312543"/>
            <a:ext cx="12181152" cy="3545457"/>
          </a:xfrm>
          <a:prstGeom prst="rect">
            <a:avLst/>
          </a:prstGeom>
        </p:spPr>
      </p:pic>
      <p:pic>
        <p:nvPicPr>
          <p:cNvPr id="7" name="Lenka - Unique">
            <a:hlinkClick r:id="" action="ppaction://media"/>
            <a:extLst>
              <a:ext uri="{FF2B5EF4-FFF2-40B4-BE49-F238E27FC236}">
                <a16:creationId xmlns="" xmlns:a16="http://schemas.microsoft.com/office/drawing/2014/main" id="{8DD0AD77-C905-4252-8F49-BA64641C32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27801" y="-609600"/>
            <a:ext cx="609600" cy="6096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61DCAD3-B2D7-4EA1-8B78-12B6F89AF7C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999" y="445403"/>
            <a:ext cx="6062564" cy="473026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DA991C4F-5906-43F7-8EC3-355D67572F0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56" y="1343896"/>
            <a:ext cx="5667375" cy="1748699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A75317E6-1ECA-4951-82E5-3318A447DCC1}"/>
              </a:ext>
            </a:extLst>
          </p:cNvPr>
          <p:cNvGrpSpPr/>
          <p:nvPr/>
        </p:nvGrpSpPr>
        <p:grpSpPr>
          <a:xfrm>
            <a:off x="2321668" y="3429000"/>
            <a:ext cx="3312125" cy="1019175"/>
            <a:chOff x="2321668" y="3429000"/>
            <a:chExt cx="3312125" cy="1019175"/>
          </a:xfrm>
        </p:grpSpPr>
        <p:sp>
          <p:nvSpPr>
            <p:cNvPr id="12" name="云形 11">
              <a:extLst>
                <a:ext uri="{FF2B5EF4-FFF2-40B4-BE49-F238E27FC236}">
                  <a16:creationId xmlns="" xmlns:a16="http://schemas.microsoft.com/office/drawing/2014/main" id="{C8EC66B8-2CD6-4941-841F-78928F1F88A2}"/>
                </a:ext>
              </a:extLst>
            </p:cNvPr>
            <p:cNvSpPr/>
            <p:nvPr/>
          </p:nvSpPr>
          <p:spPr>
            <a:xfrm>
              <a:off x="2321668" y="3429000"/>
              <a:ext cx="3105150" cy="1019175"/>
            </a:xfrm>
            <a:prstGeom prst="cloud">
              <a:avLst/>
            </a:prstGeom>
            <a:solidFill>
              <a:srgbClr val="7CCCE4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4C9CEB9D-C5A9-46B8-A03E-91D2F7131523}"/>
                </a:ext>
              </a:extLst>
            </p:cNvPr>
            <p:cNvSpPr txBox="1"/>
            <p:nvPr/>
          </p:nvSpPr>
          <p:spPr>
            <a:xfrm>
              <a:off x="2321668" y="3605010"/>
              <a:ext cx="33121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华康娃娃体W5" panose="040B0509000000000000" pitchFamily="81" charset="-122"/>
                  <a:ea typeface="华康娃娃体W5" panose="040B0509000000000000" pitchFamily="81" charset="-122"/>
                </a:rPr>
                <a:t>培训班开学典礼</a:t>
              </a:r>
              <a:r>
                <a:rPr lang="en-US" altLang="zh-CN" sz="2400" dirty="0" err="1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华康娃娃体W5" panose="040B0509000000000000" pitchFamily="81" charset="-122"/>
                  <a:ea typeface="华康娃娃体W5" panose="040B0509000000000000" pitchFamily="81" charset="-122"/>
                </a:rPr>
                <a:t>ppt</a:t>
              </a:r>
              <a:r>
                <a:rPr lang="zh-CN" altLang="en-US" sz="2400" dirty="0">
                  <a:ln w="3175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华康娃娃体W5" panose="040B0509000000000000" pitchFamily="81" charset="-122"/>
                  <a:ea typeface="华康娃娃体W5" panose="040B0509000000000000" pitchFamily="81" charset="-122"/>
                </a:rPr>
                <a:t>模板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3971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E8ECDB73-AC00-4ED6-9AA1-FFB4409820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-128"/>
          <a:stretch/>
        </p:blipFill>
        <p:spPr>
          <a:xfrm rot="16200000">
            <a:off x="7406254" y="2072254"/>
            <a:ext cx="6858000" cy="2713492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2EF2B872-6167-4A05-925B-B8B2AFBE2381}"/>
              </a:ext>
            </a:extLst>
          </p:cNvPr>
          <p:cNvGrpSpPr/>
          <p:nvPr/>
        </p:nvGrpSpPr>
        <p:grpSpPr>
          <a:xfrm>
            <a:off x="999405" y="2632903"/>
            <a:ext cx="2526734" cy="2859088"/>
            <a:chOff x="1075201" y="2057105"/>
            <a:chExt cx="2814544" cy="3184755"/>
          </a:xfrm>
        </p:grpSpPr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49877AF6-D214-435F-9844-F169419E6F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75201" y="2057105"/>
              <a:ext cx="2814544" cy="2379914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ED962D30-F467-4B19-A73F-75799E760A02}"/>
                </a:ext>
              </a:extLst>
            </p:cNvPr>
            <p:cNvSpPr txBox="1"/>
            <p:nvPr/>
          </p:nvSpPr>
          <p:spPr>
            <a:xfrm>
              <a:off x="1589508" y="2477621"/>
              <a:ext cx="74892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>
                  <a:solidFill>
                    <a:srgbClr val="E8CCAC"/>
                  </a:solidFill>
                  <a:latin typeface="造字工房典黑（非商用）超粗体" pitchFamily="2" charset="-122"/>
                  <a:ea typeface="造字工房典黑（非商用）超粗体" pitchFamily="2" charset="-122"/>
                </a:rPr>
                <a:t>目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4CDE75F5-F2E8-496D-A0FF-A017F48E9DCA}"/>
                </a:ext>
              </a:extLst>
            </p:cNvPr>
            <p:cNvSpPr txBox="1"/>
            <p:nvPr/>
          </p:nvSpPr>
          <p:spPr>
            <a:xfrm>
              <a:off x="2739626" y="2942092"/>
              <a:ext cx="74892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>
                  <a:solidFill>
                    <a:srgbClr val="C91666"/>
                  </a:solidFill>
                  <a:latin typeface="造字工房典黑（非商用）超粗体" pitchFamily="2" charset="-122"/>
                  <a:ea typeface="造字工房典黑（非商用）超粗体" pitchFamily="2" charset="-122"/>
                </a:rPr>
                <a:t>录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37520762-6495-4467-AB13-9A92611CA8AC}"/>
                </a:ext>
              </a:extLst>
            </p:cNvPr>
            <p:cNvSpPr txBox="1"/>
            <p:nvPr/>
          </p:nvSpPr>
          <p:spPr>
            <a:xfrm>
              <a:off x="1180101" y="4410863"/>
              <a:ext cx="231666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>
                  <a:solidFill>
                    <a:srgbClr val="7CCCE4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content</a:t>
              </a:r>
              <a:endParaRPr lang="zh-CN" altLang="en-US" sz="4800" dirty="0">
                <a:solidFill>
                  <a:srgbClr val="7CCCE4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244B0803-FB75-42B9-9FCE-41525C3B68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76" y="1356060"/>
            <a:ext cx="1969462" cy="189577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2C351598-EE64-4412-A138-B8FFFF4F4D6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629" y="3928755"/>
            <a:ext cx="1808935" cy="1681393"/>
          </a:xfrm>
          <a:prstGeom prst="rect">
            <a:avLst/>
          </a:prstGeom>
        </p:spPr>
      </p:pic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EDAE2A6D-05AE-434F-A8A7-DCCE56294319}"/>
              </a:ext>
            </a:extLst>
          </p:cNvPr>
          <p:cNvGrpSpPr/>
          <p:nvPr/>
        </p:nvGrpSpPr>
        <p:grpSpPr>
          <a:xfrm>
            <a:off x="4473386" y="1099870"/>
            <a:ext cx="3979594" cy="1100110"/>
            <a:chOff x="4473386" y="1099870"/>
            <a:chExt cx="3979594" cy="1100110"/>
          </a:xfrm>
        </p:grpSpPr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3CF818AE-F804-4B3D-BF4A-B86A5E79119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73386" y="1099870"/>
              <a:ext cx="974690" cy="1100110"/>
            </a:xfrm>
            <a:prstGeom prst="rect">
              <a:avLst/>
            </a:prstGeom>
          </p:spPr>
        </p:pic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4E07F587-1EB3-43D0-B95A-668AA41B766A}"/>
                </a:ext>
              </a:extLst>
            </p:cNvPr>
            <p:cNvSpPr txBox="1"/>
            <p:nvPr/>
          </p:nvSpPr>
          <p:spPr>
            <a:xfrm>
              <a:off x="5709011" y="1180267"/>
              <a:ext cx="274396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400" b="1" dirty="0">
                  <a:ln w="25400">
                    <a:solidFill>
                      <a:schemeClr val="bg1"/>
                    </a:solidFill>
                  </a:ln>
                  <a:solidFill>
                    <a:srgbClr val="7CCCE4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造字工房典黑（非商用）超粗体" pitchFamily="2" charset="-122"/>
                  <a:ea typeface="造字工房典黑（非商用）超粗体" pitchFamily="2" charset="-122"/>
                </a:rPr>
                <a:t>我的</a:t>
              </a:r>
              <a:r>
                <a:rPr lang="zh-CN" altLang="en-US" sz="4400" b="1" dirty="0">
                  <a:ln w="25400">
                    <a:solidFill>
                      <a:schemeClr val="bg1"/>
                    </a:solidFill>
                  </a:ln>
                  <a:solidFill>
                    <a:srgbClr val="C91666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造字工房典黑（非商用）超粗体" pitchFamily="2" charset="-122"/>
                  <a:ea typeface="造字工房典黑（非商用）超粗体" pitchFamily="2" charset="-122"/>
                </a:rPr>
                <a:t>生活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E3F2DC06-5E98-4DCB-BE27-DD7C9EB35287}"/>
              </a:ext>
            </a:extLst>
          </p:cNvPr>
          <p:cNvGrpSpPr/>
          <p:nvPr/>
        </p:nvGrpSpPr>
        <p:grpSpPr>
          <a:xfrm>
            <a:off x="4473386" y="2303949"/>
            <a:ext cx="3979594" cy="1100110"/>
            <a:chOff x="4473386" y="2303949"/>
            <a:chExt cx="3979594" cy="1100110"/>
          </a:xfrm>
        </p:grpSpPr>
        <p:pic>
          <p:nvPicPr>
            <p:cNvPr id="18" name="图片 17">
              <a:extLst>
                <a:ext uri="{FF2B5EF4-FFF2-40B4-BE49-F238E27FC236}">
                  <a16:creationId xmlns="" xmlns:a16="http://schemas.microsoft.com/office/drawing/2014/main" id="{3E26173F-14AA-47AE-B2F6-2493B52A0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73386" y="2303949"/>
              <a:ext cx="974690" cy="1100110"/>
            </a:xfrm>
            <a:prstGeom prst="rect">
              <a:avLst/>
            </a:prstGeom>
          </p:spPr>
        </p:pic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B1920547-1B2C-4149-A77F-F37A084A2FA1}"/>
                </a:ext>
              </a:extLst>
            </p:cNvPr>
            <p:cNvSpPr txBox="1"/>
            <p:nvPr/>
          </p:nvSpPr>
          <p:spPr>
            <a:xfrm>
              <a:off x="5709011" y="2384346"/>
              <a:ext cx="274396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400" b="1" dirty="0">
                  <a:ln w="25400">
                    <a:solidFill>
                      <a:schemeClr val="bg1"/>
                    </a:solidFill>
                  </a:ln>
                  <a:solidFill>
                    <a:srgbClr val="7CCCE4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造字工房典黑（非商用）超粗体" pitchFamily="2" charset="-122"/>
                  <a:ea typeface="造字工房典黑（非商用）超粗体" pitchFamily="2" charset="-122"/>
                </a:rPr>
                <a:t>我的</a:t>
              </a:r>
              <a:r>
                <a:rPr lang="zh-CN" altLang="en-US" sz="4400" b="1" dirty="0">
                  <a:ln w="25400">
                    <a:solidFill>
                      <a:schemeClr val="bg1"/>
                    </a:solidFill>
                  </a:ln>
                  <a:solidFill>
                    <a:srgbClr val="C91666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造字工房典黑（非商用）超粗体" pitchFamily="2" charset="-122"/>
                  <a:ea typeface="造字工房典黑（非商用）超粗体" pitchFamily="2" charset="-122"/>
                </a:rPr>
                <a:t>学习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A9F2C795-A3C0-4295-A0ED-03B81F8A16E0}"/>
              </a:ext>
            </a:extLst>
          </p:cNvPr>
          <p:cNvGrpSpPr/>
          <p:nvPr/>
        </p:nvGrpSpPr>
        <p:grpSpPr>
          <a:xfrm>
            <a:off x="4473386" y="3508028"/>
            <a:ext cx="3979594" cy="1100110"/>
            <a:chOff x="4473386" y="3508028"/>
            <a:chExt cx="3979594" cy="1100110"/>
          </a:xfrm>
        </p:grpSpPr>
        <p:pic>
          <p:nvPicPr>
            <p:cNvPr id="20" name="图片 19">
              <a:extLst>
                <a:ext uri="{FF2B5EF4-FFF2-40B4-BE49-F238E27FC236}">
                  <a16:creationId xmlns="" xmlns:a16="http://schemas.microsoft.com/office/drawing/2014/main" id="{F1EA1A36-B47B-418B-9864-37615F5FCB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73386" y="3508028"/>
              <a:ext cx="974690" cy="1100110"/>
            </a:xfrm>
            <a:prstGeom prst="rect">
              <a:avLst/>
            </a:prstGeom>
          </p:spPr>
        </p:pic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4E6886D5-1020-498F-A875-536A49BB362C}"/>
                </a:ext>
              </a:extLst>
            </p:cNvPr>
            <p:cNvSpPr txBox="1"/>
            <p:nvPr/>
          </p:nvSpPr>
          <p:spPr>
            <a:xfrm>
              <a:off x="5709011" y="3588425"/>
              <a:ext cx="274396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400" b="1" dirty="0">
                  <a:ln w="25400">
                    <a:solidFill>
                      <a:schemeClr val="bg1"/>
                    </a:solidFill>
                  </a:ln>
                  <a:solidFill>
                    <a:srgbClr val="7CCCE4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造字工房典黑（非商用）超粗体" pitchFamily="2" charset="-122"/>
                  <a:ea typeface="造字工房典黑（非商用）超粗体" pitchFamily="2" charset="-122"/>
                </a:rPr>
                <a:t>我的</a:t>
              </a:r>
              <a:r>
                <a:rPr lang="zh-CN" altLang="en-US" sz="4400" b="1" dirty="0">
                  <a:ln w="25400">
                    <a:solidFill>
                      <a:schemeClr val="bg1"/>
                    </a:solidFill>
                  </a:ln>
                  <a:solidFill>
                    <a:srgbClr val="C91666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造字工房典黑（非商用）超粗体" pitchFamily="2" charset="-122"/>
                  <a:ea typeface="造字工房典黑（非商用）超粗体" pitchFamily="2" charset="-122"/>
                </a:rPr>
                <a:t>娱乐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817D0378-2023-405E-9192-127E323739D4}"/>
              </a:ext>
            </a:extLst>
          </p:cNvPr>
          <p:cNvGrpSpPr/>
          <p:nvPr/>
        </p:nvGrpSpPr>
        <p:grpSpPr>
          <a:xfrm>
            <a:off x="4473386" y="4712107"/>
            <a:ext cx="3979594" cy="1100110"/>
            <a:chOff x="4473386" y="4712107"/>
            <a:chExt cx="3979594" cy="1100110"/>
          </a:xfrm>
        </p:grpSpPr>
        <p:pic>
          <p:nvPicPr>
            <p:cNvPr id="22" name="图片 21">
              <a:extLst>
                <a:ext uri="{FF2B5EF4-FFF2-40B4-BE49-F238E27FC236}">
                  <a16:creationId xmlns="" xmlns:a16="http://schemas.microsoft.com/office/drawing/2014/main" id="{B053980B-3018-4B6B-8357-EE6A427985F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73386" y="4712107"/>
              <a:ext cx="974690" cy="1100110"/>
            </a:xfrm>
            <a:prstGeom prst="rect">
              <a:avLst/>
            </a:prstGeom>
          </p:spPr>
        </p:pic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2DB726F1-D7F8-4D67-AB0F-789D34C6F118}"/>
                </a:ext>
              </a:extLst>
            </p:cNvPr>
            <p:cNvSpPr txBox="1"/>
            <p:nvPr/>
          </p:nvSpPr>
          <p:spPr>
            <a:xfrm>
              <a:off x="5709011" y="4792504"/>
              <a:ext cx="274396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400" b="1" dirty="0">
                  <a:ln w="25400">
                    <a:solidFill>
                      <a:schemeClr val="bg1"/>
                    </a:solidFill>
                  </a:ln>
                  <a:solidFill>
                    <a:srgbClr val="7CCCE4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造字工房典黑（非商用）超粗体" pitchFamily="2" charset="-122"/>
                  <a:ea typeface="造字工房典黑（非商用）超粗体" pitchFamily="2" charset="-122"/>
                </a:rPr>
                <a:t>我的</a:t>
              </a:r>
              <a:r>
                <a:rPr lang="zh-CN" altLang="en-US" sz="4400" b="1" dirty="0">
                  <a:ln w="25400">
                    <a:solidFill>
                      <a:schemeClr val="bg1"/>
                    </a:solidFill>
                  </a:ln>
                  <a:solidFill>
                    <a:srgbClr val="C91666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造字工房典黑（非商用）超粗体" pitchFamily="2" charset="-122"/>
                  <a:ea typeface="造字工房典黑（非商用）超粗体" pitchFamily="2" charset="-122"/>
                </a:rPr>
                <a:t>总结</a:t>
              </a:r>
            </a:p>
          </p:txBody>
        </p:sp>
      </p:grpSp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2D550C8E-DAEC-4398-8731-3446AEFFAFD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8092">
            <a:off x="308779" y="380057"/>
            <a:ext cx="1863804" cy="57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097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0">
        <p15:prstTrans prst="origami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B7B20B0D-CD47-49F6-8282-89BC9652D3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2637"/>
          <a:stretch/>
        </p:blipFill>
        <p:spPr>
          <a:xfrm>
            <a:off x="0" y="3781425"/>
            <a:ext cx="12192000" cy="321501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12BF50A-904E-489E-B3D4-902239C638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492" b="67362"/>
          <a:stretch/>
        </p:blipFill>
        <p:spPr>
          <a:xfrm>
            <a:off x="0" y="209550"/>
            <a:ext cx="12192000" cy="158115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5E00B9B2-3728-4A5F-9672-934D994CD6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0" y="1913416"/>
            <a:ext cx="2648935" cy="2989791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FC81794D-75F2-4BAA-8F60-80E99586BDB8}"/>
              </a:ext>
            </a:extLst>
          </p:cNvPr>
          <p:cNvSpPr txBox="1"/>
          <p:nvPr/>
        </p:nvSpPr>
        <p:spPr>
          <a:xfrm>
            <a:off x="4575536" y="2458380"/>
            <a:ext cx="5359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7200" b="1" dirty="0">
                <a:ln w="25400">
                  <a:solidFill>
                    <a:schemeClr val="bg1"/>
                  </a:solidFill>
                </a:ln>
                <a:solidFill>
                  <a:srgbClr val="7CCCE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我的</a:t>
            </a:r>
            <a:r>
              <a:rPr lang="zh-CN" altLang="en-US" sz="7200" b="1" dirty="0">
                <a:ln w="25400">
                  <a:solidFill>
                    <a:schemeClr val="bg1"/>
                  </a:solidFill>
                </a:ln>
                <a:solidFill>
                  <a:srgbClr val="C916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生活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CB3149C7-08B5-4F5A-8B58-A6B5000799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644" y="3554965"/>
            <a:ext cx="1969462" cy="189577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4DF07E81-DF42-4092-9FF5-C34732B7BC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908" y="1255887"/>
            <a:ext cx="1808935" cy="168139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832F7F2C-2764-45FA-B74C-A29A00F1C12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8092">
            <a:off x="308779" y="380057"/>
            <a:ext cx="1863804" cy="57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2633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0">
        <p15:prstTrans prst="origami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F4A743DD-5EF8-481D-9090-7BB5C4D9C93C}"/>
              </a:ext>
            </a:extLst>
          </p:cNvPr>
          <p:cNvSpPr txBox="1"/>
          <p:nvPr/>
        </p:nvSpPr>
        <p:spPr>
          <a:xfrm>
            <a:off x="1384661" y="354155"/>
            <a:ext cx="2196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ln w="15875">
                  <a:solidFill>
                    <a:schemeClr val="bg1"/>
                  </a:solidFill>
                </a:ln>
                <a:solidFill>
                  <a:srgbClr val="7CCCE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我的</a:t>
            </a:r>
            <a:r>
              <a:rPr lang="zh-CN" altLang="en-US" sz="2800" b="1" dirty="0">
                <a:ln w="15875">
                  <a:solidFill>
                    <a:schemeClr val="bg1"/>
                  </a:solidFill>
                </a:ln>
                <a:solidFill>
                  <a:srgbClr val="C916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生活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C13B413D-AB91-44DB-BA93-1DB422A35D42}"/>
              </a:ext>
            </a:extLst>
          </p:cNvPr>
          <p:cNvSpPr txBox="1"/>
          <p:nvPr/>
        </p:nvSpPr>
        <p:spPr>
          <a:xfrm>
            <a:off x="1707245" y="2128169"/>
            <a:ext cx="408519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latin typeface="华康少女文字W5" panose="040F0509000000000000" pitchFamily="81" charset="-122"/>
                <a:ea typeface="华康少女文字W5" panose="040F0509000000000000" pitchFamily="81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400" dirty="0"/>
              <a:t>    转眼间，漫长而又愉快的暑假生活快要结束了。回顾这段有意义的暑假生活，有快乐，有悲伤，也有激动的时刻</a:t>
            </a:r>
            <a:r>
              <a:rPr lang="en-US" altLang="zh-CN" sz="2400" dirty="0"/>
              <a:t>……</a:t>
            </a:r>
            <a:endParaRPr lang="zh-CN" altLang="en-US" sz="2400" dirty="0"/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1F1346A9-B755-4EAE-979E-B5C9927D18F3}"/>
              </a:ext>
            </a:extLst>
          </p:cNvPr>
          <p:cNvGrpSpPr/>
          <p:nvPr/>
        </p:nvGrpSpPr>
        <p:grpSpPr>
          <a:xfrm>
            <a:off x="5723148" y="1586391"/>
            <a:ext cx="5760646" cy="4060855"/>
            <a:chOff x="5780298" y="1474641"/>
            <a:chExt cx="5760646" cy="4650048"/>
          </a:xfrm>
          <a:blipFill dpi="0" rotWithShape="1">
            <a:blip r:embed="rId3"/>
            <a:srcRect/>
            <a:stretch>
              <a:fillRect l="-1000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" name="任意多边形: 形状 10">
              <a:extLst>
                <a:ext uri="{FF2B5EF4-FFF2-40B4-BE49-F238E27FC236}">
                  <a16:creationId xmlns="" xmlns:a16="http://schemas.microsoft.com/office/drawing/2014/main" id="{6278C8CC-1EB7-49F7-A378-267023B205BE}"/>
                </a:ext>
              </a:extLst>
            </p:cNvPr>
            <p:cNvSpPr/>
            <p:nvPr/>
          </p:nvSpPr>
          <p:spPr>
            <a:xfrm>
              <a:off x="6568355" y="1474641"/>
              <a:ext cx="755947" cy="692952"/>
            </a:xfrm>
            <a:custGeom>
              <a:avLst/>
              <a:gdLst>
                <a:gd name="connsiteX0" fmla="*/ 59551 w 755947"/>
                <a:gd name="connsiteY0" fmla="*/ 0 h 692952"/>
                <a:gd name="connsiteX1" fmla="*/ 696394 w 755947"/>
                <a:gd name="connsiteY1" fmla="*/ 0 h 692952"/>
                <a:gd name="connsiteX2" fmla="*/ 755947 w 755947"/>
                <a:gd name="connsiteY2" fmla="*/ 59553 h 692952"/>
                <a:gd name="connsiteX3" fmla="*/ 755947 w 755947"/>
                <a:gd name="connsiteY3" fmla="*/ 633400 h 692952"/>
                <a:gd name="connsiteX4" fmla="*/ 696394 w 755947"/>
                <a:gd name="connsiteY4" fmla="*/ 692952 h 692952"/>
                <a:gd name="connsiteX5" fmla="*/ 59551 w 755947"/>
                <a:gd name="connsiteY5" fmla="*/ 692952 h 692952"/>
                <a:gd name="connsiteX6" fmla="*/ 0 w 755947"/>
                <a:gd name="connsiteY6" fmla="*/ 633400 h 692952"/>
                <a:gd name="connsiteX7" fmla="*/ 0 w 755947"/>
                <a:gd name="connsiteY7" fmla="*/ 59553 h 692952"/>
                <a:gd name="connsiteX8" fmla="*/ 59551 w 755947"/>
                <a:gd name="connsiteY8" fmla="*/ 0 h 692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5947" h="692952">
                  <a:moveTo>
                    <a:pt x="59551" y="0"/>
                  </a:moveTo>
                  <a:lnTo>
                    <a:pt x="696394" y="0"/>
                  </a:lnTo>
                  <a:cubicBezTo>
                    <a:pt x="729284" y="0"/>
                    <a:pt x="755947" y="26663"/>
                    <a:pt x="755947" y="59553"/>
                  </a:cubicBezTo>
                  <a:lnTo>
                    <a:pt x="755947" y="633400"/>
                  </a:lnTo>
                  <a:cubicBezTo>
                    <a:pt x="755947" y="666289"/>
                    <a:pt x="729284" y="692952"/>
                    <a:pt x="696394" y="692952"/>
                  </a:cubicBezTo>
                  <a:lnTo>
                    <a:pt x="59551" y="692952"/>
                  </a:lnTo>
                  <a:cubicBezTo>
                    <a:pt x="26662" y="692952"/>
                    <a:pt x="0" y="666289"/>
                    <a:pt x="0" y="633400"/>
                  </a:cubicBezTo>
                  <a:lnTo>
                    <a:pt x="0" y="59553"/>
                  </a:lnTo>
                  <a:cubicBezTo>
                    <a:pt x="0" y="26663"/>
                    <a:pt x="26662" y="0"/>
                    <a:pt x="5955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: 形状 11">
              <a:extLst>
                <a:ext uri="{FF2B5EF4-FFF2-40B4-BE49-F238E27FC236}">
                  <a16:creationId xmlns="" xmlns:a16="http://schemas.microsoft.com/office/drawing/2014/main" id="{BBD271A7-782F-4B74-A02E-6AA2FE8BBFCF}"/>
                </a:ext>
              </a:extLst>
            </p:cNvPr>
            <p:cNvSpPr/>
            <p:nvPr/>
          </p:nvSpPr>
          <p:spPr>
            <a:xfrm>
              <a:off x="9121207" y="1474641"/>
              <a:ext cx="755949" cy="692952"/>
            </a:xfrm>
            <a:custGeom>
              <a:avLst/>
              <a:gdLst>
                <a:gd name="connsiteX0" fmla="*/ 59553 w 755949"/>
                <a:gd name="connsiteY0" fmla="*/ 0 h 692952"/>
                <a:gd name="connsiteX1" fmla="*/ 696396 w 755949"/>
                <a:gd name="connsiteY1" fmla="*/ 0 h 692952"/>
                <a:gd name="connsiteX2" fmla="*/ 755949 w 755949"/>
                <a:gd name="connsiteY2" fmla="*/ 59553 h 692952"/>
                <a:gd name="connsiteX3" fmla="*/ 755949 w 755949"/>
                <a:gd name="connsiteY3" fmla="*/ 633400 h 692952"/>
                <a:gd name="connsiteX4" fmla="*/ 696396 w 755949"/>
                <a:gd name="connsiteY4" fmla="*/ 692952 h 692952"/>
                <a:gd name="connsiteX5" fmla="*/ 59553 w 755949"/>
                <a:gd name="connsiteY5" fmla="*/ 692952 h 692952"/>
                <a:gd name="connsiteX6" fmla="*/ 0 w 755949"/>
                <a:gd name="connsiteY6" fmla="*/ 633400 h 692952"/>
                <a:gd name="connsiteX7" fmla="*/ 0 w 755949"/>
                <a:gd name="connsiteY7" fmla="*/ 59553 h 692952"/>
                <a:gd name="connsiteX8" fmla="*/ 59553 w 755949"/>
                <a:gd name="connsiteY8" fmla="*/ 0 h 692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5949" h="692952">
                  <a:moveTo>
                    <a:pt x="59553" y="0"/>
                  </a:moveTo>
                  <a:lnTo>
                    <a:pt x="696396" y="0"/>
                  </a:lnTo>
                  <a:cubicBezTo>
                    <a:pt x="729286" y="0"/>
                    <a:pt x="755949" y="26663"/>
                    <a:pt x="755949" y="59553"/>
                  </a:cubicBezTo>
                  <a:lnTo>
                    <a:pt x="755949" y="633400"/>
                  </a:lnTo>
                  <a:cubicBezTo>
                    <a:pt x="755949" y="666289"/>
                    <a:pt x="729286" y="692952"/>
                    <a:pt x="696396" y="692952"/>
                  </a:cubicBezTo>
                  <a:lnTo>
                    <a:pt x="59553" y="692952"/>
                  </a:lnTo>
                  <a:cubicBezTo>
                    <a:pt x="26663" y="692952"/>
                    <a:pt x="0" y="666289"/>
                    <a:pt x="0" y="633400"/>
                  </a:cubicBezTo>
                  <a:lnTo>
                    <a:pt x="0" y="59553"/>
                  </a:lnTo>
                  <a:cubicBezTo>
                    <a:pt x="0" y="26663"/>
                    <a:pt x="26663" y="0"/>
                    <a:pt x="5955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="" xmlns:a16="http://schemas.microsoft.com/office/drawing/2014/main" id="{B20C265E-E4A9-48A6-9CBD-30AEA6ECC3AF}"/>
                </a:ext>
              </a:extLst>
            </p:cNvPr>
            <p:cNvSpPr/>
            <p:nvPr/>
          </p:nvSpPr>
          <p:spPr>
            <a:xfrm>
              <a:off x="7438825" y="1485140"/>
              <a:ext cx="755948" cy="671954"/>
            </a:xfrm>
            <a:custGeom>
              <a:avLst/>
              <a:gdLst>
                <a:gd name="connsiteX0" fmla="*/ 57747 w 755948"/>
                <a:gd name="connsiteY0" fmla="*/ 0 h 671954"/>
                <a:gd name="connsiteX1" fmla="*/ 698201 w 755948"/>
                <a:gd name="connsiteY1" fmla="*/ 0 h 671954"/>
                <a:gd name="connsiteX2" fmla="*/ 755948 w 755948"/>
                <a:gd name="connsiteY2" fmla="*/ 57748 h 671954"/>
                <a:gd name="connsiteX3" fmla="*/ 755948 w 755948"/>
                <a:gd name="connsiteY3" fmla="*/ 614207 h 671954"/>
                <a:gd name="connsiteX4" fmla="*/ 698201 w 755948"/>
                <a:gd name="connsiteY4" fmla="*/ 671954 h 671954"/>
                <a:gd name="connsiteX5" fmla="*/ 57747 w 755948"/>
                <a:gd name="connsiteY5" fmla="*/ 671954 h 671954"/>
                <a:gd name="connsiteX6" fmla="*/ 0 w 755948"/>
                <a:gd name="connsiteY6" fmla="*/ 614207 h 671954"/>
                <a:gd name="connsiteX7" fmla="*/ 0 w 755948"/>
                <a:gd name="connsiteY7" fmla="*/ 57748 h 671954"/>
                <a:gd name="connsiteX8" fmla="*/ 57747 w 755948"/>
                <a:gd name="connsiteY8" fmla="*/ 0 h 671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5948" h="671954">
                  <a:moveTo>
                    <a:pt x="57747" y="0"/>
                  </a:moveTo>
                  <a:lnTo>
                    <a:pt x="698201" y="0"/>
                  </a:lnTo>
                  <a:cubicBezTo>
                    <a:pt x="730095" y="0"/>
                    <a:pt x="755948" y="25854"/>
                    <a:pt x="755948" y="57748"/>
                  </a:cubicBezTo>
                  <a:lnTo>
                    <a:pt x="755948" y="614207"/>
                  </a:lnTo>
                  <a:cubicBezTo>
                    <a:pt x="755948" y="646100"/>
                    <a:pt x="730095" y="671954"/>
                    <a:pt x="698201" y="671954"/>
                  </a:cubicBezTo>
                  <a:lnTo>
                    <a:pt x="57747" y="671954"/>
                  </a:lnTo>
                  <a:cubicBezTo>
                    <a:pt x="25854" y="671954"/>
                    <a:pt x="0" y="646100"/>
                    <a:pt x="0" y="614207"/>
                  </a:cubicBezTo>
                  <a:lnTo>
                    <a:pt x="0" y="57748"/>
                  </a:lnTo>
                  <a:cubicBezTo>
                    <a:pt x="0" y="25854"/>
                    <a:pt x="25854" y="0"/>
                    <a:pt x="5774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="" xmlns:a16="http://schemas.microsoft.com/office/drawing/2014/main" id="{A9CF6BDB-6868-439C-BDE3-0BA348A32AF6}"/>
                </a:ext>
              </a:extLst>
            </p:cNvPr>
            <p:cNvSpPr/>
            <p:nvPr/>
          </p:nvSpPr>
          <p:spPr>
            <a:xfrm>
              <a:off x="9951682" y="1485140"/>
              <a:ext cx="755948" cy="671954"/>
            </a:xfrm>
            <a:custGeom>
              <a:avLst/>
              <a:gdLst>
                <a:gd name="connsiteX0" fmla="*/ 57747 w 755948"/>
                <a:gd name="connsiteY0" fmla="*/ 0 h 671954"/>
                <a:gd name="connsiteX1" fmla="*/ 698200 w 755948"/>
                <a:gd name="connsiteY1" fmla="*/ 0 h 671954"/>
                <a:gd name="connsiteX2" fmla="*/ 755948 w 755948"/>
                <a:gd name="connsiteY2" fmla="*/ 57748 h 671954"/>
                <a:gd name="connsiteX3" fmla="*/ 755948 w 755948"/>
                <a:gd name="connsiteY3" fmla="*/ 614207 h 671954"/>
                <a:gd name="connsiteX4" fmla="*/ 698200 w 755948"/>
                <a:gd name="connsiteY4" fmla="*/ 671954 h 671954"/>
                <a:gd name="connsiteX5" fmla="*/ 57747 w 755948"/>
                <a:gd name="connsiteY5" fmla="*/ 671954 h 671954"/>
                <a:gd name="connsiteX6" fmla="*/ 0 w 755948"/>
                <a:gd name="connsiteY6" fmla="*/ 614207 h 671954"/>
                <a:gd name="connsiteX7" fmla="*/ 0 w 755948"/>
                <a:gd name="connsiteY7" fmla="*/ 57748 h 671954"/>
                <a:gd name="connsiteX8" fmla="*/ 57747 w 755948"/>
                <a:gd name="connsiteY8" fmla="*/ 0 h 671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5948" h="671954">
                  <a:moveTo>
                    <a:pt x="57747" y="0"/>
                  </a:moveTo>
                  <a:lnTo>
                    <a:pt x="698200" y="0"/>
                  </a:lnTo>
                  <a:cubicBezTo>
                    <a:pt x="730094" y="0"/>
                    <a:pt x="755948" y="25854"/>
                    <a:pt x="755948" y="57748"/>
                  </a:cubicBezTo>
                  <a:lnTo>
                    <a:pt x="755948" y="614207"/>
                  </a:lnTo>
                  <a:cubicBezTo>
                    <a:pt x="755948" y="646100"/>
                    <a:pt x="730094" y="671954"/>
                    <a:pt x="698200" y="671954"/>
                  </a:cubicBezTo>
                  <a:lnTo>
                    <a:pt x="57747" y="671954"/>
                  </a:lnTo>
                  <a:cubicBezTo>
                    <a:pt x="25854" y="671954"/>
                    <a:pt x="0" y="646100"/>
                    <a:pt x="0" y="614207"/>
                  </a:cubicBezTo>
                  <a:lnTo>
                    <a:pt x="0" y="57748"/>
                  </a:lnTo>
                  <a:cubicBezTo>
                    <a:pt x="0" y="25854"/>
                    <a:pt x="25854" y="0"/>
                    <a:pt x="5774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: 形状 14">
              <a:extLst>
                <a:ext uri="{FF2B5EF4-FFF2-40B4-BE49-F238E27FC236}">
                  <a16:creationId xmlns="" xmlns:a16="http://schemas.microsoft.com/office/drawing/2014/main" id="{4FD7DA7A-B031-48A1-B46B-158158242801}"/>
                </a:ext>
              </a:extLst>
            </p:cNvPr>
            <p:cNvSpPr/>
            <p:nvPr/>
          </p:nvSpPr>
          <p:spPr>
            <a:xfrm>
              <a:off x="5780298" y="2267256"/>
              <a:ext cx="755949" cy="692950"/>
            </a:xfrm>
            <a:custGeom>
              <a:avLst/>
              <a:gdLst>
                <a:gd name="connsiteX0" fmla="*/ 59554 w 755949"/>
                <a:gd name="connsiteY0" fmla="*/ 0 h 692950"/>
                <a:gd name="connsiteX1" fmla="*/ 696397 w 755949"/>
                <a:gd name="connsiteY1" fmla="*/ 0 h 692950"/>
                <a:gd name="connsiteX2" fmla="*/ 755949 w 755949"/>
                <a:gd name="connsiteY2" fmla="*/ 59552 h 692950"/>
                <a:gd name="connsiteX3" fmla="*/ 755949 w 755949"/>
                <a:gd name="connsiteY3" fmla="*/ 633397 h 692950"/>
                <a:gd name="connsiteX4" fmla="*/ 696397 w 755949"/>
                <a:gd name="connsiteY4" fmla="*/ 692950 h 692950"/>
                <a:gd name="connsiteX5" fmla="*/ 59554 w 755949"/>
                <a:gd name="connsiteY5" fmla="*/ 692950 h 692950"/>
                <a:gd name="connsiteX6" fmla="*/ 0 w 755949"/>
                <a:gd name="connsiteY6" fmla="*/ 633397 h 692950"/>
                <a:gd name="connsiteX7" fmla="*/ 0 w 755949"/>
                <a:gd name="connsiteY7" fmla="*/ 59552 h 692950"/>
                <a:gd name="connsiteX8" fmla="*/ 59554 w 755949"/>
                <a:gd name="connsiteY8" fmla="*/ 0 h 69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5949" h="692950">
                  <a:moveTo>
                    <a:pt x="59554" y="0"/>
                  </a:moveTo>
                  <a:lnTo>
                    <a:pt x="696397" y="0"/>
                  </a:lnTo>
                  <a:cubicBezTo>
                    <a:pt x="729286" y="0"/>
                    <a:pt x="755949" y="26662"/>
                    <a:pt x="755949" y="59552"/>
                  </a:cubicBezTo>
                  <a:lnTo>
                    <a:pt x="755949" y="633397"/>
                  </a:lnTo>
                  <a:cubicBezTo>
                    <a:pt x="755949" y="666287"/>
                    <a:pt x="729286" y="692950"/>
                    <a:pt x="696397" y="692950"/>
                  </a:cubicBezTo>
                  <a:lnTo>
                    <a:pt x="59554" y="692950"/>
                  </a:lnTo>
                  <a:cubicBezTo>
                    <a:pt x="26664" y="692950"/>
                    <a:pt x="0" y="666287"/>
                    <a:pt x="0" y="633397"/>
                  </a:cubicBezTo>
                  <a:lnTo>
                    <a:pt x="0" y="59552"/>
                  </a:lnTo>
                  <a:cubicBezTo>
                    <a:pt x="0" y="26662"/>
                    <a:pt x="26664" y="0"/>
                    <a:pt x="59554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="" xmlns:a16="http://schemas.microsoft.com/office/drawing/2014/main" id="{7A32F08C-F94C-41FD-8786-243E18CE17CA}"/>
                </a:ext>
              </a:extLst>
            </p:cNvPr>
            <p:cNvSpPr/>
            <p:nvPr/>
          </p:nvSpPr>
          <p:spPr>
            <a:xfrm>
              <a:off x="9951682" y="2267256"/>
              <a:ext cx="755948" cy="692950"/>
            </a:xfrm>
            <a:custGeom>
              <a:avLst/>
              <a:gdLst>
                <a:gd name="connsiteX0" fmla="*/ 59552 w 755948"/>
                <a:gd name="connsiteY0" fmla="*/ 0 h 692950"/>
                <a:gd name="connsiteX1" fmla="*/ 696396 w 755948"/>
                <a:gd name="connsiteY1" fmla="*/ 0 h 692950"/>
                <a:gd name="connsiteX2" fmla="*/ 755948 w 755948"/>
                <a:gd name="connsiteY2" fmla="*/ 59552 h 692950"/>
                <a:gd name="connsiteX3" fmla="*/ 755948 w 755948"/>
                <a:gd name="connsiteY3" fmla="*/ 633397 h 692950"/>
                <a:gd name="connsiteX4" fmla="*/ 696396 w 755948"/>
                <a:gd name="connsiteY4" fmla="*/ 692950 h 692950"/>
                <a:gd name="connsiteX5" fmla="*/ 59552 w 755948"/>
                <a:gd name="connsiteY5" fmla="*/ 692950 h 692950"/>
                <a:gd name="connsiteX6" fmla="*/ 0 w 755948"/>
                <a:gd name="connsiteY6" fmla="*/ 633397 h 692950"/>
                <a:gd name="connsiteX7" fmla="*/ 0 w 755948"/>
                <a:gd name="connsiteY7" fmla="*/ 59552 h 692950"/>
                <a:gd name="connsiteX8" fmla="*/ 59552 w 755948"/>
                <a:gd name="connsiteY8" fmla="*/ 0 h 69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5948" h="692950">
                  <a:moveTo>
                    <a:pt x="59552" y="0"/>
                  </a:moveTo>
                  <a:lnTo>
                    <a:pt x="696396" y="0"/>
                  </a:lnTo>
                  <a:cubicBezTo>
                    <a:pt x="729286" y="0"/>
                    <a:pt x="755948" y="26662"/>
                    <a:pt x="755948" y="59552"/>
                  </a:cubicBezTo>
                  <a:lnTo>
                    <a:pt x="755948" y="633397"/>
                  </a:lnTo>
                  <a:cubicBezTo>
                    <a:pt x="755948" y="666287"/>
                    <a:pt x="729286" y="692950"/>
                    <a:pt x="696396" y="692950"/>
                  </a:cubicBezTo>
                  <a:lnTo>
                    <a:pt x="59552" y="692950"/>
                  </a:lnTo>
                  <a:cubicBezTo>
                    <a:pt x="26662" y="692950"/>
                    <a:pt x="0" y="666287"/>
                    <a:pt x="0" y="633397"/>
                  </a:cubicBezTo>
                  <a:lnTo>
                    <a:pt x="0" y="59552"/>
                  </a:lnTo>
                  <a:cubicBezTo>
                    <a:pt x="0" y="26662"/>
                    <a:pt x="26662" y="0"/>
                    <a:pt x="59552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="" xmlns:a16="http://schemas.microsoft.com/office/drawing/2014/main" id="{CF7191B2-D7A5-484A-9EA3-9F6C78F4CB28}"/>
                </a:ext>
              </a:extLst>
            </p:cNvPr>
            <p:cNvSpPr/>
            <p:nvPr/>
          </p:nvSpPr>
          <p:spPr>
            <a:xfrm>
              <a:off x="6568355" y="2277754"/>
              <a:ext cx="755947" cy="671953"/>
            </a:xfrm>
            <a:custGeom>
              <a:avLst/>
              <a:gdLst>
                <a:gd name="connsiteX0" fmla="*/ 57747 w 755947"/>
                <a:gd name="connsiteY0" fmla="*/ 0 h 671953"/>
                <a:gd name="connsiteX1" fmla="*/ 698199 w 755947"/>
                <a:gd name="connsiteY1" fmla="*/ 0 h 671953"/>
                <a:gd name="connsiteX2" fmla="*/ 755947 w 755947"/>
                <a:gd name="connsiteY2" fmla="*/ 57748 h 671953"/>
                <a:gd name="connsiteX3" fmla="*/ 755947 w 755947"/>
                <a:gd name="connsiteY3" fmla="*/ 614205 h 671953"/>
                <a:gd name="connsiteX4" fmla="*/ 698199 w 755947"/>
                <a:gd name="connsiteY4" fmla="*/ 671953 h 671953"/>
                <a:gd name="connsiteX5" fmla="*/ 57747 w 755947"/>
                <a:gd name="connsiteY5" fmla="*/ 671953 h 671953"/>
                <a:gd name="connsiteX6" fmla="*/ 0 w 755947"/>
                <a:gd name="connsiteY6" fmla="*/ 614205 h 671953"/>
                <a:gd name="connsiteX7" fmla="*/ 0 w 755947"/>
                <a:gd name="connsiteY7" fmla="*/ 57748 h 671953"/>
                <a:gd name="connsiteX8" fmla="*/ 57747 w 755947"/>
                <a:gd name="connsiteY8" fmla="*/ 0 h 671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5947" h="671953">
                  <a:moveTo>
                    <a:pt x="57747" y="0"/>
                  </a:moveTo>
                  <a:lnTo>
                    <a:pt x="698199" y="0"/>
                  </a:lnTo>
                  <a:cubicBezTo>
                    <a:pt x="730093" y="0"/>
                    <a:pt x="755947" y="25855"/>
                    <a:pt x="755947" y="57748"/>
                  </a:cubicBezTo>
                  <a:lnTo>
                    <a:pt x="755947" y="614205"/>
                  </a:lnTo>
                  <a:cubicBezTo>
                    <a:pt x="755947" y="646098"/>
                    <a:pt x="730093" y="671953"/>
                    <a:pt x="698199" y="671953"/>
                  </a:cubicBezTo>
                  <a:lnTo>
                    <a:pt x="57747" y="671953"/>
                  </a:lnTo>
                  <a:cubicBezTo>
                    <a:pt x="25854" y="671953"/>
                    <a:pt x="0" y="646098"/>
                    <a:pt x="0" y="614205"/>
                  </a:cubicBezTo>
                  <a:lnTo>
                    <a:pt x="0" y="57748"/>
                  </a:lnTo>
                  <a:cubicBezTo>
                    <a:pt x="0" y="25855"/>
                    <a:pt x="25854" y="0"/>
                    <a:pt x="5774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="" xmlns:a16="http://schemas.microsoft.com/office/drawing/2014/main" id="{15700D4E-051D-4DF8-857C-1C621DFAD9A3}"/>
                </a:ext>
              </a:extLst>
            </p:cNvPr>
            <p:cNvSpPr/>
            <p:nvPr/>
          </p:nvSpPr>
          <p:spPr>
            <a:xfrm>
              <a:off x="7438825" y="2277754"/>
              <a:ext cx="755948" cy="671953"/>
            </a:xfrm>
            <a:custGeom>
              <a:avLst/>
              <a:gdLst>
                <a:gd name="connsiteX0" fmla="*/ 57747 w 755948"/>
                <a:gd name="connsiteY0" fmla="*/ 0 h 671953"/>
                <a:gd name="connsiteX1" fmla="*/ 698201 w 755948"/>
                <a:gd name="connsiteY1" fmla="*/ 0 h 671953"/>
                <a:gd name="connsiteX2" fmla="*/ 755948 w 755948"/>
                <a:gd name="connsiteY2" fmla="*/ 57748 h 671953"/>
                <a:gd name="connsiteX3" fmla="*/ 755948 w 755948"/>
                <a:gd name="connsiteY3" fmla="*/ 614205 h 671953"/>
                <a:gd name="connsiteX4" fmla="*/ 698201 w 755948"/>
                <a:gd name="connsiteY4" fmla="*/ 671953 h 671953"/>
                <a:gd name="connsiteX5" fmla="*/ 57747 w 755948"/>
                <a:gd name="connsiteY5" fmla="*/ 671953 h 671953"/>
                <a:gd name="connsiteX6" fmla="*/ 0 w 755948"/>
                <a:gd name="connsiteY6" fmla="*/ 614205 h 671953"/>
                <a:gd name="connsiteX7" fmla="*/ 0 w 755948"/>
                <a:gd name="connsiteY7" fmla="*/ 57748 h 671953"/>
                <a:gd name="connsiteX8" fmla="*/ 57747 w 755948"/>
                <a:gd name="connsiteY8" fmla="*/ 0 h 671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5948" h="671953">
                  <a:moveTo>
                    <a:pt x="57747" y="0"/>
                  </a:moveTo>
                  <a:lnTo>
                    <a:pt x="698201" y="0"/>
                  </a:lnTo>
                  <a:cubicBezTo>
                    <a:pt x="730095" y="0"/>
                    <a:pt x="755948" y="25855"/>
                    <a:pt x="755948" y="57748"/>
                  </a:cubicBezTo>
                  <a:lnTo>
                    <a:pt x="755948" y="614205"/>
                  </a:lnTo>
                  <a:cubicBezTo>
                    <a:pt x="755948" y="646098"/>
                    <a:pt x="730095" y="671953"/>
                    <a:pt x="698201" y="671953"/>
                  </a:cubicBezTo>
                  <a:lnTo>
                    <a:pt x="57747" y="671953"/>
                  </a:lnTo>
                  <a:cubicBezTo>
                    <a:pt x="25854" y="671953"/>
                    <a:pt x="0" y="646098"/>
                    <a:pt x="0" y="614205"/>
                  </a:cubicBezTo>
                  <a:lnTo>
                    <a:pt x="0" y="57748"/>
                  </a:lnTo>
                  <a:cubicBezTo>
                    <a:pt x="0" y="25855"/>
                    <a:pt x="25854" y="0"/>
                    <a:pt x="5774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: 形状 18">
              <a:extLst>
                <a:ext uri="{FF2B5EF4-FFF2-40B4-BE49-F238E27FC236}">
                  <a16:creationId xmlns="" xmlns:a16="http://schemas.microsoft.com/office/drawing/2014/main" id="{1FCEA04C-8FE1-44E3-8F59-14A6EB857C52}"/>
                </a:ext>
              </a:extLst>
            </p:cNvPr>
            <p:cNvSpPr/>
            <p:nvPr/>
          </p:nvSpPr>
          <p:spPr>
            <a:xfrm>
              <a:off x="9121911" y="2277754"/>
              <a:ext cx="755949" cy="671953"/>
            </a:xfrm>
            <a:custGeom>
              <a:avLst/>
              <a:gdLst>
                <a:gd name="connsiteX0" fmla="*/ 57748 w 755949"/>
                <a:gd name="connsiteY0" fmla="*/ 0 h 671953"/>
                <a:gd name="connsiteX1" fmla="*/ 698201 w 755949"/>
                <a:gd name="connsiteY1" fmla="*/ 0 h 671953"/>
                <a:gd name="connsiteX2" fmla="*/ 755949 w 755949"/>
                <a:gd name="connsiteY2" fmla="*/ 57748 h 671953"/>
                <a:gd name="connsiteX3" fmla="*/ 755949 w 755949"/>
                <a:gd name="connsiteY3" fmla="*/ 614205 h 671953"/>
                <a:gd name="connsiteX4" fmla="*/ 698201 w 755949"/>
                <a:gd name="connsiteY4" fmla="*/ 671953 h 671953"/>
                <a:gd name="connsiteX5" fmla="*/ 57748 w 755949"/>
                <a:gd name="connsiteY5" fmla="*/ 671953 h 671953"/>
                <a:gd name="connsiteX6" fmla="*/ 0 w 755949"/>
                <a:gd name="connsiteY6" fmla="*/ 614205 h 671953"/>
                <a:gd name="connsiteX7" fmla="*/ 0 w 755949"/>
                <a:gd name="connsiteY7" fmla="*/ 57748 h 671953"/>
                <a:gd name="connsiteX8" fmla="*/ 57748 w 755949"/>
                <a:gd name="connsiteY8" fmla="*/ 0 h 671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5949" h="671953">
                  <a:moveTo>
                    <a:pt x="57748" y="0"/>
                  </a:moveTo>
                  <a:lnTo>
                    <a:pt x="698201" y="0"/>
                  </a:lnTo>
                  <a:cubicBezTo>
                    <a:pt x="730094" y="0"/>
                    <a:pt x="755949" y="25855"/>
                    <a:pt x="755949" y="57748"/>
                  </a:cubicBezTo>
                  <a:lnTo>
                    <a:pt x="755949" y="614205"/>
                  </a:lnTo>
                  <a:cubicBezTo>
                    <a:pt x="755949" y="646098"/>
                    <a:pt x="730094" y="671953"/>
                    <a:pt x="698201" y="671953"/>
                  </a:cubicBezTo>
                  <a:lnTo>
                    <a:pt x="57748" y="671953"/>
                  </a:lnTo>
                  <a:cubicBezTo>
                    <a:pt x="25855" y="671953"/>
                    <a:pt x="0" y="646098"/>
                    <a:pt x="0" y="614205"/>
                  </a:cubicBezTo>
                  <a:lnTo>
                    <a:pt x="0" y="57748"/>
                  </a:lnTo>
                  <a:cubicBezTo>
                    <a:pt x="0" y="25855"/>
                    <a:pt x="25855" y="0"/>
                    <a:pt x="5774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="" xmlns:a16="http://schemas.microsoft.com/office/drawing/2014/main" id="{C806929C-69C2-41A5-808A-7405D260A521}"/>
                </a:ext>
              </a:extLst>
            </p:cNvPr>
            <p:cNvSpPr/>
            <p:nvPr/>
          </p:nvSpPr>
          <p:spPr>
            <a:xfrm>
              <a:off x="8283702" y="2311351"/>
              <a:ext cx="755949" cy="604757"/>
            </a:xfrm>
            <a:custGeom>
              <a:avLst/>
              <a:gdLst>
                <a:gd name="connsiteX0" fmla="*/ 51973 w 755949"/>
                <a:gd name="connsiteY0" fmla="*/ 0 h 604757"/>
                <a:gd name="connsiteX1" fmla="*/ 703975 w 755949"/>
                <a:gd name="connsiteY1" fmla="*/ 0 h 604757"/>
                <a:gd name="connsiteX2" fmla="*/ 755949 w 755949"/>
                <a:gd name="connsiteY2" fmla="*/ 51973 h 604757"/>
                <a:gd name="connsiteX3" fmla="*/ 755949 w 755949"/>
                <a:gd name="connsiteY3" fmla="*/ 552784 h 604757"/>
                <a:gd name="connsiteX4" fmla="*/ 703975 w 755949"/>
                <a:gd name="connsiteY4" fmla="*/ 604757 h 604757"/>
                <a:gd name="connsiteX5" fmla="*/ 51973 w 755949"/>
                <a:gd name="connsiteY5" fmla="*/ 604757 h 604757"/>
                <a:gd name="connsiteX6" fmla="*/ 0 w 755949"/>
                <a:gd name="connsiteY6" fmla="*/ 552784 h 604757"/>
                <a:gd name="connsiteX7" fmla="*/ 0 w 755949"/>
                <a:gd name="connsiteY7" fmla="*/ 51973 h 604757"/>
                <a:gd name="connsiteX8" fmla="*/ 51973 w 755949"/>
                <a:gd name="connsiteY8" fmla="*/ 0 h 604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5949" h="604757">
                  <a:moveTo>
                    <a:pt x="51973" y="0"/>
                  </a:moveTo>
                  <a:lnTo>
                    <a:pt x="703975" y="0"/>
                  </a:lnTo>
                  <a:cubicBezTo>
                    <a:pt x="732679" y="0"/>
                    <a:pt x="755949" y="23269"/>
                    <a:pt x="755949" y="51973"/>
                  </a:cubicBezTo>
                  <a:lnTo>
                    <a:pt x="755949" y="552784"/>
                  </a:lnTo>
                  <a:cubicBezTo>
                    <a:pt x="755949" y="581488"/>
                    <a:pt x="732679" y="604757"/>
                    <a:pt x="703975" y="604757"/>
                  </a:cubicBezTo>
                  <a:lnTo>
                    <a:pt x="51973" y="604757"/>
                  </a:lnTo>
                  <a:cubicBezTo>
                    <a:pt x="23269" y="604757"/>
                    <a:pt x="0" y="581488"/>
                    <a:pt x="0" y="552784"/>
                  </a:cubicBezTo>
                  <a:lnTo>
                    <a:pt x="0" y="51973"/>
                  </a:lnTo>
                  <a:cubicBezTo>
                    <a:pt x="0" y="23269"/>
                    <a:pt x="23269" y="0"/>
                    <a:pt x="5197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="" xmlns:a16="http://schemas.microsoft.com/office/drawing/2014/main" id="{B85F7BCB-02E7-48EF-9E4B-3D8569201A9D}"/>
                </a:ext>
              </a:extLst>
            </p:cNvPr>
            <p:cNvSpPr/>
            <p:nvPr/>
          </p:nvSpPr>
          <p:spPr>
            <a:xfrm>
              <a:off x="10784996" y="2311351"/>
              <a:ext cx="755948" cy="604757"/>
            </a:xfrm>
            <a:custGeom>
              <a:avLst/>
              <a:gdLst>
                <a:gd name="connsiteX0" fmla="*/ 51972 w 755948"/>
                <a:gd name="connsiteY0" fmla="*/ 0 h 604757"/>
                <a:gd name="connsiteX1" fmla="*/ 703975 w 755948"/>
                <a:gd name="connsiteY1" fmla="*/ 0 h 604757"/>
                <a:gd name="connsiteX2" fmla="*/ 755948 w 755948"/>
                <a:gd name="connsiteY2" fmla="*/ 51973 h 604757"/>
                <a:gd name="connsiteX3" fmla="*/ 755948 w 755948"/>
                <a:gd name="connsiteY3" fmla="*/ 552784 h 604757"/>
                <a:gd name="connsiteX4" fmla="*/ 703975 w 755948"/>
                <a:gd name="connsiteY4" fmla="*/ 604757 h 604757"/>
                <a:gd name="connsiteX5" fmla="*/ 51972 w 755948"/>
                <a:gd name="connsiteY5" fmla="*/ 604757 h 604757"/>
                <a:gd name="connsiteX6" fmla="*/ 0 w 755948"/>
                <a:gd name="connsiteY6" fmla="*/ 552784 h 604757"/>
                <a:gd name="connsiteX7" fmla="*/ 0 w 755948"/>
                <a:gd name="connsiteY7" fmla="*/ 51973 h 604757"/>
                <a:gd name="connsiteX8" fmla="*/ 51972 w 755948"/>
                <a:gd name="connsiteY8" fmla="*/ 0 h 604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5948" h="604757">
                  <a:moveTo>
                    <a:pt x="51972" y="0"/>
                  </a:moveTo>
                  <a:lnTo>
                    <a:pt x="703975" y="0"/>
                  </a:lnTo>
                  <a:cubicBezTo>
                    <a:pt x="732679" y="0"/>
                    <a:pt x="755948" y="23269"/>
                    <a:pt x="755948" y="51973"/>
                  </a:cubicBezTo>
                  <a:lnTo>
                    <a:pt x="755948" y="552784"/>
                  </a:lnTo>
                  <a:cubicBezTo>
                    <a:pt x="755948" y="581488"/>
                    <a:pt x="732679" y="604757"/>
                    <a:pt x="703975" y="604757"/>
                  </a:cubicBezTo>
                  <a:lnTo>
                    <a:pt x="51972" y="604757"/>
                  </a:lnTo>
                  <a:cubicBezTo>
                    <a:pt x="23268" y="604757"/>
                    <a:pt x="0" y="581488"/>
                    <a:pt x="0" y="552784"/>
                  </a:cubicBezTo>
                  <a:lnTo>
                    <a:pt x="0" y="51973"/>
                  </a:lnTo>
                  <a:cubicBezTo>
                    <a:pt x="0" y="23269"/>
                    <a:pt x="23268" y="0"/>
                    <a:pt x="51972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="" xmlns:a16="http://schemas.microsoft.com/office/drawing/2014/main" id="{36A8520C-96A4-4312-8ED0-A257FC97E7A6}"/>
                </a:ext>
              </a:extLst>
            </p:cNvPr>
            <p:cNvSpPr/>
            <p:nvPr/>
          </p:nvSpPr>
          <p:spPr>
            <a:xfrm>
              <a:off x="6568353" y="3056136"/>
              <a:ext cx="755948" cy="692952"/>
            </a:xfrm>
            <a:custGeom>
              <a:avLst/>
              <a:gdLst>
                <a:gd name="connsiteX0" fmla="*/ 59552 w 755948"/>
                <a:gd name="connsiteY0" fmla="*/ 0 h 692952"/>
                <a:gd name="connsiteX1" fmla="*/ 696395 w 755948"/>
                <a:gd name="connsiteY1" fmla="*/ 0 h 692952"/>
                <a:gd name="connsiteX2" fmla="*/ 755948 w 755948"/>
                <a:gd name="connsiteY2" fmla="*/ 59553 h 692952"/>
                <a:gd name="connsiteX3" fmla="*/ 755948 w 755948"/>
                <a:gd name="connsiteY3" fmla="*/ 633400 h 692952"/>
                <a:gd name="connsiteX4" fmla="*/ 696395 w 755948"/>
                <a:gd name="connsiteY4" fmla="*/ 692952 h 692952"/>
                <a:gd name="connsiteX5" fmla="*/ 59552 w 755948"/>
                <a:gd name="connsiteY5" fmla="*/ 692952 h 692952"/>
                <a:gd name="connsiteX6" fmla="*/ 0 w 755948"/>
                <a:gd name="connsiteY6" fmla="*/ 633400 h 692952"/>
                <a:gd name="connsiteX7" fmla="*/ 0 w 755948"/>
                <a:gd name="connsiteY7" fmla="*/ 59553 h 692952"/>
                <a:gd name="connsiteX8" fmla="*/ 59552 w 755948"/>
                <a:gd name="connsiteY8" fmla="*/ 0 h 692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5948" h="692952">
                  <a:moveTo>
                    <a:pt x="59552" y="0"/>
                  </a:moveTo>
                  <a:lnTo>
                    <a:pt x="696395" y="0"/>
                  </a:lnTo>
                  <a:cubicBezTo>
                    <a:pt x="729285" y="0"/>
                    <a:pt x="755948" y="26663"/>
                    <a:pt x="755948" y="59553"/>
                  </a:cubicBezTo>
                  <a:lnTo>
                    <a:pt x="755948" y="633400"/>
                  </a:lnTo>
                  <a:cubicBezTo>
                    <a:pt x="755948" y="666289"/>
                    <a:pt x="729285" y="692952"/>
                    <a:pt x="696395" y="692952"/>
                  </a:cubicBezTo>
                  <a:lnTo>
                    <a:pt x="59552" y="692952"/>
                  </a:lnTo>
                  <a:cubicBezTo>
                    <a:pt x="26663" y="692952"/>
                    <a:pt x="0" y="666289"/>
                    <a:pt x="0" y="633400"/>
                  </a:cubicBezTo>
                  <a:lnTo>
                    <a:pt x="0" y="59553"/>
                  </a:lnTo>
                  <a:cubicBezTo>
                    <a:pt x="0" y="26663"/>
                    <a:pt x="26663" y="0"/>
                    <a:pt x="59552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="" xmlns:a16="http://schemas.microsoft.com/office/drawing/2014/main" id="{07548AB9-5878-4889-905F-C0B940BE1CC6}"/>
                </a:ext>
              </a:extLst>
            </p:cNvPr>
            <p:cNvSpPr/>
            <p:nvPr/>
          </p:nvSpPr>
          <p:spPr>
            <a:xfrm>
              <a:off x="8283702" y="3056136"/>
              <a:ext cx="755949" cy="692952"/>
            </a:xfrm>
            <a:custGeom>
              <a:avLst/>
              <a:gdLst>
                <a:gd name="connsiteX0" fmla="*/ 59552 w 755949"/>
                <a:gd name="connsiteY0" fmla="*/ 0 h 692952"/>
                <a:gd name="connsiteX1" fmla="*/ 696395 w 755949"/>
                <a:gd name="connsiteY1" fmla="*/ 0 h 692952"/>
                <a:gd name="connsiteX2" fmla="*/ 755949 w 755949"/>
                <a:gd name="connsiteY2" fmla="*/ 59553 h 692952"/>
                <a:gd name="connsiteX3" fmla="*/ 755949 w 755949"/>
                <a:gd name="connsiteY3" fmla="*/ 633400 h 692952"/>
                <a:gd name="connsiteX4" fmla="*/ 696395 w 755949"/>
                <a:gd name="connsiteY4" fmla="*/ 692952 h 692952"/>
                <a:gd name="connsiteX5" fmla="*/ 59552 w 755949"/>
                <a:gd name="connsiteY5" fmla="*/ 692952 h 692952"/>
                <a:gd name="connsiteX6" fmla="*/ 0 w 755949"/>
                <a:gd name="connsiteY6" fmla="*/ 633400 h 692952"/>
                <a:gd name="connsiteX7" fmla="*/ 0 w 755949"/>
                <a:gd name="connsiteY7" fmla="*/ 59553 h 692952"/>
                <a:gd name="connsiteX8" fmla="*/ 59552 w 755949"/>
                <a:gd name="connsiteY8" fmla="*/ 0 h 692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5949" h="692952">
                  <a:moveTo>
                    <a:pt x="59552" y="0"/>
                  </a:moveTo>
                  <a:lnTo>
                    <a:pt x="696395" y="0"/>
                  </a:lnTo>
                  <a:cubicBezTo>
                    <a:pt x="729286" y="0"/>
                    <a:pt x="755949" y="26663"/>
                    <a:pt x="755949" y="59553"/>
                  </a:cubicBezTo>
                  <a:lnTo>
                    <a:pt x="755949" y="633400"/>
                  </a:lnTo>
                  <a:cubicBezTo>
                    <a:pt x="755949" y="666289"/>
                    <a:pt x="729286" y="692952"/>
                    <a:pt x="696395" y="692952"/>
                  </a:cubicBezTo>
                  <a:lnTo>
                    <a:pt x="59552" y="692952"/>
                  </a:lnTo>
                  <a:cubicBezTo>
                    <a:pt x="26662" y="692952"/>
                    <a:pt x="0" y="666289"/>
                    <a:pt x="0" y="633400"/>
                  </a:cubicBezTo>
                  <a:lnTo>
                    <a:pt x="0" y="59553"/>
                  </a:lnTo>
                  <a:cubicBezTo>
                    <a:pt x="0" y="26663"/>
                    <a:pt x="26662" y="0"/>
                    <a:pt x="59552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: 形状 23">
              <a:extLst>
                <a:ext uri="{FF2B5EF4-FFF2-40B4-BE49-F238E27FC236}">
                  <a16:creationId xmlns="" xmlns:a16="http://schemas.microsoft.com/office/drawing/2014/main" id="{95500A26-37FD-4D23-8E67-8AC00A797153}"/>
                </a:ext>
              </a:extLst>
            </p:cNvPr>
            <p:cNvSpPr/>
            <p:nvPr/>
          </p:nvSpPr>
          <p:spPr>
            <a:xfrm>
              <a:off x="9951682" y="3056136"/>
              <a:ext cx="755948" cy="692952"/>
            </a:xfrm>
            <a:custGeom>
              <a:avLst/>
              <a:gdLst>
                <a:gd name="connsiteX0" fmla="*/ 59552 w 755948"/>
                <a:gd name="connsiteY0" fmla="*/ 0 h 692952"/>
                <a:gd name="connsiteX1" fmla="*/ 696396 w 755948"/>
                <a:gd name="connsiteY1" fmla="*/ 0 h 692952"/>
                <a:gd name="connsiteX2" fmla="*/ 755948 w 755948"/>
                <a:gd name="connsiteY2" fmla="*/ 59553 h 692952"/>
                <a:gd name="connsiteX3" fmla="*/ 755948 w 755948"/>
                <a:gd name="connsiteY3" fmla="*/ 633400 h 692952"/>
                <a:gd name="connsiteX4" fmla="*/ 696396 w 755948"/>
                <a:gd name="connsiteY4" fmla="*/ 692952 h 692952"/>
                <a:gd name="connsiteX5" fmla="*/ 59552 w 755948"/>
                <a:gd name="connsiteY5" fmla="*/ 692952 h 692952"/>
                <a:gd name="connsiteX6" fmla="*/ 0 w 755948"/>
                <a:gd name="connsiteY6" fmla="*/ 633400 h 692952"/>
                <a:gd name="connsiteX7" fmla="*/ 0 w 755948"/>
                <a:gd name="connsiteY7" fmla="*/ 59553 h 692952"/>
                <a:gd name="connsiteX8" fmla="*/ 59552 w 755948"/>
                <a:gd name="connsiteY8" fmla="*/ 0 h 692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5948" h="692952">
                  <a:moveTo>
                    <a:pt x="59552" y="0"/>
                  </a:moveTo>
                  <a:lnTo>
                    <a:pt x="696396" y="0"/>
                  </a:lnTo>
                  <a:cubicBezTo>
                    <a:pt x="729286" y="0"/>
                    <a:pt x="755948" y="26663"/>
                    <a:pt x="755948" y="59553"/>
                  </a:cubicBezTo>
                  <a:lnTo>
                    <a:pt x="755948" y="633400"/>
                  </a:lnTo>
                  <a:cubicBezTo>
                    <a:pt x="755948" y="666289"/>
                    <a:pt x="729286" y="692952"/>
                    <a:pt x="696396" y="692952"/>
                  </a:cubicBezTo>
                  <a:lnTo>
                    <a:pt x="59552" y="692952"/>
                  </a:lnTo>
                  <a:cubicBezTo>
                    <a:pt x="26662" y="692952"/>
                    <a:pt x="0" y="666289"/>
                    <a:pt x="0" y="633400"/>
                  </a:cubicBezTo>
                  <a:lnTo>
                    <a:pt x="0" y="59553"/>
                  </a:lnTo>
                  <a:cubicBezTo>
                    <a:pt x="0" y="26663"/>
                    <a:pt x="26662" y="0"/>
                    <a:pt x="59552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="" xmlns:a16="http://schemas.microsoft.com/office/drawing/2014/main" id="{72E4B717-C0A0-4BCE-8266-15E932B959D5}"/>
                </a:ext>
              </a:extLst>
            </p:cNvPr>
            <p:cNvSpPr/>
            <p:nvPr/>
          </p:nvSpPr>
          <p:spPr>
            <a:xfrm>
              <a:off x="7438825" y="3066635"/>
              <a:ext cx="755948" cy="671954"/>
            </a:xfrm>
            <a:custGeom>
              <a:avLst/>
              <a:gdLst>
                <a:gd name="connsiteX0" fmla="*/ 57747 w 755948"/>
                <a:gd name="connsiteY0" fmla="*/ 0 h 671954"/>
                <a:gd name="connsiteX1" fmla="*/ 698201 w 755948"/>
                <a:gd name="connsiteY1" fmla="*/ 0 h 671954"/>
                <a:gd name="connsiteX2" fmla="*/ 755948 w 755948"/>
                <a:gd name="connsiteY2" fmla="*/ 57748 h 671954"/>
                <a:gd name="connsiteX3" fmla="*/ 755948 w 755948"/>
                <a:gd name="connsiteY3" fmla="*/ 614207 h 671954"/>
                <a:gd name="connsiteX4" fmla="*/ 698201 w 755948"/>
                <a:gd name="connsiteY4" fmla="*/ 671954 h 671954"/>
                <a:gd name="connsiteX5" fmla="*/ 57747 w 755948"/>
                <a:gd name="connsiteY5" fmla="*/ 671954 h 671954"/>
                <a:gd name="connsiteX6" fmla="*/ 0 w 755948"/>
                <a:gd name="connsiteY6" fmla="*/ 614207 h 671954"/>
                <a:gd name="connsiteX7" fmla="*/ 0 w 755948"/>
                <a:gd name="connsiteY7" fmla="*/ 57748 h 671954"/>
                <a:gd name="connsiteX8" fmla="*/ 57747 w 755948"/>
                <a:gd name="connsiteY8" fmla="*/ 0 h 671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5948" h="671954">
                  <a:moveTo>
                    <a:pt x="57747" y="0"/>
                  </a:moveTo>
                  <a:lnTo>
                    <a:pt x="698201" y="0"/>
                  </a:lnTo>
                  <a:cubicBezTo>
                    <a:pt x="730094" y="0"/>
                    <a:pt x="755948" y="25855"/>
                    <a:pt x="755948" y="57748"/>
                  </a:cubicBezTo>
                  <a:lnTo>
                    <a:pt x="755948" y="614207"/>
                  </a:lnTo>
                  <a:cubicBezTo>
                    <a:pt x="755948" y="646100"/>
                    <a:pt x="730094" y="671954"/>
                    <a:pt x="698201" y="671954"/>
                  </a:cubicBezTo>
                  <a:lnTo>
                    <a:pt x="57747" y="671954"/>
                  </a:lnTo>
                  <a:cubicBezTo>
                    <a:pt x="25854" y="671954"/>
                    <a:pt x="0" y="646100"/>
                    <a:pt x="0" y="614207"/>
                  </a:cubicBezTo>
                  <a:lnTo>
                    <a:pt x="0" y="57748"/>
                  </a:lnTo>
                  <a:cubicBezTo>
                    <a:pt x="0" y="25855"/>
                    <a:pt x="25854" y="0"/>
                    <a:pt x="5774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="" xmlns:a16="http://schemas.microsoft.com/office/drawing/2014/main" id="{145D81A5-299B-40F5-B9F7-27F47C6C2F3A}"/>
                </a:ext>
              </a:extLst>
            </p:cNvPr>
            <p:cNvSpPr/>
            <p:nvPr/>
          </p:nvSpPr>
          <p:spPr>
            <a:xfrm>
              <a:off x="9121911" y="3066635"/>
              <a:ext cx="755949" cy="671954"/>
            </a:xfrm>
            <a:custGeom>
              <a:avLst/>
              <a:gdLst>
                <a:gd name="connsiteX0" fmla="*/ 57748 w 755949"/>
                <a:gd name="connsiteY0" fmla="*/ 0 h 671954"/>
                <a:gd name="connsiteX1" fmla="*/ 698201 w 755949"/>
                <a:gd name="connsiteY1" fmla="*/ 0 h 671954"/>
                <a:gd name="connsiteX2" fmla="*/ 755949 w 755949"/>
                <a:gd name="connsiteY2" fmla="*/ 57748 h 671954"/>
                <a:gd name="connsiteX3" fmla="*/ 755949 w 755949"/>
                <a:gd name="connsiteY3" fmla="*/ 614207 h 671954"/>
                <a:gd name="connsiteX4" fmla="*/ 698201 w 755949"/>
                <a:gd name="connsiteY4" fmla="*/ 671954 h 671954"/>
                <a:gd name="connsiteX5" fmla="*/ 57748 w 755949"/>
                <a:gd name="connsiteY5" fmla="*/ 671954 h 671954"/>
                <a:gd name="connsiteX6" fmla="*/ 0 w 755949"/>
                <a:gd name="connsiteY6" fmla="*/ 614207 h 671954"/>
                <a:gd name="connsiteX7" fmla="*/ 0 w 755949"/>
                <a:gd name="connsiteY7" fmla="*/ 57748 h 671954"/>
                <a:gd name="connsiteX8" fmla="*/ 57748 w 755949"/>
                <a:gd name="connsiteY8" fmla="*/ 0 h 671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5949" h="671954">
                  <a:moveTo>
                    <a:pt x="57748" y="0"/>
                  </a:moveTo>
                  <a:lnTo>
                    <a:pt x="698201" y="0"/>
                  </a:lnTo>
                  <a:cubicBezTo>
                    <a:pt x="730094" y="0"/>
                    <a:pt x="755949" y="25855"/>
                    <a:pt x="755949" y="57748"/>
                  </a:cubicBezTo>
                  <a:lnTo>
                    <a:pt x="755949" y="614207"/>
                  </a:lnTo>
                  <a:cubicBezTo>
                    <a:pt x="755949" y="646100"/>
                    <a:pt x="730094" y="671954"/>
                    <a:pt x="698201" y="671954"/>
                  </a:cubicBezTo>
                  <a:lnTo>
                    <a:pt x="57748" y="671954"/>
                  </a:lnTo>
                  <a:cubicBezTo>
                    <a:pt x="25855" y="671954"/>
                    <a:pt x="0" y="646100"/>
                    <a:pt x="0" y="614207"/>
                  </a:cubicBezTo>
                  <a:lnTo>
                    <a:pt x="0" y="57748"/>
                  </a:lnTo>
                  <a:cubicBezTo>
                    <a:pt x="0" y="25855"/>
                    <a:pt x="25855" y="0"/>
                    <a:pt x="5774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="" xmlns:a16="http://schemas.microsoft.com/office/drawing/2014/main" id="{C13100AE-BD77-49AE-81BB-7962B8CDFC5A}"/>
                </a:ext>
              </a:extLst>
            </p:cNvPr>
            <p:cNvSpPr/>
            <p:nvPr/>
          </p:nvSpPr>
          <p:spPr>
            <a:xfrm>
              <a:off x="10784996" y="3066635"/>
              <a:ext cx="755948" cy="671954"/>
            </a:xfrm>
            <a:custGeom>
              <a:avLst/>
              <a:gdLst>
                <a:gd name="connsiteX0" fmla="*/ 57747 w 755948"/>
                <a:gd name="connsiteY0" fmla="*/ 0 h 671954"/>
                <a:gd name="connsiteX1" fmla="*/ 698200 w 755948"/>
                <a:gd name="connsiteY1" fmla="*/ 0 h 671954"/>
                <a:gd name="connsiteX2" fmla="*/ 755948 w 755948"/>
                <a:gd name="connsiteY2" fmla="*/ 57748 h 671954"/>
                <a:gd name="connsiteX3" fmla="*/ 755948 w 755948"/>
                <a:gd name="connsiteY3" fmla="*/ 614207 h 671954"/>
                <a:gd name="connsiteX4" fmla="*/ 698200 w 755948"/>
                <a:gd name="connsiteY4" fmla="*/ 671954 h 671954"/>
                <a:gd name="connsiteX5" fmla="*/ 57747 w 755948"/>
                <a:gd name="connsiteY5" fmla="*/ 671954 h 671954"/>
                <a:gd name="connsiteX6" fmla="*/ 0 w 755948"/>
                <a:gd name="connsiteY6" fmla="*/ 614207 h 671954"/>
                <a:gd name="connsiteX7" fmla="*/ 0 w 755948"/>
                <a:gd name="connsiteY7" fmla="*/ 57748 h 671954"/>
                <a:gd name="connsiteX8" fmla="*/ 57747 w 755948"/>
                <a:gd name="connsiteY8" fmla="*/ 0 h 671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5948" h="671954">
                  <a:moveTo>
                    <a:pt x="57747" y="0"/>
                  </a:moveTo>
                  <a:lnTo>
                    <a:pt x="698200" y="0"/>
                  </a:lnTo>
                  <a:cubicBezTo>
                    <a:pt x="730094" y="0"/>
                    <a:pt x="755948" y="25855"/>
                    <a:pt x="755948" y="57748"/>
                  </a:cubicBezTo>
                  <a:lnTo>
                    <a:pt x="755948" y="614207"/>
                  </a:lnTo>
                  <a:cubicBezTo>
                    <a:pt x="755948" y="646100"/>
                    <a:pt x="730094" y="671954"/>
                    <a:pt x="698200" y="671954"/>
                  </a:cubicBezTo>
                  <a:lnTo>
                    <a:pt x="57747" y="671954"/>
                  </a:lnTo>
                  <a:cubicBezTo>
                    <a:pt x="25854" y="671954"/>
                    <a:pt x="0" y="646100"/>
                    <a:pt x="0" y="614207"/>
                  </a:cubicBezTo>
                  <a:lnTo>
                    <a:pt x="0" y="57748"/>
                  </a:lnTo>
                  <a:cubicBezTo>
                    <a:pt x="0" y="25855"/>
                    <a:pt x="25854" y="0"/>
                    <a:pt x="5774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="" xmlns:a16="http://schemas.microsoft.com/office/drawing/2014/main" id="{C56E6BCD-C44A-46AB-B621-1BBF5C520B9A}"/>
                </a:ext>
              </a:extLst>
            </p:cNvPr>
            <p:cNvSpPr/>
            <p:nvPr/>
          </p:nvSpPr>
          <p:spPr>
            <a:xfrm>
              <a:off x="5780298" y="3100233"/>
              <a:ext cx="755949" cy="604758"/>
            </a:xfrm>
            <a:custGeom>
              <a:avLst/>
              <a:gdLst>
                <a:gd name="connsiteX0" fmla="*/ 51973 w 755949"/>
                <a:gd name="connsiteY0" fmla="*/ 0 h 604758"/>
                <a:gd name="connsiteX1" fmla="*/ 703975 w 755949"/>
                <a:gd name="connsiteY1" fmla="*/ 0 h 604758"/>
                <a:gd name="connsiteX2" fmla="*/ 755949 w 755949"/>
                <a:gd name="connsiteY2" fmla="*/ 51973 h 604758"/>
                <a:gd name="connsiteX3" fmla="*/ 755949 w 755949"/>
                <a:gd name="connsiteY3" fmla="*/ 552786 h 604758"/>
                <a:gd name="connsiteX4" fmla="*/ 703975 w 755949"/>
                <a:gd name="connsiteY4" fmla="*/ 604758 h 604758"/>
                <a:gd name="connsiteX5" fmla="*/ 51973 w 755949"/>
                <a:gd name="connsiteY5" fmla="*/ 604758 h 604758"/>
                <a:gd name="connsiteX6" fmla="*/ 0 w 755949"/>
                <a:gd name="connsiteY6" fmla="*/ 552786 h 604758"/>
                <a:gd name="connsiteX7" fmla="*/ 0 w 755949"/>
                <a:gd name="connsiteY7" fmla="*/ 51973 h 604758"/>
                <a:gd name="connsiteX8" fmla="*/ 51973 w 755949"/>
                <a:gd name="connsiteY8" fmla="*/ 0 h 60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5949" h="604758">
                  <a:moveTo>
                    <a:pt x="51973" y="0"/>
                  </a:moveTo>
                  <a:lnTo>
                    <a:pt x="703975" y="0"/>
                  </a:lnTo>
                  <a:cubicBezTo>
                    <a:pt x="732680" y="0"/>
                    <a:pt x="755949" y="23269"/>
                    <a:pt x="755949" y="51973"/>
                  </a:cubicBezTo>
                  <a:lnTo>
                    <a:pt x="755949" y="552786"/>
                  </a:lnTo>
                  <a:cubicBezTo>
                    <a:pt x="755949" y="581489"/>
                    <a:pt x="732680" y="604758"/>
                    <a:pt x="703975" y="604758"/>
                  </a:cubicBezTo>
                  <a:lnTo>
                    <a:pt x="51973" y="604758"/>
                  </a:lnTo>
                  <a:cubicBezTo>
                    <a:pt x="23269" y="604758"/>
                    <a:pt x="0" y="581489"/>
                    <a:pt x="0" y="552786"/>
                  </a:cubicBezTo>
                  <a:lnTo>
                    <a:pt x="0" y="51973"/>
                  </a:lnTo>
                  <a:cubicBezTo>
                    <a:pt x="0" y="23269"/>
                    <a:pt x="23269" y="0"/>
                    <a:pt x="5197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: 形状 28">
              <a:extLst>
                <a:ext uri="{FF2B5EF4-FFF2-40B4-BE49-F238E27FC236}">
                  <a16:creationId xmlns="" xmlns:a16="http://schemas.microsoft.com/office/drawing/2014/main" id="{43184DDB-8265-41E9-B8F9-A2EEDEC41CCE}"/>
                </a:ext>
              </a:extLst>
            </p:cNvPr>
            <p:cNvSpPr/>
            <p:nvPr/>
          </p:nvSpPr>
          <p:spPr>
            <a:xfrm>
              <a:off x="7438825" y="3854745"/>
              <a:ext cx="755948" cy="692952"/>
            </a:xfrm>
            <a:custGeom>
              <a:avLst/>
              <a:gdLst>
                <a:gd name="connsiteX0" fmla="*/ 59552 w 755948"/>
                <a:gd name="connsiteY0" fmla="*/ 0 h 692952"/>
                <a:gd name="connsiteX1" fmla="*/ 696396 w 755948"/>
                <a:gd name="connsiteY1" fmla="*/ 0 h 692952"/>
                <a:gd name="connsiteX2" fmla="*/ 755948 w 755948"/>
                <a:gd name="connsiteY2" fmla="*/ 59552 h 692952"/>
                <a:gd name="connsiteX3" fmla="*/ 755948 w 755948"/>
                <a:gd name="connsiteY3" fmla="*/ 633399 h 692952"/>
                <a:gd name="connsiteX4" fmla="*/ 696396 w 755948"/>
                <a:gd name="connsiteY4" fmla="*/ 692952 h 692952"/>
                <a:gd name="connsiteX5" fmla="*/ 59552 w 755948"/>
                <a:gd name="connsiteY5" fmla="*/ 692952 h 692952"/>
                <a:gd name="connsiteX6" fmla="*/ 0 w 755948"/>
                <a:gd name="connsiteY6" fmla="*/ 633399 h 692952"/>
                <a:gd name="connsiteX7" fmla="*/ 0 w 755948"/>
                <a:gd name="connsiteY7" fmla="*/ 59552 h 692952"/>
                <a:gd name="connsiteX8" fmla="*/ 59552 w 755948"/>
                <a:gd name="connsiteY8" fmla="*/ 0 h 692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5948" h="692952">
                  <a:moveTo>
                    <a:pt x="59552" y="0"/>
                  </a:moveTo>
                  <a:lnTo>
                    <a:pt x="696396" y="0"/>
                  </a:lnTo>
                  <a:cubicBezTo>
                    <a:pt x="729286" y="0"/>
                    <a:pt x="755948" y="26663"/>
                    <a:pt x="755948" y="59552"/>
                  </a:cubicBezTo>
                  <a:lnTo>
                    <a:pt x="755948" y="633399"/>
                  </a:lnTo>
                  <a:cubicBezTo>
                    <a:pt x="755948" y="666289"/>
                    <a:pt x="729286" y="692952"/>
                    <a:pt x="696396" y="692952"/>
                  </a:cubicBezTo>
                  <a:lnTo>
                    <a:pt x="59552" y="692952"/>
                  </a:lnTo>
                  <a:cubicBezTo>
                    <a:pt x="26663" y="692952"/>
                    <a:pt x="0" y="666289"/>
                    <a:pt x="0" y="633399"/>
                  </a:cubicBezTo>
                  <a:lnTo>
                    <a:pt x="0" y="59552"/>
                  </a:lnTo>
                  <a:cubicBezTo>
                    <a:pt x="0" y="26663"/>
                    <a:pt x="26663" y="0"/>
                    <a:pt x="59552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="" xmlns:a16="http://schemas.microsoft.com/office/drawing/2014/main" id="{26415503-AEEE-4833-A018-C747A8B19471}"/>
                </a:ext>
              </a:extLst>
            </p:cNvPr>
            <p:cNvSpPr/>
            <p:nvPr/>
          </p:nvSpPr>
          <p:spPr>
            <a:xfrm>
              <a:off x="6568353" y="3865244"/>
              <a:ext cx="755949" cy="671954"/>
            </a:xfrm>
            <a:custGeom>
              <a:avLst/>
              <a:gdLst>
                <a:gd name="connsiteX0" fmla="*/ 57748 w 755949"/>
                <a:gd name="connsiteY0" fmla="*/ 0 h 671954"/>
                <a:gd name="connsiteX1" fmla="*/ 698201 w 755949"/>
                <a:gd name="connsiteY1" fmla="*/ 0 h 671954"/>
                <a:gd name="connsiteX2" fmla="*/ 755949 w 755949"/>
                <a:gd name="connsiteY2" fmla="*/ 57747 h 671954"/>
                <a:gd name="connsiteX3" fmla="*/ 755949 w 755949"/>
                <a:gd name="connsiteY3" fmla="*/ 614206 h 671954"/>
                <a:gd name="connsiteX4" fmla="*/ 698201 w 755949"/>
                <a:gd name="connsiteY4" fmla="*/ 671954 h 671954"/>
                <a:gd name="connsiteX5" fmla="*/ 57748 w 755949"/>
                <a:gd name="connsiteY5" fmla="*/ 671954 h 671954"/>
                <a:gd name="connsiteX6" fmla="*/ 0 w 755949"/>
                <a:gd name="connsiteY6" fmla="*/ 614206 h 671954"/>
                <a:gd name="connsiteX7" fmla="*/ 0 w 755949"/>
                <a:gd name="connsiteY7" fmla="*/ 57747 h 671954"/>
                <a:gd name="connsiteX8" fmla="*/ 57748 w 755949"/>
                <a:gd name="connsiteY8" fmla="*/ 0 h 671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5949" h="671954">
                  <a:moveTo>
                    <a:pt x="57748" y="0"/>
                  </a:moveTo>
                  <a:lnTo>
                    <a:pt x="698201" y="0"/>
                  </a:lnTo>
                  <a:cubicBezTo>
                    <a:pt x="730094" y="0"/>
                    <a:pt x="755949" y="25854"/>
                    <a:pt x="755949" y="57747"/>
                  </a:cubicBezTo>
                  <a:lnTo>
                    <a:pt x="755949" y="614206"/>
                  </a:lnTo>
                  <a:cubicBezTo>
                    <a:pt x="755949" y="646099"/>
                    <a:pt x="730094" y="671954"/>
                    <a:pt x="698201" y="671954"/>
                  </a:cubicBezTo>
                  <a:lnTo>
                    <a:pt x="57748" y="671954"/>
                  </a:lnTo>
                  <a:cubicBezTo>
                    <a:pt x="25855" y="671954"/>
                    <a:pt x="0" y="646099"/>
                    <a:pt x="0" y="614206"/>
                  </a:cubicBezTo>
                  <a:lnTo>
                    <a:pt x="0" y="57747"/>
                  </a:lnTo>
                  <a:cubicBezTo>
                    <a:pt x="0" y="25854"/>
                    <a:pt x="25855" y="0"/>
                    <a:pt x="5774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="" xmlns:a16="http://schemas.microsoft.com/office/drawing/2014/main" id="{9F278B14-8E5A-47AC-BDA9-568F80419F28}"/>
                </a:ext>
              </a:extLst>
            </p:cNvPr>
            <p:cNvSpPr/>
            <p:nvPr/>
          </p:nvSpPr>
          <p:spPr>
            <a:xfrm>
              <a:off x="8283702" y="3865244"/>
              <a:ext cx="755949" cy="671954"/>
            </a:xfrm>
            <a:custGeom>
              <a:avLst/>
              <a:gdLst>
                <a:gd name="connsiteX0" fmla="*/ 57747 w 755949"/>
                <a:gd name="connsiteY0" fmla="*/ 0 h 671954"/>
                <a:gd name="connsiteX1" fmla="*/ 698200 w 755949"/>
                <a:gd name="connsiteY1" fmla="*/ 0 h 671954"/>
                <a:gd name="connsiteX2" fmla="*/ 755949 w 755949"/>
                <a:gd name="connsiteY2" fmla="*/ 57747 h 671954"/>
                <a:gd name="connsiteX3" fmla="*/ 755949 w 755949"/>
                <a:gd name="connsiteY3" fmla="*/ 614206 h 671954"/>
                <a:gd name="connsiteX4" fmla="*/ 698200 w 755949"/>
                <a:gd name="connsiteY4" fmla="*/ 671954 h 671954"/>
                <a:gd name="connsiteX5" fmla="*/ 57747 w 755949"/>
                <a:gd name="connsiteY5" fmla="*/ 671954 h 671954"/>
                <a:gd name="connsiteX6" fmla="*/ 0 w 755949"/>
                <a:gd name="connsiteY6" fmla="*/ 614206 h 671954"/>
                <a:gd name="connsiteX7" fmla="*/ 0 w 755949"/>
                <a:gd name="connsiteY7" fmla="*/ 57747 h 671954"/>
                <a:gd name="connsiteX8" fmla="*/ 57747 w 755949"/>
                <a:gd name="connsiteY8" fmla="*/ 0 h 671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5949" h="671954">
                  <a:moveTo>
                    <a:pt x="57747" y="0"/>
                  </a:moveTo>
                  <a:lnTo>
                    <a:pt x="698200" y="0"/>
                  </a:lnTo>
                  <a:cubicBezTo>
                    <a:pt x="730094" y="0"/>
                    <a:pt x="755949" y="25854"/>
                    <a:pt x="755949" y="57747"/>
                  </a:cubicBezTo>
                  <a:lnTo>
                    <a:pt x="755949" y="614206"/>
                  </a:lnTo>
                  <a:cubicBezTo>
                    <a:pt x="755949" y="646099"/>
                    <a:pt x="730094" y="671954"/>
                    <a:pt x="698200" y="671954"/>
                  </a:cubicBezTo>
                  <a:lnTo>
                    <a:pt x="57747" y="671954"/>
                  </a:lnTo>
                  <a:cubicBezTo>
                    <a:pt x="25854" y="671954"/>
                    <a:pt x="0" y="646099"/>
                    <a:pt x="0" y="614206"/>
                  </a:cubicBezTo>
                  <a:lnTo>
                    <a:pt x="0" y="57747"/>
                  </a:lnTo>
                  <a:cubicBezTo>
                    <a:pt x="0" y="25854"/>
                    <a:pt x="25854" y="0"/>
                    <a:pt x="5774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: 形状 31">
              <a:extLst>
                <a:ext uri="{FF2B5EF4-FFF2-40B4-BE49-F238E27FC236}">
                  <a16:creationId xmlns="" xmlns:a16="http://schemas.microsoft.com/office/drawing/2014/main" id="{58A8ADBF-BEBB-4CA9-B60D-02B7FCE0703B}"/>
                </a:ext>
              </a:extLst>
            </p:cNvPr>
            <p:cNvSpPr/>
            <p:nvPr/>
          </p:nvSpPr>
          <p:spPr>
            <a:xfrm>
              <a:off x="9951682" y="3865244"/>
              <a:ext cx="755948" cy="671954"/>
            </a:xfrm>
            <a:custGeom>
              <a:avLst/>
              <a:gdLst>
                <a:gd name="connsiteX0" fmla="*/ 57747 w 755948"/>
                <a:gd name="connsiteY0" fmla="*/ 0 h 671954"/>
                <a:gd name="connsiteX1" fmla="*/ 698200 w 755948"/>
                <a:gd name="connsiteY1" fmla="*/ 0 h 671954"/>
                <a:gd name="connsiteX2" fmla="*/ 755948 w 755948"/>
                <a:gd name="connsiteY2" fmla="*/ 57747 h 671954"/>
                <a:gd name="connsiteX3" fmla="*/ 755948 w 755948"/>
                <a:gd name="connsiteY3" fmla="*/ 614206 h 671954"/>
                <a:gd name="connsiteX4" fmla="*/ 698200 w 755948"/>
                <a:gd name="connsiteY4" fmla="*/ 671954 h 671954"/>
                <a:gd name="connsiteX5" fmla="*/ 57747 w 755948"/>
                <a:gd name="connsiteY5" fmla="*/ 671954 h 671954"/>
                <a:gd name="connsiteX6" fmla="*/ 0 w 755948"/>
                <a:gd name="connsiteY6" fmla="*/ 614206 h 671954"/>
                <a:gd name="connsiteX7" fmla="*/ 0 w 755948"/>
                <a:gd name="connsiteY7" fmla="*/ 57747 h 671954"/>
                <a:gd name="connsiteX8" fmla="*/ 57747 w 755948"/>
                <a:gd name="connsiteY8" fmla="*/ 0 h 671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5948" h="671954">
                  <a:moveTo>
                    <a:pt x="57747" y="0"/>
                  </a:moveTo>
                  <a:lnTo>
                    <a:pt x="698200" y="0"/>
                  </a:lnTo>
                  <a:cubicBezTo>
                    <a:pt x="730094" y="0"/>
                    <a:pt x="755948" y="25854"/>
                    <a:pt x="755948" y="57747"/>
                  </a:cubicBezTo>
                  <a:lnTo>
                    <a:pt x="755948" y="614206"/>
                  </a:lnTo>
                  <a:cubicBezTo>
                    <a:pt x="755948" y="646099"/>
                    <a:pt x="730094" y="671954"/>
                    <a:pt x="698200" y="671954"/>
                  </a:cubicBezTo>
                  <a:lnTo>
                    <a:pt x="57747" y="671954"/>
                  </a:lnTo>
                  <a:cubicBezTo>
                    <a:pt x="25854" y="671954"/>
                    <a:pt x="0" y="646099"/>
                    <a:pt x="0" y="614206"/>
                  </a:cubicBezTo>
                  <a:lnTo>
                    <a:pt x="0" y="57747"/>
                  </a:lnTo>
                  <a:cubicBezTo>
                    <a:pt x="0" y="25854"/>
                    <a:pt x="25854" y="0"/>
                    <a:pt x="5774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: 形状 32">
              <a:extLst>
                <a:ext uri="{FF2B5EF4-FFF2-40B4-BE49-F238E27FC236}">
                  <a16:creationId xmlns="" xmlns:a16="http://schemas.microsoft.com/office/drawing/2014/main" id="{3A3DABBA-0BFB-4BE7-933C-42A07444A148}"/>
                </a:ext>
              </a:extLst>
            </p:cNvPr>
            <p:cNvSpPr/>
            <p:nvPr/>
          </p:nvSpPr>
          <p:spPr>
            <a:xfrm>
              <a:off x="9121911" y="3898841"/>
              <a:ext cx="755949" cy="604758"/>
            </a:xfrm>
            <a:custGeom>
              <a:avLst/>
              <a:gdLst>
                <a:gd name="connsiteX0" fmla="*/ 51973 w 755949"/>
                <a:gd name="connsiteY0" fmla="*/ 0 h 604758"/>
                <a:gd name="connsiteX1" fmla="*/ 703976 w 755949"/>
                <a:gd name="connsiteY1" fmla="*/ 0 h 604758"/>
                <a:gd name="connsiteX2" fmla="*/ 755949 w 755949"/>
                <a:gd name="connsiteY2" fmla="*/ 51973 h 604758"/>
                <a:gd name="connsiteX3" fmla="*/ 755949 w 755949"/>
                <a:gd name="connsiteY3" fmla="*/ 552785 h 604758"/>
                <a:gd name="connsiteX4" fmla="*/ 703976 w 755949"/>
                <a:gd name="connsiteY4" fmla="*/ 604758 h 604758"/>
                <a:gd name="connsiteX5" fmla="*/ 51973 w 755949"/>
                <a:gd name="connsiteY5" fmla="*/ 604758 h 604758"/>
                <a:gd name="connsiteX6" fmla="*/ 0 w 755949"/>
                <a:gd name="connsiteY6" fmla="*/ 552785 h 604758"/>
                <a:gd name="connsiteX7" fmla="*/ 0 w 755949"/>
                <a:gd name="connsiteY7" fmla="*/ 51973 h 604758"/>
                <a:gd name="connsiteX8" fmla="*/ 51973 w 755949"/>
                <a:gd name="connsiteY8" fmla="*/ 0 h 60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5949" h="604758">
                  <a:moveTo>
                    <a:pt x="51973" y="0"/>
                  </a:moveTo>
                  <a:lnTo>
                    <a:pt x="703976" y="0"/>
                  </a:lnTo>
                  <a:cubicBezTo>
                    <a:pt x="732680" y="0"/>
                    <a:pt x="755949" y="23269"/>
                    <a:pt x="755949" y="51973"/>
                  </a:cubicBezTo>
                  <a:lnTo>
                    <a:pt x="755949" y="552785"/>
                  </a:lnTo>
                  <a:cubicBezTo>
                    <a:pt x="755949" y="581489"/>
                    <a:pt x="732680" y="604758"/>
                    <a:pt x="703976" y="604758"/>
                  </a:cubicBezTo>
                  <a:lnTo>
                    <a:pt x="51973" y="604758"/>
                  </a:lnTo>
                  <a:cubicBezTo>
                    <a:pt x="23270" y="604758"/>
                    <a:pt x="0" y="581489"/>
                    <a:pt x="0" y="552785"/>
                  </a:cubicBezTo>
                  <a:lnTo>
                    <a:pt x="0" y="51973"/>
                  </a:lnTo>
                  <a:cubicBezTo>
                    <a:pt x="0" y="23269"/>
                    <a:pt x="23270" y="0"/>
                    <a:pt x="5197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: 形状 33">
              <a:extLst>
                <a:ext uri="{FF2B5EF4-FFF2-40B4-BE49-F238E27FC236}">
                  <a16:creationId xmlns="" xmlns:a16="http://schemas.microsoft.com/office/drawing/2014/main" id="{0C4AB6B3-FE4C-48C2-9EC4-6F72C3BDA10E}"/>
                </a:ext>
              </a:extLst>
            </p:cNvPr>
            <p:cNvSpPr/>
            <p:nvPr/>
          </p:nvSpPr>
          <p:spPr>
            <a:xfrm>
              <a:off x="9121911" y="4656286"/>
              <a:ext cx="755949" cy="692952"/>
            </a:xfrm>
            <a:custGeom>
              <a:avLst/>
              <a:gdLst>
                <a:gd name="connsiteX0" fmla="*/ 59554 w 755949"/>
                <a:gd name="connsiteY0" fmla="*/ 0 h 692952"/>
                <a:gd name="connsiteX1" fmla="*/ 696396 w 755949"/>
                <a:gd name="connsiteY1" fmla="*/ 0 h 692952"/>
                <a:gd name="connsiteX2" fmla="*/ 755949 w 755949"/>
                <a:gd name="connsiteY2" fmla="*/ 59552 h 692952"/>
                <a:gd name="connsiteX3" fmla="*/ 755949 w 755949"/>
                <a:gd name="connsiteY3" fmla="*/ 633400 h 692952"/>
                <a:gd name="connsiteX4" fmla="*/ 696396 w 755949"/>
                <a:gd name="connsiteY4" fmla="*/ 692952 h 692952"/>
                <a:gd name="connsiteX5" fmla="*/ 59554 w 755949"/>
                <a:gd name="connsiteY5" fmla="*/ 692952 h 692952"/>
                <a:gd name="connsiteX6" fmla="*/ 0 w 755949"/>
                <a:gd name="connsiteY6" fmla="*/ 633400 h 692952"/>
                <a:gd name="connsiteX7" fmla="*/ 0 w 755949"/>
                <a:gd name="connsiteY7" fmla="*/ 59552 h 692952"/>
                <a:gd name="connsiteX8" fmla="*/ 59554 w 755949"/>
                <a:gd name="connsiteY8" fmla="*/ 0 h 692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5949" h="692952">
                  <a:moveTo>
                    <a:pt x="59554" y="0"/>
                  </a:moveTo>
                  <a:lnTo>
                    <a:pt x="696396" y="0"/>
                  </a:lnTo>
                  <a:cubicBezTo>
                    <a:pt x="729286" y="0"/>
                    <a:pt x="755949" y="26663"/>
                    <a:pt x="755949" y="59552"/>
                  </a:cubicBezTo>
                  <a:lnTo>
                    <a:pt x="755949" y="633400"/>
                  </a:lnTo>
                  <a:cubicBezTo>
                    <a:pt x="755949" y="666289"/>
                    <a:pt x="729286" y="692952"/>
                    <a:pt x="696396" y="692952"/>
                  </a:cubicBezTo>
                  <a:lnTo>
                    <a:pt x="59554" y="692952"/>
                  </a:lnTo>
                  <a:cubicBezTo>
                    <a:pt x="26663" y="692952"/>
                    <a:pt x="0" y="666289"/>
                    <a:pt x="0" y="633400"/>
                  </a:cubicBezTo>
                  <a:lnTo>
                    <a:pt x="0" y="59552"/>
                  </a:lnTo>
                  <a:cubicBezTo>
                    <a:pt x="0" y="26663"/>
                    <a:pt x="26663" y="0"/>
                    <a:pt x="59554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: 形状 34">
              <a:extLst>
                <a:ext uri="{FF2B5EF4-FFF2-40B4-BE49-F238E27FC236}">
                  <a16:creationId xmlns="" xmlns:a16="http://schemas.microsoft.com/office/drawing/2014/main" id="{61024DCD-B40F-4400-9D3A-D6E5AC91D284}"/>
                </a:ext>
              </a:extLst>
            </p:cNvPr>
            <p:cNvSpPr/>
            <p:nvPr/>
          </p:nvSpPr>
          <p:spPr>
            <a:xfrm>
              <a:off x="8283702" y="4666786"/>
              <a:ext cx="755949" cy="671954"/>
            </a:xfrm>
            <a:custGeom>
              <a:avLst/>
              <a:gdLst>
                <a:gd name="connsiteX0" fmla="*/ 57747 w 755949"/>
                <a:gd name="connsiteY0" fmla="*/ 0 h 671954"/>
                <a:gd name="connsiteX1" fmla="*/ 698200 w 755949"/>
                <a:gd name="connsiteY1" fmla="*/ 0 h 671954"/>
                <a:gd name="connsiteX2" fmla="*/ 755949 w 755949"/>
                <a:gd name="connsiteY2" fmla="*/ 57747 h 671954"/>
                <a:gd name="connsiteX3" fmla="*/ 755949 w 755949"/>
                <a:gd name="connsiteY3" fmla="*/ 614206 h 671954"/>
                <a:gd name="connsiteX4" fmla="*/ 698200 w 755949"/>
                <a:gd name="connsiteY4" fmla="*/ 671954 h 671954"/>
                <a:gd name="connsiteX5" fmla="*/ 57747 w 755949"/>
                <a:gd name="connsiteY5" fmla="*/ 671954 h 671954"/>
                <a:gd name="connsiteX6" fmla="*/ 0 w 755949"/>
                <a:gd name="connsiteY6" fmla="*/ 614206 h 671954"/>
                <a:gd name="connsiteX7" fmla="*/ 0 w 755949"/>
                <a:gd name="connsiteY7" fmla="*/ 57747 h 671954"/>
                <a:gd name="connsiteX8" fmla="*/ 57747 w 755949"/>
                <a:gd name="connsiteY8" fmla="*/ 0 h 671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5949" h="671954">
                  <a:moveTo>
                    <a:pt x="57747" y="0"/>
                  </a:moveTo>
                  <a:lnTo>
                    <a:pt x="698200" y="0"/>
                  </a:lnTo>
                  <a:cubicBezTo>
                    <a:pt x="730094" y="0"/>
                    <a:pt x="755949" y="25854"/>
                    <a:pt x="755949" y="57747"/>
                  </a:cubicBezTo>
                  <a:lnTo>
                    <a:pt x="755949" y="614206"/>
                  </a:lnTo>
                  <a:cubicBezTo>
                    <a:pt x="755949" y="646099"/>
                    <a:pt x="730094" y="671954"/>
                    <a:pt x="698200" y="671954"/>
                  </a:cubicBezTo>
                  <a:lnTo>
                    <a:pt x="57747" y="671954"/>
                  </a:lnTo>
                  <a:cubicBezTo>
                    <a:pt x="25854" y="671954"/>
                    <a:pt x="0" y="646099"/>
                    <a:pt x="0" y="614206"/>
                  </a:cubicBezTo>
                  <a:lnTo>
                    <a:pt x="0" y="57747"/>
                  </a:lnTo>
                  <a:cubicBezTo>
                    <a:pt x="0" y="25854"/>
                    <a:pt x="25854" y="0"/>
                    <a:pt x="5774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="" xmlns:a16="http://schemas.microsoft.com/office/drawing/2014/main" id="{1900C793-BE8A-4D39-9B6A-756A469F6303}"/>
                </a:ext>
              </a:extLst>
            </p:cNvPr>
            <p:cNvSpPr/>
            <p:nvPr/>
          </p:nvSpPr>
          <p:spPr>
            <a:xfrm>
              <a:off x="7438825" y="4700383"/>
              <a:ext cx="755948" cy="604758"/>
            </a:xfrm>
            <a:custGeom>
              <a:avLst/>
              <a:gdLst>
                <a:gd name="connsiteX0" fmla="*/ 51973 w 755948"/>
                <a:gd name="connsiteY0" fmla="*/ 0 h 604758"/>
                <a:gd name="connsiteX1" fmla="*/ 703975 w 755948"/>
                <a:gd name="connsiteY1" fmla="*/ 0 h 604758"/>
                <a:gd name="connsiteX2" fmla="*/ 755948 w 755948"/>
                <a:gd name="connsiteY2" fmla="*/ 51973 h 604758"/>
                <a:gd name="connsiteX3" fmla="*/ 755948 w 755948"/>
                <a:gd name="connsiteY3" fmla="*/ 552785 h 604758"/>
                <a:gd name="connsiteX4" fmla="*/ 703975 w 755948"/>
                <a:gd name="connsiteY4" fmla="*/ 604758 h 604758"/>
                <a:gd name="connsiteX5" fmla="*/ 51973 w 755948"/>
                <a:gd name="connsiteY5" fmla="*/ 604758 h 604758"/>
                <a:gd name="connsiteX6" fmla="*/ 0 w 755948"/>
                <a:gd name="connsiteY6" fmla="*/ 552785 h 604758"/>
                <a:gd name="connsiteX7" fmla="*/ 0 w 755948"/>
                <a:gd name="connsiteY7" fmla="*/ 51973 h 604758"/>
                <a:gd name="connsiteX8" fmla="*/ 51973 w 755948"/>
                <a:gd name="connsiteY8" fmla="*/ 0 h 60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5948" h="604758">
                  <a:moveTo>
                    <a:pt x="51973" y="0"/>
                  </a:moveTo>
                  <a:lnTo>
                    <a:pt x="703975" y="0"/>
                  </a:lnTo>
                  <a:cubicBezTo>
                    <a:pt x="732679" y="0"/>
                    <a:pt x="755948" y="23269"/>
                    <a:pt x="755948" y="51973"/>
                  </a:cubicBezTo>
                  <a:lnTo>
                    <a:pt x="755948" y="552785"/>
                  </a:lnTo>
                  <a:cubicBezTo>
                    <a:pt x="755948" y="581489"/>
                    <a:pt x="732679" y="604758"/>
                    <a:pt x="703975" y="604758"/>
                  </a:cubicBezTo>
                  <a:lnTo>
                    <a:pt x="51973" y="604758"/>
                  </a:lnTo>
                  <a:cubicBezTo>
                    <a:pt x="23269" y="604758"/>
                    <a:pt x="0" y="581489"/>
                    <a:pt x="0" y="552785"/>
                  </a:cubicBezTo>
                  <a:lnTo>
                    <a:pt x="0" y="51973"/>
                  </a:lnTo>
                  <a:cubicBezTo>
                    <a:pt x="0" y="23269"/>
                    <a:pt x="23269" y="0"/>
                    <a:pt x="5197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="" xmlns:a16="http://schemas.microsoft.com/office/drawing/2014/main" id="{4E66745A-CB59-4CF9-B93B-A6C552EA4D54}"/>
                </a:ext>
              </a:extLst>
            </p:cNvPr>
            <p:cNvSpPr/>
            <p:nvPr/>
          </p:nvSpPr>
          <p:spPr>
            <a:xfrm>
              <a:off x="8283702" y="5452735"/>
              <a:ext cx="755949" cy="671954"/>
            </a:xfrm>
            <a:custGeom>
              <a:avLst/>
              <a:gdLst>
                <a:gd name="connsiteX0" fmla="*/ 57748 w 755949"/>
                <a:gd name="connsiteY0" fmla="*/ 0 h 671954"/>
                <a:gd name="connsiteX1" fmla="*/ 698200 w 755949"/>
                <a:gd name="connsiteY1" fmla="*/ 0 h 671954"/>
                <a:gd name="connsiteX2" fmla="*/ 755949 w 755949"/>
                <a:gd name="connsiteY2" fmla="*/ 57748 h 671954"/>
                <a:gd name="connsiteX3" fmla="*/ 755949 w 755949"/>
                <a:gd name="connsiteY3" fmla="*/ 614207 h 671954"/>
                <a:gd name="connsiteX4" fmla="*/ 698200 w 755949"/>
                <a:gd name="connsiteY4" fmla="*/ 671954 h 671954"/>
                <a:gd name="connsiteX5" fmla="*/ 57748 w 755949"/>
                <a:gd name="connsiteY5" fmla="*/ 671954 h 671954"/>
                <a:gd name="connsiteX6" fmla="*/ 0 w 755949"/>
                <a:gd name="connsiteY6" fmla="*/ 614207 h 671954"/>
                <a:gd name="connsiteX7" fmla="*/ 0 w 755949"/>
                <a:gd name="connsiteY7" fmla="*/ 57748 h 671954"/>
                <a:gd name="connsiteX8" fmla="*/ 57748 w 755949"/>
                <a:gd name="connsiteY8" fmla="*/ 0 h 671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5949" h="671954">
                  <a:moveTo>
                    <a:pt x="57748" y="0"/>
                  </a:moveTo>
                  <a:lnTo>
                    <a:pt x="698200" y="0"/>
                  </a:lnTo>
                  <a:cubicBezTo>
                    <a:pt x="730094" y="0"/>
                    <a:pt x="755949" y="25854"/>
                    <a:pt x="755949" y="57748"/>
                  </a:cubicBezTo>
                  <a:lnTo>
                    <a:pt x="755949" y="614207"/>
                  </a:lnTo>
                  <a:cubicBezTo>
                    <a:pt x="755949" y="646100"/>
                    <a:pt x="730094" y="671954"/>
                    <a:pt x="698200" y="671954"/>
                  </a:cubicBezTo>
                  <a:lnTo>
                    <a:pt x="57748" y="671954"/>
                  </a:lnTo>
                  <a:cubicBezTo>
                    <a:pt x="25854" y="671954"/>
                    <a:pt x="0" y="646100"/>
                    <a:pt x="0" y="614207"/>
                  </a:cubicBezTo>
                  <a:lnTo>
                    <a:pt x="0" y="57748"/>
                  </a:lnTo>
                  <a:cubicBezTo>
                    <a:pt x="0" y="25854"/>
                    <a:pt x="25854" y="0"/>
                    <a:pt x="5774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94254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C5B69A16-C3DD-48D7-BADD-857B24312469}"/>
              </a:ext>
            </a:extLst>
          </p:cNvPr>
          <p:cNvSpPr txBox="1"/>
          <p:nvPr/>
        </p:nvSpPr>
        <p:spPr>
          <a:xfrm>
            <a:off x="1384661" y="354155"/>
            <a:ext cx="2196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ln w="15875">
                  <a:solidFill>
                    <a:schemeClr val="bg1"/>
                  </a:solidFill>
                </a:ln>
                <a:solidFill>
                  <a:srgbClr val="7CCCE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我的</a:t>
            </a:r>
            <a:r>
              <a:rPr lang="zh-CN" altLang="en-US" sz="2800" b="1" dirty="0">
                <a:ln w="15875">
                  <a:solidFill>
                    <a:schemeClr val="bg1"/>
                  </a:solidFill>
                </a:ln>
                <a:solidFill>
                  <a:srgbClr val="C916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生活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FE9007AC-2F93-4484-94EC-D8C20BC8AE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216" y="2114502"/>
            <a:ext cx="4854024" cy="341004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CD3822EF-DC26-4272-94D2-F953360F95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1547" y="3566203"/>
            <a:ext cx="3551093" cy="316122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DDFDDA62-CC1F-49A9-B53E-7B4335069661}"/>
              </a:ext>
            </a:extLst>
          </p:cNvPr>
          <p:cNvSpPr txBox="1"/>
          <p:nvPr/>
        </p:nvSpPr>
        <p:spPr>
          <a:xfrm>
            <a:off x="6526895" y="1701077"/>
            <a:ext cx="4085195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latin typeface="华康少女文字W5" panose="040F0509000000000000" pitchFamily="81" charset="-122"/>
                <a:ea typeface="华康少女文字W5" panose="040F0509000000000000" pitchFamily="81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400" dirty="0"/>
              <a:t>    在家帮父母做饭，做家务，我感觉很快乐。</a:t>
            </a:r>
            <a:endParaRPr lang="en-US" altLang="zh-CN" sz="2400" dirty="0"/>
          </a:p>
          <a:p>
            <a:pPr>
              <a:lnSpc>
                <a:spcPct val="120000"/>
              </a:lnSpc>
            </a:pPr>
            <a:r>
              <a:rPr lang="en-US" altLang="zh-CN" sz="2400" dirty="0"/>
              <a:t>    </a:t>
            </a:r>
            <a:r>
              <a:rPr lang="zh-CN" altLang="en-US" sz="2400" dirty="0"/>
              <a:t>爸爸妈妈上班辛苦了，下班可以吃上我做的热饭。</a:t>
            </a:r>
          </a:p>
        </p:txBody>
      </p:sp>
    </p:spTree>
    <p:extLst>
      <p:ext uri="{BB962C8B-B14F-4D97-AF65-F5344CB8AC3E}">
        <p14:creationId xmlns:p14="http://schemas.microsoft.com/office/powerpoint/2010/main" val="176480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4808" y="4056229"/>
            <a:ext cx="2814521" cy="1876348"/>
          </a:xfrm>
        </p:spPr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881" y="1666425"/>
            <a:ext cx="2930376" cy="1779156"/>
          </a:xfrm>
        </p:spPr>
      </p:pic>
      <p:pic>
        <p:nvPicPr>
          <p:cNvPr id="6" name="图片占位符 5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393" y="2076513"/>
            <a:ext cx="6148485" cy="3776754"/>
          </a:xfr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D18BCE8A-DEB8-411D-9162-C5E6BA624272}"/>
              </a:ext>
            </a:extLst>
          </p:cNvPr>
          <p:cNvSpPr txBox="1"/>
          <p:nvPr/>
        </p:nvSpPr>
        <p:spPr>
          <a:xfrm>
            <a:off x="1384661" y="354155"/>
            <a:ext cx="2196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ln w="15875">
                  <a:solidFill>
                    <a:schemeClr val="bg1"/>
                  </a:solidFill>
                </a:ln>
                <a:solidFill>
                  <a:srgbClr val="7CCCE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我的</a:t>
            </a:r>
            <a:r>
              <a:rPr lang="zh-CN" altLang="en-US" sz="2800" b="1" dirty="0">
                <a:ln w="15875">
                  <a:solidFill>
                    <a:schemeClr val="bg1"/>
                  </a:solidFill>
                </a:ln>
                <a:solidFill>
                  <a:srgbClr val="C916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生活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E86563AC-B21E-48CC-A48D-339FE3DFF31A}"/>
              </a:ext>
            </a:extLst>
          </p:cNvPr>
          <p:cNvSpPr txBox="1"/>
          <p:nvPr/>
        </p:nvSpPr>
        <p:spPr>
          <a:xfrm>
            <a:off x="1306048" y="1249681"/>
            <a:ext cx="5795176" cy="49244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dirty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华康少女文字W5" panose="040F0509000000000000" pitchFamily="81" charset="-122"/>
                <a:ea typeface="华康少女文字W5" panose="040F0509000000000000" pitchFamily="81" charset="-122"/>
              </a:rPr>
              <a:t>平时下午会和小朋友们一起踢足球</a:t>
            </a:r>
            <a:r>
              <a:rPr lang="en-US" altLang="zh-CN" sz="2600" dirty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(●'◡'●)</a:t>
            </a:r>
            <a:endParaRPr lang="zh-CN" altLang="en-US" sz="2600" dirty="0">
              <a:ln w="635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汉仪跳跳体简" panose="00020600040101010101" pitchFamily="18" charset="-122"/>
              <a:ea typeface="汉仪跳跳体简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9189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random/>
      </p:transition>
    </mc:Choice>
    <mc:Fallback xmlns="">
      <p:transition spd="slow" advTm="7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36E18F20-F387-4BAD-B267-2E335651AC46}"/>
              </a:ext>
            </a:extLst>
          </p:cNvPr>
          <p:cNvSpPr txBox="1"/>
          <p:nvPr/>
        </p:nvSpPr>
        <p:spPr>
          <a:xfrm>
            <a:off x="1384661" y="354155"/>
            <a:ext cx="2196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ln w="15875">
                  <a:solidFill>
                    <a:schemeClr val="bg1"/>
                  </a:solidFill>
                </a:ln>
                <a:solidFill>
                  <a:srgbClr val="7CCCE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我的</a:t>
            </a:r>
            <a:r>
              <a:rPr lang="zh-CN" altLang="en-US" sz="2800" b="1" dirty="0">
                <a:ln w="15875">
                  <a:solidFill>
                    <a:schemeClr val="bg1"/>
                  </a:solidFill>
                </a:ln>
                <a:solidFill>
                  <a:srgbClr val="C916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生活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440A26DE-81BB-4C91-B287-AE1104027D60}"/>
              </a:ext>
            </a:extLst>
          </p:cNvPr>
          <p:cNvGrpSpPr/>
          <p:nvPr/>
        </p:nvGrpSpPr>
        <p:grpSpPr>
          <a:xfrm>
            <a:off x="6742939" y="1331982"/>
            <a:ext cx="4148839" cy="3723064"/>
            <a:chOff x="1110498" y="-199189"/>
            <a:chExt cx="8291240" cy="7440351"/>
          </a:xfrm>
        </p:grpSpPr>
        <p:sp>
          <p:nvSpPr>
            <p:cNvPr id="7" name="Freeform 6">
              <a:extLst>
                <a:ext uri="{FF2B5EF4-FFF2-40B4-BE49-F238E27FC236}">
                  <a16:creationId xmlns="" xmlns:a16="http://schemas.microsoft.com/office/drawing/2014/main" id="{B433538A-597A-4703-830B-0726B5A24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862" y="-139825"/>
              <a:ext cx="8231876" cy="7380987"/>
            </a:xfrm>
            <a:custGeom>
              <a:avLst/>
              <a:gdLst>
                <a:gd name="T0" fmla="*/ 1051 w 1090"/>
                <a:gd name="T1" fmla="*/ 518 h 976"/>
                <a:gd name="T2" fmla="*/ 1074 w 1090"/>
                <a:gd name="T3" fmla="*/ 424 h 976"/>
                <a:gd name="T4" fmla="*/ 1046 w 1090"/>
                <a:gd name="T5" fmla="*/ 400 h 976"/>
                <a:gd name="T6" fmla="*/ 1048 w 1090"/>
                <a:gd name="T7" fmla="*/ 303 h 976"/>
                <a:gd name="T8" fmla="*/ 1016 w 1090"/>
                <a:gd name="T9" fmla="*/ 286 h 976"/>
                <a:gd name="T10" fmla="*/ 990 w 1090"/>
                <a:gd name="T11" fmla="*/ 190 h 976"/>
                <a:gd name="T12" fmla="*/ 953 w 1090"/>
                <a:gd name="T13" fmla="*/ 185 h 976"/>
                <a:gd name="T14" fmla="*/ 895 w 1090"/>
                <a:gd name="T15" fmla="*/ 105 h 976"/>
                <a:gd name="T16" fmla="*/ 859 w 1090"/>
                <a:gd name="T17" fmla="*/ 113 h 976"/>
                <a:gd name="T18" fmla="*/ 783 w 1090"/>
                <a:gd name="T19" fmla="*/ 52 h 976"/>
                <a:gd name="T20" fmla="*/ 750 w 1090"/>
                <a:gd name="T21" fmla="*/ 67 h 976"/>
                <a:gd name="T22" fmla="*/ 666 w 1090"/>
                <a:gd name="T23" fmla="*/ 21 h 976"/>
                <a:gd name="T24" fmla="*/ 636 w 1090"/>
                <a:gd name="T25" fmla="*/ 42 h 976"/>
                <a:gd name="T26" fmla="*/ 545 w 1090"/>
                <a:gd name="T27" fmla="*/ 11 h 976"/>
                <a:gd name="T28" fmla="*/ 518 w 1090"/>
                <a:gd name="T29" fmla="*/ 36 h 976"/>
                <a:gd name="T30" fmla="*/ 423 w 1090"/>
                <a:gd name="T31" fmla="*/ 21 h 976"/>
                <a:gd name="T32" fmla="*/ 402 w 1090"/>
                <a:gd name="T33" fmla="*/ 51 h 976"/>
                <a:gd name="T34" fmla="*/ 304 w 1090"/>
                <a:gd name="T35" fmla="*/ 56 h 976"/>
                <a:gd name="T36" fmla="*/ 290 w 1090"/>
                <a:gd name="T37" fmla="*/ 90 h 976"/>
                <a:gd name="T38" fmla="*/ 198 w 1090"/>
                <a:gd name="T39" fmla="*/ 123 h 976"/>
                <a:gd name="T40" fmla="*/ 195 w 1090"/>
                <a:gd name="T41" fmla="*/ 160 h 976"/>
                <a:gd name="T42" fmla="*/ 115 w 1090"/>
                <a:gd name="T43" fmla="*/ 216 h 976"/>
                <a:gd name="T44" fmla="*/ 121 w 1090"/>
                <a:gd name="T45" fmla="*/ 252 h 976"/>
                <a:gd name="T46" fmla="*/ 55 w 1090"/>
                <a:gd name="T47" fmla="*/ 324 h 976"/>
                <a:gd name="T48" fmla="*/ 69 w 1090"/>
                <a:gd name="T49" fmla="*/ 358 h 976"/>
                <a:gd name="T50" fmla="*/ 20 w 1090"/>
                <a:gd name="T51" fmla="*/ 442 h 976"/>
                <a:gd name="T52" fmla="*/ 41 w 1090"/>
                <a:gd name="T53" fmla="*/ 472 h 976"/>
                <a:gd name="T54" fmla="*/ 14 w 1090"/>
                <a:gd name="T55" fmla="*/ 566 h 976"/>
                <a:gd name="T56" fmla="*/ 41 w 1090"/>
                <a:gd name="T57" fmla="*/ 591 h 976"/>
                <a:gd name="T58" fmla="*/ 42 w 1090"/>
                <a:gd name="T59" fmla="*/ 689 h 976"/>
                <a:gd name="T60" fmla="*/ 76 w 1090"/>
                <a:gd name="T61" fmla="*/ 704 h 976"/>
                <a:gd name="T62" fmla="*/ 107 w 1090"/>
                <a:gd name="T63" fmla="*/ 798 h 976"/>
                <a:gd name="T64" fmla="*/ 144 w 1090"/>
                <a:gd name="T65" fmla="*/ 802 h 976"/>
                <a:gd name="T66" fmla="*/ 201 w 1090"/>
                <a:gd name="T67" fmla="*/ 881 h 976"/>
                <a:gd name="T68" fmla="*/ 237 w 1090"/>
                <a:gd name="T69" fmla="*/ 875 h 976"/>
                <a:gd name="T70" fmla="*/ 312 w 1090"/>
                <a:gd name="T71" fmla="*/ 938 h 976"/>
                <a:gd name="T72" fmla="*/ 346 w 1090"/>
                <a:gd name="T73" fmla="*/ 922 h 976"/>
                <a:gd name="T74" fmla="*/ 435 w 1090"/>
                <a:gd name="T75" fmla="*/ 961 h 976"/>
                <a:gd name="T76" fmla="*/ 463 w 1090"/>
                <a:gd name="T77" fmla="*/ 937 h 976"/>
                <a:gd name="T78" fmla="*/ 575 w 1090"/>
                <a:gd name="T79" fmla="*/ 937 h 976"/>
                <a:gd name="T80" fmla="*/ 597 w 1090"/>
                <a:gd name="T81" fmla="*/ 961 h 976"/>
                <a:gd name="T82" fmla="*/ 691 w 1090"/>
                <a:gd name="T83" fmla="*/ 923 h 976"/>
                <a:gd name="T84" fmla="*/ 716 w 1090"/>
                <a:gd name="T85" fmla="*/ 945 h 976"/>
                <a:gd name="T86" fmla="*/ 804 w 1090"/>
                <a:gd name="T87" fmla="*/ 893 h 976"/>
                <a:gd name="T88" fmla="*/ 833 w 1090"/>
                <a:gd name="T89" fmla="*/ 909 h 976"/>
                <a:gd name="T90" fmla="*/ 909 w 1090"/>
                <a:gd name="T91" fmla="*/ 838 h 976"/>
                <a:gd name="T92" fmla="*/ 942 w 1090"/>
                <a:gd name="T93" fmla="*/ 845 h 976"/>
                <a:gd name="T94" fmla="*/ 996 w 1090"/>
                <a:gd name="T95" fmla="*/ 764 h 976"/>
                <a:gd name="T96" fmla="*/ 992 w 1090"/>
                <a:gd name="T97" fmla="*/ 745 h 976"/>
                <a:gd name="T98" fmla="*/ 1051 w 1090"/>
                <a:gd name="T99" fmla="*/ 667 h 976"/>
                <a:gd name="T100" fmla="*/ 1035 w 1090"/>
                <a:gd name="T101" fmla="*/ 634 h 976"/>
                <a:gd name="T102" fmla="*/ 1074 w 1090"/>
                <a:gd name="T103" fmla="*/ 546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90" h="976">
                  <a:moveTo>
                    <a:pt x="1052" y="523"/>
                  </a:moveTo>
                  <a:cubicBezTo>
                    <a:pt x="1048" y="520"/>
                    <a:pt x="1043" y="519"/>
                    <a:pt x="1039" y="518"/>
                  </a:cubicBezTo>
                  <a:cubicBezTo>
                    <a:pt x="1039" y="518"/>
                    <a:pt x="1039" y="518"/>
                    <a:pt x="1039" y="518"/>
                  </a:cubicBezTo>
                  <a:cubicBezTo>
                    <a:pt x="1043" y="518"/>
                    <a:pt x="1047" y="518"/>
                    <a:pt x="1051" y="518"/>
                  </a:cubicBezTo>
                  <a:cubicBezTo>
                    <a:pt x="1062" y="517"/>
                    <a:pt x="1071" y="512"/>
                    <a:pt x="1078" y="503"/>
                  </a:cubicBezTo>
                  <a:cubicBezTo>
                    <a:pt x="1085" y="494"/>
                    <a:pt x="1090" y="480"/>
                    <a:pt x="1089" y="463"/>
                  </a:cubicBezTo>
                  <a:cubicBezTo>
                    <a:pt x="1089" y="461"/>
                    <a:pt x="1089" y="460"/>
                    <a:pt x="1089" y="458"/>
                  </a:cubicBezTo>
                  <a:cubicBezTo>
                    <a:pt x="1087" y="445"/>
                    <a:pt x="1081" y="433"/>
                    <a:pt x="1074" y="424"/>
                  </a:cubicBezTo>
                  <a:cubicBezTo>
                    <a:pt x="1066" y="415"/>
                    <a:pt x="1057" y="408"/>
                    <a:pt x="1047" y="405"/>
                  </a:cubicBezTo>
                  <a:cubicBezTo>
                    <a:pt x="1043" y="404"/>
                    <a:pt x="1038" y="403"/>
                    <a:pt x="1034" y="403"/>
                  </a:cubicBezTo>
                  <a:cubicBezTo>
                    <a:pt x="1034" y="403"/>
                    <a:pt x="1034" y="403"/>
                    <a:pt x="1034" y="402"/>
                  </a:cubicBezTo>
                  <a:cubicBezTo>
                    <a:pt x="1038" y="402"/>
                    <a:pt x="1042" y="402"/>
                    <a:pt x="1046" y="400"/>
                  </a:cubicBezTo>
                  <a:cubicBezTo>
                    <a:pt x="1056" y="397"/>
                    <a:pt x="1064" y="390"/>
                    <a:pt x="1069" y="380"/>
                  </a:cubicBezTo>
                  <a:cubicBezTo>
                    <a:pt x="1074" y="370"/>
                    <a:pt x="1076" y="356"/>
                    <a:pt x="1072" y="339"/>
                  </a:cubicBezTo>
                  <a:cubicBezTo>
                    <a:pt x="1071" y="337"/>
                    <a:pt x="1071" y="335"/>
                    <a:pt x="1070" y="334"/>
                  </a:cubicBezTo>
                  <a:cubicBezTo>
                    <a:pt x="1066" y="321"/>
                    <a:pt x="1058" y="311"/>
                    <a:pt x="1048" y="303"/>
                  </a:cubicBezTo>
                  <a:cubicBezTo>
                    <a:pt x="1039" y="296"/>
                    <a:pt x="1028" y="291"/>
                    <a:pt x="1018" y="290"/>
                  </a:cubicBezTo>
                  <a:cubicBezTo>
                    <a:pt x="1013" y="290"/>
                    <a:pt x="1009" y="291"/>
                    <a:pt x="1004" y="292"/>
                  </a:cubicBezTo>
                  <a:cubicBezTo>
                    <a:pt x="1004" y="292"/>
                    <a:pt x="1004" y="291"/>
                    <a:pt x="1004" y="291"/>
                  </a:cubicBezTo>
                  <a:cubicBezTo>
                    <a:pt x="1008" y="290"/>
                    <a:pt x="1012" y="288"/>
                    <a:pt x="1016" y="286"/>
                  </a:cubicBezTo>
                  <a:cubicBezTo>
                    <a:pt x="1024" y="281"/>
                    <a:pt x="1031" y="272"/>
                    <a:pt x="1034" y="261"/>
                  </a:cubicBezTo>
                  <a:cubicBezTo>
                    <a:pt x="1036" y="249"/>
                    <a:pt x="1034" y="235"/>
                    <a:pt x="1025" y="219"/>
                  </a:cubicBezTo>
                  <a:cubicBezTo>
                    <a:pt x="1024" y="218"/>
                    <a:pt x="1023" y="216"/>
                    <a:pt x="1022" y="215"/>
                  </a:cubicBezTo>
                  <a:cubicBezTo>
                    <a:pt x="1013" y="203"/>
                    <a:pt x="1002" y="194"/>
                    <a:pt x="990" y="190"/>
                  </a:cubicBezTo>
                  <a:cubicBezTo>
                    <a:pt x="978" y="185"/>
                    <a:pt x="967" y="185"/>
                    <a:pt x="957" y="188"/>
                  </a:cubicBezTo>
                  <a:cubicBezTo>
                    <a:pt x="952" y="189"/>
                    <a:pt x="948" y="191"/>
                    <a:pt x="945" y="194"/>
                  </a:cubicBezTo>
                  <a:cubicBezTo>
                    <a:pt x="945" y="194"/>
                    <a:pt x="944" y="194"/>
                    <a:pt x="944" y="193"/>
                  </a:cubicBezTo>
                  <a:cubicBezTo>
                    <a:pt x="948" y="191"/>
                    <a:pt x="951" y="188"/>
                    <a:pt x="953" y="185"/>
                  </a:cubicBezTo>
                  <a:cubicBezTo>
                    <a:pt x="959" y="177"/>
                    <a:pt x="962" y="166"/>
                    <a:pt x="960" y="154"/>
                  </a:cubicBezTo>
                  <a:cubicBezTo>
                    <a:pt x="958" y="143"/>
                    <a:pt x="950" y="130"/>
                    <a:pt x="936" y="119"/>
                  </a:cubicBezTo>
                  <a:cubicBezTo>
                    <a:pt x="934" y="118"/>
                    <a:pt x="933" y="117"/>
                    <a:pt x="931" y="116"/>
                  </a:cubicBezTo>
                  <a:cubicBezTo>
                    <a:pt x="920" y="108"/>
                    <a:pt x="907" y="105"/>
                    <a:pt x="895" y="105"/>
                  </a:cubicBezTo>
                  <a:cubicBezTo>
                    <a:pt x="883" y="105"/>
                    <a:pt x="872" y="109"/>
                    <a:pt x="863" y="115"/>
                  </a:cubicBezTo>
                  <a:cubicBezTo>
                    <a:pt x="859" y="117"/>
                    <a:pt x="856" y="120"/>
                    <a:pt x="854" y="124"/>
                  </a:cubicBezTo>
                  <a:cubicBezTo>
                    <a:pt x="853" y="124"/>
                    <a:pt x="853" y="124"/>
                    <a:pt x="853" y="124"/>
                  </a:cubicBezTo>
                  <a:cubicBezTo>
                    <a:pt x="855" y="120"/>
                    <a:pt x="857" y="116"/>
                    <a:pt x="859" y="113"/>
                  </a:cubicBezTo>
                  <a:cubicBezTo>
                    <a:pt x="862" y="103"/>
                    <a:pt x="862" y="92"/>
                    <a:pt x="857" y="82"/>
                  </a:cubicBezTo>
                  <a:cubicBezTo>
                    <a:pt x="852" y="71"/>
                    <a:pt x="841" y="61"/>
                    <a:pt x="826" y="55"/>
                  </a:cubicBezTo>
                  <a:cubicBezTo>
                    <a:pt x="824" y="54"/>
                    <a:pt x="822" y="54"/>
                    <a:pt x="821" y="53"/>
                  </a:cubicBezTo>
                  <a:cubicBezTo>
                    <a:pt x="808" y="49"/>
                    <a:pt x="795" y="49"/>
                    <a:pt x="783" y="52"/>
                  </a:cubicBezTo>
                  <a:cubicBezTo>
                    <a:pt x="772" y="54"/>
                    <a:pt x="762" y="60"/>
                    <a:pt x="755" y="68"/>
                  </a:cubicBezTo>
                  <a:cubicBezTo>
                    <a:pt x="752" y="71"/>
                    <a:pt x="749" y="75"/>
                    <a:pt x="747" y="79"/>
                  </a:cubicBezTo>
                  <a:cubicBezTo>
                    <a:pt x="747" y="79"/>
                    <a:pt x="747" y="79"/>
                    <a:pt x="747" y="79"/>
                  </a:cubicBezTo>
                  <a:cubicBezTo>
                    <a:pt x="749" y="75"/>
                    <a:pt x="750" y="71"/>
                    <a:pt x="750" y="67"/>
                  </a:cubicBezTo>
                  <a:cubicBezTo>
                    <a:pt x="752" y="57"/>
                    <a:pt x="749" y="46"/>
                    <a:pt x="742" y="37"/>
                  </a:cubicBezTo>
                  <a:cubicBezTo>
                    <a:pt x="735" y="28"/>
                    <a:pt x="724" y="20"/>
                    <a:pt x="707" y="17"/>
                  </a:cubicBezTo>
                  <a:cubicBezTo>
                    <a:pt x="705" y="16"/>
                    <a:pt x="704" y="16"/>
                    <a:pt x="702" y="16"/>
                  </a:cubicBezTo>
                  <a:cubicBezTo>
                    <a:pt x="689" y="14"/>
                    <a:pt x="676" y="16"/>
                    <a:pt x="666" y="21"/>
                  </a:cubicBezTo>
                  <a:cubicBezTo>
                    <a:pt x="655" y="26"/>
                    <a:pt x="646" y="34"/>
                    <a:pt x="640" y="42"/>
                  </a:cubicBezTo>
                  <a:cubicBezTo>
                    <a:pt x="638" y="46"/>
                    <a:pt x="636" y="50"/>
                    <a:pt x="635" y="54"/>
                  </a:cubicBezTo>
                  <a:cubicBezTo>
                    <a:pt x="635" y="54"/>
                    <a:pt x="634" y="54"/>
                    <a:pt x="634" y="54"/>
                  </a:cubicBezTo>
                  <a:cubicBezTo>
                    <a:pt x="635" y="50"/>
                    <a:pt x="636" y="46"/>
                    <a:pt x="636" y="42"/>
                  </a:cubicBezTo>
                  <a:cubicBezTo>
                    <a:pt x="635" y="32"/>
                    <a:pt x="631" y="22"/>
                    <a:pt x="623" y="14"/>
                  </a:cubicBezTo>
                  <a:cubicBezTo>
                    <a:pt x="614" y="6"/>
                    <a:pt x="602" y="1"/>
                    <a:pt x="585" y="0"/>
                  </a:cubicBezTo>
                  <a:cubicBezTo>
                    <a:pt x="583" y="0"/>
                    <a:pt x="581" y="0"/>
                    <a:pt x="580" y="0"/>
                  </a:cubicBezTo>
                  <a:cubicBezTo>
                    <a:pt x="567" y="0"/>
                    <a:pt x="555" y="4"/>
                    <a:pt x="545" y="11"/>
                  </a:cubicBezTo>
                  <a:cubicBezTo>
                    <a:pt x="535" y="17"/>
                    <a:pt x="527" y="26"/>
                    <a:pt x="523" y="36"/>
                  </a:cubicBezTo>
                  <a:cubicBezTo>
                    <a:pt x="521" y="40"/>
                    <a:pt x="520" y="44"/>
                    <a:pt x="520" y="48"/>
                  </a:cubicBezTo>
                  <a:cubicBezTo>
                    <a:pt x="520" y="48"/>
                    <a:pt x="519" y="49"/>
                    <a:pt x="519" y="49"/>
                  </a:cubicBezTo>
                  <a:cubicBezTo>
                    <a:pt x="519" y="44"/>
                    <a:pt x="519" y="40"/>
                    <a:pt x="518" y="36"/>
                  </a:cubicBezTo>
                  <a:cubicBezTo>
                    <a:pt x="516" y="26"/>
                    <a:pt x="511" y="17"/>
                    <a:pt x="501" y="10"/>
                  </a:cubicBezTo>
                  <a:cubicBezTo>
                    <a:pt x="492" y="4"/>
                    <a:pt x="478" y="1"/>
                    <a:pt x="461" y="3"/>
                  </a:cubicBezTo>
                  <a:cubicBezTo>
                    <a:pt x="459" y="3"/>
                    <a:pt x="458" y="3"/>
                    <a:pt x="456" y="4"/>
                  </a:cubicBezTo>
                  <a:cubicBezTo>
                    <a:pt x="443" y="6"/>
                    <a:pt x="432" y="13"/>
                    <a:pt x="423" y="21"/>
                  </a:cubicBezTo>
                  <a:cubicBezTo>
                    <a:pt x="414" y="29"/>
                    <a:pt x="409" y="39"/>
                    <a:pt x="406" y="49"/>
                  </a:cubicBezTo>
                  <a:cubicBezTo>
                    <a:pt x="405" y="54"/>
                    <a:pt x="405" y="58"/>
                    <a:pt x="405" y="62"/>
                  </a:cubicBezTo>
                  <a:cubicBezTo>
                    <a:pt x="405" y="62"/>
                    <a:pt x="405" y="63"/>
                    <a:pt x="405" y="63"/>
                  </a:cubicBezTo>
                  <a:cubicBezTo>
                    <a:pt x="404" y="58"/>
                    <a:pt x="403" y="54"/>
                    <a:pt x="402" y="51"/>
                  </a:cubicBezTo>
                  <a:cubicBezTo>
                    <a:pt x="398" y="41"/>
                    <a:pt x="391" y="33"/>
                    <a:pt x="380" y="29"/>
                  </a:cubicBezTo>
                  <a:cubicBezTo>
                    <a:pt x="369" y="24"/>
                    <a:pt x="355" y="24"/>
                    <a:pt x="338" y="29"/>
                  </a:cubicBezTo>
                  <a:cubicBezTo>
                    <a:pt x="337" y="30"/>
                    <a:pt x="335" y="31"/>
                    <a:pt x="333" y="31"/>
                  </a:cubicBezTo>
                  <a:cubicBezTo>
                    <a:pt x="321" y="37"/>
                    <a:pt x="311" y="46"/>
                    <a:pt x="304" y="56"/>
                  </a:cubicBezTo>
                  <a:cubicBezTo>
                    <a:pt x="298" y="66"/>
                    <a:pt x="294" y="77"/>
                    <a:pt x="294" y="87"/>
                  </a:cubicBezTo>
                  <a:cubicBezTo>
                    <a:pt x="294" y="92"/>
                    <a:pt x="295" y="96"/>
                    <a:pt x="297" y="101"/>
                  </a:cubicBezTo>
                  <a:cubicBezTo>
                    <a:pt x="297" y="101"/>
                    <a:pt x="296" y="101"/>
                    <a:pt x="296" y="101"/>
                  </a:cubicBezTo>
                  <a:cubicBezTo>
                    <a:pt x="295" y="97"/>
                    <a:pt x="293" y="93"/>
                    <a:pt x="290" y="90"/>
                  </a:cubicBezTo>
                  <a:cubicBezTo>
                    <a:pt x="284" y="82"/>
                    <a:pt x="275" y="76"/>
                    <a:pt x="263" y="75"/>
                  </a:cubicBezTo>
                  <a:cubicBezTo>
                    <a:pt x="252" y="73"/>
                    <a:pt x="237" y="77"/>
                    <a:pt x="222" y="88"/>
                  </a:cubicBezTo>
                  <a:cubicBezTo>
                    <a:pt x="221" y="89"/>
                    <a:pt x="219" y="90"/>
                    <a:pt x="218" y="91"/>
                  </a:cubicBezTo>
                  <a:cubicBezTo>
                    <a:pt x="208" y="100"/>
                    <a:pt x="201" y="112"/>
                    <a:pt x="198" y="123"/>
                  </a:cubicBezTo>
                  <a:cubicBezTo>
                    <a:pt x="194" y="135"/>
                    <a:pt x="194" y="147"/>
                    <a:pt x="198" y="156"/>
                  </a:cubicBezTo>
                  <a:cubicBezTo>
                    <a:pt x="199" y="161"/>
                    <a:pt x="201" y="165"/>
                    <a:pt x="204" y="168"/>
                  </a:cubicBezTo>
                  <a:cubicBezTo>
                    <a:pt x="204" y="168"/>
                    <a:pt x="204" y="169"/>
                    <a:pt x="204" y="169"/>
                  </a:cubicBezTo>
                  <a:cubicBezTo>
                    <a:pt x="201" y="165"/>
                    <a:pt x="198" y="163"/>
                    <a:pt x="195" y="160"/>
                  </a:cubicBezTo>
                  <a:cubicBezTo>
                    <a:pt x="186" y="154"/>
                    <a:pt x="176" y="151"/>
                    <a:pt x="164" y="153"/>
                  </a:cubicBezTo>
                  <a:cubicBezTo>
                    <a:pt x="153" y="155"/>
                    <a:pt x="141" y="162"/>
                    <a:pt x="130" y="176"/>
                  </a:cubicBezTo>
                  <a:cubicBezTo>
                    <a:pt x="129" y="177"/>
                    <a:pt x="128" y="179"/>
                    <a:pt x="127" y="180"/>
                  </a:cubicBezTo>
                  <a:cubicBezTo>
                    <a:pt x="119" y="191"/>
                    <a:pt x="115" y="204"/>
                    <a:pt x="115" y="216"/>
                  </a:cubicBezTo>
                  <a:cubicBezTo>
                    <a:pt x="115" y="228"/>
                    <a:pt x="117" y="239"/>
                    <a:pt x="123" y="248"/>
                  </a:cubicBezTo>
                  <a:cubicBezTo>
                    <a:pt x="125" y="252"/>
                    <a:pt x="128" y="255"/>
                    <a:pt x="132" y="258"/>
                  </a:cubicBezTo>
                  <a:cubicBezTo>
                    <a:pt x="132" y="258"/>
                    <a:pt x="132" y="258"/>
                    <a:pt x="131" y="258"/>
                  </a:cubicBezTo>
                  <a:cubicBezTo>
                    <a:pt x="128" y="256"/>
                    <a:pt x="125" y="254"/>
                    <a:pt x="121" y="252"/>
                  </a:cubicBezTo>
                  <a:cubicBezTo>
                    <a:pt x="111" y="248"/>
                    <a:pt x="100" y="248"/>
                    <a:pt x="90" y="252"/>
                  </a:cubicBezTo>
                  <a:cubicBezTo>
                    <a:pt x="79" y="257"/>
                    <a:pt x="69" y="266"/>
                    <a:pt x="61" y="282"/>
                  </a:cubicBezTo>
                  <a:cubicBezTo>
                    <a:pt x="60" y="283"/>
                    <a:pt x="60" y="285"/>
                    <a:pt x="59" y="287"/>
                  </a:cubicBezTo>
                  <a:cubicBezTo>
                    <a:pt x="54" y="299"/>
                    <a:pt x="53" y="312"/>
                    <a:pt x="55" y="324"/>
                  </a:cubicBezTo>
                  <a:cubicBezTo>
                    <a:pt x="58" y="335"/>
                    <a:pt x="63" y="346"/>
                    <a:pt x="70" y="353"/>
                  </a:cubicBezTo>
                  <a:cubicBezTo>
                    <a:pt x="73" y="357"/>
                    <a:pt x="77" y="359"/>
                    <a:pt x="81" y="361"/>
                  </a:cubicBezTo>
                  <a:cubicBezTo>
                    <a:pt x="81" y="361"/>
                    <a:pt x="80" y="362"/>
                    <a:pt x="80" y="362"/>
                  </a:cubicBezTo>
                  <a:cubicBezTo>
                    <a:pt x="77" y="360"/>
                    <a:pt x="73" y="359"/>
                    <a:pt x="69" y="358"/>
                  </a:cubicBezTo>
                  <a:cubicBezTo>
                    <a:pt x="59" y="356"/>
                    <a:pt x="48" y="358"/>
                    <a:pt x="38" y="364"/>
                  </a:cubicBezTo>
                  <a:cubicBezTo>
                    <a:pt x="29" y="371"/>
                    <a:pt x="21" y="383"/>
                    <a:pt x="17" y="399"/>
                  </a:cubicBezTo>
                  <a:cubicBezTo>
                    <a:pt x="16" y="401"/>
                    <a:pt x="16" y="403"/>
                    <a:pt x="16" y="405"/>
                  </a:cubicBezTo>
                  <a:cubicBezTo>
                    <a:pt x="14" y="418"/>
                    <a:pt x="15" y="431"/>
                    <a:pt x="20" y="442"/>
                  </a:cubicBezTo>
                  <a:cubicBezTo>
                    <a:pt x="25" y="453"/>
                    <a:pt x="32" y="462"/>
                    <a:pt x="41" y="468"/>
                  </a:cubicBezTo>
                  <a:cubicBezTo>
                    <a:pt x="45" y="470"/>
                    <a:pt x="49" y="472"/>
                    <a:pt x="53" y="473"/>
                  </a:cubicBezTo>
                  <a:cubicBezTo>
                    <a:pt x="53" y="473"/>
                    <a:pt x="53" y="473"/>
                    <a:pt x="53" y="474"/>
                  </a:cubicBezTo>
                  <a:cubicBezTo>
                    <a:pt x="49" y="473"/>
                    <a:pt x="45" y="472"/>
                    <a:pt x="41" y="472"/>
                  </a:cubicBezTo>
                  <a:cubicBezTo>
                    <a:pt x="30" y="473"/>
                    <a:pt x="20" y="477"/>
                    <a:pt x="13" y="486"/>
                  </a:cubicBezTo>
                  <a:cubicBezTo>
                    <a:pt x="5" y="495"/>
                    <a:pt x="0" y="508"/>
                    <a:pt x="0" y="526"/>
                  </a:cubicBezTo>
                  <a:cubicBezTo>
                    <a:pt x="0" y="527"/>
                    <a:pt x="0" y="529"/>
                    <a:pt x="0" y="531"/>
                  </a:cubicBezTo>
                  <a:cubicBezTo>
                    <a:pt x="1" y="544"/>
                    <a:pt x="6" y="557"/>
                    <a:pt x="14" y="566"/>
                  </a:cubicBezTo>
                  <a:cubicBezTo>
                    <a:pt x="21" y="576"/>
                    <a:pt x="31" y="583"/>
                    <a:pt x="40" y="586"/>
                  </a:cubicBezTo>
                  <a:cubicBezTo>
                    <a:pt x="45" y="587"/>
                    <a:pt x="49" y="588"/>
                    <a:pt x="54" y="588"/>
                  </a:cubicBezTo>
                  <a:cubicBezTo>
                    <a:pt x="54" y="588"/>
                    <a:pt x="54" y="588"/>
                    <a:pt x="54" y="589"/>
                  </a:cubicBezTo>
                  <a:cubicBezTo>
                    <a:pt x="50" y="589"/>
                    <a:pt x="45" y="589"/>
                    <a:pt x="41" y="591"/>
                  </a:cubicBezTo>
                  <a:cubicBezTo>
                    <a:pt x="32" y="594"/>
                    <a:pt x="23" y="601"/>
                    <a:pt x="18" y="611"/>
                  </a:cubicBezTo>
                  <a:cubicBezTo>
                    <a:pt x="13" y="622"/>
                    <a:pt x="12" y="636"/>
                    <a:pt x="17" y="654"/>
                  </a:cubicBezTo>
                  <a:cubicBezTo>
                    <a:pt x="18" y="655"/>
                    <a:pt x="18" y="657"/>
                    <a:pt x="19" y="659"/>
                  </a:cubicBezTo>
                  <a:cubicBezTo>
                    <a:pt x="24" y="672"/>
                    <a:pt x="32" y="682"/>
                    <a:pt x="42" y="689"/>
                  </a:cubicBezTo>
                  <a:cubicBezTo>
                    <a:pt x="52" y="696"/>
                    <a:pt x="63" y="700"/>
                    <a:pt x="74" y="700"/>
                  </a:cubicBezTo>
                  <a:cubicBezTo>
                    <a:pt x="78" y="700"/>
                    <a:pt x="83" y="699"/>
                    <a:pt x="87" y="698"/>
                  </a:cubicBezTo>
                  <a:cubicBezTo>
                    <a:pt x="87" y="698"/>
                    <a:pt x="87" y="698"/>
                    <a:pt x="87" y="699"/>
                  </a:cubicBezTo>
                  <a:cubicBezTo>
                    <a:pt x="83" y="700"/>
                    <a:pt x="80" y="702"/>
                    <a:pt x="76" y="704"/>
                  </a:cubicBezTo>
                  <a:cubicBezTo>
                    <a:pt x="68" y="710"/>
                    <a:pt x="62" y="719"/>
                    <a:pt x="60" y="731"/>
                  </a:cubicBezTo>
                  <a:cubicBezTo>
                    <a:pt x="59" y="743"/>
                    <a:pt x="62" y="757"/>
                    <a:pt x="72" y="772"/>
                  </a:cubicBezTo>
                  <a:cubicBezTo>
                    <a:pt x="73" y="773"/>
                    <a:pt x="75" y="775"/>
                    <a:pt x="76" y="776"/>
                  </a:cubicBezTo>
                  <a:cubicBezTo>
                    <a:pt x="84" y="787"/>
                    <a:pt x="96" y="794"/>
                    <a:pt x="107" y="798"/>
                  </a:cubicBezTo>
                  <a:cubicBezTo>
                    <a:pt x="119" y="802"/>
                    <a:pt x="131" y="802"/>
                    <a:pt x="141" y="798"/>
                  </a:cubicBezTo>
                  <a:cubicBezTo>
                    <a:pt x="145" y="797"/>
                    <a:pt x="149" y="795"/>
                    <a:pt x="153" y="792"/>
                  </a:cubicBezTo>
                  <a:cubicBezTo>
                    <a:pt x="153" y="792"/>
                    <a:pt x="153" y="793"/>
                    <a:pt x="153" y="793"/>
                  </a:cubicBezTo>
                  <a:cubicBezTo>
                    <a:pt x="150" y="795"/>
                    <a:pt x="147" y="798"/>
                    <a:pt x="144" y="802"/>
                  </a:cubicBezTo>
                  <a:cubicBezTo>
                    <a:pt x="138" y="810"/>
                    <a:pt x="135" y="820"/>
                    <a:pt x="137" y="832"/>
                  </a:cubicBezTo>
                  <a:cubicBezTo>
                    <a:pt x="139" y="843"/>
                    <a:pt x="147" y="856"/>
                    <a:pt x="161" y="867"/>
                  </a:cubicBezTo>
                  <a:cubicBezTo>
                    <a:pt x="162" y="868"/>
                    <a:pt x="164" y="869"/>
                    <a:pt x="165" y="870"/>
                  </a:cubicBezTo>
                  <a:cubicBezTo>
                    <a:pt x="176" y="878"/>
                    <a:pt x="189" y="881"/>
                    <a:pt x="201" y="881"/>
                  </a:cubicBezTo>
                  <a:cubicBezTo>
                    <a:pt x="213" y="882"/>
                    <a:pt x="224" y="878"/>
                    <a:pt x="233" y="873"/>
                  </a:cubicBezTo>
                  <a:cubicBezTo>
                    <a:pt x="237" y="870"/>
                    <a:pt x="240" y="867"/>
                    <a:pt x="243" y="864"/>
                  </a:cubicBezTo>
                  <a:cubicBezTo>
                    <a:pt x="243" y="864"/>
                    <a:pt x="243" y="864"/>
                    <a:pt x="243" y="864"/>
                  </a:cubicBezTo>
                  <a:cubicBezTo>
                    <a:pt x="241" y="867"/>
                    <a:pt x="239" y="871"/>
                    <a:pt x="237" y="875"/>
                  </a:cubicBezTo>
                  <a:cubicBezTo>
                    <a:pt x="233" y="884"/>
                    <a:pt x="233" y="895"/>
                    <a:pt x="238" y="906"/>
                  </a:cubicBezTo>
                  <a:cubicBezTo>
                    <a:pt x="243" y="916"/>
                    <a:pt x="253" y="927"/>
                    <a:pt x="269" y="934"/>
                  </a:cubicBezTo>
                  <a:cubicBezTo>
                    <a:pt x="271" y="935"/>
                    <a:pt x="272" y="935"/>
                    <a:pt x="274" y="936"/>
                  </a:cubicBezTo>
                  <a:cubicBezTo>
                    <a:pt x="287" y="940"/>
                    <a:pt x="300" y="941"/>
                    <a:pt x="312" y="938"/>
                  </a:cubicBezTo>
                  <a:cubicBezTo>
                    <a:pt x="324" y="935"/>
                    <a:pt x="335" y="929"/>
                    <a:pt x="341" y="921"/>
                  </a:cubicBezTo>
                  <a:cubicBezTo>
                    <a:pt x="344" y="918"/>
                    <a:pt x="347" y="914"/>
                    <a:pt x="348" y="910"/>
                  </a:cubicBezTo>
                  <a:cubicBezTo>
                    <a:pt x="348" y="910"/>
                    <a:pt x="349" y="910"/>
                    <a:pt x="349" y="910"/>
                  </a:cubicBezTo>
                  <a:cubicBezTo>
                    <a:pt x="347" y="914"/>
                    <a:pt x="346" y="918"/>
                    <a:pt x="346" y="922"/>
                  </a:cubicBezTo>
                  <a:cubicBezTo>
                    <a:pt x="346" y="932"/>
                    <a:pt x="349" y="943"/>
                    <a:pt x="357" y="951"/>
                  </a:cubicBezTo>
                  <a:cubicBezTo>
                    <a:pt x="364" y="960"/>
                    <a:pt x="377" y="966"/>
                    <a:pt x="394" y="968"/>
                  </a:cubicBezTo>
                  <a:cubicBezTo>
                    <a:pt x="395" y="969"/>
                    <a:pt x="397" y="969"/>
                    <a:pt x="399" y="969"/>
                  </a:cubicBezTo>
                  <a:cubicBezTo>
                    <a:pt x="412" y="969"/>
                    <a:pt x="424" y="966"/>
                    <a:pt x="435" y="961"/>
                  </a:cubicBezTo>
                  <a:cubicBezTo>
                    <a:pt x="445" y="955"/>
                    <a:pt x="453" y="947"/>
                    <a:pt x="458" y="938"/>
                  </a:cubicBezTo>
                  <a:cubicBezTo>
                    <a:pt x="460" y="934"/>
                    <a:pt x="462" y="929"/>
                    <a:pt x="462" y="925"/>
                  </a:cubicBezTo>
                  <a:cubicBezTo>
                    <a:pt x="463" y="925"/>
                    <a:pt x="463" y="925"/>
                    <a:pt x="463" y="925"/>
                  </a:cubicBezTo>
                  <a:cubicBezTo>
                    <a:pt x="462" y="929"/>
                    <a:pt x="462" y="933"/>
                    <a:pt x="463" y="937"/>
                  </a:cubicBezTo>
                  <a:cubicBezTo>
                    <a:pt x="464" y="948"/>
                    <a:pt x="469" y="957"/>
                    <a:pt x="478" y="964"/>
                  </a:cubicBezTo>
                  <a:cubicBezTo>
                    <a:pt x="486" y="972"/>
                    <a:pt x="499" y="976"/>
                    <a:pt x="516" y="976"/>
                  </a:cubicBezTo>
                  <a:cubicBezTo>
                    <a:pt x="518" y="976"/>
                    <a:pt x="519" y="976"/>
                    <a:pt x="521" y="975"/>
                  </a:cubicBezTo>
                  <a:cubicBezTo>
                    <a:pt x="546" y="973"/>
                    <a:pt x="568" y="956"/>
                    <a:pt x="575" y="937"/>
                  </a:cubicBezTo>
                  <a:cubicBezTo>
                    <a:pt x="577" y="932"/>
                    <a:pt x="577" y="928"/>
                    <a:pt x="578" y="924"/>
                  </a:cubicBezTo>
                  <a:cubicBezTo>
                    <a:pt x="578" y="924"/>
                    <a:pt x="578" y="924"/>
                    <a:pt x="578" y="924"/>
                  </a:cubicBezTo>
                  <a:cubicBezTo>
                    <a:pt x="578" y="928"/>
                    <a:pt x="578" y="932"/>
                    <a:pt x="579" y="936"/>
                  </a:cubicBezTo>
                  <a:cubicBezTo>
                    <a:pt x="582" y="946"/>
                    <a:pt x="588" y="955"/>
                    <a:pt x="597" y="961"/>
                  </a:cubicBezTo>
                  <a:cubicBezTo>
                    <a:pt x="607" y="967"/>
                    <a:pt x="620" y="970"/>
                    <a:pt x="636" y="968"/>
                  </a:cubicBezTo>
                  <a:cubicBezTo>
                    <a:pt x="638" y="968"/>
                    <a:pt x="639" y="968"/>
                    <a:pt x="641" y="967"/>
                  </a:cubicBezTo>
                  <a:cubicBezTo>
                    <a:pt x="653" y="965"/>
                    <a:pt x="665" y="959"/>
                    <a:pt x="673" y="951"/>
                  </a:cubicBezTo>
                  <a:cubicBezTo>
                    <a:pt x="682" y="943"/>
                    <a:pt x="688" y="933"/>
                    <a:pt x="691" y="923"/>
                  </a:cubicBezTo>
                  <a:cubicBezTo>
                    <a:pt x="692" y="919"/>
                    <a:pt x="692" y="914"/>
                    <a:pt x="692" y="910"/>
                  </a:cubicBezTo>
                  <a:cubicBezTo>
                    <a:pt x="692" y="910"/>
                    <a:pt x="693" y="910"/>
                    <a:pt x="693" y="910"/>
                  </a:cubicBezTo>
                  <a:cubicBezTo>
                    <a:pt x="693" y="914"/>
                    <a:pt x="694" y="918"/>
                    <a:pt x="695" y="922"/>
                  </a:cubicBezTo>
                  <a:cubicBezTo>
                    <a:pt x="699" y="932"/>
                    <a:pt x="706" y="940"/>
                    <a:pt x="716" y="945"/>
                  </a:cubicBezTo>
                  <a:cubicBezTo>
                    <a:pt x="726" y="950"/>
                    <a:pt x="740" y="951"/>
                    <a:pt x="757" y="946"/>
                  </a:cubicBezTo>
                  <a:cubicBezTo>
                    <a:pt x="758" y="946"/>
                    <a:pt x="760" y="945"/>
                    <a:pt x="762" y="945"/>
                  </a:cubicBezTo>
                  <a:cubicBezTo>
                    <a:pt x="774" y="940"/>
                    <a:pt x="784" y="933"/>
                    <a:pt x="792" y="923"/>
                  </a:cubicBezTo>
                  <a:cubicBezTo>
                    <a:pt x="799" y="914"/>
                    <a:pt x="804" y="903"/>
                    <a:pt x="804" y="893"/>
                  </a:cubicBezTo>
                  <a:cubicBezTo>
                    <a:pt x="805" y="888"/>
                    <a:pt x="804" y="884"/>
                    <a:pt x="803" y="880"/>
                  </a:cubicBezTo>
                  <a:cubicBezTo>
                    <a:pt x="804" y="880"/>
                    <a:pt x="804" y="879"/>
                    <a:pt x="804" y="879"/>
                  </a:cubicBezTo>
                  <a:cubicBezTo>
                    <a:pt x="805" y="883"/>
                    <a:pt x="807" y="887"/>
                    <a:pt x="809" y="891"/>
                  </a:cubicBezTo>
                  <a:cubicBezTo>
                    <a:pt x="814" y="900"/>
                    <a:pt x="822" y="907"/>
                    <a:pt x="833" y="909"/>
                  </a:cubicBezTo>
                  <a:cubicBezTo>
                    <a:pt x="845" y="912"/>
                    <a:pt x="859" y="910"/>
                    <a:pt x="875" y="902"/>
                  </a:cubicBezTo>
                  <a:cubicBezTo>
                    <a:pt x="876" y="901"/>
                    <a:pt x="878" y="900"/>
                    <a:pt x="879" y="899"/>
                  </a:cubicBezTo>
                  <a:cubicBezTo>
                    <a:pt x="891" y="892"/>
                    <a:pt x="899" y="882"/>
                    <a:pt x="905" y="871"/>
                  </a:cubicBezTo>
                  <a:cubicBezTo>
                    <a:pt x="910" y="859"/>
                    <a:pt x="911" y="848"/>
                    <a:pt x="909" y="838"/>
                  </a:cubicBezTo>
                  <a:cubicBezTo>
                    <a:pt x="908" y="833"/>
                    <a:pt x="907" y="829"/>
                    <a:pt x="905" y="825"/>
                  </a:cubicBezTo>
                  <a:cubicBezTo>
                    <a:pt x="905" y="825"/>
                    <a:pt x="905" y="825"/>
                    <a:pt x="905" y="825"/>
                  </a:cubicBezTo>
                  <a:cubicBezTo>
                    <a:pt x="907" y="828"/>
                    <a:pt x="910" y="832"/>
                    <a:pt x="913" y="834"/>
                  </a:cubicBezTo>
                  <a:cubicBezTo>
                    <a:pt x="920" y="841"/>
                    <a:pt x="930" y="846"/>
                    <a:pt x="942" y="845"/>
                  </a:cubicBezTo>
                  <a:cubicBezTo>
                    <a:pt x="954" y="844"/>
                    <a:pt x="968" y="837"/>
                    <a:pt x="981" y="823"/>
                  </a:cubicBezTo>
                  <a:cubicBezTo>
                    <a:pt x="982" y="822"/>
                    <a:pt x="983" y="820"/>
                    <a:pt x="984" y="819"/>
                  </a:cubicBezTo>
                  <a:cubicBezTo>
                    <a:pt x="993" y="808"/>
                    <a:pt x="997" y="794"/>
                    <a:pt x="998" y="781"/>
                  </a:cubicBezTo>
                  <a:cubicBezTo>
                    <a:pt x="999" y="775"/>
                    <a:pt x="998" y="769"/>
                    <a:pt x="996" y="764"/>
                  </a:cubicBezTo>
                  <a:cubicBezTo>
                    <a:pt x="995" y="758"/>
                    <a:pt x="993" y="753"/>
                    <a:pt x="990" y="749"/>
                  </a:cubicBezTo>
                  <a:cubicBezTo>
                    <a:pt x="987" y="745"/>
                    <a:pt x="984" y="742"/>
                    <a:pt x="980" y="739"/>
                  </a:cubicBezTo>
                  <a:cubicBezTo>
                    <a:pt x="981" y="739"/>
                    <a:pt x="981" y="739"/>
                    <a:pt x="981" y="739"/>
                  </a:cubicBezTo>
                  <a:cubicBezTo>
                    <a:pt x="984" y="741"/>
                    <a:pt x="988" y="743"/>
                    <a:pt x="992" y="745"/>
                  </a:cubicBezTo>
                  <a:cubicBezTo>
                    <a:pt x="1001" y="748"/>
                    <a:pt x="1012" y="748"/>
                    <a:pt x="1023" y="742"/>
                  </a:cubicBezTo>
                  <a:cubicBezTo>
                    <a:pt x="1033" y="737"/>
                    <a:pt x="1043" y="726"/>
                    <a:pt x="1049" y="710"/>
                  </a:cubicBezTo>
                  <a:cubicBezTo>
                    <a:pt x="1050" y="708"/>
                    <a:pt x="1051" y="706"/>
                    <a:pt x="1051" y="705"/>
                  </a:cubicBezTo>
                  <a:cubicBezTo>
                    <a:pt x="1055" y="692"/>
                    <a:pt x="1055" y="678"/>
                    <a:pt x="1051" y="667"/>
                  </a:cubicBezTo>
                  <a:cubicBezTo>
                    <a:pt x="1048" y="655"/>
                    <a:pt x="1042" y="645"/>
                    <a:pt x="1034" y="639"/>
                  </a:cubicBezTo>
                  <a:cubicBezTo>
                    <a:pt x="1030" y="636"/>
                    <a:pt x="1026" y="634"/>
                    <a:pt x="1022" y="632"/>
                  </a:cubicBezTo>
                  <a:cubicBezTo>
                    <a:pt x="1022" y="632"/>
                    <a:pt x="1022" y="632"/>
                    <a:pt x="1022" y="632"/>
                  </a:cubicBezTo>
                  <a:cubicBezTo>
                    <a:pt x="1026" y="633"/>
                    <a:pt x="1030" y="634"/>
                    <a:pt x="1035" y="634"/>
                  </a:cubicBezTo>
                  <a:cubicBezTo>
                    <a:pt x="1045" y="635"/>
                    <a:pt x="1055" y="632"/>
                    <a:pt x="1064" y="625"/>
                  </a:cubicBezTo>
                  <a:cubicBezTo>
                    <a:pt x="1073" y="617"/>
                    <a:pt x="1079" y="605"/>
                    <a:pt x="1082" y="588"/>
                  </a:cubicBezTo>
                  <a:cubicBezTo>
                    <a:pt x="1082" y="586"/>
                    <a:pt x="1082" y="584"/>
                    <a:pt x="1082" y="582"/>
                  </a:cubicBezTo>
                  <a:cubicBezTo>
                    <a:pt x="1083" y="569"/>
                    <a:pt x="1080" y="557"/>
                    <a:pt x="1074" y="546"/>
                  </a:cubicBezTo>
                  <a:cubicBezTo>
                    <a:pt x="1069" y="536"/>
                    <a:pt x="1061" y="527"/>
                    <a:pt x="1052" y="5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="" xmlns:a16="http://schemas.microsoft.com/office/drawing/2014/main" id="{CCC8C09D-BF19-4CE3-87BC-507A7324C7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0498" y="-199189"/>
              <a:ext cx="8231876" cy="7378159"/>
            </a:xfrm>
            <a:custGeom>
              <a:avLst/>
              <a:gdLst>
                <a:gd name="T0" fmla="*/ 1052 w 1090"/>
                <a:gd name="T1" fmla="*/ 518 h 976"/>
                <a:gd name="T2" fmla="*/ 1074 w 1090"/>
                <a:gd name="T3" fmla="*/ 424 h 976"/>
                <a:gd name="T4" fmla="*/ 1046 w 1090"/>
                <a:gd name="T5" fmla="*/ 401 h 976"/>
                <a:gd name="T6" fmla="*/ 1049 w 1090"/>
                <a:gd name="T7" fmla="*/ 303 h 976"/>
                <a:gd name="T8" fmla="*/ 1016 w 1090"/>
                <a:gd name="T9" fmla="*/ 286 h 976"/>
                <a:gd name="T10" fmla="*/ 990 w 1090"/>
                <a:gd name="T11" fmla="*/ 190 h 976"/>
                <a:gd name="T12" fmla="*/ 953 w 1090"/>
                <a:gd name="T13" fmla="*/ 185 h 976"/>
                <a:gd name="T14" fmla="*/ 895 w 1090"/>
                <a:gd name="T15" fmla="*/ 105 h 976"/>
                <a:gd name="T16" fmla="*/ 859 w 1090"/>
                <a:gd name="T17" fmla="*/ 113 h 976"/>
                <a:gd name="T18" fmla="*/ 784 w 1090"/>
                <a:gd name="T19" fmla="*/ 52 h 976"/>
                <a:gd name="T20" fmla="*/ 751 w 1090"/>
                <a:gd name="T21" fmla="*/ 67 h 976"/>
                <a:gd name="T22" fmla="*/ 666 w 1090"/>
                <a:gd name="T23" fmla="*/ 22 h 976"/>
                <a:gd name="T24" fmla="*/ 636 w 1090"/>
                <a:gd name="T25" fmla="*/ 42 h 976"/>
                <a:gd name="T26" fmla="*/ 545 w 1090"/>
                <a:gd name="T27" fmla="*/ 11 h 976"/>
                <a:gd name="T28" fmla="*/ 519 w 1090"/>
                <a:gd name="T29" fmla="*/ 36 h 976"/>
                <a:gd name="T30" fmla="*/ 423 w 1090"/>
                <a:gd name="T31" fmla="*/ 21 h 976"/>
                <a:gd name="T32" fmla="*/ 402 w 1090"/>
                <a:gd name="T33" fmla="*/ 51 h 976"/>
                <a:gd name="T34" fmla="*/ 305 w 1090"/>
                <a:gd name="T35" fmla="*/ 56 h 976"/>
                <a:gd name="T36" fmla="*/ 291 w 1090"/>
                <a:gd name="T37" fmla="*/ 90 h 976"/>
                <a:gd name="T38" fmla="*/ 198 w 1090"/>
                <a:gd name="T39" fmla="*/ 124 h 976"/>
                <a:gd name="T40" fmla="*/ 195 w 1090"/>
                <a:gd name="T41" fmla="*/ 160 h 976"/>
                <a:gd name="T42" fmla="*/ 115 w 1090"/>
                <a:gd name="T43" fmla="*/ 216 h 976"/>
                <a:gd name="T44" fmla="*/ 121 w 1090"/>
                <a:gd name="T45" fmla="*/ 252 h 976"/>
                <a:gd name="T46" fmla="*/ 56 w 1090"/>
                <a:gd name="T47" fmla="*/ 324 h 976"/>
                <a:gd name="T48" fmla="*/ 69 w 1090"/>
                <a:gd name="T49" fmla="*/ 358 h 976"/>
                <a:gd name="T50" fmla="*/ 20 w 1090"/>
                <a:gd name="T51" fmla="*/ 442 h 976"/>
                <a:gd name="T52" fmla="*/ 41 w 1090"/>
                <a:gd name="T53" fmla="*/ 473 h 976"/>
                <a:gd name="T54" fmla="*/ 14 w 1090"/>
                <a:gd name="T55" fmla="*/ 567 h 976"/>
                <a:gd name="T56" fmla="*/ 42 w 1090"/>
                <a:gd name="T57" fmla="*/ 591 h 976"/>
                <a:gd name="T58" fmla="*/ 43 w 1090"/>
                <a:gd name="T59" fmla="*/ 690 h 976"/>
                <a:gd name="T60" fmla="*/ 76 w 1090"/>
                <a:gd name="T61" fmla="*/ 705 h 976"/>
                <a:gd name="T62" fmla="*/ 108 w 1090"/>
                <a:gd name="T63" fmla="*/ 798 h 976"/>
                <a:gd name="T64" fmla="*/ 145 w 1090"/>
                <a:gd name="T65" fmla="*/ 802 h 976"/>
                <a:gd name="T66" fmla="*/ 201 w 1090"/>
                <a:gd name="T67" fmla="*/ 882 h 976"/>
                <a:gd name="T68" fmla="*/ 237 w 1090"/>
                <a:gd name="T69" fmla="*/ 875 h 976"/>
                <a:gd name="T70" fmla="*/ 313 w 1090"/>
                <a:gd name="T71" fmla="*/ 938 h 976"/>
                <a:gd name="T72" fmla="*/ 346 w 1090"/>
                <a:gd name="T73" fmla="*/ 922 h 976"/>
                <a:gd name="T74" fmla="*/ 435 w 1090"/>
                <a:gd name="T75" fmla="*/ 961 h 976"/>
                <a:gd name="T76" fmla="*/ 463 w 1090"/>
                <a:gd name="T77" fmla="*/ 938 h 976"/>
                <a:gd name="T78" fmla="*/ 575 w 1090"/>
                <a:gd name="T79" fmla="*/ 937 h 976"/>
                <a:gd name="T80" fmla="*/ 597 w 1090"/>
                <a:gd name="T81" fmla="*/ 961 h 976"/>
                <a:gd name="T82" fmla="*/ 691 w 1090"/>
                <a:gd name="T83" fmla="*/ 923 h 976"/>
                <a:gd name="T84" fmla="*/ 716 w 1090"/>
                <a:gd name="T85" fmla="*/ 945 h 976"/>
                <a:gd name="T86" fmla="*/ 805 w 1090"/>
                <a:gd name="T87" fmla="*/ 893 h 976"/>
                <a:gd name="T88" fmla="*/ 834 w 1090"/>
                <a:gd name="T89" fmla="*/ 910 h 976"/>
                <a:gd name="T90" fmla="*/ 910 w 1090"/>
                <a:gd name="T91" fmla="*/ 838 h 976"/>
                <a:gd name="T92" fmla="*/ 943 w 1090"/>
                <a:gd name="T93" fmla="*/ 845 h 976"/>
                <a:gd name="T94" fmla="*/ 997 w 1090"/>
                <a:gd name="T95" fmla="*/ 764 h 976"/>
                <a:gd name="T96" fmla="*/ 992 w 1090"/>
                <a:gd name="T97" fmla="*/ 745 h 976"/>
                <a:gd name="T98" fmla="*/ 1052 w 1090"/>
                <a:gd name="T99" fmla="*/ 667 h 976"/>
                <a:gd name="T100" fmla="*/ 1035 w 1090"/>
                <a:gd name="T101" fmla="*/ 634 h 976"/>
                <a:gd name="T102" fmla="*/ 1075 w 1090"/>
                <a:gd name="T103" fmla="*/ 546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90" h="976">
                  <a:moveTo>
                    <a:pt x="1052" y="523"/>
                  </a:moveTo>
                  <a:cubicBezTo>
                    <a:pt x="1048" y="521"/>
                    <a:pt x="1044" y="519"/>
                    <a:pt x="1039" y="518"/>
                  </a:cubicBezTo>
                  <a:cubicBezTo>
                    <a:pt x="1039" y="518"/>
                    <a:pt x="1039" y="518"/>
                    <a:pt x="1039" y="518"/>
                  </a:cubicBezTo>
                  <a:cubicBezTo>
                    <a:pt x="1043" y="518"/>
                    <a:pt x="1048" y="519"/>
                    <a:pt x="1052" y="518"/>
                  </a:cubicBezTo>
                  <a:cubicBezTo>
                    <a:pt x="1062" y="517"/>
                    <a:pt x="1072" y="512"/>
                    <a:pt x="1079" y="503"/>
                  </a:cubicBezTo>
                  <a:cubicBezTo>
                    <a:pt x="1086" y="494"/>
                    <a:pt x="1090" y="481"/>
                    <a:pt x="1089" y="463"/>
                  </a:cubicBezTo>
                  <a:cubicBezTo>
                    <a:pt x="1089" y="462"/>
                    <a:pt x="1089" y="460"/>
                    <a:pt x="1089" y="458"/>
                  </a:cubicBezTo>
                  <a:cubicBezTo>
                    <a:pt x="1087" y="445"/>
                    <a:pt x="1082" y="433"/>
                    <a:pt x="1074" y="424"/>
                  </a:cubicBezTo>
                  <a:cubicBezTo>
                    <a:pt x="1067" y="415"/>
                    <a:pt x="1057" y="408"/>
                    <a:pt x="1047" y="405"/>
                  </a:cubicBezTo>
                  <a:cubicBezTo>
                    <a:pt x="1043" y="404"/>
                    <a:pt x="1038" y="403"/>
                    <a:pt x="1034" y="403"/>
                  </a:cubicBezTo>
                  <a:cubicBezTo>
                    <a:pt x="1034" y="403"/>
                    <a:pt x="1034" y="403"/>
                    <a:pt x="1034" y="403"/>
                  </a:cubicBezTo>
                  <a:cubicBezTo>
                    <a:pt x="1038" y="403"/>
                    <a:pt x="1042" y="402"/>
                    <a:pt x="1046" y="401"/>
                  </a:cubicBezTo>
                  <a:cubicBezTo>
                    <a:pt x="1056" y="397"/>
                    <a:pt x="1064" y="391"/>
                    <a:pt x="1070" y="380"/>
                  </a:cubicBezTo>
                  <a:cubicBezTo>
                    <a:pt x="1075" y="370"/>
                    <a:pt x="1076" y="356"/>
                    <a:pt x="1072" y="339"/>
                  </a:cubicBezTo>
                  <a:cubicBezTo>
                    <a:pt x="1072" y="337"/>
                    <a:pt x="1071" y="336"/>
                    <a:pt x="1070" y="334"/>
                  </a:cubicBezTo>
                  <a:cubicBezTo>
                    <a:pt x="1066" y="322"/>
                    <a:pt x="1058" y="311"/>
                    <a:pt x="1049" y="303"/>
                  </a:cubicBezTo>
                  <a:cubicBezTo>
                    <a:pt x="1039" y="296"/>
                    <a:pt x="1028" y="291"/>
                    <a:pt x="1018" y="291"/>
                  </a:cubicBezTo>
                  <a:cubicBezTo>
                    <a:pt x="1013" y="290"/>
                    <a:pt x="1009" y="291"/>
                    <a:pt x="1005" y="292"/>
                  </a:cubicBezTo>
                  <a:cubicBezTo>
                    <a:pt x="1005" y="292"/>
                    <a:pt x="1005" y="292"/>
                    <a:pt x="1005" y="291"/>
                  </a:cubicBezTo>
                  <a:cubicBezTo>
                    <a:pt x="1009" y="290"/>
                    <a:pt x="1012" y="289"/>
                    <a:pt x="1016" y="286"/>
                  </a:cubicBezTo>
                  <a:cubicBezTo>
                    <a:pt x="1025" y="281"/>
                    <a:pt x="1031" y="273"/>
                    <a:pt x="1034" y="261"/>
                  </a:cubicBezTo>
                  <a:cubicBezTo>
                    <a:pt x="1036" y="250"/>
                    <a:pt x="1034" y="235"/>
                    <a:pt x="1025" y="219"/>
                  </a:cubicBezTo>
                  <a:cubicBezTo>
                    <a:pt x="1024" y="218"/>
                    <a:pt x="1023" y="216"/>
                    <a:pt x="1022" y="215"/>
                  </a:cubicBezTo>
                  <a:cubicBezTo>
                    <a:pt x="1014" y="203"/>
                    <a:pt x="1002" y="194"/>
                    <a:pt x="990" y="190"/>
                  </a:cubicBezTo>
                  <a:cubicBezTo>
                    <a:pt x="979" y="186"/>
                    <a:pt x="967" y="185"/>
                    <a:pt x="957" y="188"/>
                  </a:cubicBezTo>
                  <a:cubicBezTo>
                    <a:pt x="952" y="190"/>
                    <a:pt x="948" y="192"/>
                    <a:pt x="945" y="194"/>
                  </a:cubicBezTo>
                  <a:cubicBezTo>
                    <a:pt x="945" y="194"/>
                    <a:pt x="945" y="194"/>
                    <a:pt x="945" y="194"/>
                  </a:cubicBezTo>
                  <a:cubicBezTo>
                    <a:pt x="948" y="191"/>
                    <a:pt x="951" y="188"/>
                    <a:pt x="953" y="185"/>
                  </a:cubicBezTo>
                  <a:cubicBezTo>
                    <a:pt x="960" y="177"/>
                    <a:pt x="963" y="166"/>
                    <a:pt x="960" y="155"/>
                  </a:cubicBezTo>
                  <a:cubicBezTo>
                    <a:pt x="958" y="143"/>
                    <a:pt x="951" y="130"/>
                    <a:pt x="936" y="119"/>
                  </a:cubicBezTo>
                  <a:cubicBezTo>
                    <a:pt x="935" y="118"/>
                    <a:pt x="933" y="117"/>
                    <a:pt x="932" y="116"/>
                  </a:cubicBezTo>
                  <a:cubicBezTo>
                    <a:pt x="920" y="109"/>
                    <a:pt x="907" y="105"/>
                    <a:pt x="895" y="105"/>
                  </a:cubicBezTo>
                  <a:cubicBezTo>
                    <a:pt x="883" y="105"/>
                    <a:pt x="872" y="109"/>
                    <a:pt x="863" y="115"/>
                  </a:cubicBezTo>
                  <a:cubicBezTo>
                    <a:pt x="860" y="117"/>
                    <a:pt x="856" y="121"/>
                    <a:pt x="854" y="124"/>
                  </a:cubicBezTo>
                  <a:cubicBezTo>
                    <a:pt x="854" y="124"/>
                    <a:pt x="853" y="124"/>
                    <a:pt x="853" y="124"/>
                  </a:cubicBezTo>
                  <a:cubicBezTo>
                    <a:pt x="856" y="120"/>
                    <a:pt x="858" y="117"/>
                    <a:pt x="859" y="113"/>
                  </a:cubicBezTo>
                  <a:cubicBezTo>
                    <a:pt x="862" y="103"/>
                    <a:pt x="862" y="92"/>
                    <a:pt x="857" y="82"/>
                  </a:cubicBezTo>
                  <a:cubicBezTo>
                    <a:pt x="852" y="72"/>
                    <a:pt x="842" y="62"/>
                    <a:pt x="826" y="55"/>
                  </a:cubicBezTo>
                  <a:cubicBezTo>
                    <a:pt x="824" y="54"/>
                    <a:pt x="822" y="54"/>
                    <a:pt x="821" y="53"/>
                  </a:cubicBezTo>
                  <a:cubicBezTo>
                    <a:pt x="808" y="49"/>
                    <a:pt x="795" y="49"/>
                    <a:pt x="784" y="52"/>
                  </a:cubicBezTo>
                  <a:cubicBezTo>
                    <a:pt x="772" y="55"/>
                    <a:pt x="762" y="60"/>
                    <a:pt x="755" y="68"/>
                  </a:cubicBezTo>
                  <a:cubicBezTo>
                    <a:pt x="752" y="71"/>
                    <a:pt x="750" y="75"/>
                    <a:pt x="748" y="79"/>
                  </a:cubicBezTo>
                  <a:cubicBezTo>
                    <a:pt x="748" y="79"/>
                    <a:pt x="747" y="79"/>
                    <a:pt x="747" y="79"/>
                  </a:cubicBezTo>
                  <a:cubicBezTo>
                    <a:pt x="749" y="75"/>
                    <a:pt x="750" y="71"/>
                    <a:pt x="751" y="67"/>
                  </a:cubicBezTo>
                  <a:cubicBezTo>
                    <a:pt x="752" y="57"/>
                    <a:pt x="750" y="46"/>
                    <a:pt x="743" y="37"/>
                  </a:cubicBezTo>
                  <a:cubicBezTo>
                    <a:pt x="736" y="28"/>
                    <a:pt x="724" y="21"/>
                    <a:pt x="707" y="17"/>
                  </a:cubicBezTo>
                  <a:cubicBezTo>
                    <a:pt x="706" y="17"/>
                    <a:pt x="704" y="16"/>
                    <a:pt x="702" y="16"/>
                  </a:cubicBezTo>
                  <a:cubicBezTo>
                    <a:pt x="689" y="15"/>
                    <a:pt x="677" y="17"/>
                    <a:pt x="666" y="22"/>
                  </a:cubicBezTo>
                  <a:cubicBezTo>
                    <a:pt x="655" y="26"/>
                    <a:pt x="646" y="34"/>
                    <a:pt x="641" y="42"/>
                  </a:cubicBezTo>
                  <a:cubicBezTo>
                    <a:pt x="638" y="46"/>
                    <a:pt x="636" y="50"/>
                    <a:pt x="635" y="55"/>
                  </a:cubicBezTo>
                  <a:cubicBezTo>
                    <a:pt x="635" y="55"/>
                    <a:pt x="635" y="55"/>
                    <a:pt x="635" y="55"/>
                  </a:cubicBezTo>
                  <a:cubicBezTo>
                    <a:pt x="636" y="51"/>
                    <a:pt x="636" y="46"/>
                    <a:pt x="636" y="42"/>
                  </a:cubicBezTo>
                  <a:cubicBezTo>
                    <a:pt x="635" y="32"/>
                    <a:pt x="631" y="22"/>
                    <a:pt x="623" y="14"/>
                  </a:cubicBezTo>
                  <a:cubicBezTo>
                    <a:pt x="615" y="6"/>
                    <a:pt x="602" y="1"/>
                    <a:pt x="585" y="0"/>
                  </a:cubicBezTo>
                  <a:cubicBezTo>
                    <a:pt x="583" y="0"/>
                    <a:pt x="582" y="0"/>
                    <a:pt x="580" y="0"/>
                  </a:cubicBezTo>
                  <a:cubicBezTo>
                    <a:pt x="567" y="0"/>
                    <a:pt x="555" y="5"/>
                    <a:pt x="545" y="11"/>
                  </a:cubicBezTo>
                  <a:cubicBezTo>
                    <a:pt x="535" y="18"/>
                    <a:pt x="527" y="26"/>
                    <a:pt x="523" y="36"/>
                  </a:cubicBezTo>
                  <a:cubicBezTo>
                    <a:pt x="522" y="40"/>
                    <a:pt x="520" y="44"/>
                    <a:pt x="520" y="49"/>
                  </a:cubicBezTo>
                  <a:cubicBezTo>
                    <a:pt x="520" y="49"/>
                    <a:pt x="520" y="49"/>
                    <a:pt x="519" y="49"/>
                  </a:cubicBezTo>
                  <a:cubicBezTo>
                    <a:pt x="520" y="45"/>
                    <a:pt x="520" y="40"/>
                    <a:pt x="519" y="36"/>
                  </a:cubicBezTo>
                  <a:cubicBezTo>
                    <a:pt x="517" y="26"/>
                    <a:pt x="511" y="17"/>
                    <a:pt x="501" y="11"/>
                  </a:cubicBezTo>
                  <a:cubicBezTo>
                    <a:pt x="492" y="4"/>
                    <a:pt x="478" y="1"/>
                    <a:pt x="461" y="3"/>
                  </a:cubicBezTo>
                  <a:cubicBezTo>
                    <a:pt x="460" y="3"/>
                    <a:pt x="458" y="4"/>
                    <a:pt x="456" y="4"/>
                  </a:cubicBezTo>
                  <a:cubicBezTo>
                    <a:pt x="444" y="7"/>
                    <a:pt x="432" y="13"/>
                    <a:pt x="423" y="21"/>
                  </a:cubicBezTo>
                  <a:cubicBezTo>
                    <a:pt x="415" y="29"/>
                    <a:pt x="409" y="39"/>
                    <a:pt x="407" y="49"/>
                  </a:cubicBezTo>
                  <a:cubicBezTo>
                    <a:pt x="405" y="54"/>
                    <a:pt x="405" y="58"/>
                    <a:pt x="406" y="63"/>
                  </a:cubicBezTo>
                  <a:cubicBezTo>
                    <a:pt x="405" y="63"/>
                    <a:pt x="405" y="63"/>
                    <a:pt x="405" y="63"/>
                  </a:cubicBezTo>
                  <a:cubicBezTo>
                    <a:pt x="405" y="59"/>
                    <a:pt x="404" y="55"/>
                    <a:pt x="402" y="51"/>
                  </a:cubicBezTo>
                  <a:cubicBezTo>
                    <a:pt x="398" y="41"/>
                    <a:pt x="391" y="33"/>
                    <a:pt x="380" y="29"/>
                  </a:cubicBezTo>
                  <a:cubicBezTo>
                    <a:pt x="369" y="25"/>
                    <a:pt x="355" y="24"/>
                    <a:pt x="339" y="30"/>
                  </a:cubicBezTo>
                  <a:cubicBezTo>
                    <a:pt x="337" y="30"/>
                    <a:pt x="335" y="31"/>
                    <a:pt x="334" y="32"/>
                  </a:cubicBezTo>
                  <a:cubicBezTo>
                    <a:pt x="321" y="37"/>
                    <a:pt x="311" y="46"/>
                    <a:pt x="305" y="56"/>
                  </a:cubicBezTo>
                  <a:cubicBezTo>
                    <a:pt x="298" y="66"/>
                    <a:pt x="294" y="77"/>
                    <a:pt x="295" y="88"/>
                  </a:cubicBezTo>
                  <a:cubicBezTo>
                    <a:pt x="295" y="92"/>
                    <a:pt x="296" y="97"/>
                    <a:pt x="297" y="101"/>
                  </a:cubicBezTo>
                  <a:cubicBezTo>
                    <a:pt x="297" y="101"/>
                    <a:pt x="297" y="101"/>
                    <a:pt x="297" y="101"/>
                  </a:cubicBezTo>
                  <a:cubicBezTo>
                    <a:pt x="295" y="97"/>
                    <a:pt x="293" y="93"/>
                    <a:pt x="291" y="90"/>
                  </a:cubicBezTo>
                  <a:cubicBezTo>
                    <a:pt x="284" y="82"/>
                    <a:pt x="275" y="76"/>
                    <a:pt x="263" y="75"/>
                  </a:cubicBezTo>
                  <a:cubicBezTo>
                    <a:pt x="252" y="74"/>
                    <a:pt x="237" y="77"/>
                    <a:pt x="223" y="88"/>
                  </a:cubicBezTo>
                  <a:cubicBezTo>
                    <a:pt x="221" y="89"/>
                    <a:pt x="220" y="90"/>
                    <a:pt x="218" y="92"/>
                  </a:cubicBezTo>
                  <a:cubicBezTo>
                    <a:pt x="208" y="101"/>
                    <a:pt x="201" y="112"/>
                    <a:pt x="198" y="124"/>
                  </a:cubicBezTo>
                  <a:cubicBezTo>
                    <a:pt x="194" y="135"/>
                    <a:pt x="195" y="147"/>
                    <a:pt x="198" y="157"/>
                  </a:cubicBezTo>
                  <a:cubicBezTo>
                    <a:pt x="199" y="161"/>
                    <a:pt x="202" y="165"/>
                    <a:pt x="204" y="169"/>
                  </a:cubicBezTo>
                  <a:cubicBezTo>
                    <a:pt x="204" y="169"/>
                    <a:pt x="204" y="169"/>
                    <a:pt x="204" y="169"/>
                  </a:cubicBezTo>
                  <a:cubicBezTo>
                    <a:pt x="201" y="166"/>
                    <a:pt x="198" y="163"/>
                    <a:pt x="195" y="160"/>
                  </a:cubicBezTo>
                  <a:cubicBezTo>
                    <a:pt x="187" y="154"/>
                    <a:pt x="176" y="151"/>
                    <a:pt x="165" y="154"/>
                  </a:cubicBezTo>
                  <a:cubicBezTo>
                    <a:pt x="153" y="156"/>
                    <a:pt x="141" y="163"/>
                    <a:pt x="130" y="176"/>
                  </a:cubicBezTo>
                  <a:cubicBezTo>
                    <a:pt x="129" y="178"/>
                    <a:pt x="128" y="179"/>
                    <a:pt x="127" y="181"/>
                  </a:cubicBezTo>
                  <a:cubicBezTo>
                    <a:pt x="119" y="192"/>
                    <a:pt x="116" y="204"/>
                    <a:pt x="115" y="216"/>
                  </a:cubicBezTo>
                  <a:cubicBezTo>
                    <a:pt x="115" y="228"/>
                    <a:pt x="118" y="239"/>
                    <a:pt x="123" y="248"/>
                  </a:cubicBezTo>
                  <a:cubicBezTo>
                    <a:pt x="126" y="252"/>
                    <a:pt x="129" y="255"/>
                    <a:pt x="132" y="258"/>
                  </a:cubicBezTo>
                  <a:cubicBezTo>
                    <a:pt x="132" y="258"/>
                    <a:pt x="132" y="259"/>
                    <a:pt x="132" y="259"/>
                  </a:cubicBezTo>
                  <a:cubicBezTo>
                    <a:pt x="128" y="256"/>
                    <a:pt x="125" y="254"/>
                    <a:pt x="121" y="252"/>
                  </a:cubicBezTo>
                  <a:cubicBezTo>
                    <a:pt x="112" y="248"/>
                    <a:pt x="101" y="248"/>
                    <a:pt x="90" y="252"/>
                  </a:cubicBezTo>
                  <a:cubicBezTo>
                    <a:pt x="80" y="257"/>
                    <a:pt x="69" y="266"/>
                    <a:pt x="61" y="282"/>
                  </a:cubicBezTo>
                  <a:cubicBezTo>
                    <a:pt x="61" y="284"/>
                    <a:pt x="60" y="285"/>
                    <a:pt x="59" y="287"/>
                  </a:cubicBezTo>
                  <a:cubicBezTo>
                    <a:pt x="54" y="299"/>
                    <a:pt x="54" y="312"/>
                    <a:pt x="56" y="324"/>
                  </a:cubicBezTo>
                  <a:cubicBezTo>
                    <a:pt x="58" y="336"/>
                    <a:pt x="63" y="346"/>
                    <a:pt x="70" y="353"/>
                  </a:cubicBezTo>
                  <a:cubicBezTo>
                    <a:pt x="73" y="357"/>
                    <a:pt x="77" y="359"/>
                    <a:pt x="81" y="361"/>
                  </a:cubicBezTo>
                  <a:cubicBezTo>
                    <a:pt x="81" y="362"/>
                    <a:pt x="81" y="362"/>
                    <a:pt x="81" y="362"/>
                  </a:cubicBezTo>
                  <a:cubicBezTo>
                    <a:pt x="77" y="360"/>
                    <a:pt x="73" y="359"/>
                    <a:pt x="69" y="358"/>
                  </a:cubicBezTo>
                  <a:cubicBezTo>
                    <a:pt x="59" y="356"/>
                    <a:pt x="48" y="358"/>
                    <a:pt x="39" y="365"/>
                  </a:cubicBezTo>
                  <a:cubicBezTo>
                    <a:pt x="29" y="371"/>
                    <a:pt x="21" y="383"/>
                    <a:pt x="17" y="400"/>
                  </a:cubicBezTo>
                  <a:cubicBezTo>
                    <a:pt x="17" y="401"/>
                    <a:pt x="16" y="403"/>
                    <a:pt x="16" y="405"/>
                  </a:cubicBezTo>
                  <a:cubicBezTo>
                    <a:pt x="14" y="418"/>
                    <a:pt x="16" y="431"/>
                    <a:pt x="20" y="442"/>
                  </a:cubicBezTo>
                  <a:cubicBezTo>
                    <a:pt x="25" y="453"/>
                    <a:pt x="32" y="462"/>
                    <a:pt x="41" y="468"/>
                  </a:cubicBezTo>
                  <a:cubicBezTo>
                    <a:pt x="45" y="470"/>
                    <a:pt x="49" y="472"/>
                    <a:pt x="53" y="473"/>
                  </a:cubicBezTo>
                  <a:cubicBezTo>
                    <a:pt x="53" y="473"/>
                    <a:pt x="53" y="474"/>
                    <a:pt x="53" y="474"/>
                  </a:cubicBezTo>
                  <a:cubicBezTo>
                    <a:pt x="49" y="473"/>
                    <a:pt x="45" y="472"/>
                    <a:pt x="41" y="473"/>
                  </a:cubicBezTo>
                  <a:cubicBezTo>
                    <a:pt x="31" y="473"/>
                    <a:pt x="21" y="477"/>
                    <a:pt x="13" y="486"/>
                  </a:cubicBezTo>
                  <a:cubicBezTo>
                    <a:pt x="5" y="495"/>
                    <a:pt x="0" y="508"/>
                    <a:pt x="0" y="526"/>
                  </a:cubicBezTo>
                  <a:cubicBezTo>
                    <a:pt x="0" y="528"/>
                    <a:pt x="0" y="529"/>
                    <a:pt x="0" y="531"/>
                  </a:cubicBezTo>
                  <a:cubicBezTo>
                    <a:pt x="1" y="545"/>
                    <a:pt x="7" y="557"/>
                    <a:pt x="14" y="567"/>
                  </a:cubicBezTo>
                  <a:cubicBezTo>
                    <a:pt x="21" y="576"/>
                    <a:pt x="31" y="583"/>
                    <a:pt x="41" y="586"/>
                  </a:cubicBezTo>
                  <a:cubicBezTo>
                    <a:pt x="45" y="588"/>
                    <a:pt x="49" y="588"/>
                    <a:pt x="54" y="588"/>
                  </a:cubicBezTo>
                  <a:cubicBezTo>
                    <a:pt x="54" y="588"/>
                    <a:pt x="54" y="589"/>
                    <a:pt x="54" y="589"/>
                  </a:cubicBezTo>
                  <a:cubicBezTo>
                    <a:pt x="50" y="589"/>
                    <a:pt x="46" y="590"/>
                    <a:pt x="42" y="591"/>
                  </a:cubicBezTo>
                  <a:cubicBezTo>
                    <a:pt x="32" y="594"/>
                    <a:pt x="23" y="601"/>
                    <a:pt x="18" y="612"/>
                  </a:cubicBezTo>
                  <a:cubicBezTo>
                    <a:pt x="13" y="622"/>
                    <a:pt x="12" y="637"/>
                    <a:pt x="17" y="654"/>
                  </a:cubicBezTo>
                  <a:cubicBezTo>
                    <a:pt x="18" y="656"/>
                    <a:pt x="18" y="657"/>
                    <a:pt x="19" y="659"/>
                  </a:cubicBezTo>
                  <a:cubicBezTo>
                    <a:pt x="24" y="672"/>
                    <a:pt x="33" y="682"/>
                    <a:pt x="43" y="690"/>
                  </a:cubicBezTo>
                  <a:cubicBezTo>
                    <a:pt x="53" y="697"/>
                    <a:pt x="64" y="700"/>
                    <a:pt x="74" y="700"/>
                  </a:cubicBezTo>
                  <a:cubicBezTo>
                    <a:pt x="79" y="700"/>
                    <a:pt x="83" y="700"/>
                    <a:pt x="87" y="698"/>
                  </a:cubicBezTo>
                  <a:cubicBezTo>
                    <a:pt x="87" y="698"/>
                    <a:pt x="87" y="699"/>
                    <a:pt x="87" y="699"/>
                  </a:cubicBezTo>
                  <a:cubicBezTo>
                    <a:pt x="84" y="700"/>
                    <a:pt x="80" y="702"/>
                    <a:pt x="76" y="705"/>
                  </a:cubicBezTo>
                  <a:cubicBezTo>
                    <a:pt x="68" y="710"/>
                    <a:pt x="62" y="720"/>
                    <a:pt x="61" y="731"/>
                  </a:cubicBezTo>
                  <a:cubicBezTo>
                    <a:pt x="59" y="743"/>
                    <a:pt x="62" y="757"/>
                    <a:pt x="73" y="772"/>
                  </a:cubicBezTo>
                  <a:cubicBezTo>
                    <a:pt x="74" y="774"/>
                    <a:pt x="75" y="775"/>
                    <a:pt x="76" y="777"/>
                  </a:cubicBezTo>
                  <a:cubicBezTo>
                    <a:pt x="85" y="787"/>
                    <a:pt x="96" y="794"/>
                    <a:pt x="108" y="798"/>
                  </a:cubicBezTo>
                  <a:cubicBezTo>
                    <a:pt x="119" y="802"/>
                    <a:pt x="131" y="802"/>
                    <a:pt x="141" y="799"/>
                  </a:cubicBezTo>
                  <a:cubicBezTo>
                    <a:pt x="145" y="797"/>
                    <a:pt x="149" y="795"/>
                    <a:pt x="153" y="793"/>
                  </a:cubicBezTo>
                  <a:cubicBezTo>
                    <a:pt x="153" y="793"/>
                    <a:pt x="153" y="793"/>
                    <a:pt x="153" y="793"/>
                  </a:cubicBezTo>
                  <a:cubicBezTo>
                    <a:pt x="150" y="796"/>
                    <a:pt x="147" y="798"/>
                    <a:pt x="145" y="802"/>
                  </a:cubicBezTo>
                  <a:cubicBezTo>
                    <a:pt x="138" y="810"/>
                    <a:pt x="135" y="821"/>
                    <a:pt x="137" y="832"/>
                  </a:cubicBezTo>
                  <a:cubicBezTo>
                    <a:pt x="139" y="843"/>
                    <a:pt x="147" y="856"/>
                    <a:pt x="161" y="867"/>
                  </a:cubicBezTo>
                  <a:cubicBezTo>
                    <a:pt x="162" y="868"/>
                    <a:pt x="164" y="869"/>
                    <a:pt x="165" y="870"/>
                  </a:cubicBezTo>
                  <a:cubicBezTo>
                    <a:pt x="177" y="878"/>
                    <a:pt x="189" y="881"/>
                    <a:pt x="201" y="882"/>
                  </a:cubicBezTo>
                  <a:cubicBezTo>
                    <a:pt x="213" y="882"/>
                    <a:pt x="225" y="879"/>
                    <a:pt x="233" y="873"/>
                  </a:cubicBezTo>
                  <a:cubicBezTo>
                    <a:pt x="237" y="870"/>
                    <a:pt x="240" y="867"/>
                    <a:pt x="243" y="864"/>
                  </a:cubicBezTo>
                  <a:cubicBezTo>
                    <a:pt x="243" y="864"/>
                    <a:pt x="243" y="864"/>
                    <a:pt x="244" y="864"/>
                  </a:cubicBezTo>
                  <a:cubicBezTo>
                    <a:pt x="241" y="868"/>
                    <a:pt x="239" y="871"/>
                    <a:pt x="237" y="875"/>
                  </a:cubicBezTo>
                  <a:cubicBezTo>
                    <a:pt x="234" y="885"/>
                    <a:pt x="233" y="895"/>
                    <a:pt x="238" y="906"/>
                  </a:cubicBezTo>
                  <a:cubicBezTo>
                    <a:pt x="243" y="917"/>
                    <a:pt x="253" y="927"/>
                    <a:pt x="269" y="934"/>
                  </a:cubicBezTo>
                  <a:cubicBezTo>
                    <a:pt x="271" y="935"/>
                    <a:pt x="272" y="935"/>
                    <a:pt x="274" y="936"/>
                  </a:cubicBezTo>
                  <a:cubicBezTo>
                    <a:pt x="287" y="941"/>
                    <a:pt x="301" y="941"/>
                    <a:pt x="313" y="938"/>
                  </a:cubicBezTo>
                  <a:cubicBezTo>
                    <a:pt x="325" y="935"/>
                    <a:pt x="335" y="929"/>
                    <a:pt x="342" y="921"/>
                  </a:cubicBezTo>
                  <a:cubicBezTo>
                    <a:pt x="345" y="918"/>
                    <a:pt x="347" y="914"/>
                    <a:pt x="348" y="910"/>
                  </a:cubicBezTo>
                  <a:cubicBezTo>
                    <a:pt x="349" y="910"/>
                    <a:pt x="349" y="910"/>
                    <a:pt x="349" y="910"/>
                  </a:cubicBezTo>
                  <a:cubicBezTo>
                    <a:pt x="348" y="914"/>
                    <a:pt x="347" y="918"/>
                    <a:pt x="346" y="922"/>
                  </a:cubicBezTo>
                  <a:cubicBezTo>
                    <a:pt x="346" y="932"/>
                    <a:pt x="349" y="943"/>
                    <a:pt x="357" y="951"/>
                  </a:cubicBezTo>
                  <a:cubicBezTo>
                    <a:pt x="365" y="960"/>
                    <a:pt x="377" y="967"/>
                    <a:pt x="394" y="969"/>
                  </a:cubicBezTo>
                  <a:cubicBezTo>
                    <a:pt x="396" y="969"/>
                    <a:pt x="397" y="969"/>
                    <a:pt x="399" y="969"/>
                  </a:cubicBezTo>
                  <a:cubicBezTo>
                    <a:pt x="412" y="970"/>
                    <a:pt x="424" y="967"/>
                    <a:pt x="435" y="961"/>
                  </a:cubicBezTo>
                  <a:cubicBezTo>
                    <a:pt x="445" y="955"/>
                    <a:pt x="453" y="947"/>
                    <a:pt x="458" y="938"/>
                  </a:cubicBezTo>
                  <a:cubicBezTo>
                    <a:pt x="460" y="934"/>
                    <a:pt x="462" y="930"/>
                    <a:pt x="463" y="925"/>
                  </a:cubicBezTo>
                  <a:cubicBezTo>
                    <a:pt x="463" y="925"/>
                    <a:pt x="463" y="925"/>
                    <a:pt x="463" y="925"/>
                  </a:cubicBezTo>
                  <a:cubicBezTo>
                    <a:pt x="463" y="929"/>
                    <a:pt x="462" y="934"/>
                    <a:pt x="463" y="938"/>
                  </a:cubicBezTo>
                  <a:cubicBezTo>
                    <a:pt x="464" y="948"/>
                    <a:pt x="469" y="958"/>
                    <a:pt x="478" y="965"/>
                  </a:cubicBezTo>
                  <a:cubicBezTo>
                    <a:pt x="487" y="972"/>
                    <a:pt x="499" y="976"/>
                    <a:pt x="516" y="976"/>
                  </a:cubicBezTo>
                  <a:cubicBezTo>
                    <a:pt x="518" y="976"/>
                    <a:pt x="520" y="976"/>
                    <a:pt x="521" y="976"/>
                  </a:cubicBezTo>
                  <a:cubicBezTo>
                    <a:pt x="547" y="973"/>
                    <a:pt x="568" y="956"/>
                    <a:pt x="575" y="937"/>
                  </a:cubicBezTo>
                  <a:cubicBezTo>
                    <a:pt x="577" y="933"/>
                    <a:pt x="578" y="928"/>
                    <a:pt x="578" y="924"/>
                  </a:cubicBezTo>
                  <a:cubicBezTo>
                    <a:pt x="578" y="924"/>
                    <a:pt x="578" y="924"/>
                    <a:pt x="579" y="924"/>
                  </a:cubicBezTo>
                  <a:cubicBezTo>
                    <a:pt x="578" y="928"/>
                    <a:pt x="579" y="932"/>
                    <a:pt x="580" y="936"/>
                  </a:cubicBezTo>
                  <a:cubicBezTo>
                    <a:pt x="582" y="946"/>
                    <a:pt x="588" y="955"/>
                    <a:pt x="597" y="961"/>
                  </a:cubicBezTo>
                  <a:cubicBezTo>
                    <a:pt x="607" y="967"/>
                    <a:pt x="620" y="971"/>
                    <a:pt x="636" y="969"/>
                  </a:cubicBezTo>
                  <a:cubicBezTo>
                    <a:pt x="638" y="968"/>
                    <a:pt x="640" y="968"/>
                    <a:pt x="641" y="968"/>
                  </a:cubicBezTo>
                  <a:cubicBezTo>
                    <a:pt x="654" y="965"/>
                    <a:pt x="665" y="959"/>
                    <a:pt x="674" y="951"/>
                  </a:cubicBezTo>
                  <a:cubicBezTo>
                    <a:pt x="682" y="943"/>
                    <a:pt x="688" y="933"/>
                    <a:pt x="691" y="923"/>
                  </a:cubicBezTo>
                  <a:cubicBezTo>
                    <a:pt x="692" y="919"/>
                    <a:pt x="693" y="915"/>
                    <a:pt x="692" y="910"/>
                  </a:cubicBezTo>
                  <a:cubicBezTo>
                    <a:pt x="693" y="910"/>
                    <a:pt x="693" y="910"/>
                    <a:pt x="693" y="910"/>
                  </a:cubicBezTo>
                  <a:cubicBezTo>
                    <a:pt x="693" y="914"/>
                    <a:pt x="694" y="918"/>
                    <a:pt x="696" y="922"/>
                  </a:cubicBezTo>
                  <a:cubicBezTo>
                    <a:pt x="699" y="932"/>
                    <a:pt x="706" y="940"/>
                    <a:pt x="716" y="945"/>
                  </a:cubicBezTo>
                  <a:cubicBezTo>
                    <a:pt x="727" y="950"/>
                    <a:pt x="740" y="951"/>
                    <a:pt x="757" y="947"/>
                  </a:cubicBezTo>
                  <a:cubicBezTo>
                    <a:pt x="759" y="946"/>
                    <a:pt x="760" y="946"/>
                    <a:pt x="762" y="945"/>
                  </a:cubicBezTo>
                  <a:cubicBezTo>
                    <a:pt x="774" y="941"/>
                    <a:pt x="784" y="933"/>
                    <a:pt x="792" y="923"/>
                  </a:cubicBezTo>
                  <a:cubicBezTo>
                    <a:pt x="799" y="914"/>
                    <a:pt x="804" y="903"/>
                    <a:pt x="805" y="893"/>
                  </a:cubicBezTo>
                  <a:cubicBezTo>
                    <a:pt x="805" y="889"/>
                    <a:pt x="805" y="884"/>
                    <a:pt x="804" y="880"/>
                  </a:cubicBezTo>
                  <a:cubicBezTo>
                    <a:pt x="804" y="880"/>
                    <a:pt x="804" y="880"/>
                    <a:pt x="804" y="880"/>
                  </a:cubicBezTo>
                  <a:cubicBezTo>
                    <a:pt x="805" y="884"/>
                    <a:pt x="807" y="887"/>
                    <a:pt x="809" y="891"/>
                  </a:cubicBezTo>
                  <a:cubicBezTo>
                    <a:pt x="814" y="900"/>
                    <a:pt x="822" y="907"/>
                    <a:pt x="834" y="910"/>
                  </a:cubicBezTo>
                  <a:cubicBezTo>
                    <a:pt x="845" y="912"/>
                    <a:pt x="859" y="911"/>
                    <a:pt x="875" y="902"/>
                  </a:cubicBezTo>
                  <a:cubicBezTo>
                    <a:pt x="877" y="902"/>
                    <a:pt x="878" y="901"/>
                    <a:pt x="880" y="900"/>
                  </a:cubicBezTo>
                  <a:cubicBezTo>
                    <a:pt x="891" y="892"/>
                    <a:pt x="900" y="882"/>
                    <a:pt x="905" y="871"/>
                  </a:cubicBezTo>
                  <a:cubicBezTo>
                    <a:pt x="910" y="860"/>
                    <a:pt x="912" y="848"/>
                    <a:pt x="910" y="838"/>
                  </a:cubicBezTo>
                  <a:cubicBezTo>
                    <a:pt x="909" y="833"/>
                    <a:pt x="907" y="829"/>
                    <a:pt x="905" y="825"/>
                  </a:cubicBezTo>
                  <a:cubicBezTo>
                    <a:pt x="905" y="825"/>
                    <a:pt x="905" y="825"/>
                    <a:pt x="905" y="825"/>
                  </a:cubicBezTo>
                  <a:cubicBezTo>
                    <a:pt x="908" y="829"/>
                    <a:pt x="910" y="832"/>
                    <a:pt x="913" y="835"/>
                  </a:cubicBezTo>
                  <a:cubicBezTo>
                    <a:pt x="921" y="842"/>
                    <a:pt x="931" y="846"/>
                    <a:pt x="943" y="845"/>
                  </a:cubicBezTo>
                  <a:cubicBezTo>
                    <a:pt x="954" y="844"/>
                    <a:pt x="968" y="837"/>
                    <a:pt x="981" y="824"/>
                  </a:cubicBezTo>
                  <a:cubicBezTo>
                    <a:pt x="982" y="822"/>
                    <a:pt x="983" y="821"/>
                    <a:pt x="984" y="819"/>
                  </a:cubicBezTo>
                  <a:cubicBezTo>
                    <a:pt x="993" y="808"/>
                    <a:pt x="998" y="794"/>
                    <a:pt x="998" y="782"/>
                  </a:cubicBezTo>
                  <a:cubicBezTo>
                    <a:pt x="999" y="775"/>
                    <a:pt x="998" y="769"/>
                    <a:pt x="997" y="764"/>
                  </a:cubicBezTo>
                  <a:cubicBezTo>
                    <a:pt x="995" y="758"/>
                    <a:pt x="993" y="753"/>
                    <a:pt x="990" y="749"/>
                  </a:cubicBezTo>
                  <a:cubicBezTo>
                    <a:pt x="987" y="745"/>
                    <a:pt x="984" y="742"/>
                    <a:pt x="981" y="740"/>
                  </a:cubicBezTo>
                  <a:cubicBezTo>
                    <a:pt x="981" y="739"/>
                    <a:pt x="981" y="739"/>
                    <a:pt x="981" y="739"/>
                  </a:cubicBezTo>
                  <a:cubicBezTo>
                    <a:pt x="984" y="741"/>
                    <a:pt x="988" y="743"/>
                    <a:pt x="992" y="745"/>
                  </a:cubicBezTo>
                  <a:cubicBezTo>
                    <a:pt x="1002" y="748"/>
                    <a:pt x="1013" y="748"/>
                    <a:pt x="1023" y="743"/>
                  </a:cubicBezTo>
                  <a:cubicBezTo>
                    <a:pt x="1034" y="737"/>
                    <a:pt x="1043" y="726"/>
                    <a:pt x="1050" y="710"/>
                  </a:cubicBezTo>
                  <a:cubicBezTo>
                    <a:pt x="1050" y="708"/>
                    <a:pt x="1051" y="706"/>
                    <a:pt x="1051" y="705"/>
                  </a:cubicBezTo>
                  <a:cubicBezTo>
                    <a:pt x="1055" y="692"/>
                    <a:pt x="1055" y="679"/>
                    <a:pt x="1052" y="667"/>
                  </a:cubicBezTo>
                  <a:cubicBezTo>
                    <a:pt x="1048" y="656"/>
                    <a:pt x="1042" y="646"/>
                    <a:pt x="1034" y="639"/>
                  </a:cubicBezTo>
                  <a:cubicBezTo>
                    <a:pt x="1031" y="636"/>
                    <a:pt x="1027" y="634"/>
                    <a:pt x="1023" y="632"/>
                  </a:cubicBezTo>
                  <a:cubicBezTo>
                    <a:pt x="1023" y="632"/>
                    <a:pt x="1023" y="632"/>
                    <a:pt x="1023" y="632"/>
                  </a:cubicBezTo>
                  <a:cubicBezTo>
                    <a:pt x="1027" y="633"/>
                    <a:pt x="1031" y="634"/>
                    <a:pt x="1035" y="634"/>
                  </a:cubicBezTo>
                  <a:cubicBezTo>
                    <a:pt x="1045" y="635"/>
                    <a:pt x="1056" y="632"/>
                    <a:pt x="1064" y="625"/>
                  </a:cubicBezTo>
                  <a:cubicBezTo>
                    <a:pt x="1073" y="617"/>
                    <a:pt x="1080" y="605"/>
                    <a:pt x="1082" y="588"/>
                  </a:cubicBezTo>
                  <a:cubicBezTo>
                    <a:pt x="1082" y="586"/>
                    <a:pt x="1083" y="584"/>
                    <a:pt x="1083" y="583"/>
                  </a:cubicBezTo>
                  <a:cubicBezTo>
                    <a:pt x="1083" y="570"/>
                    <a:pt x="1080" y="557"/>
                    <a:pt x="1075" y="546"/>
                  </a:cubicBezTo>
                  <a:cubicBezTo>
                    <a:pt x="1069" y="536"/>
                    <a:pt x="1061" y="528"/>
                    <a:pt x="1052" y="523"/>
                  </a:cubicBezTo>
                  <a:close/>
                </a:path>
              </a:pathLst>
            </a:custGeom>
            <a:blipFill>
              <a:blip r:embed="rId3"/>
              <a:stretch>
                <a:fillRect l="-1000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="" xmlns:a16="http://schemas.microsoft.com/office/drawing/2014/main" id="{28D3AECB-497E-4DE8-8ABA-75AB36E6CE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70220" y="247458"/>
              <a:ext cx="7301833" cy="6606421"/>
            </a:xfrm>
            <a:custGeom>
              <a:avLst/>
              <a:gdLst>
                <a:gd name="T0" fmla="*/ 484 w 967"/>
                <a:gd name="T1" fmla="*/ 866 h 874"/>
                <a:gd name="T2" fmla="*/ 439 w 967"/>
                <a:gd name="T3" fmla="*/ 864 h 874"/>
                <a:gd name="T4" fmla="*/ 548 w 967"/>
                <a:gd name="T5" fmla="*/ 870 h 874"/>
                <a:gd name="T6" fmla="*/ 417 w 967"/>
                <a:gd name="T7" fmla="*/ 870 h 874"/>
                <a:gd name="T8" fmla="*/ 373 w 967"/>
                <a:gd name="T9" fmla="*/ 863 h 874"/>
                <a:gd name="T10" fmla="*/ 611 w 967"/>
                <a:gd name="T11" fmla="*/ 850 h 874"/>
                <a:gd name="T12" fmla="*/ 313 w 967"/>
                <a:gd name="T13" fmla="*/ 837 h 874"/>
                <a:gd name="T14" fmla="*/ 675 w 967"/>
                <a:gd name="T15" fmla="*/ 838 h 874"/>
                <a:gd name="T16" fmla="*/ 290 w 967"/>
                <a:gd name="T17" fmla="*/ 837 h 874"/>
                <a:gd name="T18" fmla="*/ 249 w 967"/>
                <a:gd name="T19" fmla="*/ 819 h 874"/>
                <a:gd name="T20" fmla="*/ 731 w 967"/>
                <a:gd name="T21" fmla="*/ 803 h 874"/>
                <a:gd name="T22" fmla="*/ 197 w 967"/>
                <a:gd name="T23" fmla="*/ 779 h 874"/>
                <a:gd name="T24" fmla="*/ 790 w 967"/>
                <a:gd name="T25" fmla="*/ 775 h 874"/>
                <a:gd name="T26" fmla="*/ 175 w 967"/>
                <a:gd name="T27" fmla="*/ 773 h 874"/>
                <a:gd name="T28" fmla="*/ 141 w 967"/>
                <a:gd name="T29" fmla="*/ 745 h 874"/>
                <a:gd name="T30" fmla="*/ 835 w 967"/>
                <a:gd name="T31" fmla="*/ 726 h 874"/>
                <a:gd name="T32" fmla="*/ 102 w 967"/>
                <a:gd name="T33" fmla="*/ 692 h 874"/>
                <a:gd name="T34" fmla="*/ 884 w 967"/>
                <a:gd name="T35" fmla="*/ 682 h 874"/>
                <a:gd name="T36" fmla="*/ 82 w 967"/>
                <a:gd name="T37" fmla="*/ 680 h 874"/>
                <a:gd name="T38" fmla="*/ 58 w 967"/>
                <a:gd name="T39" fmla="*/ 643 h 874"/>
                <a:gd name="T40" fmla="*/ 912 w 967"/>
                <a:gd name="T41" fmla="*/ 623 h 874"/>
                <a:gd name="T42" fmla="*/ 36 w 967"/>
                <a:gd name="T43" fmla="*/ 581 h 874"/>
                <a:gd name="T44" fmla="*/ 945 w 967"/>
                <a:gd name="T45" fmla="*/ 567 h 874"/>
                <a:gd name="T46" fmla="*/ 21 w 967"/>
                <a:gd name="T47" fmla="*/ 564 h 874"/>
                <a:gd name="T48" fmla="*/ 9 w 967"/>
                <a:gd name="T49" fmla="*/ 521 h 874"/>
                <a:gd name="T50" fmla="*/ 954 w 967"/>
                <a:gd name="T51" fmla="*/ 501 h 874"/>
                <a:gd name="T52" fmla="*/ 9 w 967"/>
                <a:gd name="T53" fmla="*/ 456 h 874"/>
                <a:gd name="T54" fmla="*/ 967 w 967"/>
                <a:gd name="T55" fmla="*/ 437 h 874"/>
                <a:gd name="T56" fmla="*/ 9 w 967"/>
                <a:gd name="T57" fmla="*/ 434 h 874"/>
                <a:gd name="T58" fmla="*/ 11 w 967"/>
                <a:gd name="T59" fmla="*/ 391 h 874"/>
                <a:gd name="T60" fmla="*/ 951 w 967"/>
                <a:gd name="T61" fmla="*/ 357 h 874"/>
                <a:gd name="T62" fmla="*/ 16 w 967"/>
                <a:gd name="T63" fmla="*/ 326 h 874"/>
                <a:gd name="T64" fmla="*/ 954 w 967"/>
                <a:gd name="T65" fmla="*/ 334 h 874"/>
                <a:gd name="T66" fmla="*/ 31 w 967"/>
                <a:gd name="T67" fmla="*/ 307 h 874"/>
                <a:gd name="T68" fmla="*/ 47 w 967"/>
                <a:gd name="T69" fmla="*/ 268 h 874"/>
                <a:gd name="T70" fmla="*/ 904 w 967"/>
                <a:gd name="T71" fmla="*/ 237 h 874"/>
                <a:gd name="T72" fmla="*/ 73 w 967"/>
                <a:gd name="T73" fmla="*/ 207 h 874"/>
                <a:gd name="T74" fmla="*/ 900 w 967"/>
                <a:gd name="T75" fmla="*/ 214 h 874"/>
                <a:gd name="T76" fmla="*/ 92 w 967"/>
                <a:gd name="T77" fmla="*/ 194 h 874"/>
                <a:gd name="T78" fmla="*/ 120 w 967"/>
                <a:gd name="T79" fmla="*/ 161 h 874"/>
                <a:gd name="T80" fmla="*/ 823 w 967"/>
                <a:gd name="T81" fmla="*/ 137 h 874"/>
                <a:gd name="T82" fmla="*/ 162 w 967"/>
                <a:gd name="T83" fmla="*/ 111 h 874"/>
                <a:gd name="T84" fmla="*/ 812 w 967"/>
                <a:gd name="T85" fmla="*/ 116 h 874"/>
                <a:gd name="T86" fmla="*/ 184 w 967"/>
                <a:gd name="T87" fmla="*/ 104 h 874"/>
                <a:gd name="T88" fmla="*/ 220 w 967"/>
                <a:gd name="T89" fmla="*/ 80 h 874"/>
                <a:gd name="T90" fmla="*/ 717 w 967"/>
                <a:gd name="T91" fmla="*/ 63 h 874"/>
                <a:gd name="T92" fmla="*/ 274 w 967"/>
                <a:gd name="T93" fmla="*/ 43 h 874"/>
                <a:gd name="T94" fmla="*/ 701 w 967"/>
                <a:gd name="T95" fmla="*/ 47 h 874"/>
                <a:gd name="T96" fmla="*/ 298 w 967"/>
                <a:gd name="T97" fmla="*/ 43 h 874"/>
                <a:gd name="T98" fmla="*/ 339 w 967"/>
                <a:gd name="T99" fmla="*/ 29 h 874"/>
                <a:gd name="T100" fmla="*/ 595 w 967"/>
                <a:gd name="T101" fmla="*/ 20 h 874"/>
                <a:gd name="T102" fmla="*/ 401 w 967"/>
                <a:gd name="T103" fmla="*/ 7 h 874"/>
                <a:gd name="T104" fmla="*/ 575 w 967"/>
                <a:gd name="T105" fmla="*/ 8 h 874"/>
                <a:gd name="T106" fmla="*/ 423 w 967"/>
                <a:gd name="T107" fmla="*/ 12 h 874"/>
                <a:gd name="T108" fmla="*/ 466 w 967"/>
                <a:gd name="T109" fmla="*/ 9 h 874"/>
                <a:gd name="T110" fmla="*/ 466 w 967"/>
                <a:gd name="T111" fmla="*/ 9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67" h="874">
                  <a:moveTo>
                    <a:pt x="484" y="874"/>
                  </a:moveTo>
                  <a:cubicBezTo>
                    <a:pt x="484" y="874"/>
                    <a:pt x="484" y="874"/>
                    <a:pt x="484" y="874"/>
                  </a:cubicBezTo>
                  <a:cubicBezTo>
                    <a:pt x="482" y="874"/>
                    <a:pt x="482" y="874"/>
                    <a:pt x="482" y="874"/>
                  </a:cubicBezTo>
                  <a:cubicBezTo>
                    <a:pt x="482" y="866"/>
                    <a:pt x="482" y="866"/>
                    <a:pt x="482" y="866"/>
                  </a:cubicBezTo>
                  <a:cubicBezTo>
                    <a:pt x="484" y="866"/>
                    <a:pt x="484" y="866"/>
                    <a:pt x="484" y="866"/>
                  </a:cubicBezTo>
                  <a:cubicBezTo>
                    <a:pt x="484" y="866"/>
                    <a:pt x="484" y="866"/>
                    <a:pt x="484" y="866"/>
                  </a:cubicBezTo>
                  <a:cubicBezTo>
                    <a:pt x="491" y="866"/>
                    <a:pt x="497" y="866"/>
                    <a:pt x="504" y="865"/>
                  </a:cubicBezTo>
                  <a:cubicBezTo>
                    <a:pt x="504" y="874"/>
                    <a:pt x="504" y="874"/>
                    <a:pt x="504" y="874"/>
                  </a:cubicBezTo>
                  <a:cubicBezTo>
                    <a:pt x="498" y="874"/>
                    <a:pt x="491" y="874"/>
                    <a:pt x="484" y="874"/>
                  </a:cubicBezTo>
                  <a:close/>
                  <a:moveTo>
                    <a:pt x="460" y="873"/>
                  </a:moveTo>
                  <a:cubicBezTo>
                    <a:pt x="453" y="873"/>
                    <a:pt x="446" y="873"/>
                    <a:pt x="439" y="872"/>
                  </a:cubicBezTo>
                  <a:cubicBezTo>
                    <a:pt x="439" y="864"/>
                    <a:pt x="439" y="864"/>
                    <a:pt x="439" y="864"/>
                  </a:cubicBezTo>
                  <a:cubicBezTo>
                    <a:pt x="446" y="864"/>
                    <a:pt x="454" y="865"/>
                    <a:pt x="461" y="865"/>
                  </a:cubicBezTo>
                  <a:lnTo>
                    <a:pt x="460" y="873"/>
                  </a:lnTo>
                  <a:close/>
                  <a:moveTo>
                    <a:pt x="526" y="872"/>
                  </a:moveTo>
                  <a:cubicBezTo>
                    <a:pt x="526" y="864"/>
                    <a:pt x="526" y="864"/>
                    <a:pt x="526" y="864"/>
                  </a:cubicBezTo>
                  <a:cubicBezTo>
                    <a:pt x="533" y="863"/>
                    <a:pt x="540" y="863"/>
                    <a:pt x="547" y="862"/>
                  </a:cubicBezTo>
                  <a:cubicBezTo>
                    <a:pt x="548" y="870"/>
                    <a:pt x="548" y="870"/>
                    <a:pt x="548" y="870"/>
                  </a:cubicBezTo>
                  <a:cubicBezTo>
                    <a:pt x="541" y="871"/>
                    <a:pt x="533" y="872"/>
                    <a:pt x="526" y="872"/>
                  </a:cubicBezTo>
                  <a:close/>
                  <a:moveTo>
                    <a:pt x="417" y="870"/>
                  </a:moveTo>
                  <a:cubicBezTo>
                    <a:pt x="410" y="869"/>
                    <a:pt x="402" y="868"/>
                    <a:pt x="395" y="867"/>
                  </a:cubicBezTo>
                  <a:cubicBezTo>
                    <a:pt x="396" y="858"/>
                    <a:pt x="396" y="858"/>
                    <a:pt x="396" y="858"/>
                  </a:cubicBezTo>
                  <a:cubicBezTo>
                    <a:pt x="403" y="860"/>
                    <a:pt x="411" y="861"/>
                    <a:pt x="418" y="862"/>
                  </a:cubicBezTo>
                  <a:lnTo>
                    <a:pt x="417" y="870"/>
                  </a:lnTo>
                  <a:close/>
                  <a:moveTo>
                    <a:pt x="570" y="867"/>
                  </a:moveTo>
                  <a:cubicBezTo>
                    <a:pt x="568" y="859"/>
                    <a:pt x="568" y="859"/>
                    <a:pt x="568" y="859"/>
                  </a:cubicBezTo>
                  <a:cubicBezTo>
                    <a:pt x="576" y="858"/>
                    <a:pt x="583" y="856"/>
                    <a:pt x="590" y="855"/>
                  </a:cubicBezTo>
                  <a:cubicBezTo>
                    <a:pt x="591" y="863"/>
                    <a:pt x="591" y="863"/>
                    <a:pt x="591" y="863"/>
                  </a:cubicBezTo>
                  <a:cubicBezTo>
                    <a:pt x="584" y="865"/>
                    <a:pt x="577" y="866"/>
                    <a:pt x="570" y="867"/>
                  </a:cubicBezTo>
                  <a:close/>
                  <a:moveTo>
                    <a:pt x="373" y="863"/>
                  </a:moveTo>
                  <a:cubicBezTo>
                    <a:pt x="366" y="861"/>
                    <a:pt x="359" y="859"/>
                    <a:pt x="352" y="858"/>
                  </a:cubicBezTo>
                  <a:cubicBezTo>
                    <a:pt x="354" y="850"/>
                    <a:pt x="354" y="850"/>
                    <a:pt x="354" y="850"/>
                  </a:cubicBezTo>
                  <a:cubicBezTo>
                    <a:pt x="361" y="851"/>
                    <a:pt x="368" y="853"/>
                    <a:pt x="375" y="854"/>
                  </a:cubicBezTo>
                  <a:lnTo>
                    <a:pt x="373" y="863"/>
                  </a:lnTo>
                  <a:close/>
                  <a:moveTo>
                    <a:pt x="613" y="858"/>
                  </a:moveTo>
                  <a:cubicBezTo>
                    <a:pt x="611" y="850"/>
                    <a:pt x="611" y="850"/>
                    <a:pt x="611" y="850"/>
                  </a:cubicBezTo>
                  <a:cubicBezTo>
                    <a:pt x="618" y="848"/>
                    <a:pt x="625" y="847"/>
                    <a:pt x="632" y="845"/>
                  </a:cubicBezTo>
                  <a:cubicBezTo>
                    <a:pt x="634" y="852"/>
                    <a:pt x="634" y="852"/>
                    <a:pt x="634" y="852"/>
                  </a:cubicBezTo>
                  <a:cubicBezTo>
                    <a:pt x="627" y="854"/>
                    <a:pt x="620" y="856"/>
                    <a:pt x="613" y="858"/>
                  </a:cubicBezTo>
                  <a:close/>
                  <a:moveTo>
                    <a:pt x="331" y="852"/>
                  </a:moveTo>
                  <a:cubicBezTo>
                    <a:pt x="324" y="850"/>
                    <a:pt x="317" y="847"/>
                    <a:pt x="310" y="845"/>
                  </a:cubicBezTo>
                  <a:cubicBezTo>
                    <a:pt x="313" y="837"/>
                    <a:pt x="313" y="837"/>
                    <a:pt x="313" y="837"/>
                  </a:cubicBezTo>
                  <a:cubicBezTo>
                    <a:pt x="320" y="839"/>
                    <a:pt x="326" y="842"/>
                    <a:pt x="333" y="844"/>
                  </a:cubicBezTo>
                  <a:lnTo>
                    <a:pt x="331" y="852"/>
                  </a:lnTo>
                  <a:close/>
                  <a:moveTo>
                    <a:pt x="655" y="846"/>
                  </a:moveTo>
                  <a:cubicBezTo>
                    <a:pt x="652" y="838"/>
                    <a:pt x="652" y="838"/>
                    <a:pt x="652" y="838"/>
                  </a:cubicBezTo>
                  <a:cubicBezTo>
                    <a:pt x="659" y="836"/>
                    <a:pt x="666" y="833"/>
                    <a:pt x="672" y="831"/>
                  </a:cubicBezTo>
                  <a:cubicBezTo>
                    <a:pt x="675" y="838"/>
                    <a:pt x="675" y="838"/>
                    <a:pt x="675" y="838"/>
                  </a:cubicBezTo>
                  <a:cubicBezTo>
                    <a:pt x="669" y="841"/>
                    <a:pt x="662" y="843"/>
                    <a:pt x="655" y="846"/>
                  </a:cubicBezTo>
                  <a:close/>
                  <a:moveTo>
                    <a:pt x="290" y="837"/>
                  </a:moveTo>
                  <a:cubicBezTo>
                    <a:pt x="283" y="835"/>
                    <a:pt x="276" y="832"/>
                    <a:pt x="269" y="829"/>
                  </a:cubicBezTo>
                  <a:cubicBezTo>
                    <a:pt x="273" y="821"/>
                    <a:pt x="273" y="821"/>
                    <a:pt x="273" y="821"/>
                  </a:cubicBezTo>
                  <a:cubicBezTo>
                    <a:pt x="279" y="824"/>
                    <a:pt x="286" y="827"/>
                    <a:pt x="293" y="830"/>
                  </a:cubicBezTo>
                  <a:lnTo>
                    <a:pt x="290" y="837"/>
                  </a:lnTo>
                  <a:close/>
                  <a:moveTo>
                    <a:pt x="696" y="830"/>
                  </a:moveTo>
                  <a:cubicBezTo>
                    <a:pt x="692" y="822"/>
                    <a:pt x="692" y="822"/>
                    <a:pt x="692" y="822"/>
                  </a:cubicBezTo>
                  <a:cubicBezTo>
                    <a:pt x="699" y="819"/>
                    <a:pt x="706" y="816"/>
                    <a:pt x="712" y="813"/>
                  </a:cubicBezTo>
                  <a:cubicBezTo>
                    <a:pt x="716" y="820"/>
                    <a:pt x="716" y="820"/>
                    <a:pt x="716" y="820"/>
                  </a:cubicBezTo>
                  <a:cubicBezTo>
                    <a:pt x="709" y="824"/>
                    <a:pt x="702" y="827"/>
                    <a:pt x="696" y="830"/>
                  </a:cubicBezTo>
                  <a:close/>
                  <a:moveTo>
                    <a:pt x="249" y="819"/>
                  </a:moveTo>
                  <a:cubicBezTo>
                    <a:pt x="243" y="816"/>
                    <a:pt x="236" y="813"/>
                    <a:pt x="230" y="809"/>
                  </a:cubicBezTo>
                  <a:cubicBezTo>
                    <a:pt x="234" y="802"/>
                    <a:pt x="234" y="802"/>
                    <a:pt x="234" y="802"/>
                  </a:cubicBezTo>
                  <a:cubicBezTo>
                    <a:pt x="240" y="805"/>
                    <a:pt x="247" y="809"/>
                    <a:pt x="253" y="812"/>
                  </a:cubicBezTo>
                  <a:lnTo>
                    <a:pt x="249" y="819"/>
                  </a:lnTo>
                  <a:close/>
                  <a:moveTo>
                    <a:pt x="735" y="810"/>
                  </a:moveTo>
                  <a:cubicBezTo>
                    <a:pt x="731" y="803"/>
                    <a:pt x="731" y="803"/>
                    <a:pt x="731" y="803"/>
                  </a:cubicBezTo>
                  <a:cubicBezTo>
                    <a:pt x="737" y="800"/>
                    <a:pt x="744" y="796"/>
                    <a:pt x="750" y="792"/>
                  </a:cubicBezTo>
                  <a:cubicBezTo>
                    <a:pt x="754" y="799"/>
                    <a:pt x="754" y="799"/>
                    <a:pt x="754" y="799"/>
                  </a:cubicBezTo>
                  <a:cubicBezTo>
                    <a:pt x="748" y="803"/>
                    <a:pt x="741" y="807"/>
                    <a:pt x="735" y="810"/>
                  </a:cubicBezTo>
                  <a:close/>
                  <a:moveTo>
                    <a:pt x="211" y="798"/>
                  </a:moveTo>
                  <a:cubicBezTo>
                    <a:pt x="205" y="794"/>
                    <a:pt x="199" y="790"/>
                    <a:pt x="193" y="786"/>
                  </a:cubicBezTo>
                  <a:cubicBezTo>
                    <a:pt x="197" y="779"/>
                    <a:pt x="197" y="779"/>
                    <a:pt x="197" y="779"/>
                  </a:cubicBezTo>
                  <a:cubicBezTo>
                    <a:pt x="203" y="783"/>
                    <a:pt x="209" y="787"/>
                    <a:pt x="215" y="791"/>
                  </a:cubicBezTo>
                  <a:lnTo>
                    <a:pt x="211" y="798"/>
                  </a:lnTo>
                  <a:close/>
                  <a:moveTo>
                    <a:pt x="772" y="787"/>
                  </a:moveTo>
                  <a:cubicBezTo>
                    <a:pt x="768" y="781"/>
                    <a:pt x="768" y="781"/>
                    <a:pt x="768" y="781"/>
                  </a:cubicBezTo>
                  <a:cubicBezTo>
                    <a:pt x="774" y="777"/>
                    <a:pt x="780" y="772"/>
                    <a:pt x="786" y="768"/>
                  </a:cubicBezTo>
                  <a:cubicBezTo>
                    <a:pt x="790" y="775"/>
                    <a:pt x="790" y="775"/>
                    <a:pt x="790" y="775"/>
                  </a:cubicBezTo>
                  <a:cubicBezTo>
                    <a:pt x="785" y="779"/>
                    <a:pt x="779" y="783"/>
                    <a:pt x="772" y="787"/>
                  </a:cubicBezTo>
                  <a:close/>
                  <a:moveTo>
                    <a:pt x="175" y="773"/>
                  </a:moveTo>
                  <a:cubicBezTo>
                    <a:pt x="169" y="769"/>
                    <a:pt x="163" y="764"/>
                    <a:pt x="158" y="760"/>
                  </a:cubicBezTo>
                  <a:cubicBezTo>
                    <a:pt x="163" y="753"/>
                    <a:pt x="163" y="753"/>
                    <a:pt x="163" y="753"/>
                  </a:cubicBezTo>
                  <a:cubicBezTo>
                    <a:pt x="168" y="758"/>
                    <a:pt x="174" y="762"/>
                    <a:pt x="180" y="767"/>
                  </a:cubicBezTo>
                  <a:lnTo>
                    <a:pt x="175" y="773"/>
                  </a:lnTo>
                  <a:close/>
                  <a:moveTo>
                    <a:pt x="808" y="761"/>
                  </a:moveTo>
                  <a:cubicBezTo>
                    <a:pt x="803" y="755"/>
                    <a:pt x="803" y="755"/>
                    <a:pt x="803" y="755"/>
                  </a:cubicBezTo>
                  <a:cubicBezTo>
                    <a:pt x="808" y="750"/>
                    <a:pt x="814" y="746"/>
                    <a:pt x="819" y="741"/>
                  </a:cubicBezTo>
                  <a:cubicBezTo>
                    <a:pt x="824" y="747"/>
                    <a:pt x="824" y="747"/>
                    <a:pt x="824" y="747"/>
                  </a:cubicBezTo>
                  <a:cubicBezTo>
                    <a:pt x="819" y="752"/>
                    <a:pt x="813" y="757"/>
                    <a:pt x="808" y="761"/>
                  </a:cubicBezTo>
                  <a:close/>
                  <a:moveTo>
                    <a:pt x="141" y="745"/>
                  </a:moveTo>
                  <a:cubicBezTo>
                    <a:pt x="136" y="740"/>
                    <a:pt x="130" y="735"/>
                    <a:pt x="125" y="730"/>
                  </a:cubicBezTo>
                  <a:cubicBezTo>
                    <a:pt x="131" y="724"/>
                    <a:pt x="131" y="724"/>
                    <a:pt x="131" y="724"/>
                  </a:cubicBezTo>
                  <a:cubicBezTo>
                    <a:pt x="136" y="729"/>
                    <a:pt x="141" y="734"/>
                    <a:pt x="147" y="739"/>
                  </a:cubicBezTo>
                  <a:lnTo>
                    <a:pt x="141" y="745"/>
                  </a:lnTo>
                  <a:close/>
                  <a:moveTo>
                    <a:pt x="840" y="732"/>
                  </a:moveTo>
                  <a:cubicBezTo>
                    <a:pt x="835" y="726"/>
                    <a:pt x="835" y="726"/>
                    <a:pt x="835" y="726"/>
                  </a:cubicBezTo>
                  <a:cubicBezTo>
                    <a:pt x="840" y="721"/>
                    <a:pt x="845" y="716"/>
                    <a:pt x="850" y="711"/>
                  </a:cubicBezTo>
                  <a:cubicBezTo>
                    <a:pt x="856" y="716"/>
                    <a:pt x="856" y="716"/>
                    <a:pt x="856" y="716"/>
                  </a:cubicBezTo>
                  <a:cubicBezTo>
                    <a:pt x="851" y="722"/>
                    <a:pt x="846" y="727"/>
                    <a:pt x="840" y="732"/>
                  </a:cubicBezTo>
                  <a:close/>
                  <a:moveTo>
                    <a:pt x="110" y="714"/>
                  </a:moveTo>
                  <a:cubicBezTo>
                    <a:pt x="105" y="709"/>
                    <a:pt x="100" y="703"/>
                    <a:pt x="96" y="697"/>
                  </a:cubicBezTo>
                  <a:cubicBezTo>
                    <a:pt x="102" y="692"/>
                    <a:pt x="102" y="692"/>
                    <a:pt x="102" y="692"/>
                  </a:cubicBezTo>
                  <a:cubicBezTo>
                    <a:pt x="106" y="698"/>
                    <a:pt x="111" y="703"/>
                    <a:pt x="116" y="709"/>
                  </a:cubicBezTo>
                  <a:lnTo>
                    <a:pt x="110" y="714"/>
                  </a:lnTo>
                  <a:close/>
                  <a:moveTo>
                    <a:pt x="870" y="700"/>
                  </a:moveTo>
                  <a:cubicBezTo>
                    <a:pt x="864" y="694"/>
                    <a:pt x="864" y="694"/>
                    <a:pt x="864" y="694"/>
                  </a:cubicBezTo>
                  <a:cubicBezTo>
                    <a:pt x="868" y="689"/>
                    <a:pt x="873" y="683"/>
                    <a:pt x="877" y="678"/>
                  </a:cubicBezTo>
                  <a:cubicBezTo>
                    <a:pt x="884" y="682"/>
                    <a:pt x="884" y="682"/>
                    <a:pt x="884" y="682"/>
                  </a:cubicBezTo>
                  <a:cubicBezTo>
                    <a:pt x="879" y="688"/>
                    <a:pt x="875" y="694"/>
                    <a:pt x="870" y="700"/>
                  </a:cubicBezTo>
                  <a:close/>
                  <a:moveTo>
                    <a:pt x="82" y="680"/>
                  </a:moveTo>
                  <a:cubicBezTo>
                    <a:pt x="78" y="674"/>
                    <a:pt x="73" y="668"/>
                    <a:pt x="69" y="662"/>
                  </a:cubicBezTo>
                  <a:cubicBezTo>
                    <a:pt x="76" y="658"/>
                    <a:pt x="76" y="658"/>
                    <a:pt x="76" y="658"/>
                  </a:cubicBezTo>
                  <a:cubicBezTo>
                    <a:pt x="80" y="663"/>
                    <a:pt x="84" y="669"/>
                    <a:pt x="89" y="675"/>
                  </a:cubicBezTo>
                  <a:lnTo>
                    <a:pt x="82" y="680"/>
                  </a:lnTo>
                  <a:close/>
                  <a:moveTo>
                    <a:pt x="896" y="665"/>
                  </a:moveTo>
                  <a:cubicBezTo>
                    <a:pt x="890" y="660"/>
                    <a:pt x="890" y="660"/>
                    <a:pt x="890" y="660"/>
                  </a:cubicBezTo>
                  <a:cubicBezTo>
                    <a:pt x="894" y="654"/>
                    <a:pt x="898" y="648"/>
                    <a:pt x="901" y="642"/>
                  </a:cubicBezTo>
                  <a:cubicBezTo>
                    <a:pt x="908" y="646"/>
                    <a:pt x="908" y="646"/>
                    <a:pt x="908" y="646"/>
                  </a:cubicBezTo>
                  <a:cubicBezTo>
                    <a:pt x="904" y="652"/>
                    <a:pt x="900" y="659"/>
                    <a:pt x="896" y="665"/>
                  </a:cubicBezTo>
                  <a:close/>
                  <a:moveTo>
                    <a:pt x="58" y="643"/>
                  </a:moveTo>
                  <a:cubicBezTo>
                    <a:pt x="54" y="637"/>
                    <a:pt x="50" y="631"/>
                    <a:pt x="47" y="624"/>
                  </a:cubicBezTo>
                  <a:cubicBezTo>
                    <a:pt x="54" y="620"/>
                    <a:pt x="54" y="620"/>
                    <a:pt x="54" y="620"/>
                  </a:cubicBezTo>
                  <a:cubicBezTo>
                    <a:pt x="57" y="627"/>
                    <a:pt x="61" y="633"/>
                    <a:pt x="65" y="639"/>
                  </a:cubicBezTo>
                  <a:lnTo>
                    <a:pt x="58" y="643"/>
                  </a:lnTo>
                  <a:close/>
                  <a:moveTo>
                    <a:pt x="919" y="627"/>
                  </a:moveTo>
                  <a:cubicBezTo>
                    <a:pt x="912" y="623"/>
                    <a:pt x="912" y="623"/>
                    <a:pt x="912" y="623"/>
                  </a:cubicBezTo>
                  <a:cubicBezTo>
                    <a:pt x="915" y="617"/>
                    <a:pt x="918" y="610"/>
                    <a:pt x="922" y="604"/>
                  </a:cubicBezTo>
                  <a:cubicBezTo>
                    <a:pt x="929" y="607"/>
                    <a:pt x="929" y="607"/>
                    <a:pt x="929" y="607"/>
                  </a:cubicBezTo>
                  <a:cubicBezTo>
                    <a:pt x="926" y="614"/>
                    <a:pt x="923" y="621"/>
                    <a:pt x="919" y="627"/>
                  </a:cubicBezTo>
                  <a:close/>
                  <a:moveTo>
                    <a:pt x="37" y="605"/>
                  </a:moveTo>
                  <a:cubicBezTo>
                    <a:pt x="34" y="598"/>
                    <a:pt x="31" y="591"/>
                    <a:pt x="28" y="584"/>
                  </a:cubicBezTo>
                  <a:cubicBezTo>
                    <a:pt x="36" y="581"/>
                    <a:pt x="36" y="581"/>
                    <a:pt x="36" y="581"/>
                  </a:cubicBezTo>
                  <a:cubicBezTo>
                    <a:pt x="39" y="588"/>
                    <a:pt x="42" y="595"/>
                    <a:pt x="45" y="601"/>
                  </a:cubicBezTo>
                  <a:lnTo>
                    <a:pt x="37" y="605"/>
                  </a:lnTo>
                  <a:close/>
                  <a:moveTo>
                    <a:pt x="938" y="587"/>
                  </a:moveTo>
                  <a:cubicBezTo>
                    <a:pt x="930" y="584"/>
                    <a:pt x="930" y="584"/>
                    <a:pt x="930" y="584"/>
                  </a:cubicBezTo>
                  <a:cubicBezTo>
                    <a:pt x="933" y="578"/>
                    <a:pt x="935" y="571"/>
                    <a:pt x="938" y="564"/>
                  </a:cubicBezTo>
                  <a:cubicBezTo>
                    <a:pt x="945" y="567"/>
                    <a:pt x="945" y="567"/>
                    <a:pt x="945" y="567"/>
                  </a:cubicBezTo>
                  <a:cubicBezTo>
                    <a:pt x="943" y="574"/>
                    <a:pt x="940" y="581"/>
                    <a:pt x="938" y="587"/>
                  </a:cubicBezTo>
                  <a:close/>
                  <a:moveTo>
                    <a:pt x="21" y="564"/>
                  </a:moveTo>
                  <a:cubicBezTo>
                    <a:pt x="19" y="557"/>
                    <a:pt x="16" y="550"/>
                    <a:pt x="15" y="543"/>
                  </a:cubicBezTo>
                  <a:cubicBezTo>
                    <a:pt x="22" y="541"/>
                    <a:pt x="22" y="541"/>
                    <a:pt x="22" y="541"/>
                  </a:cubicBezTo>
                  <a:cubicBezTo>
                    <a:pt x="24" y="547"/>
                    <a:pt x="26" y="554"/>
                    <a:pt x="29" y="561"/>
                  </a:cubicBezTo>
                  <a:lnTo>
                    <a:pt x="21" y="564"/>
                  </a:lnTo>
                  <a:close/>
                  <a:moveTo>
                    <a:pt x="952" y="546"/>
                  </a:moveTo>
                  <a:cubicBezTo>
                    <a:pt x="944" y="543"/>
                    <a:pt x="944" y="543"/>
                    <a:pt x="944" y="543"/>
                  </a:cubicBezTo>
                  <a:cubicBezTo>
                    <a:pt x="946" y="537"/>
                    <a:pt x="948" y="529"/>
                    <a:pt x="949" y="522"/>
                  </a:cubicBezTo>
                  <a:cubicBezTo>
                    <a:pt x="957" y="524"/>
                    <a:pt x="957" y="524"/>
                    <a:pt x="957" y="524"/>
                  </a:cubicBezTo>
                  <a:cubicBezTo>
                    <a:pt x="956" y="531"/>
                    <a:pt x="954" y="539"/>
                    <a:pt x="952" y="546"/>
                  </a:cubicBezTo>
                  <a:close/>
                  <a:moveTo>
                    <a:pt x="9" y="521"/>
                  </a:moveTo>
                  <a:cubicBezTo>
                    <a:pt x="8" y="514"/>
                    <a:pt x="6" y="507"/>
                    <a:pt x="5" y="500"/>
                  </a:cubicBezTo>
                  <a:cubicBezTo>
                    <a:pt x="13" y="499"/>
                    <a:pt x="13" y="499"/>
                    <a:pt x="13" y="499"/>
                  </a:cubicBezTo>
                  <a:cubicBezTo>
                    <a:pt x="15" y="506"/>
                    <a:pt x="16" y="513"/>
                    <a:pt x="17" y="520"/>
                  </a:cubicBezTo>
                  <a:lnTo>
                    <a:pt x="9" y="521"/>
                  </a:lnTo>
                  <a:close/>
                  <a:moveTo>
                    <a:pt x="962" y="503"/>
                  </a:moveTo>
                  <a:cubicBezTo>
                    <a:pt x="954" y="501"/>
                    <a:pt x="954" y="501"/>
                    <a:pt x="954" y="501"/>
                  </a:cubicBezTo>
                  <a:cubicBezTo>
                    <a:pt x="955" y="494"/>
                    <a:pt x="956" y="487"/>
                    <a:pt x="957" y="480"/>
                  </a:cubicBezTo>
                  <a:cubicBezTo>
                    <a:pt x="965" y="481"/>
                    <a:pt x="965" y="481"/>
                    <a:pt x="965" y="481"/>
                  </a:cubicBezTo>
                  <a:cubicBezTo>
                    <a:pt x="964" y="488"/>
                    <a:pt x="963" y="496"/>
                    <a:pt x="962" y="503"/>
                  </a:cubicBezTo>
                  <a:close/>
                  <a:moveTo>
                    <a:pt x="2" y="478"/>
                  </a:moveTo>
                  <a:cubicBezTo>
                    <a:pt x="2" y="471"/>
                    <a:pt x="1" y="463"/>
                    <a:pt x="1" y="456"/>
                  </a:cubicBezTo>
                  <a:cubicBezTo>
                    <a:pt x="9" y="456"/>
                    <a:pt x="9" y="456"/>
                    <a:pt x="9" y="456"/>
                  </a:cubicBezTo>
                  <a:cubicBezTo>
                    <a:pt x="9" y="463"/>
                    <a:pt x="10" y="470"/>
                    <a:pt x="11" y="477"/>
                  </a:cubicBezTo>
                  <a:lnTo>
                    <a:pt x="2" y="478"/>
                  </a:lnTo>
                  <a:close/>
                  <a:moveTo>
                    <a:pt x="966" y="459"/>
                  </a:moveTo>
                  <a:cubicBezTo>
                    <a:pt x="958" y="459"/>
                    <a:pt x="958" y="459"/>
                    <a:pt x="958" y="459"/>
                  </a:cubicBezTo>
                  <a:cubicBezTo>
                    <a:pt x="959" y="451"/>
                    <a:pt x="959" y="444"/>
                    <a:pt x="959" y="437"/>
                  </a:cubicBezTo>
                  <a:cubicBezTo>
                    <a:pt x="967" y="437"/>
                    <a:pt x="967" y="437"/>
                    <a:pt x="967" y="437"/>
                  </a:cubicBezTo>
                  <a:cubicBezTo>
                    <a:pt x="967" y="444"/>
                    <a:pt x="967" y="452"/>
                    <a:pt x="966" y="459"/>
                  </a:cubicBezTo>
                  <a:close/>
                  <a:moveTo>
                    <a:pt x="9" y="434"/>
                  </a:moveTo>
                  <a:cubicBezTo>
                    <a:pt x="0" y="434"/>
                    <a:pt x="0" y="434"/>
                    <a:pt x="0" y="434"/>
                  </a:cubicBezTo>
                  <a:cubicBezTo>
                    <a:pt x="0" y="427"/>
                    <a:pt x="1" y="419"/>
                    <a:pt x="1" y="412"/>
                  </a:cubicBezTo>
                  <a:cubicBezTo>
                    <a:pt x="9" y="413"/>
                    <a:pt x="9" y="413"/>
                    <a:pt x="9" y="413"/>
                  </a:cubicBezTo>
                  <a:cubicBezTo>
                    <a:pt x="9" y="420"/>
                    <a:pt x="9" y="427"/>
                    <a:pt x="9" y="434"/>
                  </a:cubicBezTo>
                  <a:close/>
                  <a:moveTo>
                    <a:pt x="959" y="421"/>
                  </a:moveTo>
                  <a:cubicBezTo>
                    <a:pt x="958" y="414"/>
                    <a:pt x="958" y="407"/>
                    <a:pt x="957" y="400"/>
                  </a:cubicBezTo>
                  <a:cubicBezTo>
                    <a:pt x="965" y="399"/>
                    <a:pt x="965" y="399"/>
                    <a:pt x="965" y="399"/>
                  </a:cubicBezTo>
                  <a:cubicBezTo>
                    <a:pt x="966" y="406"/>
                    <a:pt x="966" y="414"/>
                    <a:pt x="967" y="421"/>
                  </a:cubicBezTo>
                  <a:lnTo>
                    <a:pt x="959" y="421"/>
                  </a:lnTo>
                  <a:close/>
                  <a:moveTo>
                    <a:pt x="11" y="391"/>
                  </a:moveTo>
                  <a:cubicBezTo>
                    <a:pt x="3" y="390"/>
                    <a:pt x="3" y="390"/>
                    <a:pt x="3" y="390"/>
                  </a:cubicBezTo>
                  <a:cubicBezTo>
                    <a:pt x="4" y="383"/>
                    <a:pt x="5" y="376"/>
                    <a:pt x="6" y="368"/>
                  </a:cubicBezTo>
                  <a:cubicBezTo>
                    <a:pt x="14" y="370"/>
                    <a:pt x="14" y="370"/>
                    <a:pt x="14" y="370"/>
                  </a:cubicBezTo>
                  <a:cubicBezTo>
                    <a:pt x="13" y="377"/>
                    <a:pt x="12" y="384"/>
                    <a:pt x="11" y="391"/>
                  </a:cubicBezTo>
                  <a:close/>
                  <a:moveTo>
                    <a:pt x="954" y="378"/>
                  </a:moveTo>
                  <a:cubicBezTo>
                    <a:pt x="953" y="371"/>
                    <a:pt x="952" y="364"/>
                    <a:pt x="951" y="357"/>
                  </a:cubicBezTo>
                  <a:cubicBezTo>
                    <a:pt x="959" y="356"/>
                    <a:pt x="959" y="356"/>
                    <a:pt x="959" y="356"/>
                  </a:cubicBezTo>
                  <a:cubicBezTo>
                    <a:pt x="960" y="363"/>
                    <a:pt x="961" y="370"/>
                    <a:pt x="963" y="377"/>
                  </a:cubicBezTo>
                  <a:lnTo>
                    <a:pt x="954" y="378"/>
                  </a:lnTo>
                  <a:close/>
                  <a:moveTo>
                    <a:pt x="19" y="349"/>
                  </a:moveTo>
                  <a:cubicBezTo>
                    <a:pt x="11" y="347"/>
                    <a:pt x="11" y="347"/>
                    <a:pt x="11" y="347"/>
                  </a:cubicBezTo>
                  <a:cubicBezTo>
                    <a:pt x="12" y="340"/>
                    <a:pt x="14" y="333"/>
                    <a:pt x="16" y="326"/>
                  </a:cubicBezTo>
                  <a:cubicBezTo>
                    <a:pt x="24" y="328"/>
                    <a:pt x="24" y="328"/>
                    <a:pt x="24" y="328"/>
                  </a:cubicBezTo>
                  <a:cubicBezTo>
                    <a:pt x="22" y="335"/>
                    <a:pt x="20" y="342"/>
                    <a:pt x="19" y="349"/>
                  </a:cubicBezTo>
                  <a:close/>
                  <a:moveTo>
                    <a:pt x="946" y="336"/>
                  </a:moveTo>
                  <a:cubicBezTo>
                    <a:pt x="944" y="329"/>
                    <a:pt x="942" y="322"/>
                    <a:pt x="940" y="316"/>
                  </a:cubicBezTo>
                  <a:cubicBezTo>
                    <a:pt x="947" y="313"/>
                    <a:pt x="947" y="313"/>
                    <a:pt x="947" y="313"/>
                  </a:cubicBezTo>
                  <a:cubicBezTo>
                    <a:pt x="950" y="320"/>
                    <a:pt x="952" y="327"/>
                    <a:pt x="954" y="334"/>
                  </a:cubicBezTo>
                  <a:lnTo>
                    <a:pt x="946" y="336"/>
                  </a:lnTo>
                  <a:close/>
                  <a:moveTo>
                    <a:pt x="31" y="307"/>
                  </a:moveTo>
                  <a:cubicBezTo>
                    <a:pt x="23" y="305"/>
                    <a:pt x="23" y="305"/>
                    <a:pt x="23" y="305"/>
                  </a:cubicBezTo>
                  <a:cubicBezTo>
                    <a:pt x="25" y="298"/>
                    <a:pt x="28" y="291"/>
                    <a:pt x="31" y="284"/>
                  </a:cubicBezTo>
                  <a:cubicBezTo>
                    <a:pt x="38" y="287"/>
                    <a:pt x="38" y="287"/>
                    <a:pt x="38" y="287"/>
                  </a:cubicBezTo>
                  <a:cubicBezTo>
                    <a:pt x="36" y="294"/>
                    <a:pt x="33" y="301"/>
                    <a:pt x="31" y="307"/>
                  </a:cubicBezTo>
                  <a:close/>
                  <a:moveTo>
                    <a:pt x="932" y="295"/>
                  </a:moveTo>
                  <a:cubicBezTo>
                    <a:pt x="930" y="289"/>
                    <a:pt x="927" y="282"/>
                    <a:pt x="924" y="276"/>
                  </a:cubicBezTo>
                  <a:cubicBezTo>
                    <a:pt x="931" y="272"/>
                    <a:pt x="931" y="272"/>
                    <a:pt x="931" y="272"/>
                  </a:cubicBezTo>
                  <a:cubicBezTo>
                    <a:pt x="934" y="279"/>
                    <a:pt x="937" y="286"/>
                    <a:pt x="940" y="292"/>
                  </a:cubicBezTo>
                  <a:lnTo>
                    <a:pt x="932" y="295"/>
                  </a:lnTo>
                  <a:close/>
                  <a:moveTo>
                    <a:pt x="47" y="268"/>
                  </a:moveTo>
                  <a:cubicBezTo>
                    <a:pt x="40" y="264"/>
                    <a:pt x="40" y="264"/>
                    <a:pt x="40" y="264"/>
                  </a:cubicBezTo>
                  <a:cubicBezTo>
                    <a:pt x="43" y="257"/>
                    <a:pt x="46" y="251"/>
                    <a:pt x="50" y="244"/>
                  </a:cubicBezTo>
                  <a:cubicBezTo>
                    <a:pt x="57" y="248"/>
                    <a:pt x="57" y="248"/>
                    <a:pt x="57" y="248"/>
                  </a:cubicBezTo>
                  <a:cubicBezTo>
                    <a:pt x="54" y="255"/>
                    <a:pt x="50" y="261"/>
                    <a:pt x="47" y="268"/>
                  </a:cubicBezTo>
                  <a:close/>
                  <a:moveTo>
                    <a:pt x="915" y="256"/>
                  </a:moveTo>
                  <a:cubicBezTo>
                    <a:pt x="911" y="250"/>
                    <a:pt x="908" y="243"/>
                    <a:pt x="904" y="237"/>
                  </a:cubicBezTo>
                  <a:cubicBezTo>
                    <a:pt x="911" y="233"/>
                    <a:pt x="911" y="233"/>
                    <a:pt x="911" y="233"/>
                  </a:cubicBezTo>
                  <a:cubicBezTo>
                    <a:pt x="915" y="239"/>
                    <a:pt x="919" y="246"/>
                    <a:pt x="922" y="252"/>
                  </a:cubicBezTo>
                  <a:lnTo>
                    <a:pt x="915" y="256"/>
                  </a:lnTo>
                  <a:close/>
                  <a:moveTo>
                    <a:pt x="68" y="230"/>
                  </a:moveTo>
                  <a:cubicBezTo>
                    <a:pt x="61" y="225"/>
                    <a:pt x="61" y="225"/>
                    <a:pt x="61" y="225"/>
                  </a:cubicBezTo>
                  <a:cubicBezTo>
                    <a:pt x="65" y="219"/>
                    <a:pt x="69" y="213"/>
                    <a:pt x="73" y="207"/>
                  </a:cubicBezTo>
                  <a:cubicBezTo>
                    <a:pt x="79" y="212"/>
                    <a:pt x="79" y="212"/>
                    <a:pt x="79" y="212"/>
                  </a:cubicBezTo>
                  <a:cubicBezTo>
                    <a:pt x="75" y="218"/>
                    <a:pt x="71" y="224"/>
                    <a:pt x="68" y="230"/>
                  </a:cubicBezTo>
                  <a:close/>
                  <a:moveTo>
                    <a:pt x="893" y="219"/>
                  </a:moveTo>
                  <a:cubicBezTo>
                    <a:pt x="889" y="213"/>
                    <a:pt x="885" y="207"/>
                    <a:pt x="881" y="201"/>
                  </a:cubicBezTo>
                  <a:cubicBezTo>
                    <a:pt x="887" y="196"/>
                    <a:pt x="887" y="196"/>
                    <a:pt x="887" y="196"/>
                  </a:cubicBezTo>
                  <a:cubicBezTo>
                    <a:pt x="892" y="202"/>
                    <a:pt x="896" y="208"/>
                    <a:pt x="900" y="214"/>
                  </a:cubicBezTo>
                  <a:lnTo>
                    <a:pt x="893" y="219"/>
                  </a:lnTo>
                  <a:close/>
                  <a:moveTo>
                    <a:pt x="92" y="194"/>
                  </a:moveTo>
                  <a:cubicBezTo>
                    <a:pt x="86" y="189"/>
                    <a:pt x="86" y="189"/>
                    <a:pt x="86" y="189"/>
                  </a:cubicBezTo>
                  <a:cubicBezTo>
                    <a:pt x="90" y="183"/>
                    <a:pt x="95" y="178"/>
                    <a:pt x="99" y="172"/>
                  </a:cubicBezTo>
                  <a:cubicBezTo>
                    <a:pt x="106" y="177"/>
                    <a:pt x="106" y="177"/>
                    <a:pt x="106" y="177"/>
                  </a:cubicBezTo>
                  <a:cubicBezTo>
                    <a:pt x="101" y="183"/>
                    <a:pt x="96" y="189"/>
                    <a:pt x="92" y="194"/>
                  </a:cubicBezTo>
                  <a:close/>
                  <a:moveTo>
                    <a:pt x="867" y="184"/>
                  </a:moveTo>
                  <a:cubicBezTo>
                    <a:pt x="863" y="179"/>
                    <a:pt x="858" y="173"/>
                    <a:pt x="853" y="168"/>
                  </a:cubicBezTo>
                  <a:cubicBezTo>
                    <a:pt x="859" y="162"/>
                    <a:pt x="859" y="162"/>
                    <a:pt x="859" y="162"/>
                  </a:cubicBezTo>
                  <a:cubicBezTo>
                    <a:pt x="864" y="168"/>
                    <a:pt x="869" y="173"/>
                    <a:pt x="874" y="179"/>
                  </a:cubicBezTo>
                  <a:lnTo>
                    <a:pt x="867" y="184"/>
                  </a:lnTo>
                  <a:close/>
                  <a:moveTo>
                    <a:pt x="120" y="161"/>
                  </a:moveTo>
                  <a:cubicBezTo>
                    <a:pt x="114" y="156"/>
                    <a:pt x="114" y="156"/>
                    <a:pt x="114" y="156"/>
                  </a:cubicBezTo>
                  <a:cubicBezTo>
                    <a:pt x="119" y="150"/>
                    <a:pt x="124" y="145"/>
                    <a:pt x="129" y="140"/>
                  </a:cubicBezTo>
                  <a:cubicBezTo>
                    <a:pt x="135" y="146"/>
                    <a:pt x="135" y="146"/>
                    <a:pt x="135" y="146"/>
                  </a:cubicBezTo>
                  <a:cubicBezTo>
                    <a:pt x="130" y="151"/>
                    <a:pt x="125" y="156"/>
                    <a:pt x="120" y="161"/>
                  </a:cubicBezTo>
                  <a:close/>
                  <a:moveTo>
                    <a:pt x="839" y="152"/>
                  </a:moveTo>
                  <a:cubicBezTo>
                    <a:pt x="834" y="147"/>
                    <a:pt x="828" y="142"/>
                    <a:pt x="823" y="137"/>
                  </a:cubicBezTo>
                  <a:cubicBezTo>
                    <a:pt x="829" y="131"/>
                    <a:pt x="829" y="131"/>
                    <a:pt x="829" y="131"/>
                  </a:cubicBezTo>
                  <a:cubicBezTo>
                    <a:pt x="834" y="136"/>
                    <a:pt x="839" y="141"/>
                    <a:pt x="844" y="146"/>
                  </a:cubicBezTo>
                  <a:lnTo>
                    <a:pt x="839" y="152"/>
                  </a:lnTo>
                  <a:close/>
                  <a:moveTo>
                    <a:pt x="151" y="131"/>
                  </a:moveTo>
                  <a:cubicBezTo>
                    <a:pt x="145" y="125"/>
                    <a:pt x="145" y="125"/>
                    <a:pt x="145" y="125"/>
                  </a:cubicBezTo>
                  <a:cubicBezTo>
                    <a:pt x="151" y="120"/>
                    <a:pt x="156" y="116"/>
                    <a:pt x="162" y="111"/>
                  </a:cubicBezTo>
                  <a:cubicBezTo>
                    <a:pt x="167" y="117"/>
                    <a:pt x="167" y="117"/>
                    <a:pt x="167" y="117"/>
                  </a:cubicBezTo>
                  <a:cubicBezTo>
                    <a:pt x="162" y="122"/>
                    <a:pt x="156" y="127"/>
                    <a:pt x="151" y="131"/>
                  </a:cubicBezTo>
                  <a:close/>
                  <a:moveTo>
                    <a:pt x="807" y="123"/>
                  </a:moveTo>
                  <a:cubicBezTo>
                    <a:pt x="801" y="118"/>
                    <a:pt x="796" y="114"/>
                    <a:pt x="790" y="109"/>
                  </a:cubicBezTo>
                  <a:cubicBezTo>
                    <a:pt x="795" y="103"/>
                    <a:pt x="795" y="103"/>
                    <a:pt x="795" y="103"/>
                  </a:cubicBezTo>
                  <a:cubicBezTo>
                    <a:pt x="801" y="107"/>
                    <a:pt x="806" y="112"/>
                    <a:pt x="812" y="116"/>
                  </a:cubicBezTo>
                  <a:lnTo>
                    <a:pt x="807" y="123"/>
                  </a:lnTo>
                  <a:close/>
                  <a:moveTo>
                    <a:pt x="184" y="104"/>
                  </a:moveTo>
                  <a:cubicBezTo>
                    <a:pt x="179" y="98"/>
                    <a:pt x="179" y="98"/>
                    <a:pt x="179" y="98"/>
                  </a:cubicBezTo>
                  <a:cubicBezTo>
                    <a:pt x="185" y="93"/>
                    <a:pt x="191" y="89"/>
                    <a:pt x="197" y="85"/>
                  </a:cubicBezTo>
                  <a:cubicBezTo>
                    <a:pt x="202" y="92"/>
                    <a:pt x="202" y="92"/>
                    <a:pt x="202" y="92"/>
                  </a:cubicBezTo>
                  <a:cubicBezTo>
                    <a:pt x="196" y="96"/>
                    <a:pt x="190" y="100"/>
                    <a:pt x="184" y="104"/>
                  </a:cubicBezTo>
                  <a:close/>
                  <a:moveTo>
                    <a:pt x="772" y="97"/>
                  </a:moveTo>
                  <a:cubicBezTo>
                    <a:pt x="767" y="93"/>
                    <a:pt x="760" y="89"/>
                    <a:pt x="754" y="85"/>
                  </a:cubicBezTo>
                  <a:cubicBezTo>
                    <a:pt x="759" y="78"/>
                    <a:pt x="759" y="78"/>
                    <a:pt x="759" y="78"/>
                  </a:cubicBezTo>
                  <a:cubicBezTo>
                    <a:pt x="765" y="82"/>
                    <a:pt x="771" y="86"/>
                    <a:pt x="777" y="90"/>
                  </a:cubicBezTo>
                  <a:lnTo>
                    <a:pt x="772" y="97"/>
                  </a:lnTo>
                  <a:close/>
                  <a:moveTo>
                    <a:pt x="220" y="80"/>
                  </a:moveTo>
                  <a:cubicBezTo>
                    <a:pt x="216" y="73"/>
                    <a:pt x="216" y="73"/>
                    <a:pt x="216" y="73"/>
                  </a:cubicBezTo>
                  <a:cubicBezTo>
                    <a:pt x="222" y="70"/>
                    <a:pt x="229" y="66"/>
                    <a:pt x="235" y="62"/>
                  </a:cubicBezTo>
                  <a:cubicBezTo>
                    <a:pt x="239" y="70"/>
                    <a:pt x="239" y="70"/>
                    <a:pt x="239" y="70"/>
                  </a:cubicBezTo>
                  <a:cubicBezTo>
                    <a:pt x="233" y="73"/>
                    <a:pt x="226" y="77"/>
                    <a:pt x="220" y="80"/>
                  </a:cubicBezTo>
                  <a:close/>
                  <a:moveTo>
                    <a:pt x="736" y="74"/>
                  </a:moveTo>
                  <a:cubicBezTo>
                    <a:pt x="730" y="70"/>
                    <a:pt x="723" y="67"/>
                    <a:pt x="717" y="63"/>
                  </a:cubicBezTo>
                  <a:cubicBezTo>
                    <a:pt x="721" y="56"/>
                    <a:pt x="721" y="56"/>
                    <a:pt x="721" y="56"/>
                  </a:cubicBezTo>
                  <a:cubicBezTo>
                    <a:pt x="727" y="59"/>
                    <a:pt x="734" y="63"/>
                    <a:pt x="740" y="67"/>
                  </a:cubicBezTo>
                  <a:lnTo>
                    <a:pt x="736" y="74"/>
                  </a:lnTo>
                  <a:close/>
                  <a:moveTo>
                    <a:pt x="258" y="60"/>
                  </a:moveTo>
                  <a:cubicBezTo>
                    <a:pt x="254" y="52"/>
                    <a:pt x="254" y="52"/>
                    <a:pt x="254" y="52"/>
                  </a:cubicBezTo>
                  <a:cubicBezTo>
                    <a:pt x="261" y="49"/>
                    <a:pt x="268" y="46"/>
                    <a:pt x="274" y="43"/>
                  </a:cubicBezTo>
                  <a:cubicBezTo>
                    <a:pt x="278" y="51"/>
                    <a:pt x="278" y="51"/>
                    <a:pt x="278" y="51"/>
                  </a:cubicBezTo>
                  <a:cubicBezTo>
                    <a:pt x="271" y="54"/>
                    <a:pt x="265" y="57"/>
                    <a:pt x="258" y="60"/>
                  </a:cubicBezTo>
                  <a:close/>
                  <a:moveTo>
                    <a:pt x="697" y="54"/>
                  </a:moveTo>
                  <a:cubicBezTo>
                    <a:pt x="691" y="51"/>
                    <a:pt x="684" y="48"/>
                    <a:pt x="678" y="46"/>
                  </a:cubicBezTo>
                  <a:cubicBezTo>
                    <a:pt x="681" y="38"/>
                    <a:pt x="681" y="38"/>
                    <a:pt x="681" y="38"/>
                  </a:cubicBezTo>
                  <a:cubicBezTo>
                    <a:pt x="687" y="41"/>
                    <a:pt x="694" y="44"/>
                    <a:pt x="701" y="47"/>
                  </a:cubicBezTo>
                  <a:lnTo>
                    <a:pt x="697" y="54"/>
                  </a:lnTo>
                  <a:close/>
                  <a:moveTo>
                    <a:pt x="298" y="43"/>
                  </a:moveTo>
                  <a:cubicBezTo>
                    <a:pt x="295" y="35"/>
                    <a:pt x="295" y="35"/>
                    <a:pt x="295" y="35"/>
                  </a:cubicBezTo>
                  <a:cubicBezTo>
                    <a:pt x="302" y="32"/>
                    <a:pt x="308" y="30"/>
                    <a:pt x="315" y="27"/>
                  </a:cubicBezTo>
                  <a:cubicBezTo>
                    <a:pt x="318" y="35"/>
                    <a:pt x="318" y="35"/>
                    <a:pt x="318" y="35"/>
                  </a:cubicBezTo>
                  <a:cubicBezTo>
                    <a:pt x="311" y="37"/>
                    <a:pt x="304" y="40"/>
                    <a:pt x="298" y="43"/>
                  </a:cubicBezTo>
                  <a:close/>
                  <a:moveTo>
                    <a:pt x="657" y="38"/>
                  </a:moveTo>
                  <a:cubicBezTo>
                    <a:pt x="651" y="36"/>
                    <a:pt x="644" y="33"/>
                    <a:pt x="637" y="31"/>
                  </a:cubicBezTo>
                  <a:cubicBezTo>
                    <a:pt x="639" y="23"/>
                    <a:pt x="639" y="23"/>
                    <a:pt x="639" y="23"/>
                  </a:cubicBezTo>
                  <a:cubicBezTo>
                    <a:pt x="646" y="25"/>
                    <a:pt x="653" y="28"/>
                    <a:pt x="660" y="30"/>
                  </a:cubicBezTo>
                  <a:lnTo>
                    <a:pt x="657" y="38"/>
                  </a:lnTo>
                  <a:close/>
                  <a:moveTo>
                    <a:pt x="339" y="29"/>
                  </a:moveTo>
                  <a:cubicBezTo>
                    <a:pt x="336" y="21"/>
                    <a:pt x="336" y="21"/>
                    <a:pt x="336" y="21"/>
                  </a:cubicBezTo>
                  <a:cubicBezTo>
                    <a:pt x="343" y="19"/>
                    <a:pt x="350" y="17"/>
                    <a:pt x="358" y="15"/>
                  </a:cubicBezTo>
                  <a:cubicBezTo>
                    <a:pt x="359" y="23"/>
                    <a:pt x="359" y="23"/>
                    <a:pt x="359" y="23"/>
                  </a:cubicBezTo>
                  <a:cubicBezTo>
                    <a:pt x="352" y="25"/>
                    <a:pt x="345" y="27"/>
                    <a:pt x="339" y="29"/>
                  </a:cubicBezTo>
                  <a:close/>
                  <a:moveTo>
                    <a:pt x="616" y="25"/>
                  </a:moveTo>
                  <a:cubicBezTo>
                    <a:pt x="609" y="23"/>
                    <a:pt x="602" y="22"/>
                    <a:pt x="595" y="20"/>
                  </a:cubicBezTo>
                  <a:cubicBezTo>
                    <a:pt x="597" y="12"/>
                    <a:pt x="597" y="12"/>
                    <a:pt x="597" y="12"/>
                  </a:cubicBezTo>
                  <a:cubicBezTo>
                    <a:pt x="604" y="14"/>
                    <a:pt x="611" y="15"/>
                    <a:pt x="618" y="17"/>
                  </a:cubicBezTo>
                  <a:lnTo>
                    <a:pt x="616" y="25"/>
                  </a:lnTo>
                  <a:close/>
                  <a:moveTo>
                    <a:pt x="381" y="19"/>
                  </a:moveTo>
                  <a:cubicBezTo>
                    <a:pt x="379" y="10"/>
                    <a:pt x="379" y="10"/>
                    <a:pt x="379" y="10"/>
                  </a:cubicBezTo>
                  <a:cubicBezTo>
                    <a:pt x="386" y="9"/>
                    <a:pt x="393" y="8"/>
                    <a:pt x="401" y="7"/>
                  </a:cubicBezTo>
                  <a:cubicBezTo>
                    <a:pt x="402" y="15"/>
                    <a:pt x="402" y="15"/>
                    <a:pt x="402" y="15"/>
                  </a:cubicBezTo>
                  <a:cubicBezTo>
                    <a:pt x="395" y="16"/>
                    <a:pt x="388" y="17"/>
                    <a:pt x="381" y="19"/>
                  </a:cubicBezTo>
                  <a:close/>
                  <a:moveTo>
                    <a:pt x="574" y="16"/>
                  </a:moveTo>
                  <a:cubicBezTo>
                    <a:pt x="567" y="15"/>
                    <a:pt x="560" y="14"/>
                    <a:pt x="552" y="13"/>
                  </a:cubicBezTo>
                  <a:cubicBezTo>
                    <a:pt x="554" y="5"/>
                    <a:pt x="554" y="5"/>
                    <a:pt x="554" y="5"/>
                  </a:cubicBezTo>
                  <a:cubicBezTo>
                    <a:pt x="561" y="6"/>
                    <a:pt x="568" y="7"/>
                    <a:pt x="575" y="8"/>
                  </a:cubicBezTo>
                  <a:lnTo>
                    <a:pt x="574" y="16"/>
                  </a:lnTo>
                  <a:close/>
                  <a:moveTo>
                    <a:pt x="423" y="12"/>
                  </a:moveTo>
                  <a:cubicBezTo>
                    <a:pt x="422" y="4"/>
                    <a:pt x="422" y="4"/>
                    <a:pt x="422" y="4"/>
                  </a:cubicBezTo>
                  <a:cubicBezTo>
                    <a:pt x="429" y="3"/>
                    <a:pt x="437" y="2"/>
                    <a:pt x="444" y="2"/>
                  </a:cubicBezTo>
                  <a:cubicBezTo>
                    <a:pt x="445" y="10"/>
                    <a:pt x="445" y="10"/>
                    <a:pt x="445" y="10"/>
                  </a:cubicBezTo>
                  <a:cubicBezTo>
                    <a:pt x="438" y="10"/>
                    <a:pt x="430" y="11"/>
                    <a:pt x="423" y="12"/>
                  </a:cubicBezTo>
                  <a:close/>
                  <a:moveTo>
                    <a:pt x="531" y="10"/>
                  </a:moveTo>
                  <a:cubicBezTo>
                    <a:pt x="524" y="10"/>
                    <a:pt x="517" y="9"/>
                    <a:pt x="509" y="9"/>
                  </a:cubicBezTo>
                  <a:cubicBezTo>
                    <a:pt x="510" y="1"/>
                    <a:pt x="510" y="1"/>
                    <a:pt x="510" y="1"/>
                  </a:cubicBezTo>
                  <a:cubicBezTo>
                    <a:pt x="517" y="1"/>
                    <a:pt x="524" y="2"/>
                    <a:pt x="532" y="2"/>
                  </a:cubicBezTo>
                  <a:lnTo>
                    <a:pt x="531" y="10"/>
                  </a:lnTo>
                  <a:close/>
                  <a:moveTo>
                    <a:pt x="466" y="9"/>
                  </a:moveTo>
                  <a:cubicBezTo>
                    <a:pt x="466" y="0"/>
                    <a:pt x="466" y="0"/>
                    <a:pt x="466" y="0"/>
                  </a:cubicBezTo>
                  <a:cubicBezTo>
                    <a:pt x="472" y="0"/>
                    <a:pt x="478" y="0"/>
                    <a:pt x="484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4" y="8"/>
                    <a:pt x="484" y="8"/>
                    <a:pt x="484" y="8"/>
                  </a:cubicBezTo>
                  <a:cubicBezTo>
                    <a:pt x="478" y="8"/>
                    <a:pt x="472" y="8"/>
                    <a:pt x="466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5A886849-70E0-4FB1-A01F-3CCA3C62EAF9}"/>
              </a:ext>
            </a:extLst>
          </p:cNvPr>
          <p:cNvGrpSpPr/>
          <p:nvPr/>
        </p:nvGrpSpPr>
        <p:grpSpPr>
          <a:xfrm>
            <a:off x="1723147" y="1331982"/>
            <a:ext cx="4148839" cy="3723064"/>
            <a:chOff x="1110498" y="-199189"/>
            <a:chExt cx="8291240" cy="7440351"/>
          </a:xfrm>
        </p:grpSpPr>
        <p:sp>
          <p:nvSpPr>
            <p:cNvPr id="11" name="Freeform 6">
              <a:extLst>
                <a:ext uri="{FF2B5EF4-FFF2-40B4-BE49-F238E27FC236}">
                  <a16:creationId xmlns="" xmlns:a16="http://schemas.microsoft.com/office/drawing/2014/main" id="{6DC3A630-6C19-4C67-BD7B-5F4D298CCC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862" y="-139825"/>
              <a:ext cx="8231876" cy="7380987"/>
            </a:xfrm>
            <a:custGeom>
              <a:avLst/>
              <a:gdLst>
                <a:gd name="T0" fmla="*/ 1051 w 1090"/>
                <a:gd name="T1" fmla="*/ 518 h 976"/>
                <a:gd name="T2" fmla="*/ 1074 w 1090"/>
                <a:gd name="T3" fmla="*/ 424 h 976"/>
                <a:gd name="T4" fmla="*/ 1046 w 1090"/>
                <a:gd name="T5" fmla="*/ 400 h 976"/>
                <a:gd name="T6" fmla="*/ 1048 w 1090"/>
                <a:gd name="T7" fmla="*/ 303 h 976"/>
                <a:gd name="T8" fmla="*/ 1016 w 1090"/>
                <a:gd name="T9" fmla="*/ 286 h 976"/>
                <a:gd name="T10" fmla="*/ 990 w 1090"/>
                <a:gd name="T11" fmla="*/ 190 h 976"/>
                <a:gd name="T12" fmla="*/ 953 w 1090"/>
                <a:gd name="T13" fmla="*/ 185 h 976"/>
                <a:gd name="T14" fmla="*/ 895 w 1090"/>
                <a:gd name="T15" fmla="*/ 105 h 976"/>
                <a:gd name="T16" fmla="*/ 859 w 1090"/>
                <a:gd name="T17" fmla="*/ 113 h 976"/>
                <a:gd name="T18" fmla="*/ 783 w 1090"/>
                <a:gd name="T19" fmla="*/ 52 h 976"/>
                <a:gd name="T20" fmla="*/ 750 w 1090"/>
                <a:gd name="T21" fmla="*/ 67 h 976"/>
                <a:gd name="T22" fmla="*/ 666 w 1090"/>
                <a:gd name="T23" fmla="*/ 21 h 976"/>
                <a:gd name="T24" fmla="*/ 636 w 1090"/>
                <a:gd name="T25" fmla="*/ 42 h 976"/>
                <a:gd name="T26" fmla="*/ 545 w 1090"/>
                <a:gd name="T27" fmla="*/ 11 h 976"/>
                <a:gd name="T28" fmla="*/ 518 w 1090"/>
                <a:gd name="T29" fmla="*/ 36 h 976"/>
                <a:gd name="T30" fmla="*/ 423 w 1090"/>
                <a:gd name="T31" fmla="*/ 21 h 976"/>
                <a:gd name="T32" fmla="*/ 402 w 1090"/>
                <a:gd name="T33" fmla="*/ 51 h 976"/>
                <a:gd name="T34" fmla="*/ 304 w 1090"/>
                <a:gd name="T35" fmla="*/ 56 h 976"/>
                <a:gd name="T36" fmla="*/ 290 w 1090"/>
                <a:gd name="T37" fmla="*/ 90 h 976"/>
                <a:gd name="T38" fmla="*/ 198 w 1090"/>
                <a:gd name="T39" fmla="*/ 123 h 976"/>
                <a:gd name="T40" fmla="*/ 195 w 1090"/>
                <a:gd name="T41" fmla="*/ 160 h 976"/>
                <a:gd name="T42" fmla="*/ 115 w 1090"/>
                <a:gd name="T43" fmla="*/ 216 h 976"/>
                <a:gd name="T44" fmla="*/ 121 w 1090"/>
                <a:gd name="T45" fmla="*/ 252 h 976"/>
                <a:gd name="T46" fmla="*/ 55 w 1090"/>
                <a:gd name="T47" fmla="*/ 324 h 976"/>
                <a:gd name="T48" fmla="*/ 69 w 1090"/>
                <a:gd name="T49" fmla="*/ 358 h 976"/>
                <a:gd name="T50" fmla="*/ 20 w 1090"/>
                <a:gd name="T51" fmla="*/ 442 h 976"/>
                <a:gd name="T52" fmla="*/ 41 w 1090"/>
                <a:gd name="T53" fmla="*/ 472 h 976"/>
                <a:gd name="T54" fmla="*/ 14 w 1090"/>
                <a:gd name="T55" fmla="*/ 566 h 976"/>
                <a:gd name="T56" fmla="*/ 41 w 1090"/>
                <a:gd name="T57" fmla="*/ 591 h 976"/>
                <a:gd name="T58" fmla="*/ 42 w 1090"/>
                <a:gd name="T59" fmla="*/ 689 h 976"/>
                <a:gd name="T60" fmla="*/ 76 w 1090"/>
                <a:gd name="T61" fmla="*/ 704 h 976"/>
                <a:gd name="T62" fmla="*/ 107 w 1090"/>
                <a:gd name="T63" fmla="*/ 798 h 976"/>
                <a:gd name="T64" fmla="*/ 144 w 1090"/>
                <a:gd name="T65" fmla="*/ 802 h 976"/>
                <a:gd name="T66" fmla="*/ 201 w 1090"/>
                <a:gd name="T67" fmla="*/ 881 h 976"/>
                <a:gd name="T68" fmla="*/ 237 w 1090"/>
                <a:gd name="T69" fmla="*/ 875 h 976"/>
                <a:gd name="T70" fmla="*/ 312 w 1090"/>
                <a:gd name="T71" fmla="*/ 938 h 976"/>
                <a:gd name="T72" fmla="*/ 346 w 1090"/>
                <a:gd name="T73" fmla="*/ 922 h 976"/>
                <a:gd name="T74" fmla="*/ 435 w 1090"/>
                <a:gd name="T75" fmla="*/ 961 h 976"/>
                <a:gd name="T76" fmla="*/ 463 w 1090"/>
                <a:gd name="T77" fmla="*/ 937 h 976"/>
                <a:gd name="T78" fmla="*/ 575 w 1090"/>
                <a:gd name="T79" fmla="*/ 937 h 976"/>
                <a:gd name="T80" fmla="*/ 597 w 1090"/>
                <a:gd name="T81" fmla="*/ 961 h 976"/>
                <a:gd name="T82" fmla="*/ 691 w 1090"/>
                <a:gd name="T83" fmla="*/ 923 h 976"/>
                <a:gd name="T84" fmla="*/ 716 w 1090"/>
                <a:gd name="T85" fmla="*/ 945 h 976"/>
                <a:gd name="T86" fmla="*/ 804 w 1090"/>
                <a:gd name="T87" fmla="*/ 893 h 976"/>
                <a:gd name="T88" fmla="*/ 833 w 1090"/>
                <a:gd name="T89" fmla="*/ 909 h 976"/>
                <a:gd name="T90" fmla="*/ 909 w 1090"/>
                <a:gd name="T91" fmla="*/ 838 h 976"/>
                <a:gd name="T92" fmla="*/ 942 w 1090"/>
                <a:gd name="T93" fmla="*/ 845 h 976"/>
                <a:gd name="T94" fmla="*/ 996 w 1090"/>
                <a:gd name="T95" fmla="*/ 764 h 976"/>
                <a:gd name="T96" fmla="*/ 992 w 1090"/>
                <a:gd name="T97" fmla="*/ 745 h 976"/>
                <a:gd name="T98" fmla="*/ 1051 w 1090"/>
                <a:gd name="T99" fmla="*/ 667 h 976"/>
                <a:gd name="T100" fmla="*/ 1035 w 1090"/>
                <a:gd name="T101" fmla="*/ 634 h 976"/>
                <a:gd name="T102" fmla="*/ 1074 w 1090"/>
                <a:gd name="T103" fmla="*/ 546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90" h="976">
                  <a:moveTo>
                    <a:pt x="1052" y="523"/>
                  </a:moveTo>
                  <a:cubicBezTo>
                    <a:pt x="1048" y="520"/>
                    <a:pt x="1043" y="519"/>
                    <a:pt x="1039" y="518"/>
                  </a:cubicBezTo>
                  <a:cubicBezTo>
                    <a:pt x="1039" y="518"/>
                    <a:pt x="1039" y="518"/>
                    <a:pt x="1039" y="518"/>
                  </a:cubicBezTo>
                  <a:cubicBezTo>
                    <a:pt x="1043" y="518"/>
                    <a:pt x="1047" y="518"/>
                    <a:pt x="1051" y="518"/>
                  </a:cubicBezTo>
                  <a:cubicBezTo>
                    <a:pt x="1062" y="517"/>
                    <a:pt x="1071" y="512"/>
                    <a:pt x="1078" y="503"/>
                  </a:cubicBezTo>
                  <a:cubicBezTo>
                    <a:pt x="1085" y="494"/>
                    <a:pt x="1090" y="480"/>
                    <a:pt x="1089" y="463"/>
                  </a:cubicBezTo>
                  <a:cubicBezTo>
                    <a:pt x="1089" y="461"/>
                    <a:pt x="1089" y="460"/>
                    <a:pt x="1089" y="458"/>
                  </a:cubicBezTo>
                  <a:cubicBezTo>
                    <a:pt x="1087" y="445"/>
                    <a:pt x="1081" y="433"/>
                    <a:pt x="1074" y="424"/>
                  </a:cubicBezTo>
                  <a:cubicBezTo>
                    <a:pt x="1066" y="415"/>
                    <a:pt x="1057" y="408"/>
                    <a:pt x="1047" y="405"/>
                  </a:cubicBezTo>
                  <a:cubicBezTo>
                    <a:pt x="1043" y="404"/>
                    <a:pt x="1038" y="403"/>
                    <a:pt x="1034" y="403"/>
                  </a:cubicBezTo>
                  <a:cubicBezTo>
                    <a:pt x="1034" y="403"/>
                    <a:pt x="1034" y="403"/>
                    <a:pt x="1034" y="402"/>
                  </a:cubicBezTo>
                  <a:cubicBezTo>
                    <a:pt x="1038" y="402"/>
                    <a:pt x="1042" y="402"/>
                    <a:pt x="1046" y="400"/>
                  </a:cubicBezTo>
                  <a:cubicBezTo>
                    <a:pt x="1056" y="397"/>
                    <a:pt x="1064" y="390"/>
                    <a:pt x="1069" y="380"/>
                  </a:cubicBezTo>
                  <a:cubicBezTo>
                    <a:pt x="1074" y="370"/>
                    <a:pt x="1076" y="356"/>
                    <a:pt x="1072" y="339"/>
                  </a:cubicBezTo>
                  <a:cubicBezTo>
                    <a:pt x="1071" y="337"/>
                    <a:pt x="1071" y="335"/>
                    <a:pt x="1070" y="334"/>
                  </a:cubicBezTo>
                  <a:cubicBezTo>
                    <a:pt x="1066" y="321"/>
                    <a:pt x="1058" y="311"/>
                    <a:pt x="1048" y="303"/>
                  </a:cubicBezTo>
                  <a:cubicBezTo>
                    <a:pt x="1039" y="296"/>
                    <a:pt x="1028" y="291"/>
                    <a:pt x="1018" y="290"/>
                  </a:cubicBezTo>
                  <a:cubicBezTo>
                    <a:pt x="1013" y="290"/>
                    <a:pt x="1009" y="291"/>
                    <a:pt x="1004" y="292"/>
                  </a:cubicBezTo>
                  <a:cubicBezTo>
                    <a:pt x="1004" y="292"/>
                    <a:pt x="1004" y="291"/>
                    <a:pt x="1004" y="291"/>
                  </a:cubicBezTo>
                  <a:cubicBezTo>
                    <a:pt x="1008" y="290"/>
                    <a:pt x="1012" y="288"/>
                    <a:pt x="1016" y="286"/>
                  </a:cubicBezTo>
                  <a:cubicBezTo>
                    <a:pt x="1024" y="281"/>
                    <a:pt x="1031" y="272"/>
                    <a:pt x="1034" y="261"/>
                  </a:cubicBezTo>
                  <a:cubicBezTo>
                    <a:pt x="1036" y="249"/>
                    <a:pt x="1034" y="235"/>
                    <a:pt x="1025" y="219"/>
                  </a:cubicBezTo>
                  <a:cubicBezTo>
                    <a:pt x="1024" y="218"/>
                    <a:pt x="1023" y="216"/>
                    <a:pt x="1022" y="215"/>
                  </a:cubicBezTo>
                  <a:cubicBezTo>
                    <a:pt x="1013" y="203"/>
                    <a:pt x="1002" y="194"/>
                    <a:pt x="990" y="190"/>
                  </a:cubicBezTo>
                  <a:cubicBezTo>
                    <a:pt x="978" y="185"/>
                    <a:pt x="967" y="185"/>
                    <a:pt x="957" y="188"/>
                  </a:cubicBezTo>
                  <a:cubicBezTo>
                    <a:pt x="952" y="189"/>
                    <a:pt x="948" y="191"/>
                    <a:pt x="945" y="194"/>
                  </a:cubicBezTo>
                  <a:cubicBezTo>
                    <a:pt x="945" y="194"/>
                    <a:pt x="944" y="194"/>
                    <a:pt x="944" y="193"/>
                  </a:cubicBezTo>
                  <a:cubicBezTo>
                    <a:pt x="948" y="191"/>
                    <a:pt x="951" y="188"/>
                    <a:pt x="953" y="185"/>
                  </a:cubicBezTo>
                  <a:cubicBezTo>
                    <a:pt x="959" y="177"/>
                    <a:pt x="962" y="166"/>
                    <a:pt x="960" y="154"/>
                  </a:cubicBezTo>
                  <a:cubicBezTo>
                    <a:pt x="958" y="143"/>
                    <a:pt x="950" y="130"/>
                    <a:pt x="936" y="119"/>
                  </a:cubicBezTo>
                  <a:cubicBezTo>
                    <a:pt x="934" y="118"/>
                    <a:pt x="933" y="117"/>
                    <a:pt x="931" y="116"/>
                  </a:cubicBezTo>
                  <a:cubicBezTo>
                    <a:pt x="920" y="108"/>
                    <a:pt x="907" y="105"/>
                    <a:pt x="895" y="105"/>
                  </a:cubicBezTo>
                  <a:cubicBezTo>
                    <a:pt x="883" y="105"/>
                    <a:pt x="872" y="109"/>
                    <a:pt x="863" y="115"/>
                  </a:cubicBezTo>
                  <a:cubicBezTo>
                    <a:pt x="859" y="117"/>
                    <a:pt x="856" y="120"/>
                    <a:pt x="854" y="124"/>
                  </a:cubicBezTo>
                  <a:cubicBezTo>
                    <a:pt x="853" y="124"/>
                    <a:pt x="853" y="124"/>
                    <a:pt x="853" y="124"/>
                  </a:cubicBezTo>
                  <a:cubicBezTo>
                    <a:pt x="855" y="120"/>
                    <a:pt x="857" y="116"/>
                    <a:pt x="859" y="113"/>
                  </a:cubicBezTo>
                  <a:cubicBezTo>
                    <a:pt x="862" y="103"/>
                    <a:pt x="862" y="92"/>
                    <a:pt x="857" y="82"/>
                  </a:cubicBezTo>
                  <a:cubicBezTo>
                    <a:pt x="852" y="71"/>
                    <a:pt x="841" y="61"/>
                    <a:pt x="826" y="55"/>
                  </a:cubicBezTo>
                  <a:cubicBezTo>
                    <a:pt x="824" y="54"/>
                    <a:pt x="822" y="54"/>
                    <a:pt x="821" y="53"/>
                  </a:cubicBezTo>
                  <a:cubicBezTo>
                    <a:pt x="808" y="49"/>
                    <a:pt x="795" y="49"/>
                    <a:pt x="783" y="52"/>
                  </a:cubicBezTo>
                  <a:cubicBezTo>
                    <a:pt x="772" y="54"/>
                    <a:pt x="762" y="60"/>
                    <a:pt x="755" y="68"/>
                  </a:cubicBezTo>
                  <a:cubicBezTo>
                    <a:pt x="752" y="71"/>
                    <a:pt x="749" y="75"/>
                    <a:pt x="747" y="79"/>
                  </a:cubicBezTo>
                  <a:cubicBezTo>
                    <a:pt x="747" y="79"/>
                    <a:pt x="747" y="79"/>
                    <a:pt x="747" y="79"/>
                  </a:cubicBezTo>
                  <a:cubicBezTo>
                    <a:pt x="749" y="75"/>
                    <a:pt x="750" y="71"/>
                    <a:pt x="750" y="67"/>
                  </a:cubicBezTo>
                  <a:cubicBezTo>
                    <a:pt x="752" y="57"/>
                    <a:pt x="749" y="46"/>
                    <a:pt x="742" y="37"/>
                  </a:cubicBezTo>
                  <a:cubicBezTo>
                    <a:pt x="735" y="28"/>
                    <a:pt x="724" y="20"/>
                    <a:pt x="707" y="17"/>
                  </a:cubicBezTo>
                  <a:cubicBezTo>
                    <a:pt x="705" y="16"/>
                    <a:pt x="704" y="16"/>
                    <a:pt x="702" y="16"/>
                  </a:cubicBezTo>
                  <a:cubicBezTo>
                    <a:pt x="689" y="14"/>
                    <a:pt x="676" y="16"/>
                    <a:pt x="666" y="21"/>
                  </a:cubicBezTo>
                  <a:cubicBezTo>
                    <a:pt x="655" y="26"/>
                    <a:pt x="646" y="34"/>
                    <a:pt x="640" y="42"/>
                  </a:cubicBezTo>
                  <a:cubicBezTo>
                    <a:pt x="638" y="46"/>
                    <a:pt x="636" y="50"/>
                    <a:pt x="635" y="54"/>
                  </a:cubicBezTo>
                  <a:cubicBezTo>
                    <a:pt x="635" y="54"/>
                    <a:pt x="634" y="54"/>
                    <a:pt x="634" y="54"/>
                  </a:cubicBezTo>
                  <a:cubicBezTo>
                    <a:pt x="635" y="50"/>
                    <a:pt x="636" y="46"/>
                    <a:pt x="636" y="42"/>
                  </a:cubicBezTo>
                  <a:cubicBezTo>
                    <a:pt x="635" y="32"/>
                    <a:pt x="631" y="22"/>
                    <a:pt x="623" y="14"/>
                  </a:cubicBezTo>
                  <a:cubicBezTo>
                    <a:pt x="614" y="6"/>
                    <a:pt x="602" y="1"/>
                    <a:pt x="585" y="0"/>
                  </a:cubicBezTo>
                  <a:cubicBezTo>
                    <a:pt x="583" y="0"/>
                    <a:pt x="581" y="0"/>
                    <a:pt x="580" y="0"/>
                  </a:cubicBezTo>
                  <a:cubicBezTo>
                    <a:pt x="567" y="0"/>
                    <a:pt x="555" y="4"/>
                    <a:pt x="545" y="11"/>
                  </a:cubicBezTo>
                  <a:cubicBezTo>
                    <a:pt x="535" y="17"/>
                    <a:pt x="527" y="26"/>
                    <a:pt x="523" y="36"/>
                  </a:cubicBezTo>
                  <a:cubicBezTo>
                    <a:pt x="521" y="40"/>
                    <a:pt x="520" y="44"/>
                    <a:pt x="520" y="48"/>
                  </a:cubicBezTo>
                  <a:cubicBezTo>
                    <a:pt x="520" y="48"/>
                    <a:pt x="519" y="49"/>
                    <a:pt x="519" y="49"/>
                  </a:cubicBezTo>
                  <a:cubicBezTo>
                    <a:pt x="519" y="44"/>
                    <a:pt x="519" y="40"/>
                    <a:pt x="518" y="36"/>
                  </a:cubicBezTo>
                  <a:cubicBezTo>
                    <a:pt x="516" y="26"/>
                    <a:pt x="511" y="17"/>
                    <a:pt x="501" y="10"/>
                  </a:cubicBezTo>
                  <a:cubicBezTo>
                    <a:pt x="492" y="4"/>
                    <a:pt x="478" y="1"/>
                    <a:pt x="461" y="3"/>
                  </a:cubicBezTo>
                  <a:cubicBezTo>
                    <a:pt x="459" y="3"/>
                    <a:pt x="458" y="3"/>
                    <a:pt x="456" y="4"/>
                  </a:cubicBezTo>
                  <a:cubicBezTo>
                    <a:pt x="443" y="6"/>
                    <a:pt x="432" y="13"/>
                    <a:pt x="423" y="21"/>
                  </a:cubicBezTo>
                  <a:cubicBezTo>
                    <a:pt x="414" y="29"/>
                    <a:pt x="409" y="39"/>
                    <a:pt x="406" y="49"/>
                  </a:cubicBezTo>
                  <a:cubicBezTo>
                    <a:pt x="405" y="54"/>
                    <a:pt x="405" y="58"/>
                    <a:pt x="405" y="62"/>
                  </a:cubicBezTo>
                  <a:cubicBezTo>
                    <a:pt x="405" y="62"/>
                    <a:pt x="405" y="63"/>
                    <a:pt x="405" y="63"/>
                  </a:cubicBezTo>
                  <a:cubicBezTo>
                    <a:pt x="404" y="58"/>
                    <a:pt x="403" y="54"/>
                    <a:pt x="402" y="51"/>
                  </a:cubicBezTo>
                  <a:cubicBezTo>
                    <a:pt x="398" y="41"/>
                    <a:pt x="391" y="33"/>
                    <a:pt x="380" y="29"/>
                  </a:cubicBezTo>
                  <a:cubicBezTo>
                    <a:pt x="369" y="24"/>
                    <a:pt x="355" y="24"/>
                    <a:pt x="338" y="29"/>
                  </a:cubicBezTo>
                  <a:cubicBezTo>
                    <a:pt x="337" y="30"/>
                    <a:pt x="335" y="31"/>
                    <a:pt x="333" y="31"/>
                  </a:cubicBezTo>
                  <a:cubicBezTo>
                    <a:pt x="321" y="37"/>
                    <a:pt x="311" y="46"/>
                    <a:pt x="304" y="56"/>
                  </a:cubicBezTo>
                  <a:cubicBezTo>
                    <a:pt x="298" y="66"/>
                    <a:pt x="294" y="77"/>
                    <a:pt x="294" y="87"/>
                  </a:cubicBezTo>
                  <a:cubicBezTo>
                    <a:pt x="294" y="92"/>
                    <a:pt x="295" y="96"/>
                    <a:pt x="297" y="101"/>
                  </a:cubicBezTo>
                  <a:cubicBezTo>
                    <a:pt x="297" y="101"/>
                    <a:pt x="296" y="101"/>
                    <a:pt x="296" y="101"/>
                  </a:cubicBezTo>
                  <a:cubicBezTo>
                    <a:pt x="295" y="97"/>
                    <a:pt x="293" y="93"/>
                    <a:pt x="290" y="90"/>
                  </a:cubicBezTo>
                  <a:cubicBezTo>
                    <a:pt x="284" y="82"/>
                    <a:pt x="275" y="76"/>
                    <a:pt x="263" y="75"/>
                  </a:cubicBezTo>
                  <a:cubicBezTo>
                    <a:pt x="252" y="73"/>
                    <a:pt x="237" y="77"/>
                    <a:pt x="222" y="88"/>
                  </a:cubicBezTo>
                  <a:cubicBezTo>
                    <a:pt x="221" y="89"/>
                    <a:pt x="219" y="90"/>
                    <a:pt x="218" y="91"/>
                  </a:cubicBezTo>
                  <a:cubicBezTo>
                    <a:pt x="208" y="100"/>
                    <a:pt x="201" y="112"/>
                    <a:pt x="198" y="123"/>
                  </a:cubicBezTo>
                  <a:cubicBezTo>
                    <a:pt x="194" y="135"/>
                    <a:pt x="194" y="147"/>
                    <a:pt x="198" y="156"/>
                  </a:cubicBezTo>
                  <a:cubicBezTo>
                    <a:pt x="199" y="161"/>
                    <a:pt x="201" y="165"/>
                    <a:pt x="204" y="168"/>
                  </a:cubicBezTo>
                  <a:cubicBezTo>
                    <a:pt x="204" y="168"/>
                    <a:pt x="204" y="169"/>
                    <a:pt x="204" y="169"/>
                  </a:cubicBezTo>
                  <a:cubicBezTo>
                    <a:pt x="201" y="165"/>
                    <a:pt x="198" y="163"/>
                    <a:pt x="195" y="160"/>
                  </a:cubicBezTo>
                  <a:cubicBezTo>
                    <a:pt x="186" y="154"/>
                    <a:pt x="176" y="151"/>
                    <a:pt x="164" y="153"/>
                  </a:cubicBezTo>
                  <a:cubicBezTo>
                    <a:pt x="153" y="155"/>
                    <a:pt x="141" y="162"/>
                    <a:pt x="130" y="176"/>
                  </a:cubicBezTo>
                  <a:cubicBezTo>
                    <a:pt x="129" y="177"/>
                    <a:pt x="128" y="179"/>
                    <a:pt x="127" y="180"/>
                  </a:cubicBezTo>
                  <a:cubicBezTo>
                    <a:pt x="119" y="191"/>
                    <a:pt x="115" y="204"/>
                    <a:pt x="115" y="216"/>
                  </a:cubicBezTo>
                  <a:cubicBezTo>
                    <a:pt x="115" y="228"/>
                    <a:pt x="117" y="239"/>
                    <a:pt x="123" y="248"/>
                  </a:cubicBezTo>
                  <a:cubicBezTo>
                    <a:pt x="125" y="252"/>
                    <a:pt x="128" y="255"/>
                    <a:pt x="132" y="258"/>
                  </a:cubicBezTo>
                  <a:cubicBezTo>
                    <a:pt x="132" y="258"/>
                    <a:pt x="132" y="258"/>
                    <a:pt x="131" y="258"/>
                  </a:cubicBezTo>
                  <a:cubicBezTo>
                    <a:pt x="128" y="256"/>
                    <a:pt x="125" y="254"/>
                    <a:pt x="121" y="252"/>
                  </a:cubicBezTo>
                  <a:cubicBezTo>
                    <a:pt x="111" y="248"/>
                    <a:pt x="100" y="248"/>
                    <a:pt x="90" y="252"/>
                  </a:cubicBezTo>
                  <a:cubicBezTo>
                    <a:pt x="79" y="257"/>
                    <a:pt x="69" y="266"/>
                    <a:pt x="61" y="282"/>
                  </a:cubicBezTo>
                  <a:cubicBezTo>
                    <a:pt x="60" y="283"/>
                    <a:pt x="60" y="285"/>
                    <a:pt x="59" y="287"/>
                  </a:cubicBezTo>
                  <a:cubicBezTo>
                    <a:pt x="54" y="299"/>
                    <a:pt x="53" y="312"/>
                    <a:pt x="55" y="324"/>
                  </a:cubicBezTo>
                  <a:cubicBezTo>
                    <a:pt x="58" y="335"/>
                    <a:pt x="63" y="346"/>
                    <a:pt x="70" y="353"/>
                  </a:cubicBezTo>
                  <a:cubicBezTo>
                    <a:pt x="73" y="357"/>
                    <a:pt x="77" y="359"/>
                    <a:pt x="81" y="361"/>
                  </a:cubicBezTo>
                  <a:cubicBezTo>
                    <a:pt x="81" y="361"/>
                    <a:pt x="80" y="362"/>
                    <a:pt x="80" y="362"/>
                  </a:cubicBezTo>
                  <a:cubicBezTo>
                    <a:pt x="77" y="360"/>
                    <a:pt x="73" y="359"/>
                    <a:pt x="69" y="358"/>
                  </a:cubicBezTo>
                  <a:cubicBezTo>
                    <a:pt x="59" y="356"/>
                    <a:pt x="48" y="358"/>
                    <a:pt x="38" y="364"/>
                  </a:cubicBezTo>
                  <a:cubicBezTo>
                    <a:pt x="29" y="371"/>
                    <a:pt x="21" y="383"/>
                    <a:pt x="17" y="399"/>
                  </a:cubicBezTo>
                  <a:cubicBezTo>
                    <a:pt x="16" y="401"/>
                    <a:pt x="16" y="403"/>
                    <a:pt x="16" y="405"/>
                  </a:cubicBezTo>
                  <a:cubicBezTo>
                    <a:pt x="14" y="418"/>
                    <a:pt x="15" y="431"/>
                    <a:pt x="20" y="442"/>
                  </a:cubicBezTo>
                  <a:cubicBezTo>
                    <a:pt x="25" y="453"/>
                    <a:pt x="32" y="462"/>
                    <a:pt x="41" y="468"/>
                  </a:cubicBezTo>
                  <a:cubicBezTo>
                    <a:pt x="45" y="470"/>
                    <a:pt x="49" y="472"/>
                    <a:pt x="53" y="473"/>
                  </a:cubicBezTo>
                  <a:cubicBezTo>
                    <a:pt x="53" y="473"/>
                    <a:pt x="53" y="473"/>
                    <a:pt x="53" y="474"/>
                  </a:cubicBezTo>
                  <a:cubicBezTo>
                    <a:pt x="49" y="473"/>
                    <a:pt x="45" y="472"/>
                    <a:pt x="41" y="472"/>
                  </a:cubicBezTo>
                  <a:cubicBezTo>
                    <a:pt x="30" y="473"/>
                    <a:pt x="20" y="477"/>
                    <a:pt x="13" y="486"/>
                  </a:cubicBezTo>
                  <a:cubicBezTo>
                    <a:pt x="5" y="495"/>
                    <a:pt x="0" y="508"/>
                    <a:pt x="0" y="526"/>
                  </a:cubicBezTo>
                  <a:cubicBezTo>
                    <a:pt x="0" y="527"/>
                    <a:pt x="0" y="529"/>
                    <a:pt x="0" y="531"/>
                  </a:cubicBezTo>
                  <a:cubicBezTo>
                    <a:pt x="1" y="544"/>
                    <a:pt x="6" y="557"/>
                    <a:pt x="14" y="566"/>
                  </a:cubicBezTo>
                  <a:cubicBezTo>
                    <a:pt x="21" y="576"/>
                    <a:pt x="31" y="583"/>
                    <a:pt x="40" y="586"/>
                  </a:cubicBezTo>
                  <a:cubicBezTo>
                    <a:pt x="45" y="587"/>
                    <a:pt x="49" y="588"/>
                    <a:pt x="54" y="588"/>
                  </a:cubicBezTo>
                  <a:cubicBezTo>
                    <a:pt x="54" y="588"/>
                    <a:pt x="54" y="588"/>
                    <a:pt x="54" y="589"/>
                  </a:cubicBezTo>
                  <a:cubicBezTo>
                    <a:pt x="50" y="589"/>
                    <a:pt x="45" y="589"/>
                    <a:pt x="41" y="591"/>
                  </a:cubicBezTo>
                  <a:cubicBezTo>
                    <a:pt x="32" y="594"/>
                    <a:pt x="23" y="601"/>
                    <a:pt x="18" y="611"/>
                  </a:cubicBezTo>
                  <a:cubicBezTo>
                    <a:pt x="13" y="622"/>
                    <a:pt x="12" y="636"/>
                    <a:pt x="17" y="654"/>
                  </a:cubicBezTo>
                  <a:cubicBezTo>
                    <a:pt x="18" y="655"/>
                    <a:pt x="18" y="657"/>
                    <a:pt x="19" y="659"/>
                  </a:cubicBezTo>
                  <a:cubicBezTo>
                    <a:pt x="24" y="672"/>
                    <a:pt x="32" y="682"/>
                    <a:pt x="42" y="689"/>
                  </a:cubicBezTo>
                  <a:cubicBezTo>
                    <a:pt x="52" y="696"/>
                    <a:pt x="63" y="700"/>
                    <a:pt x="74" y="700"/>
                  </a:cubicBezTo>
                  <a:cubicBezTo>
                    <a:pt x="78" y="700"/>
                    <a:pt x="83" y="699"/>
                    <a:pt x="87" y="698"/>
                  </a:cubicBezTo>
                  <a:cubicBezTo>
                    <a:pt x="87" y="698"/>
                    <a:pt x="87" y="698"/>
                    <a:pt x="87" y="699"/>
                  </a:cubicBezTo>
                  <a:cubicBezTo>
                    <a:pt x="83" y="700"/>
                    <a:pt x="80" y="702"/>
                    <a:pt x="76" y="704"/>
                  </a:cubicBezTo>
                  <a:cubicBezTo>
                    <a:pt x="68" y="710"/>
                    <a:pt x="62" y="719"/>
                    <a:pt x="60" y="731"/>
                  </a:cubicBezTo>
                  <a:cubicBezTo>
                    <a:pt x="59" y="743"/>
                    <a:pt x="62" y="757"/>
                    <a:pt x="72" y="772"/>
                  </a:cubicBezTo>
                  <a:cubicBezTo>
                    <a:pt x="73" y="773"/>
                    <a:pt x="75" y="775"/>
                    <a:pt x="76" y="776"/>
                  </a:cubicBezTo>
                  <a:cubicBezTo>
                    <a:pt x="84" y="787"/>
                    <a:pt x="96" y="794"/>
                    <a:pt x="107" y="798"/>
                  </a:cubicBezTo>
                  <a:cubicBezTo>
                    <a:pt x="119" y="802"/>
                    <a:pt x="131" y="802"/>
                    <a:pt x="141" y="798"/>
                  </a:cubicBezTo>
                  <a:cubicBezTo>
                    <a:pt x="145" y="797"/>
                    <a:pt x="149" y="795"/>
                    <a:pt x="153" y="792"/>
                  </a:cubicBezTo>
                  <a:cubicBezTo>
                    <a:pt x="153" y="792"/>
                    <a:pt x="153" y="793"/>
                    <a:pt x="153" y="793"/>
                  </a:cubicBezTo>
                  <a:cubicBezTo>
                    <a:pt x="150" y="795"/>
                    <a:pt x="147" y="798"/>
                    <a:pt x="144" y="802"/>
                  </a:cubicBezTo>
                  <a:cubicBezTo>
                    <a:pt x="138" y="810"/>
                    <a:pt x="135" y="820"/>
                    <a:pt x="137" y="832"/>
                  </a:cubicBezTo>
                  <a:cubicBezTo>
                    <a:pt x="139" y="843"/>
                    <a:pt x="147" y="856"/>
                    <a:pt x="161" y="867"/>
                  </a:cubicBezTo>
                  <a:cubicBezTo>
                    <a:pt x="162" y="868"/>
                    <a:pt x="164" y="869"/>
                    <a:pt x="165" y="870"/>
                  </a:cubicBezTo>
                  <a:cubicBezTo>
                    <a:pt x="176" y="878"/>
                    <a:pt x="189" y="881"/>
                    <a:pt x="201" y="881"/>
                  </a:cubicBezTo>
                  <a:cubicBezTo>
                    <a:pt x="213" y="882"/>
                    <a:pt x="224" y="878"/>
                    <a:pt x="233" y="873"/>
                  </a:cubicBezTo>
                  <a:cubicBezTo>
                    <a:pt x="237" y="870"/>
                    <a:pt x="240" y="867"/>
                    <a:pt x="243" y="864"/>
                  </a:cubicBezTo>
                  <a:cubicBezTo>
                    <a:pt x="243" y="864"/>
                    <a:pt x="243" y="864"/>
                    <a:pt x="243" y="864"/>
                  </a:cubicBezTo>
                  <a:cubicBezTo>
                    <a:pt x="241" y="867"/>
                    <a:pt x="239" y="871"/>
                    <a:pt x="237" y="875"/>
                  </a:cubicBezTo>
                  <a:cubicBezTo>
                    <a:pt x="233" y="884"/>
                    <a:pt x="233" y="895"/>
                    <a:pt x="238" y="906"/>
                  </a:cubicBezTo>
                  <a:cubicBezTo>
                    <a:pt x="243" y="916"/>
                    <a:pt x="253" y="927"/>
                    <a:pt x="269" y="934"/>
                  </a:cubicBezTo>
                  <a:cubicBezTo>
                    <a:pt x="271" y="935"/>
                    <a:pt x="272" y="935"/>
                    <a:pt x="274" y="936"/>
                  </a:cubicBezTo>
                  <a:cubicBezTo>
                    <a:pt x="287" y="940"/>
                    <a:pt x="300" y="941"/>
                    <a:pt x="312" y="938"/>
                  </a:cubicBezTo>
                  <a:cubicBezTo>
                    <a:pt x="324" y="935"/>
                    <a:pt x="335" y="929"/>
                    <a:pt x="341" y="921"/>
                  </a:cubicBezTo>
                  <a:cubicBezTo>
                    <a:pt x="344" y="918"/>
                    <a:pt x="347" y="914"/>
                    <a:pt x="348" y="910"/>
                  </a:cubicBezTo>
                  <a:cubicBezTo>
                    <a:pt x="348" y="910"/>
                    <a:pt x="349" y="910"/>
                    <a:pt x="349" y="910"/>
                  </a:cubicBezTo>
                  <a:cubicBezTo>
                    <a:pt x="347" y="914"/>
                    <a:pt x="346" y="918"/>
                    <a:pt x="346" y="922"/>
                  </a:cubicBezTo>
                  <a:cubicBezTo>
                    <a:pt x="346" y="932"/>
                    <a:pt x="349" y="943"/>
                    <a:pt x="357" y="951"/>
                  </a:cubicBezTo>
                  <a:cubicBezTo>
                    <a:pt x="364" y="960"/>
                    <a:pt x="377" y="966"/>
                    <a:pt x="394" y="968"/>
                  </a:cubicBezTo>
                  <a:cubicBezTo>
                    <a:pt x="395" y="969"/>
                    <a:pt x="397" y="969"/>
                    <a:pt x="399" y="969"/>
                  </a:cubicBezTo>
                  <a:cubicBezTo>
                    <a:pt x="412" y="969"/>
                    <a:pt x="424" y="966"/>
                    <a:pt x="435" y="961"/>
                  </a:cubicBezTo>
                  <a:cubicBezTo>
                    <a:pt x="445" y="955"/>
                    <a:pt x="453" y="947"/>
                    <a:pt x="458" y="938"/>
                  </a:cubicBezTo>
                  <a:cubicBezTo>
                    <a:pt x="460" y="934"/>
                    <a:pt x="462" y="929"/>
                    <a:pt x="462" y="925"/>
                  </a:cubicBezTo>
                  <a:cubicBezTo>
                    <a:pt x="463" y="925"/>
                    <a:pt x="463" y="925"/>
                    <a:pt x="463" y="925"/>
                  </a:cubicBezTo>
                  <a:cubicBezTo>
                    <a:pt x="462" y="929"/>
                    <a:pt x="462" y="933"/>
                    <a:pt x="463" y="937"/>
                  </a:cubicBezTo>
                  <a:cubicBezTo>
                    <a:pt x="464" y="948"/>
                    <a:pt x="469" y="957"/>
                    <a:pt x="478" y="964"/>
                  </a:cubicBezTo>
                  <a:cubicBezTo>
                    <a:pt x="486" y="972"/>
                    <a:pt x="499" y="976"/>
                    <a:pt x="516" y="976"/>
                  </a:cubicBezTo>
                  <a:cubicBezTo>
                    <a:pt x="518" y="976"/>
                    <a:pt x="519" y="976"/>
                    <a:pt x="521" y="975"/>
                  </a:cubicBezTo>
                  <a:cubicBezTo>
                    <a:pt x="546" y="973"/>
                    <a:pt x="568" y="956"/>
                    <a:pt x="575" y="937"/>
                  </a:cubicBezTo>
                  <a:cubicBezTo>
                    <a:pt x="577" y="932"/>
                    <a:pt x="577" y="928"/>
                    <a:pt x="578" y="924"/>
                  </a:cubicBezTo>
                  <a:cubicBezTo>
                    <a:pt x="578" y="924"/>
                    <a:pt x="578" y="924"/>
                    <a:pt x="578" y="924"/>
                  </a:cubicBezTo>
                  <a:cubicBezTo>
                    <a:pt x="578" y="928"/>
                    <a:pt x="578" y="932"/>
                    <a:pt x="579" y="936"/>
                  </a:cubicBezTo>
                  <a:cubicBezTo>
                    <a:pt x="582" y="946"/>
                    <a:pt x="588" y="955"/>
                    <a:pt x="597" y="961"/>
                  </a:cubicBezTo>
                  <a:cubicBezTo>
                    <a:pt x="607" y="967"/>
                    <a:pt x="620" y="970"/>
                    <a:pt x="636" y="968"/>
                  </a:cubicBezTo>
                  <a:cubicBezTo>
                    <a:pt x="638" y="968"/>
                    <a:pt x="639" y="968"/>
                    <a:pt x="641" y="967"/>
                  </a:cubicBezTo>
                  <a:cubicBezTo>
                    <a:pt x="653" y="965"/>
                    <a:pt x="665" y="959"/>
                    <a:pt x="673" y="951"/>
                  </a:cubicBezTo>
                  <a:cubicBezTo>
                    <a:pt x="682" y="943"/>
                    <a:pt x="688" y="933"/>
                    <a:pt x="691" y="923"/>
                  </a:cubicBezTo>
                  <a:cubicBezTo>
                    <a:pt x="692" y="919"/>
                    <a:pt x="692" y="914"/>
                    <a:pt x="692" y="910"/>
                  </a:cubicBezTo>
                  <a:cubicBezTo>
                    <a:pt x="692" y="910"/>
                    <a:pt x="693" y="910"/>
                    <a:pt x="693" y="910"/>
                  </a:cubicBezTo>
                  <a:cubicBezTo>
                    <a:pt x="693" y="914"/>
                    <a:pt x="694" y="918"/>
                    <a:pt x="695" y="922"/>
                  </a:cubicBezTo>
                  <a:cubicBezTo>
                    <a:pt x="699" y="932"/>
                    <a:pt x="706" y="940"/>
                    <a:pt x="716" y="945"/>
                  </a:cubicBezTo>
                  <a:cubicBezTo>
                    <a:pt x="726" y="950"/>
                    <a:pt x="740" y="951"/>
                    <a:pt x="757" y="946"/>
                  </a:cubicBezTo>
                  <a:cubicBezTo>
                    <a:pt x="758" y="946"/>
                    <a:pt x="760" y="945"/>
                    <a:pt x="762" y="945"/>
                  </a:cubicBezTo>
                  <a:cubicBezTo>
                    <a:pt x="774" y="940"/>
                    <a:pt x="784" y="933"/>
                    <a:pt x="792" y="923"/>
                  </a:cubicBezTo>
                  <a:cubicBezTo>
                    <a:pt x="799" y="914"/>
                    <a:pt x="804" y="903"/>
                    <a:pt x="804" y="893"/>
                  </a:cubicBezTo>
                  <a:cubicBezTo>
                    <a:pt x="805" y="888"/>
                    <a:pt x="804" y="884"/>
                    <a:pt x="803" y="880"/>
                  </a:cubicBezTo>
                  <a:cubicBezTo>
                    <a:pt x="804" y="880"/>
                    <a:pt x="804" y="879"/>
                    <a:pt x="804" y="879"/>
                  </a:cubicBezTo>
                  <a:cubicBezTo>
                    <a:pt x="805" y="883"/>
                    <a:pt x="807" y="887"/>
                    <a:pt x="809" y="891"/>
                  </a:cubicBezTo>
                  <a:cubicBezTo>
                    <a:pt x="814" y="900"/>
                    <a:pt x="822" y="907"/>
                    <a:pt x="833" y="909"/>
                  </a:cubicBezTo>
                  <a:cubicBezTo>
                    <a:pt x="845" y="912"/>
                    <a:pt x="859" y="910"/>
                    <a:pt x="875" y="902"/>
                  </a:cubicBezTo>
                  <a:cubicBezTo>
                    <a:pt x="876" y="901"/>
                    <a:pt x="878" y="900"/>
                    <a:pt x="879" y="899"/>
                  </a:cubicBezTo>
                  <a:cubicBezTo>
                    <a:pt x="891" y="892"/>
                    <a:pt x="899" y="882"/>
                    <a:pt x="905" y="871"/>
                  </a:cubicBezTo>
                  <a:cubicBezTo>
                    <a:pt x="910" y="859"/>
                    <a:pt x="911" y="848"/>
                    <a:pt x="909" y="838"/>
                  </a:cubicBezTo>
                  <a:cubicBezTo>
                    <a:pt x="908" y="833"/>
                    <a:pt x="907" y="829"/>
                    <a:pt x="905" y="825"/>
                  </a:cubicBezTo>
                  <a:cubicBezTo>
                    <a:pt x="905" y="825"/>
                    <a:pt x="905" y="825"/>
                    <a:pt x="905" y="825"/>
                  </a:cubicBezTo>
                  <a:cubicBezTo>
                    <a:pt x="907" y="828"/>
                    <a:pt x="910" y="832"/>
                    <a:pt x="913" y="834"/>
                  </a:cubicBezTo>
                  <a:cubicBezTo>
                    <a:pt x="920" y="841"/>
                    <a:pt x="930" y="846"/>
                    <a:pt x="942" y="845"/>
                  </a:cubicBezTo>
                  <a:cubicBezTo>
                    <a:pt x="954" y="844"/>
                    <a:pt x="968" y="837"/>
                    <a:pt x="981" y="823"/>
                  </a:cubicBezTo>
                  <a:cubicBezTo>
                    <a:pt x="982" y="822"/>
                    <a:pt x="983" y="820"/>
                    <a:pt x="984" y="819"/>
                  </a:cubicBezTo>
                  <a:cubicBezTo>
                    <a:pt x="993" y="808"/>
                    <a:pt x="997" y="794"/>
                    <a:pt x="998" y="781"/>
                  </a:cubicBezTo>
                  <a:cubicBezTo>
                    <a:pt x="999" y="775"/>
                    <a:pt x="998" y="769"/>
                    <a:pt x="996" y="764"/>
                  </a:cubicBezTo>
                  <a:cubicBezTo>
                    <a:pt x="995" y="758"/>
                    <a:pt x="993" y="753"/>
                    <a:pt x="990" y="749"/>
                  </a:cubicBezTo>
                  <a:cubicBezTo>
                    <a:pt x="987" y="745"/>
                    <a:pt x="984" y="742"/>
                    <a:pt x="980" y="739"/>
                  </a:cubicBezTo>
                  <a:cubicBezTo>
                    <a:pt x="981" y="739"/>
                    <a:pt x="981" y="739"/>
                    <a:pt x="981" y="739"/>
                  </a:cubicBezTo>
                  <a:cubicBezTo>
                    <a:pt x="984" y="741"/>
                    <a:pt x="988" y="743"/>
                    <a:pt x="992" y="745"/>
                  </a:cubicBezTo>
                  <a:cubicBezTo>
                    <a:pt x="1001" y="748"/>
                    <a:pt x="1012" y="748"/>
                    <a:pt x="1023" y="742"/>
                  </a:cubicBezTo>
                  <a:cubicBezTo>
                    <a:pt x="1033" y="737"/>
                    <a:pt x="1043" y="726"/>
                    <a:pt x="1049" y="710"/>
                  </a:cubicBezTo>
                  <a:cubicBezTo>
                    <a:pt x="1050" y="708"/>
                    <a:pt x="1051" y="706"/>
                    <a:pt x="1051" y="705"/>
                  </a:cubicBezTo>
                  <a:cubicBezTo>
                    <a:pt x="1055" y="692"/>
                    <a:pt x="1055" y="678"/>
                    <a:pt x="1051" y="667"/>
                  </a:cubicBezTo>
                  <a:cubicBezTo>
                    <a:pt x="1048" y="655"/>
                    <a:pt x="1042" y="645"/>
                    <a:pt x="1034" y="639"/>
                  </a:cubicBezTo>
                  <a:cubicBezTo>
                    <a:pt x="1030" y="636"/>
                    <a:pt x="1026" y="634"/>
                    <a:pt x="1022" y="632"/>
                  </a:cubicBezTo>
                  <a:cubicBezTo>
                    <a:pt x="1022" y="632"/>
                    <a:pt x="1022" y="632"/>
                    <a:pt x="1022" y="632"/>
                  </a:cubicBezTo>
                  <a:cubicBezTo>
                    <a:pt x="1026" y="633"/>
                    <a:pt x="1030" y="634"/>
                    <a:pt x="1035" y="634"/>
                  </a:cubicBezTo>
                  <a:cubicBezTo>
                    <a:pt x="1045" y="635"/>
                    <a:pt x="1055" y="632"/>
                    <a:pt x="1064" y="625"/>
                  </a:cubicBezTo>
                  <a:cubicBezTo>
                    <a:pt x="1073" y="617"/>
                    <a:pt x="1079" y="605"/>
                    <a:pt x="1082" y="588"/>
                  </a:cubicBezTo>
                  <a:cubicBezTo>
                    <a:pt x="1082" y="586"/>
                    <a:pt x="1082" y="584"/>
                    <a:pt x="1082" y="582"/>
                  </a:cubicBezTo>
                  <a:cubicBezTo>
                    <a:pt x="1083" y="569"/>
                    <a:pt x="1080" y="557"/>
                    <a:pt x="1074" y="546"/>
                  </a:cubicBezTo>
                  <a:cubicBezTo>
                    <a:pt x="1069" y="536"/>
                    <a:pt x="1061" y="527"/>
                    <a:pt x="1052" y="5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="" xmlns:a16="http://schemas.microsoft.com/office/drawing/2014/main" id="{AC6252D5-3B22-4497-B47D-5E943BFDA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0498" y="-199189"/>
              <a:ext cx="8231876" cy="7378159"/>
            </a:xfrm>
            <a:custGeom>
              <a:avLst/>
              <a:gdLst>
                <a:gd name="T0" fmla="*/ 1052 w 1090"/>
                <a:gd name="T1" fmla="*/ 518 h 976"/>
                <a:gd name="T2" fmla="*/ 1074 w 1090"/>
                <a:gd name="T3" fmla="*/ 424 h 976"/>
                <a:gd name="T4" fmla="*/ 1046 w 1090"/>
                <a:gd name="T5" fmla="*/ 401 h 976"/>
                <a:gd name="T6" fmla="*/ 1049 w 1090"/>
                <a:gd name="T7" fmla="*/ 303 h 976"/>
                <a:gd name="T8" fmla="*/ 1016 w 1090"/>
                <a:gd name="T9" fmla="*/ 286 h 976"/>
                <a:gd name="T10" fmla="*/ 990 w 1090"/>
                <a:gd name="T11" fmla="*/ 190 h 976"/>
                <a:gd name="T12" fmla="*/ 953 w 1090"/>
                <a:gd name="T13" fmla="*/ 185 h 976"/>
                <a:gd name="T14" fmla="*/ 895 w 1090"/>
                <a:gd name="T15" fmla="*/ 105 h 976"/>
                <a:gd name="T16" fmla="*/ 859 w 1090"/>
                <a:gd name="T17" fmla="*/ 113 h 976"/>
                <a:gd name="T18" fmla="*/ 784 w 1090"/>
                <a:gd name="T19" fmla="*/ 52 h 976"/>
                <a:gd name="T20" fmla="*/ 751 w 1090"/>
                <a:gd name="T21" fmla="*/ 67 h 976"/>
                <a:gd name="T22" fmla="*/ 666 w 1090"/>
                <a:gd name="T23" fmla="*/ 22 h 976"/>
                <a:gd name="T24" fmla="*/ 636 w 1090"/>
                <a:gd name="T25" fmla="*/ 42 h 976"/>
                <a:gd name="T26" fmla="*/ 545 w 1090"/>
                <a:gd name="T27" fmla="*/ 11 h 976"/>
                <a:gd name="T28" fmla="*/ 519 w 1090"/>
                <a:gd name="T29" fmla="*/ 36 h 976"/>
                <a:gd name="T30" fmla="*/ 423 w 1090"/>
                <a:gd name="T31" fmla="*/ 21 h 976"/>
                <a:gd name="T32" fmla="*/ 402 w 1090"/>
                <a:gd name="T33" fmla="*/ 51 h 976"/>
                <a:gd name="T34" fmla="*/ 305 w 1090"/>
                <a:gd name="T35" fmla="*/ 56 h 976"/>
                <a:gd name="T36" fmla="*/ 291 w 1090"/>
                <a:gd name="T37" fmla="*/ 90 h 976"/>
                <a:gd name="T38" fmla="*/ 198 w 1090"/>
                <a:gd name="T39" fmla="*/ 124 h 976"/>
                <a:gd name="T40" fmla="*/ 195 w 1090"/>
                <a:gd name="T41" fmla="*/ 160 h 976"/>
                <a:gd name="T42" fmla="*/ 115 w 1090"/>
                <a:gd name="T43" fmla="*/ 216 h 976"/>
                <a:gd name="T44" fmla="*/ 121 w 1090"/>
                <a:gd name="T45" fmla="*/ 252 h 976"/>
                <a:gd name="T46" fmla="*/ 56 w 1090"/>
                <a:gd name="T47" fmla="*/ 324 h 976"/>
                <a:gd name="T48" fmla="*/ 69 w 1090"/>
                <a:gd name="T49" fmla="*/ 358 h 976"/>
                <a:gd name="T50" fmla="*/ 20 w 1090"/>
                <a:gd name="T51" fmla="*/ 442 h 976"/>
                <a:gd name="T52" fmla="*/ 41 w 1090"/>
                <a:gd name="T53" fmla="*/ 473 h 976"/>
                <a:gd name="T54" fmla="*/ 14 w 1090"/>
                <a:gd name="T55" fmla="*/ 567 h 976"/>
                <a:gd name="T56" fmla="*/ 42 w 1090"/>
                <a:gd name="T57" fmla="*/ 591 h 976"/>
                <a:gd name="T58" fmla="*/ 43 w 1090"/>
                <a:gd name="T59" fmla="*/ 690 h 976"/>
                <a:gd name="T60" fmla="*/ 76 w 1090"/>
                <a:gd name="T61" fmla="*/ 705 h 976"/>
                <a:gd name="T62" fmla="*/ 108 w 1090"/>
                <a:gd name="T63" fmla="*/ 798 h 976"/>
                <a:gd name="T64" fmla="*/ 145 w 1090"/>
                <a:gd name="T65" fmla="*/ 802 h 976"/>
                <a:gd name="T66" fmla="*/ 201 w 1090"/>
                <a:gd name="T67" fmla="*/ 882 h 976"/>
                <a:gd name="T68" fmla="*/ 237 w 1090"/>
                <a:gd name="T69" fmla="*/ 875 h 976"/>
                <a:gd name="T70" fmla="*/ 313 w 1090"/>
                <a:gd name="T71" fmla="*/ 938 h 976"/>
                <a:gd name="T72" fmla="*/ 346 w 1090"/>
                <a:gd name="T73" fmla="*/ 922 h 976"/>
                <a:gd name="T74" fmla="*/ 435 w 1090"/>
                <a:gd name="T75" fmla="*/ 961 h 976"/>
                <a:gd name="T76" fmla="*/ 463 w 1090"/>
                <a:gd name="T77" fmla="*/ 938 h 976"/>
                <a:gd name="T78" fmla="*/ 575 w 1090"/>
                <a:gd name="T79" fmla="*/ 937 h 976"/>
                <a:gd name="T80" fmla="*/ 597 w 1090"/>
                <a:gd name="T81" fmla="*/ 961 h 976"/>
                <a:gd name="T82" fmla="*/ 691 w 1090"/>
                <a:gd name="T83" fmla="*/ 923 h 976"/>
                <a:gd name="T84" fmla="*/ 716 w 1090"/>
                <a:gd name="T85" fmla="*/ 945 h 976"/>
                <a:gd name="T86" fmla="*/ 805 w 1090"/>
                <a:gd name="T87" fmla="*/ 893 h 976"/>
                <a:gd name="T88" fmla="*/ 834 w 1090"/>
                <a:gd name="T89" fmla="*/ 910 h 976"/>
                <a:gd name="T90" fmla="*/ 910 w 1090"/>
                <a:gd name="T91" fmla="*/ 838 h 976"/>
                <a:gd name="T92" fmla="*/ 943 w 1090"/>
                <a:gd name="T93" fmla="*/ 845 h 976"/>
                <a:gd name="T94" fmla="*/ 997 w 1090"/>
                <a:gd name="T95" fmla="*/ 764 h 976"/>
                <a:gd name="T96" fmla="*/ 992 w 1090"/>
                <a:gd name="T97" fmla="*/ 745 h 976"/>
                <a:gd name="T98" fmla="*/ 1052 w 1090"/>
                <a:gd name="T99" fmla="*/ 667 h 976"/>
                <a:gd name="T100" fmla="*/ 1035 w 1090"/>
                <a:gd name="T101" fmla="*/ 634 h 976"/>
                <a:gd name="T102" fmla="*/ 1075 w 1090"/>
                <a:gd name="T103" fmla="*/ 546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90" h="976">
                  <a:moveTo>
                    <a:pt x="1052" y="523"/>
                  </a:moveTo>
                  <a:cubicBezTo>
                    <a:pt x="1048" y="521"/>
                    <a:pt x="1044" y="519"/>
                    <a:pt x="1039" y="518"/>
                  </a:cubicBezTo>
                  <a:cubicBezTo>
                    <a:pt x="1039" y="518"/>
                    <a:pt x="1039" y="518"/>
                    <a:pt x="1039" y="518"/>
                  </a:cubicBezTo>
                  <a:cubicBezTo>
                    <a:pt x="1043" y="518"/>
                    <a:pt x="1048" y="519"/>
                    <a:pt x="1052" y="518"/>
                  </a:cubicBezTo>
                  <a:cubicBezTo>
                    <a:pt x="1062" y="517"/>
                    <a:pt x="1072" y="512"/>
                    <a:pt x="1079" y="503"/>
                  </a:cubicBezTo>
                  <a:cubicBezTo>
                    <a:pt x="1086" y="494"/>
                    <a:pt x="1090" y="481"/>
                    <a:pt x="1089" y="463"/>
                  </a:cubicBezTo>
                  <a:cubicBezTo>
                    <a:pt x="1089" y="462"/>
                    <a:pt x="1089" y="460"/>
                    <a:pt x="1089" y="458"/>
                  </a:cubicBezTo>
                  <a:cubicBezTo>
                    <a:pt x="1087" y="445"/>
                    <a:pt x="1082" y="433"/>
                    <a:pt x="1074" y="424"/>
                  </a:cubicBezTo>
                  <a:cubicBezTo>
                    <a:pt x="1067" y="415"/>
                    <a:pt x="1057" y="408"/>
                    <a:pt x="1047" y="405"/>
                  </a:cubicBezTo>
                  <a:cubicBezTo>
                    <a:pt x="1043" y="404"/>
                    <a:pt x="1038" y="403"/>
                    <a:pt x="1034" y="403"/>
                  </a:cubicBezTo>
                  <a:cubicBezTo>
                    <a:pt x="1034" y="403"/>
                    <a:pt x="1034" y="403"/>
                    <a:pt x="1034" y="403"/>
                  </a:cubicBezTo>
                  <a:cubicBezTo>
                    <a:pt x="1038" y="403"/>
                    <a:pt x="1042" y="402"/>
                    <a:pt x="1046" y="401"/>
                  </a:cubicBezTo>
                  <a:cubicBezTo>
                    <a:pt x="1056" y="397"/>
                    <a:pt x="1064" y="391"/>
                    <a:pt x="1070" y="380"/>
                  </a:cubicBezTo>
                  <a:cubicBezTo>
                    <a:pt x="1075" y="370"/>
                    <a:pt x="1076" y="356"/>
                    <a:pt x="1072" y="339"/>
                  </a:cubicBezTo>
                  <a:cubicBezTo>
                    <a:pt x="1072" y="337"/>
                    <a:pt x="1071" y="336"/>
                    <a:pt x="1070" y="334"/>
                  </a:cubicBezTo>
                  <a:cubicBezTo>
                    <a:pt x="1066" y="322"/>
                    <a:pt x="1058" y="311"/>
                    <a:pt x="1049" y="303"/>
                  </a:cubicBezTo>
                  <a:cubicBezTo>
                    <a:pt x="1039" y="296"/>
                    <a:pt x="1028" y="291"/>
                    <a:pt x="1018" y="291"/>
                  </a:cubicBezTo>
                  <a:cubicBezTo>
                    <a:pt x="1013" y="290"/>
                    <a:pt x="1009" y="291"/>
                    <a:pt x="1005" y="292"/>
                  </a:cubicBezTo>
                  <a:cubicBezTo>
                    <a:pt x="1005" y="292"/>
                    <a:pt x="1005" y="292"/>
                    <a:pt x="1005" y="291"/>
                  </a:cubicBezTo>
                  <a:cubicBezTo>
                    <a:pt x="1009" y="290"/>
                    <a:pt x="1012" y="289"/>
                    <a:pt x="1016" y="286"/>
                  </a:cubicBezTo>
                  <a:cubicBezTo>
                    <a:pt x="1025" y="281"/>
                    <a:pt x="1031" y="273"/>
                    <a:pt x="1034" y="261"/>
                  </a:cubicBezTo>
                  <a:cubicBezTo>
                    <a:pt x="1036" y="250"/>
                    <a:pt x="1034" y="235"/>
                    <a:pt x="1025" y="219"/>
                  </a:cubicBezTo>
                  <a:cubicBezTo>
                    <a:pt x="1024" y="218"/>
                    <a:pt x="1023" y="216"/>
                    <a:pt x="1022" y="215"/>
                  </a:cubicBezTo>
                  <a:cubicBezTo>
                    <a:pt x="1014" y="203"/>
                    <a:pt x="1002" y="194"/>
                    <a:pt x="990" y="190"/>
                  </a:cubicBezTo>
                  <a:cubicBezTo>
                    <a:pt x="979" y="186"/>
                    <a:pt x="967" y="185"/>
                    <a:pt x="957" y="188"/>
                  </a:cubicBezTo>
                  <a:cubicBezTo>
                    <a:pt x="952" y="190"/>
                    <a:pt x="948" y="192"/>
                    <a:pt x="945" y="194"/>
                  </a:cubicBezTo>
                  <a:cubicBezTo>
                    <a:pt x="945" y="194"/>
                    <a:pt x="945" y="194"/>
                    <a:pt x="945" y="194"/>
                  </a:cubicBezTo>
                  <a:cubicBezTo>
                    <a:pt x="948" y="191"/>
                    <a:pt x="951" y="188"/>
                    <a:pt x="953" y="185"/>
                  </a:cubicBezTo>
                  <a:cubicBezTo>
                    <a:pt x="960" y="177"/>
                    <a:pt x="963" y="166"/>
                    <a:pt x="960" y="155"/>
                  </a:cubicBezTo>
                  <a:cubicBezTo>
                    <a:pt x="958" y="143"/>
                    <a:pt x="951" y="130"/>
                    <a:pt x="936" y="119"/>
                  </a:cubicBezTo>
                  <a:cubicBezTo>
                    <a:pt x="935" y="118"/>
                    <a:pt x="933" y="117"/>
                    <a:pt x="932" y="116"/>
                  </a:cubicBezTo>
                  <a:cubicBezTo>
                    <a:pt x="920" y="109"/>
                    <a:pt x="907" y="105"/>
                    <a:pt x="895" y="105"/>
                  </a:cubicBezTo>
                  <a:cubicBezTo>
                    <a:pt x="883" y="105"/>
                    <a:pt x="872" y="109"/>
                    <a:pt x="863" y="115"/>
                  </a:cubicBezTo>
                  <a:cubicBezTo>
                    <a:pt x="860" y="117"/>
                    <a:pt x="856" y="121"/>
                    <a:pt x="854" y="124"/>
                  </a:cubicBezTo>
                  <a:cubicBezTo>
                    <a:pt x="854" y="124"/>
                    <a:pt x="853" y="124"/>
                    <a:pt x="853" y="124"/>
                  </a:cubicBezTo>
                  <a:cubicBezTo>
                    <a:pt x="856" y="120"/>
                    <a:pt x="858" y="117"/>
                    <a:pt x="859" y="113"/>
                  </a:cubicBezTo>
                  <a:cubicBezTo>
                    <a:pt x="862" y="103"/>
                    <a:pt x="862" y="92"/>
                    <a:pt x="857" y="82"/>
                  </a:cubicBezTo>
                  <a:cubicBezTo>
                    <a:pt x="852" y="72"/>
                    <a:pt x="842" y="62"/>
                    <a:pt x="826" y="55"/>
                  </a:cubicBezTo>
                  <a:cubicBezTo>
                    <a:pt x="824" y="54"/>
                    <a:pt x="822" y="54"/>
                    <a:pt x="821" y="53"/>
                  </a:cubicBezTo>
                  <a:cubicBezTo>
                    <a:pt x="808" y="49"/>
                    <a:pt x="795" y="49"/>
                    <a:pt x="784" y="52"/>
                  </a:cubicBezTo>
                  <a:cubicBezTo>
                    <a:pt x="772" y="55"/>
                    <a:pt x="762" y="60"/>
                    <a:pt x="755" y="68"/>
                  </a:cubicBezTo>
                  <a:cubicBezTo>
                    <a:pt x="752" y="71"/>
                    <a:pt x="750" y="75"/>
                    <a:pt x="748" y="79"/>
                  </a:cubicBezTo>
                  <a:cubicBezTo>
                    <a:pt x="748" y="79"/>
                    <a:pt x="747" y="79"/>
                    <a:pt x="747" y="79"/>
                  </a:cubicBezTo>
                  <a:cubicBezTo>
                    <a:pt x="749" y="75"/>
                    <a:pt x="750" y="71"/>
                    <a:pt x="751" y="67"/>
                  </a:cubicBezTo>
                  <a:cubicBezTo>
                    <a:pt x="752" y="57"/>
                    <a:pt x="750" y="46"/>
                    <a:pt x="743" y="37"/>
                  </a:cubicBezTo>
                  <a:cubicBezTo>
                    <a:pt x="736" y="28"/>
                    <a:pt x="724" y="21"/>
                    <a:pt x="707" y="17"/>
                  </a:cubicBezTo>
                  <a:cubicBezTo>
                    <a:pt x="706" y="17"/>
                    <a:pt x="704" y="16"/>
                    <a:pt x="702" y="16"/>
                  </a:cubicBezTo>
                  <a:cubicBezTo>
                    <a:pt x="689" y="15"/>
                    <a:pt x="677" y="17"/>
                    <a:pt x="666" y="22"/>
                  </a:cubicBezTo>
                  <a:cubicBezTo>
                    <a:pt x="655" y="26"/>
                    <a:pt x="646" y="34"/>
                    <a:pt x="641" y="42"/>
                  </a:cubicBezTo>
                  <a:cubicBezTo>
                    <a:pt x="638" y="46"/>
                    <a:pt x="636" y="50"/>
                    <a:pt x="635" y="55"/>
                  </a:cubicBezTo>
                  <a:cubicBezTo>
                    <a:pt x="635" y="55"/>
                    <a:pt x="635" y="55"/>
                    <a:pt x="635" y="55"/>
                  </a:cubicBezTo>
                  <a:cubicBezTo>
                    <a:pt x="636" y="51"/>
                    <a:pt x="636" y="46"/>
                    <a:pt x="636" y="42"/>
                  </a:cubicBezTo>
                  <a:cubicBezTo>
                    <a:pt x="635" y="32"/>
                    <a:pt x="631" y="22"/>
                    <a:pt x="623" y="14"/>
                  </a:cubicBezTo>
                  <a:cubicBezTo>
                    <a:pt x="615" y="6"/>
                    <a:pt x="602" y="1"/>
                    <a:pt x="585" y="0"/>
                  </a:cubicBezTo>
                  <a:cubicBezTo>
                    <a:pt x="583" y="0"/>
                    <a:pt x="582" y="0"/>
                    <a:pt x="580" y="0"/>
                  </a:cubicBezTo>
                  <a:cubicBezTo>
                    <a:pt x="567" y="0"/>
                    <a:pt x="555" y="5"/>
                    <a:pt x="545" y="11"/>
                  </a:cubicBezTo>
                  <a:cubicBezTo>
                    <a:pt x="535" y="18"/>
                    <a:pt x="527" y="26"/>
                    <a:pt x="523" y="36"/>
                  </a:cubicBezTo>
                  <a:cubicBezTo>
                    <a:pt x="522" y="40"/>
                    <a:pt x="520" y="44"/>
                    <a:pt x="520" y="49"/>
                  </a:cubicBezTo>
                  <a:cubicBezTo>
                    <a:pt x="520" y="49"/>
                    <a:pt x="520" y="49"/>
                    <a:pt x="519" y="49"/>
                  </a:cubicBezTo>
                  <a:cubicBezTo>
                    <a:pt x="520" y="45"/>
                    <a:pt x="520" y="40"/>
                    <a:pt x="519" y="36"/>
                  </a:cubicBezTo>
                  <a:cubicBezTo>
                    <a:pt x="517" y="26"/>
                    <a:pt x="511" y="17"/>
                    <a:pt x="501" y="11"/>
                  </a:cubicBezTo>
                  <a:cubicBezTo>
                    <a:pt x="492" y="4"/>
                    <a:pt x="478" y="1"/>
                    <a:pt x="461" y="3"/>
                  </a:cubicBezTo>
                  <a:cubicBezTo>
                    <a:pt x="460" y="3"/>
                    <a:pt x="458" y="4"/>
                    <a:pt x="456" y="4"/>
                  </a:cubicBezTo>
                  <a:cubicBezTo>
                    <a:pt x="444" y="7"/>
                    <a:pt x="432" y="13"/>
                    <a:pt x="423" y="21"/>
                  </a:cubicBezTo>
                  <a:cubicBezTo>
                    <a:pt x="415" y="29"/>
                    <a:pt x="409" y="39"/>
                    <a:pt x="407" y="49"/>
                  </a:cubicBezTo>
                  <a:cubicBezTo>
                    <a:pt x="405" y="54"/>
                    <a:pt x="405" y="58"/>
                    <a:pt x="406" y="63"/>
                  </a:cubicBezTo>
                  <a:cubicBezTo>
                    <a:pt x="405" y="63"/>
                    <a:pt x="405" y="63"/>
                    <a:pt x="405" y="63"/>
                  </a:cubicBezTo>
                  <a:cubicBezTo>
                    <a:pt x="405" y="59"/>
                    <a:pt x="404" y="55"/>
                    <a:pt x="402" y="51"/>
                  </a:cubicBezTo>
                  <a:cubicBezTo>
                    <a:pt x="398" y="41"/>
                    <a:pt x="391" y="33"/>
                    <a:pt x="380" y="29"/>
                  </a:cubicBezTo>
                  <a:cubicBezTo>
                    <a:pt x="369" y="25"/>
                    <a:pt x="355" y="24"/>
                    <a:pt x="339" y="30"/>
                  </a:cubicBezTo>
                  <a:cubicBezTo>
                    <a:pt x="337" y="30"/>
                    <a:pt x="335" y="31"/>
                    <a:pt x="334" y="32"/>
                  </a:cubicBezTo>
                  <a:cubicBezTo>
                    <a:pt x="321" y="37"/>
                    <a:pt x="311" y="46"/>
                    <a:pt x="305" y="56"/>
                  </a:cubicBezTo>
                  <a:cubicBezTo>
                    <a:pt x="298" y="66"/>
                    <a:pt x="294" y="77"/>
                    <a:pt x="295" y="88"/>
                  </a:cubicBezTo>
                  <a:cubicBezTo>
                    <a:pt x="295" y="92"/>
                    <a:pt x="296" y="97"/>
                    <a:pt x="297" y="101"/>
                  </a:cubicBezTo>
                  <a:cubicBezTo>
                    <a:pt x="297" y="101"/>
                    <a:pt x="297" y="101"/>
                    <a:pt x="297" y="101"/>
                  </a:cubicBezTo>
                  <a:cubicBezTo>
                    <a:pt x="295" y="97"/>
                    <a:pt x="293" y="93"/>
                    <a:pt x="291" y="90"/>
                  </a:cubicBezTo>
                  <a:cubicBezTo>
                    <a:pt x="284" y="82"/>
                    <a:pt x="275" y="76"/>
                    <a:pt x="263" y="75"/>
                  </a:cubicBezTo>
                  <a:cubicBezTo>
                    <a:pt x="252" y="74"/>
                    <a:pt x="237" y="77"/>
                    <a:pt x="223" y="88"/>
                  </a:cubicBezTo>
                  <a:cubicBezTo>
                    <a:pt x="221" y="89"/>
                    <a:pt x="220" y="90"/>
                    <a:pt x="218" y="92"/>
                  </a:cubicBezTo>
                  <a:cubicBezTo>
                    <a:pt x="208" y="101"/>
                    <a:pt x="201" y="112"/>
                    <a:pt x="198" y="124"/>
                  </a:cubicBezTo>
                  <a:cubicBezTo>
                    <a:pt x="194" y="135"/>
                    <a:pt x="195" y="147"/>
                    <a:pt x="198" y="157"/>
                  </a:cubicBezTo>
                  <a:cubicBezTo>
                    <a:pt x="199" y="161"/>
                    <a:pt x="202" y="165"/>
                    <a:pt x="204" y="169"/>
                  </a:cubicBezTo>
                  <a:cubicBezTo>
                    <a:pt x="204" y="169"/>
                    <a:pt x="204" y="169"/>
                    <a:pt x="204" y="169"/>
                  </a:cubicBezTo>
                  <a:cubicBezTo>
                    <a:pt x="201" y="166"/>
                    <a:pt x="198" y="163"/>
                    <a:pt x="195" y="160"/>
                  </a:cubicBezTo>
                  <a:cubicBezTo>
                    <a:pt x="187" y="154"/>
                    <a:pt x="176" y="151"/>
                    <a:pt x="165" y="154"/>
                  </a:cubicBezTo>
                  <a:cubicBezTo>
                    <a:pt x="153" y="156"/>
                    <a:pt x="141" y="163"/>
                    <a:pt x="130" y="176"/>
                  </a:cubicBezTo>
                  <a:cubicBezTo>
                    <a:pt x="129" y="178"/>
                    <a:pt x="128" y="179"/>
                    <a:pt x="127" y="181"/>
                  </a:cubicBezTo>
                  <a:cubicBezTo>
                    <a:pt x="119" y="192"/>
                    <a:pt x="116" y="204"/>
                    <a:pt x="115" y="216"/>
                  </a:cubicBezTo>
                  <a:cubicBezTo>
                    <a:pt x="115" y="228"/>
                    <a:pt x="118" y="239"/>
                    <a:pt x="123" y="248"/>
                  </a:cubicBezTo>
                  <a:cubicBezTo>
                    <a:pt x="126" y="252"/>
                    <a:pt x="129" y="255"/>
                    <a:pt x="132" y="258"/>
                  </a:cubicBezTo>
                  <a:cubicBezTo>
                    <a:pt x="132" y="258"/>
                    <a:pt x="132" y="259"/>
                    <a:pt x="132" y="259"/>
                  </a:cubicBezTo>
                  <a:cubicBezTo>
                    <a:pt x="128" y="256"/>
                    <a:pt x="125" y="254"/>
                    <a:pt x="121" y="252"/>
                  </a:cubicBezTo>
                  <a:cubicBezTo>
                    <a:pt x="112" y="248"/>
                    <a:pt x="101" y="248"/>
                    <a:pt x="90" y="252"/>
                  </a:cubicBezTo>
                  <a:cubicBezTo>
                    <a:pt x="80" y="257"/>
                    <a:pt x="69" y="266"/>
                    <a:pt x="61" y="282"/>
                  </a:cubicBezTo>
                  <a:cubicBezTo>
                    <a:pt x="61" y="284"/>
                    <a:pt x="60" y="285"/>
                    <a:pt x="59" y="287"/>
                  </a:cubicBezTo>
                  <a:cubicBezTo>
                    <a:pt x="54" y="299"/>
                    <a:pt x="54" y="312"/>
                    <a:pt x="56" y="324"/>
                  </a:cubicBezTo>
                  <a:cubicBezTo>
                    <a:pt x="58" y="336"/>
                    <a:pt x="63" y="346"/>
                    <a:pt x="70" y="353"/>
                  </a:cubicBezTo>
                  <a:cubicBezTo>
                    <a:pt x="73" y="357"/>
                    <a:pt x="77" y="359"/>
                    <a:pt x="81" y="361"/>
                  </a:cubicBezTo>
                  <a:cubicBezTo>
                    <a:pt x="81" y="362"/>
                    <a:pt x="81" y="362"/>
                    <a:pt x="81" y="362"/>
                  </a:cubicBezTo>
                  <a:cubicBezTo>
                    <a:pt x="77" y="360"/>
                    <a:pt x="73" y="359"/>
                    <a:pt x="69" y="358"/>
                  </a:cubicBezTo>
                  <a:cubicBezTo>
                    <a:pt x="59" y="356"/>
                    <a:pt x="48" y="358"/>
                    <a:pt x="39" y="365"/>
                  </a:cubicBezTo>
                  <a:cubicBezTo>
                    <a:pt x="29" y="371"/>
                    <a:pt x="21" y="383"/>
                    <a:pt x="17" y="400"/>
                  </a:cubicBezTo>
                  <a:cubicBezTo>
                    <a:pt x="17" y="401"/>
                    <a:pt x="16" y="403"/>
                    <a:pt x="16" y="405"/>
                  </a:cubicBezTo>
                  <a:cubicBezTo>
                    <a:pt x="14" y="418"/>
                    <a:pt x="16" y="431"/>
                    <a:pt x="20" y="442"/>
                  </a:cubicBezTo>
                  <a:cubicBezTo>
                    <a:pt x="25" y="453"/>
                    <a:pt x="32" y="462"/>
                    <a:pt x="41" y="468"/>
                  </a:cubicBezTo>
                  <a:cubicBezTo>
                    <a:pt x="45" y="470"/>
                    <a:pt x="49" y="472"/>
                    <a:pt x="53" y="473"/>
                  </a:cubicBezTo>
                  <a:cubicBezTo>
                    <a:pt x="53" y="473"/>
                    <a:pt x="53" y="474"/>
                    <a:pt x="53" y="474"/>
                  </a:cubicBezTo>
                  <a:cubicBezTo>
                    <a:pt x="49" y="473"/>
                    <a:pt x="45" y="472"/>
                    <a:pt x="41" y="473"/>
                  </a:cubicBezTo>
                  <a:cubicBezTo>
                    <a:pt x="31" y="473"/>
                    <a:pt x="21" y="477"/>
                    <a:pt x="13" y="486"/>
                  </a:cubicBezTo>
                  <a:cubicBezTo>
                    <a:pt x="5" y="495"/>
                    <a:pt x="0" y="508"/>
                    <a:pt x="0" y="526"/>
                  </a:cubicBezTo>
                  <a:cubicBezTo>
                    <a:pt x="0" y="528"/>
                    <a:pt x="0" y="529"/>
                    <a:pt x="0" y="531"/>
                  </a:cubicBezTo>
                  <a:cubicBezTo>
                    <a:pt x="1" y="545"/>
                    <a:pt x="7" y="557"/>
                    <a:pt x="14" y="567"/>
                  </a:cubicBezTo>
                  <a:cubicBezTo>
                    <a:pt x="21" y="576"/>
                    <a:pt x="31" y="583"/>
                    <a:pt x="41" y="586"/>
                  </a:cubicBezTo>
                  <a:cubicBezTo>
                    <a:pt x="45" y="588"/>
                    <a:pt x="49" y="588"/>
                    <a:pt x="54" y="588"/>
                  </a:cubicBezTo>
                  <a:cubicBezTo>
                    <a:pt x="54" y="588"/>
                    <a:pt x="54" y="589"/>
                    <a:pt x="54" y="589"/>
                  </a:cubicBezTo>
                  <a:cubicBezTo>
                    <a:pt x="50" y="589"/>
                    <a:pt x="46" y="590"/>
                    <a:pt x="42" y="591"/>
                  </a:cubicBezTo>
                  <a:cubicBezTo>
                    <a:pt x="32" y="594"/>
                    <a:pt x="23" y="601"/>
                    <a:pt x="18" y="612"/>
                  </a:cubicBezTo>
                  <a:cubicBezTo>
                    <a:pt x="13" y="622"/>
                    <a:pt x="12" y="637"/>
                    <a:pt x="17" y="654"/>
                  </a:cubicBezTo>
                  <a:cubicBezTo>
                    <a:pt x="18" y="656"/>
                    <a:pt x="18" y="657"/>
                    <a:pt x="19" y="659"/>
                  </a:cubicBezTo>
                  <a:cubicBezTo>
                    <a:pt x="24" y="672"/>
                    <a:pt x="33" y="682"/>
                    <a:pt x="43" y="690"/>
                  </a:cubicBezTo>
                  <a:cubicBezTo>
                    <a:pt x="53" y="697"/>
                    <a:pt x="64" y="700"/>
                    <a:pt x="74" y="700"/>
                  </a:cubicBezTo>
                  <a:cubicBezTo>
                    <a:pt x="79" y="700"/>
                    <a:pt x="83" y="700"/>
                    <a:pt x="87" y="698"/>
                  </a:cubicBezTo>
                  <a:cubicBezTo>
                    <a:pt x="87" y="698"/>
                    <a:pt x="87" y="699"/>
                    <a:pt x="87" y="699"/>
                  </a:cubicBezTo>
                  <a:cubicBezTo>
                    <a:pt x="84" y="700"/>
                    <a:pt x="80" y="702"/>
                    <a:pt x="76" y="705"/>
                  </a:cubicBezTo>
                  <a:cubicBezTo>
                    <a:pt x="68" y="710"/>
                    <a:pt x="62" y="720"/>
                    <a:pt x="61" y="731"/>
                  </a:cubicBezTo>
                  <a:cubicBezTo>
                    <a:pt x="59" y="743"/>
                    <a:pt x="62" y="757"/>
                    <a:pt x="73" y="772"/>
                  </a:cubicBezTo>
                  <a:cubicBezTo>
                    <a:pt x="74" y="774"/>
                    <a:pt x="75" y="775"/>
                    <a:pt x="76" y="777"/>
                  </a:cubicBezTo>
                  <a:cubicBezTo>
                    <a:pt x="85" y="787"/>
                    <a:pt x="96" y="794"/>
                    <a:pt x="108" y="798"/>
                  </a:cubicBezTo>
                  <a:cubicBezTo>
                    <a:pt x="119" y="802"/>
                    <a:pt x="131" y="802"/>
                    <a:pt x="141" y="799"/>
                  </a:cubicBezTo>
                  <a:cubicBezTo>
                    <a:pt x="145" y="797"/>
                    <a:pt x="149" y="795"/>
                    <a:pt x="153" y="793"/>
                  </a:cubicBezTo>
                  <a:cubicBezTo>
                    <a:pt x="153" y="793"/>
                    <a:pt x="153" y="793"/>
                    <a:pt x="153" y="793"/>
                  </a:cubicBezTo>
                  <a:cubicBezTo>
                    <a:pt x="150" y="796"/>
                    <a:pt x="147" y="798"/>
                    <a:pt x="145" y="802"/>
                  </a:cubicBezTo>
                  <a:cubicBezTo>
                    <a:pt x="138" y="810"/>
                    <a:pt x="135" y="821"/>
                    <a:pt x="137" y="832"/>
                  </a:cubicBezTo>
                  <a:cubicBezTo>
                    <a:pt x="139" y="843"/>
                    <a:pt x="147" y="856"/>
                    <a:pt x="161" y="867"/>
                  </a:cubicBezTo>
                  <a:cubicBezTo>
                    <a:pt x="162" y="868"/>
                    <a:pt x="164" y="869"/>
                    <a:pt x="165" y="870"/>
                  </a:cubicBezTo>
                  <a:cubicBezTo>
                    <a:pt x="177" y="878"/>
                    <a:pt x="189" y="881"/>
                    <a:pt x="201" y="882"/>
                  </a:cubicBezTo>
                  <a:cubicBezTo>
                    <a:pt x="213" y="882"/>
                    <a:pt x="225" y="879"/>
                    <a:pt x="233" y="873"/>
                  </a:cubicBezTo>
                  <a:cubicBezTo>
                    <a:pt x="237" y="870"/>
                    <a:pt x="240" y="867"/>
                    <a:pt x="243" y="864"/>
                  </a:cubicBezTo>
                  <a:cubicBezTo>
                    <a:pt x="243" y="864"/>
                    <a:pt x="243" y="864"/>
                    <a:pt x="244" y="864"/>
                  </a:cubicBezTo>
                  <a:cubicBezTo>
                    <a:pt x="241" y="868"/>
                    <a:pt x="239" y="871"/>
                    <a:pt x="237" y="875"/>
                  </a:cubicBezTo>
                  <a:cubicBezTo>
                    <a:pt x="234" y="885"/>
                    <a:pt x="233" y="895"/>
                    <a:pt x="238" y="906"/>
                  </a:cubicBezTo>
                  <a:cubicBezTo>
                    <a:pt x="243" y="917"/>
                    <a:pt x="253" y="927"/>
                    <a:pt x="269" y="934"/>
                  </a:cubicBezTo>
                  <a:cubicBezTo>
                    <a:pt x="271" y="935"/>
                    <a:pt x="272" y="935"/>
                    <a:pt x="274" y="936"/>
                  </a:cubicBezTo>
                  <a:cubicBezTo>
                    <a:pt x="287" y="941"/>
                    <a:pt x="301" y="941"/>
                    <a:pt x="313" y="938"/>
                  </a:cubicBezTo>
                  <a:cubicBezTo>
                    <a:pt x="325" y="935"/>
                    <a:pt x="335" y="929"/>
                    <a:pt x="342" y="921"/>
                  </a:cubicBezTo>
                  <a:cubicBezTo>
                    <a:pt x="345" y="918"/>
                    <a:pt x="347" y="914"/>
                    <a:pt x="348" y="910"/>
                  </a:cubicBezTo>
                  <a:cubicBezTo>
                    <a:pt x="349" y="910"/>
                    <a:pt x="349" y="910"/>
                    <a:pt x="349" y="910"/>
                  </a:cubicBezTo>
                  <a:cubicBezTo>
                    <a:pt x="348" y="914"/>
                    <a:pt x="347" y="918"/>
                    <a:pt x="346" y="922"/>
                  </a:cubicBezTo>
                  <a:cubicBezTo>
                    <a:pt x="346" y="932"/>
                    <a:pt x="349" y="943"/>
                    <a:pt x="357" y="951"/>
                  </a:cubicBezTo>
                  <a:cubicBezTo>
                    <a:pt x="365" y="960"/>
                    <a:pt x="377" y="967"/>
                    <a:pt x="394" y="969"/>
                  </a:cubicBezTo>
                  <a:cubicBezTo>
                    <a:pt x="396" y="969"/>
                    <a:pt x="397" y="969"/>
                    <a:pt x="399" y="969"/>
                  </a:cubicBezTo>
                  <a:cubicBezTo>
                    <a:pt x="412" y="970"/>
                    <a:pt x="424" y="967"/>
                    <a:pt x="435" y="961"/>
                  </a:cubicBezTo>
                  <a:cubicBezTo>
                    <a:pt x="445" y="955"/>
                    <a:pt x="453" y="947"/>
                    <a:pt x="458" y="938"/>
                  </a:cubicBezTo>
                  <a:cubicBezTo>
                    <a:pt x="460" y="934"/>
                    <a:pt x="462" y="930"/>
                    <a:pt x="463" y="925"/>
                  </a:cubicBezTo>
                  <a:cubicBezTo>
                    <a:pt x="463" y="925"/>
                    <a:pt x="463" y="925"/>
                    <a:pt x="463" y="925"/>
                  </a:cubicBezTo>
                  <a:cubicBezTo>
                    <a:pt x="463" y="929"/>
                    <a:pt x="462" y="934"/>
                    <a:pt x="463" y="938"/>
                  </a:cubicBezTo>
                  <a:cubicBezTo>
                    <a:pt x="464" y="948"/>
                    <a:pt x="469" y="958"/>
                    <a:pt x="478" y="965"/>
                  </a:cubicBezTo>
                  <a:cubicBezTo>
                    <a:pt x="487" y="972"/>
                    <a:pt x="499" y="976"/>
                    <a:pt x="516" y="976"/>
                  </a:cubicBezTo>
                  <a:cubicBezTo>
                    <a:pt x="518" y="976"/>
                    <a:pt x="520" y="976"/>
                    <a:pt x="521" y="976"/>
                  </a:cubicBezTo>
                  <a:cubicBezTo>
                    <a:pt x="547" y="973"/>
                    <a:pt x="568" y="956"/>
                    <a:pt x="575" y="937"/>
                  </a:cubicBezTo>
                  <a:cubicBezTo>
                    <a:pt x="577" y="933"/>
                    <a:pt x="578" y="928"/>
                    <a:pt x="578" y="924"/>
                  </a:cubicBezTo>
                  <a:cubicBezTo>
                    <a:pt x="578" y="924"/>
                    <a:pt x="578" y="924"/>
                    <a:pt x="579" y="924"/>
                  </a:cubicBezTo>
                  <a:cubicBezTo>
                    <a:pt x="578" y="928"/>
                    <a:pt x="579" y="932"/>
                    <a:pt x="580" y="936"/>
                  </a:cubicBezTo>
                  <a:cubicBezTo>
                    <a:pt x="582" y="946"/>
                    <a:pt x="588" y="955"/>
                    <a:pt x="597" y="961"/>
                  </a:cubicBezTo>
                  <a:cubicBezTo>
                    <a:pt x="607" y="967"/>
                    <a:pt x="620" y="971"/>
                    <a:pt x="636" y="969"/>
                  </a:cubicBezTo>
                  <a:cubicBezTo>
                    <a:pt x="638" y="968"/>
                    <a:pt x="640" y="968"/>
                    <a:pt x="641" y="968"/>
                  </a:cubicBezTo>
                  <a:cubicBezTo>
                    <a:pt x="654" y="965"/>
                    <a:pt x="665" y="959"/>
                    <a:pt x="674" y="951"/>
                  </a:cubicBezTo>
                  <a:cubicBezTo>
                    <a:pt x="682" y="943"/>
                    <a:pt x="688" y="933"/>
                    <a:pt x="691" y="923"/>
                  </a:cubicBezTo>
                  <a:cubicBezTo>
                    <a:pt x="692" y="919"/>
                    <a:pt x="693" y="915"/>
                    <a:pt x="692" y="910"/>
                  </a:cubicBezTo>
                  <a:cubicBezTo>
                    <a:pt x="693" y="910"/>
                    <a:pt x="693" y="910"/>
                    <a:pt x="693" y="910"/>
                  </a:cubicBezTo>
                  <a:cubicBezTo>
                    <a:pt x="693" y="914"/>
                    <a:pt x="694" y="918"/>
                    <a:pt x="696" y="922"/>
                  </a:cubicBezTo>
                  <a:cubicBezTo>
                    <a:pt x="699" y="932"/>
                    <a:pt x="706" y="940"/>
                    <a:pt x="716" y="945"/>
                  </a:cubicBezTo>
                  <a:cubicBezTo>
                    <a:pt x="727" y="950"/>
                    <a:pt x="740" y="951"/>
                    <a:pt x="757" y="947"/>
                  </a:cubicBezTo>
                  <a:cubicBezTo>
                    <a:pt x="759" y="946"/>
                    <a:pt x="760" y="946"/>
                    <a:pt x="762" y="945"/>
                  </a:cubicBezTo>
                  <a:cubicBezTo>
                    <a:pt x="774" y="941"/>
                    <a:pt x="784" y="933"/>
                    <a:pt x="792" y="923"/>
                  </a:cubicBezTo>
                  <a:cubicBezTo>
                    <a:pt x="799" y="914"/>
                    <a:pt x="804" y="903"/>
                    <a:pt x="805" y="893"/>
                  </a:cubicBezTo>
                  <a:cubicBezTo>
                    <a:pt x="805" y="889"/>
                    <a:pt x="805" y="884"/>
                    <a:pt x="804" y="880"/>
                  </a:cubicBezTo>
                  <a:cubicBezTo>
                    <a:pt x="804" y="880"/>
                    <a:pt x="804" y="880"/>
                    <a:pt x="804" y="880"/>
                  </a:cubicBezTo>
                  <a:cubicBezTo>
                    <a:pt x="805" y="884"/>
                    <a:pt x="807" y="887"/>
                    <a:pt x="809" y="891"/>
                  </a:cubicBezTo>
                  <a:cubicBezTo>
                    <a:pt x="814" y="900"/>
                    <a:pt x="822" y="907"/>
                    <a:pt x="834" y="910"/>
                  </a:cubicBezTo>
                  <a:cubicBezTo>
                    <a:pt x="845" y="912"/>
                    <a:pt x="859" y="911"/>
                    <a:pt x="875" y="902"/>
                  </a:cubicBezTo>
                  <a:cubicBezTo>
                    <a:pt x="877" y="902"/>
                    <a:pt x="878" y="901"/>
                    <a:pt x="880" y="900"/>
                  </a:cubicBezTo>
                  <a:cubicBezTo>
                    <a:pt x="891" y="892"/>
                    <a:pt x="900" y="882"/>
                    <a:pt x="905" y="871"/>
                  </a:cubicBezTo>
                  <a:cubicBezTo>
                    <a:pt x="910" y="860"/>
                    <a:pt x="912" y="848"/>
                    <a:pt x="910" y="838"/>
                  </a:cubicBezTo>
                  <a:cubicBezTo>
                    <a:pt x="909" y="833"/>
                    <a:pt x="907" y="829"/>
                    <a:pt x="905" y="825"/>
                  </a:cubicBezTo>
                  <a:cubicBezTo>
                    <a:pt x="905" y="825"/>
                    <a:pt x="905" y="825"/>
                    <a:pt x="905" y="825"/>
                  </a:cubicBezTo>
                  <a:cubicBezTo>
                    <a:pt x="908" y="829"/>
                    <a:pt x="910" y="832"/>
                    <a:pt x="913" y="835"/>
                  </a:cubicBezTo>
                  <a:cubicBezTo>
                    <a:pt x="921" y="842"/>
                    <a:pt x="931" y="846"/>
                    <a:pt x="943" y="845"/>
                  </a:cubicBezTo>
                  <a:cubicBezTo>
                    <a:pt x="954" y="844"/>
                    <a:pt x="968" y="837"/>
                    <a:pt x="981" y="824"/>
                  </a:cubicBezTo>
                  <a:cubicBezTo>
                    <a:pt x="982" y="822"/>
                    <a:pt x="983" y="821"/>
                    <a:pt x="984" y="819"/>
                  </a:cubicBezTo>
                  <a:cubicBezTo>
                    <a:pt x="993" y="808"/>
                    <a:pt x="998" y="794"/>
                    <a:pt x="998" y="782"/>
                  </a:cubicBezTo>
                  <a:cubicBezTo>
                    <a:pt x="999" y="775"/>
                    <a:pt x="998" y="769"/>
                    <a:pt x="997" y="764"/>
                  </a:cubicBezTo>
                  <a:cubicBezTo>
                    <a:pt x="995" y="758"/>
                    <a:pt x="993" y="753"/>
                    <a:pt x="990" y="749"/>
                  </a:cubicBezTo>
                  <a:cubicBezTo>
                    <a:pt x="987" y="745"/>
                    <a:pt x="984" y="742"/>
                    <a:pt x="981" y="740"/>
                  </a:cubicBezTo>
                  <a:cubicBezTo>
                    <a:pt x="981" y="739"/>
                    <a:pt x="981" y="739"/>
                    <a:pt x="981" y="739"/>
                  </a:cubicBezTo>
                  <a:cubicBezTo>
                    <a:pt x="984" y="741"/>
                    <a:pt x="988" y="743"/>
                    <a:pt x="992" y="745"/>
                  </a:cubicBezTo>
                  <a:cubicBezTo>
                    <a:pt x="1002" y="748"/>
                    <a:pt x="1013" y="748"/>
                    <a:pt x="1023" y="743"/>
                  </a:cubicBezTo>
                  <a:cubicBezTo>
                    <a:pt x="1034" y="737"/>
                    <a:pt x="1043" y="726"/>
                    <a:pt x="1050" y="710"/>
                  </a:cubicBezTo>
                  <a:cubicBezTo>
                    <a:pt x="1050" y="708"/>
                    <a:pt x="1051" y="706"/>
                    <a:pt x="1051" y="705"/>
                  </a:cubicBezTo>
                  <a:cubicBezTo>
                    <a:pt x="1055" y="692"/>
                    <a:pt x="1055" y="679"/>
                    <a:pt x="1052" y="667"/>
                  </a:cubicBezTo>
                  <a:cubicBezTo>
                    <a:pt x="1048" y="656"/>
                    <a:pt x="1042" y="646"/>
                    <a:pt x="1034" y="639"/>
                  </a:cubicBezTo>
                  <a:cubicBezTo>
                    <a:pt x="1031" y="636"/>
                    <a:pt x="1027" y="634"/>
                    <a:pt x="1023" y="632"/>
                  </a:cubicBezTo>
                  <a:cubicBezTo>
                    <a:pt x="1023" y="632"/>
                    <a:pt x="1023" y="632"/>
                    <a:pt x="1023" y="632"/>
                  </a:cubicBezTo>
                  <a:cubicBezTo>
                    <a:pt x="1027" y="633"/>
                    <a:pt x="1031" y="634"/>
                    <a:pt x="1035" y="634"/>
                  </a:cubicBezTo>
                  <a:cubicBezTo>
                    <a:pt x="1045" y="635"/>
                    <a:pt x="1056" y="632"/>
                    <a:pt x="1064" y="625"/>
                  </a:cubicBezTo>
                  <a:cubicBezTo>
                    <a:pt x="1073" y="617"/>
                    <a:pt x="1080" y="605"/>
                    <a:pt x="1082" y="588"/>
                  </a:cubicBezTo>
                  <a:cubicBezTo>
                    <a:pt x="1082" y="586"/>
                    <a:pt x="1083" y="584"/>
                    <a:pt x="1083" y="583"/>
                  </a:cubicBezTo>
                  <a:cubicBezTo>
                    <a:pt x="1083" y="570"/>
                    <a:pt x="1080" y="557"/>
                    <a:pt x="1075" y="546"/>
                  </a:cubicBezTo>
                  <a:cubicBezTo>
                    <a:pt x="1069" y="536"/>
                    <a:pt x="1061" y="528"/>
                    <a:pt x="1052" y="523"/>
                  </a:cubicBezTo>
                  <a:close/>
                </a:path>
              </a:pathLst>
            </a:custGeom>
            <a:blipFill dpi="0" rotWithShape="1">
              <a:blip r:embed="rId4"/>
              <a:srcRect/>
              <a:stretch>
                <a:fillRect l="-1000" b="-13000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8">
              <a:extLst>
                <a:ext uri="{FF2B5EF4-FFF2-40B4-BE49-F238E27FC236}">
                  <a16:creationId xmlns="" xmlns:a16="http://schemas.microsoft.com/office/drawing/2014/main" id="{90F61912-EDAF-4102-A761-01E0CF0F77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70220" y="247458"/>
              <a:ext cx="7301833" cy="6606421"/>
            </a:xfrm>
            <a:custGeom>
              <a:avLst/>
              <a:gdLst>
                <a:gd name="T0" fmla="*/ 484 w 967"/>
                <a:gd name="T1" fmla="*/ 866 h 874"/>
                <a:gd name="T2" fmla="*/ 439 w 967"/>
                <a:gd name="T3" fmla="*/ 864 h 874"/>
                <a:gd name="T4" fmla="*/ 548 w 967"/>
                <a:gd name="T5" fmla="*/ 870 h 874"/>
                <a:gd name="T6" fmla="*/ 417 w 967"/>
                <a:gd name="T7" fmla="*/ 870 h 874"/>
                <a:gd name="T8" fmla="*/ 373 w 967"/>
                <a:gd name="T9" fmla="*/ 863 h 874"/>
                <a:gd name="T10" fmla="*/ 611 w 967"/>
                <a:gd name="T11" fmla="*/ 850 h 874"/>
                <a:gd name="T12" fmla="*/ 313 w 967"/>
                <a:gd name="T13" fmla="*/ 837 h 874"/>
                <a:gd name="T14" fmla="*/ 675 w 967"/>
                <a:gd name="T15" fmla="*/ 838 h 874"/>
                <a:gd name="T16" fmla="*/ 290 w 967"/>
                <a:gd name="T17" fmla="*/ 837 h 874"/>
                <a:gd name="T18" fmla="*/ 249 w 967"/>
                <a:gd name="T19" fmla="*/ 819 h 874"/>
                <a:gd name="T20" fmla="*/ 731 w 967"/>
                <a:gd name="T21" fmla="*/ 803 h 874"/>
                <a:gd name="T22" fmla="*/ 197 w 967"/>
                <a:gd name="T23" fmla="*/ 779 h 874"/>
                <a:gd name="T24" fmla="*/ 790 w 967"/>
                <a:gd name="T25" fmla="*/ 775 h 874"/>
                <a:gd name="T26" fmla="*/ 175 w 967"/>
                <a:gd name="T27" fmla="*/ 773 h 874"/>
                <a:gd name="T28" fmla="*/ 141 w 967"/>
                <a:gd name="T29" fmla="*/ 745 h 874"/>
                <a:gd name="T30" fmla="*/ 835 w 967"/>
                <a:gd name="T31" fmla="*/ 726 h 874"/>
                <a:gd name="T32" fmla="*/ 102 w 967"/>
                <a:gd name="T33" fmla="*/ 692 h 874"/>
                <a:gd name="T34" fmla="*/ 884 w 967"/>
                <a:gd name="T35" fmla="*/ 682 h 874"/>
                <a:gd name="T36" fmla="*/ 82 w 967"/>
                <a:gd name="T37" fmla="*/ 680 h 874"/>
                <a:gd name="T38" fmla="*/ 58 w 967"/>
                <a:gd name="T39" fmla="*/ 643 h 874"/>
                <a:gd name="T40" fmla="*/ 912 w 967"/>
                <a:gd name="T41" fmla="*/ 623 h 874"/>
                <a:gd name="T42" fmla="*/ 36 w 967"/>
                <a:gd name="T43" fmla="*/ 581 h 874"/>
                <a:gd name="T44" fmla="*/ 945 w 967"/>
                <a:gd name="T45" fmla="*/ 567 h 874"/>
                <a:gd name="T46" fmla="*/ 21 w 967"/>
                <a:gd name="T47" fmla="*/ 564 h 874"/>
                <a:gd name="T48" fmla="*/ 9 w 967"/>
                <a:gd name="T49" fmla="*/ 521 h 874"/>
                <a:gd name="T50" fmla="*/ 954 w 967"/>
                <a:gd name="T51" fmla="*/ 501 h 874"/>
                <a:gd name="T52" fmla="*/ 9 w 967"/>
                <a:gd name="T53" fmla="*/ 456 h 874"/>
                <a:gd name="T54" fmla="*/ 967 w 967"/>
                <a:gd name="T55" fmla="*/ 437 h 874"/>
                <a:gd name="T56" fmla="*/ 9 w 967"/>
                <a:gd name="T57" fmla="*/ 434 h 874"/>
                <a:gd name="T58" fmla="*/ 11 w 967"/>
                <a:gd name="T59" fmla="*/ 391 h 874"/>
                <a:gd name="T60" fmla="*/ 951 w 967"/>
                <a:gd name="T61" fmla="*/ 357 h 874"/>
                <a:gd name="T62" fmla="*/ 16 w 967"/>
                <a:gd name="T63" fmla="*/ 326 h 874"/>
                <a:gd name="T64" fmla="*/ 954 w 967"/>
                <a:gd name="T65" fmla="*/ 334 h 874"/>
                <a:gd name="T66" fmla="*/ 31 w 967"/>
                <a:gd name="T67" fmla="*/ 307 h 874"/>
                <a:gd name="T68" fmla="*/ 47 w 967"/>
                <a:gd name="T69" fmla="*/ 268 h 874"/>
                <a:gd name="T70" fmla="*/ 904 w 967"/>
                <a:gd name="T71" fmla="*/ 237 h 874"/>
                <a:gd name="T72" fmla="*/ 73 w 967"/>
                <a:gd name="T73" fmla="*/ 207 h 874"/>
                <a:gd name="T74" fmla="*/ 900 w 967"/>
                <a:gd name="T75" fmla="*/ 214 h 874"/>
                <a:gd name="T76" fmla="*/ 92 w 967"/>
                <a:gd name="T77" fmla="*/ 194 h 874"/>
                <a:gd name="T78" fmla="*/ 120 w 967"/>
                <a:gd name="T79" fmla="*/ 161 h 874"/>
                <a:gd name="T80" fmla="*/ 823 w 967"/>
                <a:gd name="T81" fmla="*/ 137 h 874"/>
                <a:gd name="T82" fmla="*/ 162 w 967"/>
                <a:gd name="T83" fmla="*/ 111 h 874"/>
                <a:gd name="T84" fmla="*/ 812 w 967"/>
                <a:gd name="T85" fmla="*/ 116 h 874"/>
                <a:gd name="T86" fmla="*/ 184 w 967"/>
                <a:gd name="T87" fmla="*/ 104 h 874"/>
                <a:gd name="T88" fmla="*/ 220 w 967"/>
                <a:gd name="T89" fmla="*/ 80 h 874"/>
                <a:gd name="T90" fmla="*/ 717 w 967"/>
                <a:gd name="T91" fmla="*/ 63 h 874"/>
                <a:gd name="T92" fmla="*/ 274 w 967"/>
                <a:gd name="T93" fmla="*/ 43 h 874"/>
                <a:gd name="T94" fmla="*/ 701 w 967"/>
                <a:gd name="T95" fmla="*/ 47 h 874"/>
                <a:gd name="T96" fmla="*/ 298 w 967"/>
                <a:gd name="T97" fmla="*/ 43 h 874"/>
                <a:gd name="T98" fmla="*/ 339 w 967"/>
                <a:gd name="T99" fmla="*/ 29 h 874"/>
                <a:gd name="T100" fmla="*/ 595 w 967"/>
                <a:gd name="T101" fmla="*/ 20 h 874"/>
                <a:gd name="T102" fmla="*/ 401 w 967"/>
                <a:gd name="T103" fmla="*/ 7 h 874"/>
                <a:gd name="T104" fmla="*/ 575 w 967"/>
                <a:gd name="T105" fmla="*/ 8 h 874"/>
                <a:gd name="T106" fmla="*/ 423 w 967"/>
                <a:gd name="T107" fmla="*/ 12 h 874"/>
                <a:gd name="T108" fmla="*/ 466 w 967"/>
                <a:gd name="T109" fmla="*/ 9 h 874"/>
                <a:gd name="T110" fmla="*/ 466 w 967"/>
                <a:gd name="T111" fmla="*/ 9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67" h="874">
                  <a:moveTo>
                    <a:pt x="484" y="874"/>
                  </a:moveTo>
                  <a:cubicBezTo>
                    <a:pt x="484" y="874"/>
                    <a:pt x="484" y="874"/>
                    <a:pt x="484" y="874"/>
                  </a:cubicBezTo>
                  <a:cubicBezTo>
                    <a:pt x="482" y="874"/>
                    <a:pt x="482" y="874"/>
                    <a:pt x="482" y="874"/>
                  </a:cubicBezTo>
                  <a:cubicBezTo>
                    <a:pt x="482" y="866"/>
                    <a:pt x="482" y="866"/>
                    <a:pt x="482" y="866"/>
                  </a:cubicBezTo>
                  <a:cubicBezTo>
                    <a:pt x="484" y="866"/>
                    <a:pt x="484" y="866"/>
                    <a:pt x="484" y="866"/>
                  </a:cubicBezTo>
                  <a:cubicBezTo>
                    <a:pt x="484" y="866"/>
                    <a:pt x="484" y="866"/>
                    <a:pt x="484" y="866"/>
                  </a:cubicBezTo>
                  <a:cubicBezTo>
                    <a:pt x="491" y="866"/>
                    <a:pt x="497" y="866"/>
                    <a:pt x="504" y="865"/>
                  </a:cubicBezTo>
                  <a:cubicBezTo>
                    <a:pt x="504" y="874"/>
                    <a:pt x="504" y="874"/>
                    <a:pt x="504" y="874"/>
                  </a:cubicBezTo>
                  <a:cubicBezTo>
                    <a:pt x="498" y="874"/>
                    <a:pt x="491" y="874"/>
                    <a:pt x="484" y="874"/>
                  </a:cubicBezTo>
                  <a:close/>
                  <a:moveTo>
                    <a:pt x="460" y="873"/>
                  </a:moveTo>
                  <a:cubicBezTo>
                    <a:pt x="453" y="873"/>
                    <a:pt x="446" y="873"/>
                    <a:pt x="439" y="872"/>
                  </a:cubicBezTo>
                  <a:cubicBezTo>
                    <a:pt x="439" y="864"/>
                    <a:pt x="439" y="864"/>
                    <a:pt x="439" y="864"/>
                  </a:cubicBezTo>
                  <a:cubicBezTo>
                    <a:pt x="446" y="864"/>
                    <a:pt x="454" y="865"/>
                    <a:pt x="461" y="865"/>
                  </a:cubicBezTo>
                  <a:lnTo>
                    <a:pt x="460" y="873"/>
                  </a:lnTo>
                  <a:close/>
                  <a:moveTo>
                    <a:pt x="526" y="872"/>
                  </a:moveTo>
                  <a:cubicBezTo>
                    <a:pt x="526" y="864"/>
                    <a:pt x="526" y="864"/>
                    <a:pt x="526" y="864"/>
                  </a:cubicBezTo>
                  <a:cubicBezTo>
                    <a:pt x="533" y="863"/>
                    <a:pt x="540" y="863"/>
                    <a:pt x="547" y="862"/>
                  </a:cubicBezTo>
                  <a:cubicBezTo>
                    <a:pt x="548" y="870"/>
                    <a:pt x="548" y="870"/>
                    <a:pt x="548" y="870"/>
                  </a:cubicBezTo>
                  <a:cubicBezTo>
                    <a:pt x="541" y="871"/>
                    <a:pt x="533" y="872"/>
                    <a:pt x="526" y="872"/>
                  </a:cubicBezTo>
                  <a:close/>
                  <a:moveTo>
                    <a:pt x="417" y="870"/>
                  </a:moveTo>
                  <a:cubicBezTo>
                    <a:pt x="410" y="869"/>
                    <a:pt x="402" y="868"/>
                    <a:pt x="395" y="867"/>
                  </a:cubicBezTo>
                  <a:cubicBezTo>
                    <a:pt x="396" y="858"/>
                    <a:pt x="396" y="858"/>
                    <a:pt x="396" y="858"/>
                  </a:cubicBezTo>
                  <a:cubicBezTo>
                    <a:pt x="403" y="860"/>
                    <a:pt x="411" y="861"/>
                    <a:pt x="418" y="862"/>
                  </a:cubicBezTo>
                  <a:lnTo>
                    <a:pt x="417" y="870"/>
                  </a:lnTo>
                  <a:close/>
                  <a:moveTo>
                    <a:pt x="570" y="867"/>
                  </a:moveTo>
                  <a:cubicBezTo>
                    <a:pt x="568" y="859"/>
                    <a:pt x="568" y="859"/>
                    <a:pt x="568" y="859"/>
                  </a:cubicBezTo>
                  <a:cubicBezTo>
                    <a:pt x="576" y="858"/>
                    <a:pt x="583" y="856"/>
                    <a:pt x="590" y="855"/>
                  </a:cubicBezTo>
                  <a:cubicBezTo>
                    <a:pt x="591" y="863"/>
                    <a:pt x="591" y="863"/>
                    <a:pt x="591" y="863"/>
                  </a:cubicBezTo>
                  <a:cubicBezTo>
                    <a:pt x="584" y="865"/>
                    <a:pt x="577" y="866"/>
                    <a:pt x="570" y="867"/>
                  </a:cubicBezTo>
                  <a:close/>
                  <a:moveTo>
                    <a:pt x="373" y="863"/>
                  </a:moveTo>
                  <a:cubicBezTo>
                    <a:pt x="366" y="861"/>
                    <a:pt x="359" y="859"/>
                    <a:pt x="352" y="858"/>
                  </a:cubicBezTo>
                  <a:cubicBezTo>
                    <a:pt x="354" y="850"/>
                    <a:pt x="354" y="850"/>
                    <a:pt x="354" y="850"/>
                  </a:cubicBezTo>
                  <a:cubicBezTo>
                    <a:pt x="361" y="851"/>
                    <a:pt x="368" y="853"/>
                    <a:pt x="375" y="854"/>
                  </a:cubicBezTo>
                  <a:lnTo>
                    <a:pt x="373" y="863"/>
                  </a:lnTo>
                  <a:close/>
                  <a:moveTo>
                    <a:pt x="613" y="858"/>
                  </a:moveTo>
                  <a:cubicBezTo>
                    <a:pt x="611" y="850"/>
                    <a:pt x="611" y="850"/>
                    <a:pt x="611" y="850"/>
                  </a:cubicBezTo>
                  <a:cubicBezTo>
                    <a:pt x="618" y="848"/>
                    <a:pt x="625" y="847"/>
                    <a:pt x="632" y="845"/>
                  </a:cubicBezTo>
                  <a:cubicBezTo>
                    <a:pt x="634" y="852"/>
                    <a:pt x="634" y="852"/>
                    <a:pt x="634" y="852"/>
                  </a:cubicBezTo>
                  <a:cubicBezTo>
                    <a:pt x="627" y="854"/>
                    <a:pt x="620" y="856"/>
                    <a:pt x="613" y="858"/>
                  </a:cubicBezTo>
                  <a:close/>
                  <a:moveTo>
                    <a:pt x="331" y="852"/>
                  </a:moveTo>
                  <a:cubicBezTo>
                    <a:pt x="324" y="850"/>
                    <a:pt x="317" y="847"/>
                    <a:pt x="310" y="845"/>
                  </a:cubicBezTo>
                  <a:cubicBezTo>
                    <a:pt x="313" y="837"/>
                    <a:pt x="313" y="837"/>
                    <a:pt x="313" y="837"/>
                  </a:cubicBezTo>
                  <a:cubicBezTo>
                    <a:pt x="320" y="839"/>
                    <a:pt x="326" y="842"/>
                    <a:pt x="333" y="844"/>
                  </a:cubicBezTo>
                  <a:lnTo>
                    <a:pt x="331" y="852"/>
                  </a:lnTo>
                  <a:close/>
                  <a:moveTo>
                    <a:pt x="655" y="846"/>
                  </a:moveTo>
                  <a:cubicBezTo>
                    <a:pt x="652" y="838"/>
                    <a:pt x="652" y="838"/>
                    <a:pt x="652" y="838"/>
                  </a:cubicBezTo>
                  <a:cubicBezTo>
                    <a:pt x="659" y="836"/>
                    <a:pt x="666" y="833"/>
                    <a:pt x="672" y="831"/>
                  </a:cubicBezTo>
                  <a:cubicBezTo>
                    <a:pt x="675" y="838"/>
                    <a:pt x="675" y="838"/>
                    <a:pt x="675" y="838"/>
                  </a:cubicBezTo>
                  <a:cubicBezTo>
                    <a:pt x="669" y="841"/>
                    <a:pt x="662" y="843"/>
                    <a:pt x="655" y="846"/>
                  </a:cubicBezTo>
                  <a:close/>
                  <a:moveTo>
                    <a:pt x="290" y="837"/>
                  </a:moveTo>
                  <a:cubicBezTo>
                    <a:pt x="283" y="835"/>
                    <a:pt x="276" y="832"/>
                    <a:pt x="269" y="829"/>
                  </a:cubicBezTo>
                  <a:cubicBezTo>
                    <a:pt x="273" y="821"/>
                    <a:pt x="273" y="821"/>
                    <a:pt x="273" y="821"/>
                  </a:cubicBezTo>
                  <a:cubicBezTo>
                    <a:pt x="279" y="824"/>
                    <a:pt x="286" y="827"/>
                    <a:pt x="293" y="830"/>
                  </a:cubicBezTo>
                  <a:lnTo>
                    <a:pt x="290" y="837"/>
                  </a:lnTo>
                  <a:close/>
                  <a:moveTo>
                    <a:pt x="696" y="830"/>
                  </a:moveTo>
                  <a:cubicBezTo>
                    <a:pt x="692" y="822"/>
                    <a:pt x="692" y="822"/>
                    <a:pt x="692" y="822"/>
                  </a:cubicBezTo>
                  <a:cubicBezTo>
                    <a:pt x="699" y="819"/>
                    <a:pt x="706" y="816"/>
                    <a:pt x="712" y="813"/>
                  </a:cubicBezTo>
                  <a:cubicBezTo>
                    <a:pt x="716" y="820"/>
                    <a:pt x="716" y="820"/>
                    <a:pt x="716" y="820"/>
                  </a:cubicBezTo>
                  <a:cubicBezTo>
                    <a:pt x="709" y="824"/>
                    <a:pt x="702" y="827"/>
                    <a:pt x="696" y="830"/>
                  </a:cubicBezTo>
                  <a:close/>
                  <a:moveTo>
                    <a:pt x="249" y="819"/>
                  </a:moveTo>
                  <a:cubicBezTo>
                    <a:pt x="243" y="816"/>
                    <a:pt x="236" y="813"/>
                    <a:pt x="230" y="809"/>
                  </a:cubicBezTo>
                  <a:cubicBezTo>
                    <a:pt x="234" y="802"/>
                    <a:pt x="234" y="802"/>
                    <a:pt x="234" y="802"/>
                  </a:cubicBezTo>
                  <a:cubicBezTo>
                    <a:pt x="240" y="805"/>
                    <a:pt x="247" y="809"/>
                    <a:pt x="253" y="812"/>
                  </a:cubicBezTo>
                  <a:lnTo>
                    <a:pt x="249" y="819"/>
                  </a:lnTo>
                  <a:close/>
                  <a:moveTo>
                    <a:pt x="735" y="810"/>
                  </a:moveTo>
                  <a:cubicBezTo>
                    <a:pt x="731" y="803"/>
                    <a:pt x="731" y="803"/>
                    <a:pt x="731" y="803"/>
                  </a:cubicBezTo>
                  <a:cubicBezTo>
                    <a:pt x="737" y="800"/>
                    <a:pt x="744" y="796"/>
                    <a:pt x="750" y="792"/>
                  </a:cubicBezTo>
                  <a:cubicBezTo>
                    <a:pt x="754" y="799"/>
                    <a:pt x="754" y="799"/>
                    <a:pt x="754" y="799"/>
                  </a:cubicBezTo>
                  <a:cubicBezTo>
                    <a:pt x="748" y="803"/>
                    <a:pt x="741" y="807"/>
                    <a:pt x="735" y="810"/>
                  </a:cubicBezTo>
                  <a:close/>
                  <a:moveTo>
                    <a:pt x="211" y="798"/>
                  </a:moveTo>
                  <a:cubicBezTo>
                    <a:pt x="205" y="794"/>
                    <a:pt x="199" y="790"/>
                    <a:pt x="193" y="786"/>
                  </a:cubicBezTo>
                  <a:cubicBezTo>
                    <a:pt x="197" y="779"/>
                    <a:pt x="197" y="779"/>
                    <a:pt x="197" y="779"/>
                  </a:cubicBezTo>
                  <a:cubicBezTo>
                    <a:pt x="203" y="783"/>
                    <a:pt x="209" y="787"/>
                    <a:pt x="215" y="791"/>
                  </a:cubicBezTo>
                  <a:lnTo>
                    <a:pt x="211" y="798"/>
                  </a:lnTo>
                  <a:close/>
                  <a:moveTo>
                    <a:pt x="772" y="787"/>
                  </a:moveTo>
                  <a:cubicBezTo>
                    <a:pt x="768" y="781"/>
                    <a:pt x="768" y="781"/>
                    <a:pt x="768" y="781"/>
                  </a:cubicBezTo>
                  <a:cubicBezTo>
                    <a:pt x="774" y="777"/>
                    <a:pt x="780" y="772"/>
                    <a:pt x="786" y="768"/>
                  </a:cubicBezTo>
                  <a:cubicBezTo>
                    <a:pt x="790" y="775"/>
                    <a:pt x="790" y="775"/>
                    <a:pt x="790" y="775"/>
                  </a:cubicBezTo>
                  <a:cubicBezTo>
                    <a:pt x="785" y="779"/>
                    <a:pt x="779" y="783"/>
                    <a:pt x="772" y="787"/>
                  </a:cubicBezTo>
                  <a:close/>
                  <a:moveTo>
                    <a:pt x="175" y="773"/>
                  </a:moveTo>
                  <a:cubicBezTo>
                    <a:pt x="169" y="769"/>
                    <a:pt x="163" y="764"/>
                    <a:pt x="158" y="760"/>
                  </a:cubicBezTo>
                  <a:cubicBezTo>
                    <a:pt x="163" y="753"/>
                    <a:pt x="163" y="753"/>
                    <a:pt x="163" y="753"/>
                  </a:cubicBezTo>
                  <a:cubicBezTo>
                    <a:pt x="168" y="758"/>
                    <a:pt x="174" y="762"/>
                    <a:pt x="180" y="767"/>
                  </a:cubicBezTo>
                  <a:lnTo>
                    <a:pt x="175" y="773"/>
                  </a:lnTo>
                  <a:close/>
                  <a:moveTo>
                    <a:pt x="808" y="761"/>
                  </a:moveTo>
                  <a:cubicBezTo>
                    <a:pt x="803" y="755"/>
                    <a:pt x="803" y="755"/>
                    <a:pt x="803" y="755"/>
                  </a:cubicBezTo>
                  <a:cubicBezTo>
                    <a:pt x="808" y="750"/>
                    <a:pt x="814" y="746"/>
                    <a:pt x="819" y="741"/>
                  </a:cubicBezTo>
                  <a:cubicBezTo>
                    <a:pt x="824" y="747"/>
                    <a:pt x="824" y="747"/>
                    <a:pt x="824" y="747"/>
                  </a:cubicBezTo>
                  <a:cubicBezTo>
                    <a:pt x="819" y="752"/>
                    <a:pt x="813" y="757"/>
                    <a:pt x="808" y="761"/>
                  </a:cubicBezTo>
                  <a:close/>
                  <a:moveTo>
                    <a:pt x="141" y="745"/>
                  </a:moveTo>
                  <a:cubicBezTo>
                    <a:pt x="136" y="740"/>
                    <a:pt x="130" y="735"/>
                    <a:pt x="125" y="730"/>
                  </a:cubicBezTo>
                  <a:cubicBezTo>
                    <a:pt x="131" y="724"/>
                    <a:pt x="131" y="724"/>
                    <a:pt x="131" y="724"/>
                  </a:cubicBezTo>
                  <a:cubicBezTo>
                    <a:pt x="136" y="729"/>
                    <a:pt x="141" y="734"/>
                    <a:pt x="147" y="739"/>
                  </a:cubicBezTo>
                  <a:lnTo>
                    <a:pt x="141" y="745"/>
                  </a:lnTo>
                  <a:close/>
                  <a:moveTo>
                    <a:pt x="840" y="732"/>
                  </a:moveTo>
                  <a:cubicBezTo>
                    <a:pt x="835" y="726"/>
                    <a:pt x="835" y="726"/>
                    <a:pt x="835" y="726"/>
                  </a:cubicBezTo>
                  <a:cubicBezTo>
                    <a:pt x="840" y="721"/>
                    <a:pt x="845" y="716"/>
                    <a:pt x="850" y="711"/>
                  </a:cubicBezTo>
                  <a:cubicBezTo>
                    <a:pt x="856" y="716"/>
                    <a:pt x="856" y="716"/>
                    <a:pt x="856" y="716"/>
                  </a:cubicBezTo>
                  <a:cubicBezTo>
                    <a:pt x="851" y="722"/>
                    <a:pt x="846" y="727"/>
                    <a:pt x="840" y="732"/>
                  </a:cubicBezTo>
                  <a:close/>
                  <a:moveTo>
                    <a:pt x="110" y="714"/>
                  </a:moveTo>
                  <a:cubicBezTo>
                    <a:pt x="105" y="709"/>
                    <a:pt x="100" y="703"/>
                    <a:pt x="96" y="697"/>
                  </a:cubicBezTo>
                  <a:cubicBezTo>
                    <a:pt x="102" y="692"/>
                    <a:pt x="102" y="692"/>
                    <a:pt x="102" y="692"/>
                  </a:cubicBezTo>
                  <a:cubicBezTo>
                    <a:pt x="106" y="698"/>
                    <a:pt x="111" y="703"/>
                    <a:pt x="116" y="709"/>
                  </a:cubicBezTo>
                  <a:lnTo>
                    <a:pt x="110" y="714"/>
                  </a:lnTo>
                  <a:close/>
                  <a:moveTo>
                    <a:pt x="870" y="700"/>
                  </a:moveTo>
                  <a:cubicBezTo>
                    <a:pt x="864" y="694"/>
                    <a:pt x="864" y="694"/>
                    <a:pt x="864" y="694"/>
                  </a:cubicBezTo>
                  <a:cubicBezTo>
                    <a:pt x="868" y="689"/>
                    <a:pt x="873" y="683"/>
                    <a:pt x="877" y="678"/>
                  </a:cubicBezTo>
                  <a:cubicBezTo>
                    <a:pt x="884" y="682"/>
                    <a:pt x="884" y="682"/>
                    <a:pt x="884" y="682"/>
                  </a:cubicBezTo>
                  <a:cubicBezTo>
                    <a:pt x="879" y="688"/>
                    <a:pt x="875" y="694"/>
                    <a:pt x="870" y="700"/>
                  </a:cubicBezTo>
                  <a:close/>
                  <a:moveTo>
                    <a:pt x="82" y="680"/>
                  </a:moveTo>
                  <a:cubicBezTo>
                    <a:pt x="78" y="674"/>
                    <a:pt x="73" y="668"/>
                    <a:pt x="69" y="662"/>
                  </a:cubicBezTo>
                  <a:cubicBezTo>
                    <a:pt x="76" y="658"/>
                    <a:pt x="76" y="658"/>
                    <a:pt x="76" y="658"/>
                  </a:cubicBezTo>
                  <a:cubicBezTo>
                    <a:pt x="80" y="663"/>
                    <a:pt x="84" y="669"/>
                    <a:pt x="89" y="675"/>
                  </a:cubicBezTo>
                  <a:lnTo>
                    <a:pt x="82" y="680"/>
                  </a:lnTo>
                  <a:close/>
                  <a:moveTo>
                    <a:pt x="896" y="665"/>
                  </a:moveTo>
                  <a:cubicBezTo>
                    <a:pt x="890" y="660"/>
                    <a:pt x="890" y="660"/>
                    <a:pt x="890" y="660"/>
                  </a:cubicBezTo>
                  <a:cubicBezTo>
                    <a:pt x="894" y="654"/>
                    <a:pt x="898" y="648"/>
                    <a:pt x="901" y="642"/>
                  </a:cubicBezTo>
                  <a:cubicBezTo>
                    <a:pt x="908" y="646"/>
                    <a:pt x="908" y="646"/>
                    <a:pt x="908" y="646"/>
                  </a:cubicBezTo>
                  <a:cubicBezTo>
                    <a:pt x="904" y="652"/>
                    <a:pt x="900" y="659"/>
                    <a:pt x="896" y="665"/>
                  </a:cubicBezTo>
                  <a:close/>
                  <a:moveTo>
                    <a:pt x="58" y="643"/>
                  </a:moveTo>
                  <a:cubicBezTo>
                    <a:pt x="54" y="637"/>
                    <a:pt x="50" y="631"/>
                    <a:pt x="47" y="624"/>
                  </a:cubicBezTo>
                  <a:cubicBezTo>
                    <a:pt x="54" y="620"/>
                    <a:pt x="54" y="620"/>
                    <a:pt x="54" y="620"/>
                  </a:cubicBezTo>
                  <a:cubicBezTo>
                    <a:pt x="57" y="627"/>
                    <a:pt x="61" y="633"/>
                    <a:pt x="65" y="639"/>
                  </a:cubicBezTo>
                  <a:lnTo>
                    <a:pt x="58" y="643"/>
                  </a:lnTo>
                  <a:close/>
                  <a:moveTo>
                    <a:pt x="919" y="627"/>
                  </a:moveTo>
                  <a:cubicBezTo>
                    <a:pt x="912" y="623"/>
                    <a:pt x="912" y="623"/>
                    <a:pt x="912" y="623"/>
                  </a:cubicBezTo>
                  <a:cubicBezTo>
                    <a:pt x="915" y="617"/>
                    <a:pt x="918" y="610"/>
                    <a:pt x="922" y="604"/>
                  </a:cubicBezTo>
                  <a:cubicBezTo>
                    <a:pt x="929" y="607"/>
                    <a:pt x="929" y="607"/>
                    <a:pt x="929" y="607"/>
                  </a:cubicBezTo>
                  <a:cubicBezTo>
                    <a:pt x="926" y="614"/>
                    <a:pt x="923" y="621"/>
                    <a:pt x="919" y="627"/>
                  </a:cubicBezTo>
                  <a:close/>
                  <a:moveTo>
                    <a:pt x="37" y="605"/>
                  </a:moveTo>
                  <a:cubicBezTo>
                    <a:pt x="34" y="598"/>
                    <a:pt x="31" y="591"/>
                    <a:pt x="28" y="584"/>
                  </a:cubicBezTo>
                  <a:cubicBezTo>
                    <a:pt x="36" y="581"/>
                    <a:pt x="36" y="581"/>
                    <a:pt x="36" y="581"/>
                  </a:cubicBezTo>
                  <a:cubicBezTo>
                    <a:pt x="39" y="588"/>
                    <a:pt x="42" y="595"/>
                    <a:pt x="45" y="601"/>
                  </a:cubicBezTo>
                  <a:lnTo>
                    <a:pt x="37" y="605"/>
                  </a:lnTo>
                  <a:close/>
                  <a:moveTo>
                    <a:pt x="938" y="587"/>
                  </a:moveTo>
                  <a:cubicBezTo>
                    <a:pt x="930" y="584"/>
                    <a:pt x="930" y="584"/>
                    <a:pt x="930" y="584"/>
                  </a:cubicBezTo>
                  <a:cubicBezTo>
                    <a:pt x="933" y="578"/>
                    <a:pt x="935" y="571"/>
                    <a:pt x="938" y="564"/>
                  </a:cubicBezTo>
                  <a:cubicBezTo>
                    <a:pt x="945" y="567"/>
                    <a:pt x="945" y="567"/>
                    <a:pt x="945" y="567"/>
                  </a:cubicBezTo>
                  <a:cubicBezTo>
                    <a:pt x="943" y="574"/>
                    <a:pt x="940" y="581"/>
                    <a:pt x="938" y="587"/>
                  </a:cubicBezTo>
                  <a:close/>
                  <a:moveTo>
                    <a:pt x="21" y="564"/>
                  </a:moveTo>
                  <a:cubicBezTo>
                    <a:pt x="19" y="557"/>
                    <a:pt x="16" y="550"/>
                    <a:pt x="15" y="543"/>
                  </a:cubicBezTo>
                  <a:cubicBezTo>
                    <a:pt x="22" y="541"/>
                    <a:pt x="22" y="541"/>
                    <a:pt x="22" y="541"/>
                  </a:cubicBezTo>
                  <a:cubicBezTo>
                    <a:pt x="24" y="547"/>
                    <a:pt x="26" y="554"/>
                    <a:pt x="29" y="561"/>
                  </a:cubicBezTo>
                  <a:lnTo>
                    <a:pt x="21" y="564"/>
                  </a:lnTo>
                  <a:close/>
                  <a:moveTo>
                    <a:pt x="952" y="546"/>
                  </a:moveTo>
                  <a:cubicBezTo>
                    <a:pt x="944" y="543"/>
                    <a:pt x="944" y="543"/>
                    <a:pt x="944" y="543"/>
                  </a:cubicBezTo>
                  <a:cubicBezTo>
                    <a:pt x="946" y="537"/>
                    <a:pt x="948" y="529"/>
                    <a:pt x="949" y="522"/>
                  </a:cubicBezTo>
                  <a:cubicBezTo>
                    <a:pt x="957" y="524"/>
                    <a:pt x="957" y="524"/>
                    <a:pt x="957" y="524"/>
                  </a:cubicBezTo>
                  <a:cubicBezTo>
                    <a:pt x="956" y="531"/>
                    <a:pt x="954" y="539"/>
                    <a:pt x="952" y="546"/>
                  </a:cubicBezTo>
                  <a:close/>
                  <a:moveTo>
                    <a:pt x="9" y="521"/>
                  </a:moveTo>
                  <a:cubicBezTo>
                    <a:pt x="8" y="514"/>
                    <a:pt x="6" y="507"/>
                    <a:pt x="5" y="500"/>
                  </a:cubicBezTo>
                  <a:cubicBezTo>
                    <a:pt x="13" y="499"/>
                    <a:pt x="13" y="499"/>
                    <a:pt x="13" y="499"/>
                  </a:cubicBezTo>
                  <a:cubicBezTo>
                    <a:pt x="15" y="506"/>
                    <a:pt x="16" y="513"/>
                    <a:pt x="17" y="520"/>
                  </a:cubicBezTo>
                  <a:lnTo>
                    <a:pt x="9" y="521"/>
                  </a:lnTo>
                  <a:close/>
                  <a:moveTo>
                    <a:pt x="962" y="503"/>
                  </a:moveTo>
                  <a:cubicBezTo>
                    <a:pt x="954" y="501"/>
                    <a:pt x="954" y="501"/>
                    <a:pt x="954" y="501"/>
                  </a:cubicBezTo>
                  <a:cubicBezTo>
                    <a:pt x="955" y="494"/>
                    <a:pt x="956" y="487"/>
                    <a:pt x="957" y="480"/>
                  </a:cubicBezTo>
                  <a:cubicBezTo>
                    <a:pt x="965" y="481"/>
                    <a:pt x="965" y="481"/>
                    <a:pt x="965" y="481"/>
                  </a:cubicBezTo>
                  <a:cubicBezTo>
                    <a:pt x="964" y="488"/>
                    <a:pt x="963" y="496"/>
                    <a:pt x="962" y="503"/>
                  </a:cubicBezTo>
                  <a:close/>
                  <a:moveTo>
                    <a:pt x="2" y="478"/>
                  </a:moveTo>
                  <a:cubicBezTo>
                    <a:pt x="2" y="471"/>
                    <a:pt x="1" y="463"/>
                    <a:pt x="1" y="456"/>
                  </a:cubicBezTo>
                  <a:cubicBezTo>
                    <a:pt x="9" y="456"/>
                    <a:pt x="9" y="456"/>
                    <a:pt x="9" y="456"/>
                  </a:cubicBezTo>
                  <a:cubicBezTo>
                    <a:pt x="9" y="463"/>
                    <a:pt x="10" y="470"/>
                    <a:pt x="11" y="477"/>
                  </a:cubicBezTo>
                  <a:lnTo>
                    <a:pt x="2" y="478"/>
                  </a:lnTo>
                  <a:close/>
                  <a:moveTo>
                    <a:pt x="966" y="459"/>
                  </a:moveTo>
                  <a:cubicBezTo>
                    <a:pt x="958" y="459"/>
                    <a:pt x="958" y="459"/>
                    <a:pt x="958" y="459"/>
                  </a:cubicBezTo>
                  <a:cubicBezTo>
                    <a:pt x="959" y="451"/>
                    <a:pt x="959" y="444"/>
                    <a:pt x="959" y="437"/>
                  </a:cubicBezTo>
                  <a:cubicBezTo>
                    <a:pt x="967" y="437"/>
                    <a:pt x="967" y="437"/>
                    <a:pt x="967" y="437"/>
                  </a:cubicBezTo>
                  <a:cubicBezTo>
                    <a:pt x="967" y="444"/>
                    <a:pt x="967" y="452"/>
                    <a:pt x="966" y="459"/>
                  </a:cubicBezTo>
                  <a:close/>
                  <a:moveTo>
                    <a:pt x="9" y="434"/>
                  </a:moveTo>
                  <a:cubicBezTo>
                    <a:pt x="0" y="434"/>
                    <a:pt x="0" y="434"/>
                    <a:pt x="0" y="434"/>
                  </a:cubicBezTo>
                  <a:cubicBezTo>
                    <a:pt x="0" y="427"/>
                    <a:pt x="1" y="419"/>
                    <a:pt x="1" y="412"/>
                  </a:cubicBezTo>
                  <a:cubicBezTo>
                    <a:pt x="9" y="413"/>
                    <a:pt x="9" y="413"/>
                    <a:pt x="9" y="413"/>
                  </a:cubicBezTo>
                  <a:cubicBezTo>
                    <a:pt x="9" y="420"/>
                    <a:pt x="9" y="427"/>
                    <a:pt x="9" y="434"/>
                  </a:cubicBezTo>
                  <a:close/>
                  <a:moveTo>
                    <a:pt x="959" y="421"/>
                  </a:moveTo>
                  <a:cubicBezTo>
                    <a:pt x="958" y="414"/>
                    <a:pt x="958" y="407"/>
                    <a:pt x="957" y="400"/>
                  </a:cubicBezTo>
                  <a:cubicBezTo>
                    <a:pt x="965" y="399"/>
                    <a:pt x="965" y="399"/>
                    <a:pt x="965" y="399"/>
                  </a:cubicBezTo>
                  <a:cubicBezTo>
                    <a:pt x="966" y="406"/>
                    <a:pt x="966" y="414"/>
                    <a:pt x="967" y="421"/>
                  </a:cubicBezTo>
                  <a:lnTo>
                    <a:pt x="959" y="421"/>
                  </a:lnTo>
                  <a:close/>
                  <a:moveTo>
                    <a:pt x="11" y="391"/>
                  </a:moveTo>
                  <a:cubicBezTo>
                    <a:pt x="3" y="390"/>
                    <a:pt x="3" y="390"/>
                    <a:pt x="3" y="390"/>
                  </a:cubicBezTo>
                  <a:cubicBezTo>
                    <a:pt x="4" y="383"/>
                    <a:pt x="5" y="376"/>
                    <a:pt x="6" y="368"/>
                  </a:cubicBezTo>
                  <a:cubicBezTo>
                    <a:pt x="14" y="370"/>
                    <a:pt x="14" y="370"/>
                    <a:pt x="14" y="370"/>
                  </a:cubicBezTo>
                  <a:cubicBezTo>
                    <a:pt x="13" y="377"/>
                    <a:pt x="12" y="384"/>
                    <a:pt x="11" y="391"/>
                  </a:cubicBezTo>
                  <a:close/>
                  <a:moveTo>
                    <a:pt x="954" y="378"/>
                  </a:moveTo>
                  <a:cubicBezTo>
                    <a:pt x="953" y="371"/>
                    <a:pt x="952" y="364"/>
                    <a:pt x="951" y="357"/>
                  </a:cubicBezTo>
                  <a:cubicBezTo>
                    <a:pt x="959" y="356"/>
                    <a:pt x="959" y="356"/>
                    <a:pt x="959" y="356"/>
                  </a:cubicBezTo>
                  <a:cubicBezTo>
                    <a:pt x="960" y="363"/>
                    <a:pt x="961" y="370"/>
                    <a:pt x="963" y="377"/>
                  </a:cubicBezTo>
                  <a:lnTo>
                    <a:pt x="954" y="378"/>
                  </a:lnTo>
                  <a:close/>
                  <a:moveTo>
                    <a:pt x="19" y="349"/>
                  </a:moveTo>
                  <a:cubicBezTo>
                    <a:pt x="11" y="347"/>
                    <a:pt x="11" y="347"/>
                    <a:pt x="11" y="347"/>
                  </a:cubicBezTo>
                  <a:cubicBezTo>
                    <a:pt x="12" y="340"/>
                    <a:pt x="14" y="333"/>
                    <a:pt x="16" y="326"/>
                  </a:cubicBezTo>
                  <a:cubicBezTo>
                    <a:pt x="24" y="328"/>
                    <a:pt x="24" y="328"/>
                    <a:pt x="24" y="328"/>
                  </a:cubicBezTo>
                  <a:cubicBezTo>
                    <a:pt x="22" y="335"/>
                    <a:pt x="20" y="342"/>
                    <a:pt x="19" y="349"/>
                  </a:cubicBezTo>
                  <a:close/>
                  <a:moveTo>
                    <a:pt x="946" y="336"/>
                  </a:moveTo>
                  <a:cubicBezTo>
                    <a:pt x="944" y="329"/>
                    <a:pt x="942" y="322"/>
                    <a:pt x="940" y="316"/>
                  </a:cubicBezTo>
                  <a:cubicBezTo>
                    <a:pt x="947" y="313"/>
                    <a:pt x="947" y="313"/>
                    <a:pt x="947" y="313"/>
                  </a:cubicBezTo>
                  <a:cubicBezTo>
                    <a:pt x="950" y="320"/>
                    <a:pt x="952" y="327"/>
                    <a:pt x="954" y="334"/>
                  </a:cubicBezTo>
                  <a:lnTo>
                    <a:pt x="946" y="336"/>
                  </a:lnTo>
                  <a:close/>
                  <a:moveTo>
                    <a:pt x="31" y="307"/>
                  </a:moveTo>
                  <a:cubicBezTo>
                    <a:pt x="23" y="305"/>
                    <a:pt x="23" y="305"/>
                    <a:pt x="23" y="305"/>
                  </a:cubicBezTo>
                  <a:cubicBezTo>
                    <a:pt x="25" y="298"/>
                    <a:pt x="28" y="291"/>
                    <a:pt x="31" y="284"/>
                  </a:cubicBezTo>
                  <a:cubicBezTo>
                    <a:pt x="38" y="287"/>
                    <a:pt x="38" y="287"/>
                    <a:pt x="38" y="287"/>
                  </a:cubicBezTo>
                  <a:cubicBezTo>
                    <a:pt x="36" y="294"/>
                    <a:pt x="33" y="301"/>
                    <a:pt x="31" y="307"/>
                  </a:cubicBezTo>
                  <a:close/>
                  <a:moveTo>
                    <a:pt x="932" y="295"/>
                  </a:moveTo>
                  <a:cubicBezTo>
                    <a:pt x="930" y="289"/>
                    <a:pt x="927" y="282"/>
                    <a:pt x="924" y="276"/>
                  </a:cubicBezTo>
                  <a:cubicBezTo>
                    <a:pt x="931" y="272"/>
                    <a:pt x="931" y="272"/>
                    <a:pt x="931" y="272"/>
                  </a:cubicBezTo>
                  <a:cubicBezTo>
                    <a:pt x="934" y="279"/>
                    <a:pt x="937" y="286"/>
                    <a:pt x="940" y="292"/>
                  </a:cubicBezTo>
                  <a:lnTo>
                    <a:pt x="932" y="295"/>
                  </a:lnTo>
                  <a:close/>
                  <a:moveTo>
                    <a:pt x="47" y="268"/>
                  </a:moveTo>
                  <a:cubicBezTo>
                    <a:pt x="40" y="264"/>
                    <a:pt x="40" y="264"/>
                    <a:pt x="40" y="264"/>
                  </a:cubicBezTo>
                  <a:cubicBezTo>
                    <a:pt x="43" y="257"/>
                    <a:pt x="46" y="251"/>
                    <a:pt x="50" y="244"/>
                  </a:cubicBezTo>
                  <a:cubicBezTo>
                    <a:pt x="57" y="248"/>
                    <a:pt x="57" y="248"/>
                    <a:pt x="57" y="248"/>
                  </a:cubicBezTo>
                  <a:cubicBezTo>
                    <a:pt x="54" y="255"/>
                    <a:pt x="50" y="261"/>
                    <a:pt x="47" y="268"/>
                  </a:cubicBezTo>
                  <a:close/>
                  <a:moveTo>
                    <a:pt x="915" y="256"/>
                  </a:moveTo>
                  <a:cubicBezTo>
                    <a:pt x="911" y="250"/>
                    <a:pt x="908" y="243"/>
                    <a:pt x="904" y="237"/>
                  </a:cubicBezTo>
                  <a:cubicBezTo>
                    <a:pt x="911" y="233"/>
                    <a:pt x="911" y="233"/>
                    <a:pt x="911" y="233"/>
                  </a:cubicBezTo>
                  <a:cubicBezTo>
                    <a:pt x="915" y="239"/>
                    <a:pt x="919" y="246"/>
                    <a:pt x="922" y="252"/>
                  </a:cubicBezTo>
                  <a:lnTo>
                    <a:pt x="915" y="256"/>
                  </a:lnTo>
                  <a:close/>
                  <a:moveTo>
                    <a:pt x="68" y="230"/>
                  </a:moveTo>
                  <a:cubicBezTo>
                    <a:pt x="61" y="225"/>
                    <a:pt x="61" y="225"/>
                    <a:pt x="61" y="225"/>
                  </a:cubicBezTo>
                  <a:cubicBezTo>
                    <a:pt x="65" y="219"/>
                    <a:pt x="69" y="213"/>
                    <a:pt x="73" y="207"/>
                  </a:cubicBezTo>
                  <a:cubicBezTo>
                    <a:pt x="79" y="212"/>
                    <a:pt x="79" y="212"/>
                    <a:pt x="79" y="212"/>
                  </a:cubicBezTo>
                  <a:cubicBezTo>
                    <a:pt x="75" y="218"/>
                    <a:pt x="71" y="224"/>
                    <a:pt x="68" y="230"/>
                  </a:cubicBezTo>
                  <a:close/>
                  <a:moveTo>
                    <a:pt x="893" y="219"/>
                  </a:moveTo>
                  <a:cubicBezTo>
                    <a:pt x="889" y="213"/>
                    <a:pt x="885" y="207"/>
                    <a:pt x="881" y="201"/>
                  </a:cubicBezTo>
                  <a:cubicBezTo>
                    <a:pt x="887" y="196"/>
                    <a:pt x="887" y="196"/>
                    <a:pt x="887" y="196"/>
                  </a:cubicBezTo>
                  <a:cubicBezTo>
                    <a:pt x="892" y="202"/>
                    <a:pt x="896" y="208"/>
                    <a:pt x="900" y="214"/>
                  </a:cubicBezTo>
                  <a:lnTo>
                    <a:pt x="893" y="219"/>
                  </a:lnTo>
                  <a:close/>
                  <a:moveTo>
                    <a:pt x="92" y="194"/>
                  </a:moveTo>
                  <a:cubicBezTo>
                    <a:pt x="86" y="189"/>
                    <a:pt x="86" y="189"/>
                    <a:pt x="86" y="189"/>
                  </a:cubicBezTo>
                  <a:cubicBezTo>
                    <a:pt x="90" y="183"/>
                    <a:pt x="95" y="178"/>
                    <a:pt x="99" y="172"/>
                  </a:cubicBezTo>
                  <a:cubicBezTo>
                    <a:pt x="106" y="177"/>
                    <a:pt x="106" y="177"/>
                    <a:pt x="106" y="177"/>
                  </a:cubicBezTo>
                  <a:cubicBezTo>
                    <a:pt x="101" y="183"/>
                    <a:pt x="96" y="189"/>
                    <a:pt x="92" y="194"/>
                  </a:cubicBezTo>
                  <a:close/>
                  <a:moveTo>
                    <a:pt x="867" y="184"/>
                  </a:moveTo>
                  <a:cubicBezTo>
                    <a:pt x="863" y="179"/>
                    <a:pt x="858" y="173"/>
                    <a:pt x="853" y="168"/>
                  </a:cubicBezTo>
                  <a:cubicBezTo>
                    <a:pt x="859" y="162"/>
                    <a:pt x="859" y="162"/>
                    <a:pt x="859" y="162"/>
                  </a:cubicBezTo>
                  <a:cubicBezTo>
                    <a:pt x="864" y="168"/>
                    <a:pt x="869" y="173"/>
                    <a:pt x="874" y="179"/>
                  </a:cubicBezTo>
                  <a:lnTo>
                    <a:pt x="867" y="184"/>
                  </a:lnTo>
                  <a:close/>
                  <a:moveTo>
                    <a:pt x="120" y="161"/>
                  </a:moveTo>
                  <a:cubicBezTo>
                    <a:pt x="114" y="156"/>
                    <a:pt x="114" y="156"/>
                    <a:pt x="114" y="156"/>
                  </a:cubicBezTo>
                  <a:cubicBezTo>
                    <a:pt x="119" y="150"/>
                    <a:pt x="124" y="145"/>
                    <a:pt x="129" y="140"/>
                  </a:cubicBezTo>
                  <a:cubicBezTo>
                    <a:pt x="135" y="146"/>
                    <a:pt x="135" y="146"/>
                    <a:pt x="135" y="146"/>
                  </a:cubicBezTo>
                  <a:cubicBezTo>
                    <a:pt x="130" y="151"/>
                    <a:pt x="125" y="156"/>
                    <a:pt x="120" y="161"/>
                  </a:cubicBezTo>
                  <a:close/>
                  <a:moveTo>
                    <a:pt x="839" y="152"/>
                  </a:moveTo>
                  <a:cubicBezTo>
                    <a:pt x="834" y="147"/>
                    <a:pt x="828" y="142"/>
                    <a:pt x="823" y="137"/>
                  </a:cubicBezTo>
                  <a:cubicBezTo>
                    <a:pt x="829" y="131"/>
                    <a:pt x="829" y="131"/>
                    <a:pt x="829" y="131"/>
                  </a:cubicBezTo>
                  <a:cubicBezTo>
                    <a:pt x="834" y="136"/>
                    <a:pt x="839" y="141"/>
                    <a:pt x="844" y="146"/>
                  </a:cubicBezTo>
                  <a:lnTo>
                    <a:pt x="839" y="152"/>
                  </a:lnTo>
                  <a:close/>
                  <a:moveTo>
                    <a:pt x="151" y="131"/>
                  </a:moveTo>
                  <a:cubicBezTo>
                    <a:pt x="145" y="125"/>
                    <a:pt x="145" y="125"/>
                    <a:pt x="145" y="125"/>
                  </a:cubicBezTo>
                  <a:cubicBezTo>
                    <a:pt x="151" y="120"/>
                    <a:pt x="156" y="116"/>
                    <a:pt x="162" y="111"/>
                  </a:cubicBezTo>
                  <a:cubicBezTo>
                    <a:pt x="167" y="117"/>
                    <a:pt x="167" y="117"/>
                    <a:pt x="167" y="117"/>
                  </a:cubicBezTo>
                  <a:cubicBezTo>
                    <a:pt x="162" y="122"/>
                    <a:pt x="156" y="127"/>
                    <a:pt x="151" y="131"/>
                  </a:cubicBezTo>
                  <a:close/>
                  <a:moveTo>
                    <a:pt x="807" y="123"/>
                  </a:moveTo>
                  <a:cubicBezTo>
                    <a:pt x="801" y="118"/>
                    <a:pt x="796" y="114"/>
                    <a:pt x="790" y="109"/>
                  </a:cubicBezTo>
                  <a:cubicBezTo>
                    <a:pt x="795" y="103"/>
                    <a:pt x="795" y="103"/>
                    <a:pt x="795" y="103"/>
                  </a:cubicBezTo>
                  <a:cubicBezTo>
                    <a:pt x="801" y="107"/>
                    <a:pt x="806" y="112"/>
                    <a:pt x="812" y="116"/>
                  </a:cubicBezTo>
                  <a:lnTo>
                    <a:pt x="807" y="123"/>
                  </a:lnTo>
                  <a:close/>
                  <a:moveTo>
                    <a:pt x="184" y="104"/>
                  </a:moveTo>
                  <a:cubicBezTo>
                    <a:pt x="179" y="98"/>
                    <a:pt x="179" y="98"/>
                    <a:pt x="179" y="98"/>
                  </a:cubicBezTo>
                  <a:cubicBezTo>
                    <a:pt x="185" y="93"/>
                    <a:pt x="191" y="89"/>
                    <a:pt x="197" y="85"/>
                  </a:cubicBezTo>
                  <a:cubicBezTo>
                    <a:pt x="202" y="92"/>
                    <a:pt x="202" y="92"/>
                    <a:pt x="202" y="92"/>
                  </a:cubicBezTo>
                  <a:cubicBezTo>
                    <a:pt x="196" y="96"/>
                    <a:pt x="190" y="100"/>
                    <a:pt x="184" y="104"/>
                  </a:cubicBezTo>
                  <a:close/>
                  <a:moveTo>
                    <a:pt x="772" y="97"/>
                  </a:moveTo>
                  <a:cubicBezTo>
                    <a:pt x="767" y="93"/>
                    <a:pt x="760" y="89"/>
                    <a:pt x="754" y="85"/>
                  </a:cubicBezTo>
                  <a:cubicBezTo>
                    <a:pt x="759" y="78"/>
                    <a:pt x="759" y="78"/>
                    <a:pt x="759" y="78"/>
                  </a:cubicBezTo>
                  <a:cubicBezTo>
                    <a:pt x="765" y="82"/>
                    <a:pt x="771" y="86"/>
                    <a:pt x="777" y="90"/>
                  </a:cubicBezTo>
                  <a:lnTo>
                    <a:pt x="772" y="97"/>
                  </a:lnTo>
                  <a:close/>
                  <a:moveTo>
                    <a:pt x="220" y="80"/>
                  </a:moveTo>
                  <a:cubicBezTo>
                    <a:pt x="216" y="73"/>
                    <a:pt x="216" y="73"/>
                    <a:pt x="216" y="73"/>
                  </a:cubicBezTo>
                  <a:cubicBezTo>
                    <a:pt x="222" y="70"/>
                    <a:pt x="229" y="66"/>
                    <a:pt x="235" y="62"/>
                  </a:cubicBezTo>
                  <a:cubicBezTo>
                    <a:pt x="239" y="70"/>
                    <a:pt x="239" y="70"/>
                    <a:pt x="239" y="70"/>
                  </a:cubicBezTo>
                  <a:cubicBezTo>
                    <a:pt x="233" y="73"/>
                    <a:pt x="226" y="77"/>
                    <a:pt x="220" y="80"/>
                  </a:cubicBezTo>
                  <a:close/>
                  <a:moveTo>
                    <a:pt x="736" y="74"/>
                  </a:moveTo>
                  <a:cubicBezTo>
                    <a:pt x="730" y="70"/>
                    <a:pt x="723" y="67"/>
                    <a:pt x="717" y="63"/>
                  </a:cubicBezTo>
                  <a:cubicBezTo>
                    <a:pt x="721" y="56"/>
                    <a:pt x="721" y="56"/>
                    <a:pt x="721" y="56"/>
                  </a:cubicBezTo>
                  <a:cubicBezTo>
                    <a:pt x="727" y="59"/>
                    <a:pt x="734" y="63"/>
                    <a:pt x="740" y="67"/>
                  </a:cubicBezTo>
                  <a:lnTo>
                    <a:pt x="736" y="74"/>
                  </a:lnTo>
                  <a:close/>
                  <a:moveTo>
                    <a:pt x="258" y="60"/>
                  </a:moveTo>
                  <a:cubicBezTo>
                    <a:pt x="254" y="52"/>
                    <a:pt x="254" y="52"/>
                    <a:pt x="254" y="52"/>
                  </a:cubicBezTo>
                  <a:cubicBezTo>
                    <a:pt x="261" y="49"/>
                    <a:pt x="268" y="46"/>
                    <a:pt x="274" y="43"/>
                  </a:cubicBezTo>
                  <a:cubicBezTo>
                    <a:pt x="278" y="51"/>
                    <a:pt x="278" y="51"/>
                    <a:pt x="278" y="51"/>
                  </a:cubicBezTo>
                  <a:cubicBezTo>
                    <a:pt x="271" y="54"/>
                    <a:pt x="265" y="57"/>
                    <a:pt x="258" y="60"/>
                  </a:cubicBezTo>
                  <a:close/>
                  <a:moveTo>
                    <a:pt x="697" y="54"/>
                  </a:moveTo>
                  <a:cubicBezTo>
                    <a:pt x="691" y="51"/>
                    <a:pt x="684" y="48"/>
                    <a:pt x="678" y="46"/>
                  </a:cubicBezTo>
                  <a:cubicBezTo>
                    <a:pt x="681" y="38"/>
                    <a:pt x="681" y="38"/>
                    <a:pt x="681" y="38"/>
                  </a:cubicBezTo>
                  <a:cubicBezTo>
                    <a:pt x="687" y="41"/>
                    <a:pt x="694" y="44"/>
                    <a:pt x="701" y="47"/>
                  </a:cubicBezTo>
                  <a:lnTo>
                    <a:pt x="697" y="54"/>
                  </a:lnTo>
                  <a:close/>
                  <a:moveTo>
                    <a:pt x="298" y="43"/>
                  </a:moveTo>
                  <a:cubicBezTo>
                    <a:pt x="295" y="35"/>
                    <a:pt x="295" y="35"/>
                    <a:pt x="295" y="35"/>
                  </a:cubicBezTo>
                  <a:cubicBezTo>
                    <a:pt x="302" y="32"/>
                    <a:pt x="308" y="30"/>
                    <a:pt x="315" y="27"/>
                  </a:cubicBezTo>
                  <a:cubicBezTo>
                    <a:pt x="318" y="35"/>
                    <a:pt x="318" y="35"/>
                    <a:pt x="318" y="35"/>
                  </a:cubicBezTo>
                  <a:cubicBezTo>
                    <a:pt x="311" y="37"/>
                    <a:pt x="304" y="40"/>
                    <a:pt x="298" y="43"/>
                  </a:cubicBezTo>
                  <a:close/>
                  <a:moveTo>
                    <a:pt x="657" y="38"/>
                  </a:moveTo>
                  <a:cubicBezTo>
                    <a:pt x="651" y="36"/>
                    <a:pt x="644" y="33"/>
                    <a:pt x="637" y="31"/>
                  </a:cubicBezTo>
                  <a:cubicBezTo>
                    <a:pt x="639" y="23"/>
                    <a:pt x="639" y="23"/>
                    <a:pt x="639" y="23"/>
                  </a:cubicBezTo>
                  <a:cubicBezTo>
                    <a:pt x="646" y="25"/>
                    <a:pt x="653" y="28"/>
                    <a:pt x="660" y="30"/>
                  </a:cubicBezTo>
                  <a:lnTo>
                    <a:pt x="657" y="38"/>
                  </a:lnTo>
                  <a:close/>
                  <a:moveTo>
                    <a:pt x="339" y="29"/>
                  </a:moveTo>
                  <a:cubicBezTo>
                    <a:pt x="336" y="21"/>
                    <a:pt x="336" y="21"/>
                    <a:pt x="336" y="21"/>
                  </a:cubicBezTo>
                  <a:cubicBezTo>
                    <a:pt x="343" y="19"/>
                    <a:pt x="350" y="17"/>
                    <a:pt x="358" y="15"/>
                  </a:cubicBezTo>
                  <a:cubicBezTo>
                    <a:pt x="359" y="23"/>
                    <a:pt x="359" y="23"/>
                    <a:pt x="359" y="23"/>
                  </a:cubicBezTo>
                  <a:cubicBezTo>
                    <a:pt x="352" y="25"/>
                    <a:pt x="345" y="27"/>
                    <a:pt x="339" y="29"/>
                  </a:cubicBezTo>
                  <a:close/>
                  <a:moveTo>
                    <a:pt x="616" y="25"/>
                  </a:moveTo>
                  <a:cubicBezTo>
                    <a:pt x="609" y="23"/>
                    <a:pt x="602" y="22"/>
                    <a:pt x="595" y="20"/>
                  </a:cubicBezTo>
                  <a:cubicBezTo>
                    <a:pt x="597" y="12"/>
                    <a:pt x="597" y="12"/>
                    <a:pt x="597" y="12"/>
                  </a:cubicBezTo>
                  <a:cubicBezTo>
                    <a:pt x="604" y="14"/>
                    <a:pt x="611" y="15"/>
                    <a:pt x="618" y="17"/>
                  </a:cubicBezTo>
                  <a:lnTo>
                    <a:pt x="616" y="25"/>
                  </a:lnTo>
                  <a:close/>
                  <a:moveTo>
                    <a:pt x="381" y="19"/>
                  </a:moveTo>
                  <a:cubicBezTo>
                    <a:pt x="379" y="10"/>
                    <a:pt x="379" y="10"/>
                    <a:pt x="379" y="10"/>
                  </a:cubicBezTo>
                  <a:cubicBezTo>
                    <a:pt x="386" y="9"/>
                    <a:pt x="393" y="8"/>
                    <a:pt x="401" y="7"/>
                  </a:cubicBezTo>
                  <a:cubicBezTo>
                    <a:pt x="402" y="15"/>
                    <a:pt x="402" y="15"/>
                    <a:pt x="402" y="15"/>
                  </a:cubicBezTo>
                  <a:cubicBezTo>
                    <a:pt x="395" y="16"/>
                    <a:pt x="388" y="17"/>
                    <a:pt x="381" y="19"/>
                  </a:cubicBezTo>
                  <a:close/>
                  <a:moveTo>
                    <a:pt x="574" y="16"/>
                  </a:moveTo>
                  <a:cubicBezTo>
                    <a:pt x="567" y="15"/>
                    <a:pt x="560" y="14"/>
                    <a:pt x="552" y="13"/>
                  </a:cubicBezTo>
                  <a:cubicBezTo>
                    <a:pt x="554" y="5"/>
                    <a:pt x="554" y="5"/>
                    <a:pt x="554" y="5"/>
                  </a:cubicBezTo>
                  <a:cubicBezTo>
                    <a:pt x="561" y="6"/>
                    <a:pt x="568" y="7"/>
                    <a:pt x="575" y="8"/>
                  </a:cubicBezTo>
                  <a:lnTo>
                    <a:pt x="574" y="16"/>
                  </a:lnTo>
                  <a:close/>
                  <a:moveTo>
                    <a:pt x="423" y="12"/>
                  </a:moveTo>
                  <a:cubicBezTo>
                    <a:pt x="422" y="4"/>
                    <a:pt x="422" y="4"/>
                    <a:pt x="422" y="4"/>
                  </a:cubicBezTo>
                  <a:cubicBezTo>
                    <a:pt x="429" y="3"/>
                    <a:pt x="437" y="2"/>
                    <a:pt x="444" y="2"/>
                  </a:cubicBezTo>
                  <a:cubicBezTo>
                    <a:pt x="445" y="10"/>
                    <a:pt x="445" y="10"/>
                    <a:pt x="445" y="10"/>
                  </a:cubicBezTo>
                  <a:cubicBezTo>
                    <a:pt x="438" y="10"/>
                    <a:pt x="430" y="11"/>
                    <a:pt x="423" y="12"/>
                  </a:cubicBezTo>
                  <a:close/>
                  <a:moveTo>
                    <a:pt x="531" y="10"/>
                  </a:moveTo>
                  <a:cubicBezTo>
                    <a:pt x="524" y="10"/>
                    <a:pt x="517" y="9"/>
                    <a:pt x="509" y="9"/>
                  </a:cubicBezTo>
                  <a:cubicBezTo>
                    <a:pt x="510" y="1"/>
                    <a:pt x="510" y="1"/>
                    <a:pt x="510" y="1"/>
                  </a:cubicBezTo>
                  <a:cubicBezTo>
                    <a:pt x="517" y="1"/>
                    <a:pt x="524" y="2"/>
                    <a:pt x="532" y="2"/>
                  </a:cubicBezTo>
                  <a:lnTo>
                    <a:pt x="531" y="10"/>
                  </a:lnTo>
                  <a:close/>
                  <a:moveTo>
                    <a:pt x="466" y="9"/>
                  </a:moveTo>
                  <a:cubicBezTo>
                    <a:pt x="466" y="0"/>
                    <a:pt x="466" y="0"/>
                    <a:pt x="466" y="0"/>
                  </a:cubicBezTo>
                  <a:cubicBezTo>
                    <a:pt x="472" y="0"/>
                    <a:pt x="478" y="0"/>
                    <a:pt x="484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4" y="8"/>
                    <a:pt x="484" y="8"/>
                    <a:pt x="484" y="8"/>
                  </a:cubicBezTo>
                  <a:cubicBezTo>
                    <a:pt x="478" y="8"/>
                    <a:pt x="472" y="8"/>
                    <a:pt x="466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5C5EA96A-0F34-4D7A-97D0-0513B0621F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644" y="3554965"/>
            <a:ext cx="1969462" cy="189577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0766EF91-0F5A-406B-B9B2-F8884380F7D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2194" y="3913362"/>
            <a:ext cx="1808935" cy="1681393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4C88F153-30FA-4DCF-BD42-FF9684B136A1}"/>
              </a:ext>
            </a:extLst>
          </p:cNvPr>
          <p:cNvGrpSpPr/>
          <p:nvPr/>
        </p:nvGrpSpPr>
        <p:grpSpPr>
          <a:xfrm>
            <a:off x="2787872" y="5092670"/>
            <a:ext cx="6616255" cy="716145"/>
            <a:chOff x="2378645" y="5359277"/>
            <a:chExt cx="6616255" cy="716145"/>
          </a:xfrm>
        </p:grpSpPr>
        <p:sp>
          <p:nvSpPr>
            <p:cNvPr id="17" name="圆角矩形 15">
              <a:extLst>
                <a:ext uri="{FF2B5EF4-FFF2-40B4-BE49-F238E27FC236}">
                  <a16:creationId xmlns="" xmlns:a16="http://schemas.microsoft.com/office/drawing/2014/main" id="{40827321-D9E2-4D96-B58B-2FBC47B1AAC5}"/>
                </a:ext>
              </a:extLst>
            </p:cNvPr>
            <p:cNvSpPr/>
            <p:nvPr/>
          </p:nvSpPr>
          <p:spPr>
            <a:xfrm>
              <a:off x="2378645" y="5359277"/>
              <a:ext cx="6616255" cy="716145"/>
            </a:xfrm>
            <a:prstGeom prst="doubleWave">
              <a:avLst/>
            </a:prstGeom>
            <a:solidFill>
              <a:srgbClr val="FFE699"/>
            </a:solidFill>
            <a:ln w="25400">
              <a:solidFill>
                <a:srgbClr val="3636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A68484E5-1C26-42ED-B243-4F949DA916FA}"/>
                </a:ext>
              </a:extLst>
            </p:cNvPr>
            <p:cNvSpPr txBox="1"/>
            <p:nvPr/>
          </p:nvSpPr>
          <p:spPr>
            <a:xfrm>
              <a:off x="2789183" y="5471129"/>
              <a:ext cx="5795176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2400" dirty="0">
                  <a:latin typeface="华康少女文字W5" panose="040F0509000000000000" pitchFamily="81" charset="-122"/>
                  <a:ea typeface="华康少女文字W5" panose="040F0509000000000000" pitchFamily="81" charset="-122"/>
                </a:rPr>
                <a:t>爸爸妈妈带我去了美丽的海边玩耍</a:t>
              </a:r>
              <a:r>
                <a:rPr lang="en-US" altLang="zh-CN" sz="2600" dirty="0">
                  <a:ln w="6350"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跳跳体简" panose="00020600040101010101" pitchFamily="18" charset="-122"/>
                  <a:ea typeface="汉仪跳跳体简" panose="00020600040101010101" pitchFamily="18" charset="-122"/>
                </a:rPr>
                <a:t>(●'◡'●)</a:t>
              </a:r>
              <a:endParaRPr lang="zh-CN" altLang="en-US" sz="2600" dirty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443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EC724880-623C-4B5E-8134-F018120EB15E}"/>
              </a:ext>
            </a:extLst>
          </p:cNvPr>
          <p:cNvSpPr txBox="1"/>
          <p:nvPr/>
        </p:nvSpPr>
        <p:spPr>
          <a:xfrm>
            <a:off x="914880" y="2105749"/>
            <a:ext cx="3585267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zh-CN" altLang="en-US" sz="2400" dirty="0">
                <a:latin typeface="华康少女文字W5" panose="040F0509000000000000" pitchFamily="81" charset="-122"/>
                <a:ea typeface="华康少女文字W5" panose="040F0509000000000000" pitchFamily="81" charset="-122"/>
              </a:rPr>
              <a:t>    我和新认识的小伙伴一起游泳玩耍，海水很清凉，我们玩的很开心</a:t>
            </a:r>
            <a:r>
              <a:rPr lang="en-US" altLang="zh-CN" sz="2400" dirty="0">
                <a:latin typeface="华康少女文字W5" panose="040F0509000000000000" pitchFamily="81" charset="-122"/>
                <a:ea typeface="华康少女文字W5" panose="040F0509000000000000" pitchFamily="81" charset="-122"/>
              </a:rPr>
              <a:t>o(*</a:t>
            </a:r>
            <a:r>
              <a:rPr lang="zh-CN" altLang="en-US" sz="2400" dirty="0">
                <a:latin typeface="华康少女文字W5" panose="040F0509000000000000" pitchFamily="81" charset="-122"/>
                <a:ea typeface="华康少女文字W5" panose="040F0509000000000000" pitchFamily="81" charset="-122"/>
              </a:rPr>
              <a:t>￣▽￣*</a:t>
            </a:r>
            <a:r>
              <a:rPr lang="en-US" altLang="zh-CN" sz="2400" dirty="0">
                <a:latin typeface="华康少女文字W5" panose="040F0509000000000000" pitchFamily="81" charset="-122"/>
                <a:ea typeface="华康少女文字W5" panose="040F0509000000000000" pitchFamily="81" charset="-122"/>
              </a:rPr>
              <a:t>)</a:t>
            </a:r>
            <a:r>
              <a:rPr lang="zh-CN" altLang="en-US" sz="2400" dirty="0">
                <a:latin typeface="华康少女文字W5" panose="040F0509000000000000" pitchFamily="81" charset="-122"/>
                <a:ea typeface="华康少女文字W5" panose="040F0509000000000000" pitchFamily="81" charset="-122"/>
              </a:rPr>
              <a:t>ブ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F2893C86-EC64-4CF8-A535-4CEC0468DE0C}"/>
              </a:ext>
            </a:extLst>
          </p:cNvPr>
          <p:cNvGrpSpPr/>
          <p:nvPr/>
        </p:nvGrpSpPr>
        <p:grpSpPr>
          <a:xfrm>
            <a:off x="4899206" y="1338749"/>
            <a:ext cx="5901472" cy="3749216"/>
            <a:chOff x="1844675" y="220663"/>
            <a:chExt cx="9650413" cy="6130925"/>
          </a:xfrm>
        </p:grpSpPr>
        <p:sp>
          <p:nvSpPr>
            <p:cNvPr id="4" name="Freeform 8">
              <a:extLst>
                <a:ext uri="{FF2B5EF4-FFF2-40B4-BE49-F238E27FC236}">
                  <a16:creationId xmlns="" xmlns:a16="http://schemas.microsoft.com/office/drawing/2014/main" id="{3C84E39F-4FC8-4351-B91F-D9592AAF33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4675" y="220663"/>
              <a:ext cx="9650413" cy="6130925"/>
            </a:xfrm>
            <a:custGeom>
              <a:avLst/>
              <a:gdLst>
                <a:gd name="T0" fmla="*/ 1107 w 1113"/>
                <a:gd name="T1" fmla="*/ 507 h 706"/>
                <a:gd name="T2" fmla="*/ 1071 w 1113"/>
                <a:gd name="T3" fmla="*/ 614 h 706"/>
                <a:gd name="T4" fmla="*/ 801 w 1113"/>
                <a:gd name="T5" fmla="*/ 701 h 706"/>
                <a:gd name="T6" fmla="*/ 337 w 1113"/>
                <a:gd name="T7" fmla="*/ 702 h 706"/>
                <a:gd name="T8" fmla="*/ 219 w 1113"/>
                <a:gd name="T9" fmla="*/ 702 h 706"/>
                <a:gd name="T10" fmla="*/ 24 w 1113"/>
                <a:gd name="T11" fmla="*/ 507 h 706"/>
                <a:gd name="T12" fmla="*/ 55 w 1113"/>
                <a:gd name="T13" fmla="*/ 181 h 706"/>
                <a:gd name="T14" fmla="*/ 607 w 1113"/>
                <a:gd name="T15" fmla="*/ 82 h 706"/>
                <a:gd name="T16" fmla="*/ 1102 w 1113"/>
                <a:gd name="T17" fmla="*/ 320 h 706"/>
                <a:gd name="T18" fmla="*/ 1107 w 1113"/>
                <a:gd name="T19" fmla="*/ 507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3" h="706">
                  <a:moveTo>
                    <a:pt x="1107" y="507"/>
                  </a:moveTo>
                  <a:cubicBezTo>
                    <a:pt x="1103" y="546"/>
                    <a:pt x="1094" y="583"/>
                    <a:pt x="1071" y="614"/>
                  </a:cubicBezTo>
                  <a:cubicBezTo>
                    <a:pt x="1013" y="692"/>
                    <a:pt x="890" y="698"/>
                    <a:pt x="801" y="701"/>
                  </a:cubicBezTo>
                  <a:cubicBezTo>
                    <a:pt x="647" y="706"/>
                    <a:pt x="492" y="702"/>
                    <a:pt x="337" y="702"/>
                  </a:cubicBezTo>
                  <a:cubicBezTo>
                    <a:pt x="298" y="702"/>
                    <a:pt x="258" y="702"/>
                    <a:pt x="219" y="702"/>
                  </a:cubicBezTo>
                  <a:cubicBezTo>
                    <a:pt x="111" y="702"/>
                    <a:pt x="24" y="615"/>
                    <a:pt x="24" y="507"/>
                  </a:cubicBezTo>
                  <a:cubicBezTo>
                    <a:pt x="24" y="399"/>
                    <a:pt x="0" y="280"/>
                    <a:pt x="55" y="181"/>
                  </a:cubicBezTo>
                  <a:cubicBezTo>
                    <a:pt x="155" y="0"/>
                    <a:pt x="444" y="81"/>
                    <a:pt x="607" y="82"/>
                  </a:cubicBezTo>
                  <a:cubicBezTo>
                    <a:pt x="814" y="83"/>
                    <a:pt x="1101" y="29"/>
                    <a:pt x="1102" y="320"/>
                  </a:cubicBezTo>
                  <a:cubicBezTo>
                    <a:pt x="1102" y="376"/>
                    <a:pt x="1113" y="445"/>
                    <a:pt x="1107" y="507"/>
                  </a:cubicBez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 l="-1000" t="-1000" b="-9000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9">
              <a:extLst>
                <a:ext uri="{FF2B5EF4-FFF2-40B4-BE49-F238E27FC236}">
                  <a16:creationId xmlns="" xmlns:a16="http://schemas.microsoft.com/office/drawing/2014/main" id="{4A6DA067-FAF6-4EB7-9037-3F5DD1E1F5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55850" y="1096963"/>
              <a:ext cx="8758238" cy="4899025"/>
            </a:xfrm>
            <a:custGeom>
              <a:avLst/>
              <a:gdLst>
                <a:gd name="T0" fmla="*/ 546 w 1010"/>
                <a:gd name="T1" fmla="*/ 564 h 564"/>
                <a:gd name="T2" fmla="*/ 614 w 1010"/>
                <a:gd name="T3" fmla="*/ 555 h 564"/>
                <a:gd name="T4" fmla="*/ 478 w 1010"/>
                <a:gd name="T5" fmla="*/ 555 h 564"/>
                <a:gd name="T6" fmla="*/ 455 w 1010"/>
                <a:gd name="T7" fmla="*/ 555 h 564"/>
                <a:gd name="T8" fmla="*/ 659 w 1010"/>
                <a:gd name="T9" fmla="*/ 563 h 564"/>
                <a:gd name="T10" fmla="*/ 364 w 1010"/>
                <a:gd name="T11" fmla="*/ 563 h 564"/>
                <a:gd name="T12" fmla="*/ 306 w 1010"/>
                <a:gd name="T13" fmla="*/ 563 h 564"/>
                <a:gd name="T14" fmla="*/ 274 w 1010"/>
                <a:gd name="T15" fmla="*/ 563 h 564"/>
                <a:gd name="T16" fmla="*/ 206 w 1010"/>
                <a:gd name="T17" fmla="*/ 563 h 564"/>
                <a:gd name="T18" fmla="*/ 723 w 1010"/>
                <a:gd name="T19" fmla="*/ 554 h 564"/>
                <a:gd name="T20" fmla="*/ 160 w 1010"/>
                <a:gd name="T21" fmla="*/ 561 h 564"/>
                <a:gd name="T22" fmla="*/ 772 w 1010"/>
                <a:gd name="T23" fmla="*/ 551 h 564"/>
                <a:gd name="T24" fmla="*/ 818 w 1010"/>
                <a:gd name="T25" fmla="*/ 556 h 564"/>
                <a:gd name="T26" fmla="*/ 137 w 1010"/>
                <a:gd name="T27" fmla="*/ 556 h 564"/>
                <a:gd name="T28" fmla="*/ 885 w 1010"/>
                <a:gd name="T29" fmla="*/ 541 h 564"/>
                <a:gd name="T30" fmla="*/ 75 w 1010"/>
                <a:gd name="T31" fmla="*/ 526 h 564"/>
                <a:gd name="T32" fmla="*/ 942 w 1010"/>
                <a:gd name="T33" fmla="*/ 504 h 564"/>
                <a:gd name="T34" fmla="*/ 63 w 1010"/>
                <a:gd name="T35" fmla="*/ 505 h 564"/>
                <a:gd name="T36" fmla="*/ 980 w 1010"/>
                <a:gd name="T37" fmla="*/ 477 h 564"/>
                <a:gd name="T38" fmla="*/ 35 w 1010"/>
                <a:gd name="T39" fmla="*/ 470 h 564"/>
                <a:gd name="T40" fmla="*/ 991 w 1010"/>
                <a:gd name="T41" fmla="*/ 457 h 564"/>
                <a:gd name="T42" fmla="*/ 1005 w 1010"/>
                <a:gd name="T43" fmla="*/ 413 h 564"/>
                <a:gd name="T44" fmla="*/ 1000 w 1010"/>
                <a:gd name="T45" fmla="*/ 388 h 564"/>
                <a:gd name="T46" fmla="*/ 12 w 1010"/>
                <a:gd name="T47" fmla="*/ 363 h 564"/>
                <a:gd name="T48" fmla="*/ 1010 w 1010"/>
                <a:gd name="T49" fmla="*/ 343 h 564"/>
                <a:gd name="T50" fmla="*/ 10 w 1010"/>
                <a:gd name="T51" fmla="*/ 323 h 564"/>
                <a:gd name="T52" fmla="*/ 1008 w 1010"/>
                <a:gd name="T53" fmla="*/ 297 h 564"/>
                <a:gd name="T54" fmla="*/ 1 w 1010"/>
                <a:gd name="T55" fmla="*/ 296 h 564"/>
                <a:gd name="T56" fmla="*/ 8 w 1010"/>
                <a:gd name="T57" fmla="*/ 250 h 564"/>
                <a:gd name="T58" fmla="*/ 992 w 1010"/>
                <a:gd name="T59" fmla="*/ 185 h 564"/>
                <a:gd name="T60" fmla="*/ 5 w 1010"/>
                <a:gd name="T61" fmla="*/ 182 h 564"/>
                <a:gd name="T62" fmla="*/ 996 w 1010"/>
                <a:gd name="T63" fmla="*/ 161 h 564"/>
                <a:gd name="T64" fmla="*/ 19 w 1010"/>
                <a:gd name="T65" fmla="*/ 161 h 564"/>
                <a:gd name="T66" fmla="*/ 35 w 1010"/>
                <a:gd name="T67" fmla="*/ 120 h 564"/>
                <a:gd name="T68" fmla="*/ 35 w 1010"/>
                <a:gd name="T69" fmla="*/ 120 h 564"/>
                <a:gd name="T70" fmla="*/ 59 w 1010"/>
                <a:gd name="T71" fmla="*/ 83 h 564"/>
                <a:gd name="T72" fmla="*/ 892 w 1010"/>
                <a:gd name="T73" fmla="*/ 50 h 564"/>
                <a:gd name="T74" fmla="*/ 107 w 1010"/>
                <a:gd name="T75" fmla="*/ 35 h 564"/>
                <a:gd name="T76" fmla="*/ 874 w 1010"/>
                <a:gd name="T77" fmla="*/ 34 h 564"/>
                <a:gd name="T78" fmla="*/ 131 w 1010"/>
                <a:gd name="T79" fmla="*/ 33 h 564"/>
                <a:gd name="T80" fmla="*/ 783 w 1010"/>
                <a:gd name="T81" fmla="*/ 25 h 564"/>
                <a:gd name="T82" fmla="*/ 544 w 1010"/>
                <a:gd name="T83" fmla="*/ 25 h 564"/>
                <a:gd name="T84" fmla="*/ 557 w 1010"/>
                <a:gd name="T85" fmla="*/ 25 h 564"/>
                <a:gd name="T86" fmla="*/ 580 w 1010"/>
                <a:gd name="T87" fmla="*/ 25 h 564"/>
                <a:gd name="T88" fmla="*/ 625 w 1010"/>
                <a:gd name="T89" fmla="*/ 24 h 564"/>
                <a:gd name="T90" fmla="*/ 716 w 1010"/>
                <a:gd name="T91" fmla="*/ 22 h 564"/>
                <a:gd name="T92" fmla="*/ 693 w 1010"/>
                <a:gd name="T93" fmla="*/ 14 h 564"/>
                <a:gd name="T94" fmla="*/ 467 w 1010"/>
                <a:gd name="T95" fmla="*/ 12 h 564"/>
                <a:gd name="T96" fmla="*/ 174 w 1010"/>
                <a:gd name="T97" fmla="*/ 20 h 564"/>
                <a:gd name="T98" fmla="*/ 376 w 1010"/>
                <a:gd name="T99" fmla="*/ 13 h 564"/>
                <a:gd name="T100" fmla="*/ 217 w 1010"/>
                <a:gd name="T101" fmla="*/ 4 h 564"/>
                <a:gd name="T102" fmla="*/ 308 w 1010"/>
                <a:gd name="T103" fmla="*/ 1 h 564"/>
                <a:gd name="T104" fmla="*/ 285 w 1010"/>
                <a:gd name="T105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10" h="564">
                  <a:moveTo>
                    <a:pt x="568" y="564"/>
                  </a:moveTo>
                  <a:cubicBezTo>
                    <a:pt x="568" y="556"/>
                    <a:pt x="568" y="556"/>
                    <a:pt x="568" y="556"/>
                  </a:cubicBezTo>
                  <a:cubicBezTo>
                    <a:pt x="576" y="556"/>
                    <a:pt x="584" y="556"/>
                    <a:pt x="591" y="556"/>
                  </a:cubicBezTo>
                  <a:cubicBezTo>
                    <a:pt x="591" y="564"/>
                    <a:pt x="591" y="564"/>
                    <a:pt x="591" y="564"/>
                  </a:cubicBezTo>
                  <a:cubicBezTo>
                    <a:pt x="584" y="564"/>
                    <a:pt x="576" y="564"/>
                    <a:pt x="568" y="564"/>
                  </a:cubicBezTo>
                  <a:close/>
                  <a:moveTo>
                    <a:pt x="546" y="564"/>
                  </a:moveTo>
                  <a:cubicBezTo>
                    <a:pt x="538" y="564"/>
                    <a:pt x="531" y="564"/>
                    <a:pt x="523" y="564"/>
                  </a:cubicBezTo>
                  <a:cubicBezTo>
                    <a:pt x="523" y="555"/>
                    <a:pt x="523" y="555"/>
                    <a:pt x="523" y="555"/>
                  </a:cubicBezTo>
                  <a:cubicBezTo>
                    <a:pt x="531" y="556"/>
                    <a:pt x="538" y="556"/>
                    <a:pt x="546" y="556"/>
                  </a:cubicBezTo>
                  <a:lnTo>
                    <a:pt x="546" y="564"/>
                  </a:lnTo>
                  <a:close/>
                  <a:moveTo>
                    <a:pt x="614" y="564"/>
                  </a:moveTo>
                  <a:cubicBezTo>
                    <a:pt x="614" y="555"/>
                    <a:pt x="614" y="555"/>
                    <a:pt x="614" y="555"/>
                  </a:cubicBezTo>
                  <a:cubicBezTo>
                    <a:pt x="621" y="555"/>
                    <a:pt x="629" y="555"/>
                    <a:pt x="636" y="555"/>
                  </a:cubicBezTo>
                  <a:cubicBezTo>
                    <a:pt x="636" y="564"/>
                    <a:pt x="636" y="564"/>
                    <a:pt x="636" y="564"/>
                  </a:cubicBezTo>
                  <a:cubicBezTo>
                    <a:pt x="629" y="564"/>
                    <a:pt x="621" y="564"/>
                    <a:pt x="614" y="564"/>
                  </a:cubicBezTo>
                  <a:close/>
                  <a:moveTo>
                    <a:pt x="500" y="564"/>
                  </a:moveTo>
                  <a:cubicBezTo>
                    <a:pt x="478" y="564"/>
                    <a:pt x="478" y="564"/>
                    <a:pt x="478" y="564"/>
                  </a:cubicBezTo>
                  <a:cubicBezTo>
                    <a:pt x="478" y="555"/>
                    <a:pt x="478" y="555"/>
                    <a:pt x="478" y="555"/>
                  </a:cubicBezTo>
                  <a:cubicBezTo>
                    <a:pt x="500" y="555"/>
                    <a:pt x="500" y="555"/>
                    <a:pt x="500" y="555"/>
                  </a:cubicBezTo>
                  <a:lnTo>
                    <a:pt x="500" y="564"/>
                  </a:lnTo>
                  <a:close/>
                  <a:moveTo>
                    <a:pt x="455" y="564"/>
                  </a:moveTo>
                  <a:cubicBezTo>
                    <a:pt x="432" y="563"/>
                    <a:pt x="432" y="563"/>
                    <a:pt x="432" y="563"/>
                  </a:cubicBezTo>
                  <a:cubicBezTo>
                    <a:pt x="432" y="555"/>
                    <a:pt x="432" y="555"/>
                    <a:pt x="432" y="555"/>
                  </a:cubicBezTo>
                  <a:cubicBezTo>
                    <a:pt x="455" y="555"/>
                    <a:pt x="455" y="555"/>
                    <a:pt x="455" y="555"/>
                  </a:cubicBezTo>
                  <a:lnTo>
                    <a:pt x="455" y="564"/>
                  </a:lnTo>
                  <a:close/>
                  <a:moveTo>
                    <a:pt x="659" y="563"/>
                  </a:moveTo>
                  <a:cubicBezTo>
                    <a:pt x="659" y="555"/>
                    <a:pt x="659" y="555"/>
                    <a:pt x="659" y="555"/>
                  </a:cubicBezTo>
                  <a:cubicBezTo>
                    <a:pt x="667" y="555"/>
                    <a:pt x="674" y="555"/>
                    <a:pt x="682" y="555"/>
                  </a:cubicBezTo>
                  <a:cubicBezTo>
                    <a:pt x="682" y="563"/>
                    <a:pt x="682" y="563"/>
                    <a:pt x="682" y="563"/>
                  </a:cubicBezTo>
                  <a:cubicBezTo>
                    <a:pt x="674" y="563"/>
                    <a:pt x="667" y="563"/>
                    <a:pt x="659" y="563"/>
                  </a:cubicBezTo>
                  <a:close/>
                  <a:moveTo>
                    <a:pt x="410" y="563"/>
                  </a:moveTo>
                  <a:cubicBezTo>
                    <a:pt x="387" y="563"/>
                    <a:pt x="387" y="563"/>
                    <a:pt x="387" y="563"/>
                  </a:cubicBezTo>
                  <a:cubicBezTo>
                    <a:pt x="387" y="555"/>
                    <a:pt x="387" y="555"/>
                    <a:pt x="387" y="555"/>
                  </a:cubicBezTo>
                  <a:cubicBezTo>
                    <a:pt x="410" y="555"/>
                    <a:pt x="410" y="555"/>
                    <a:pt x="410" y="555"/>
                  </a:cubicBezTo>
                  <a:lnTo>
                    <a:pt x="410" y="563"/>
                  </a:lnTo>
                  <a:close/>
                  <a:moveTo>
                    <a:pt x="364" y="563"/>
                  </a:moveTo>
                  <a:cubicBezTo>
                    <a:pt x="357" y="563"/>
                    <a:pt x="349" y="563"/>
                    <a:pt x="342" y="563"/>
                  </a:cubicBezTo>
                  <a:cubicBezTo>
                    <a:pt x="342" y="554"/>
                    <a:pt x="342" y="554"/>
                    <a:pt x="342" y="554"/>
                  </a:cubicBezTo>
                  <a:cubicBezTo>
                    <a:pt x="349" y="554"/>
                    <a:pt x="357" y="554"/>
                    <a:pt x="364" y="554"/>
                  </a:cubicBezTo>
                  <a:lnTo>
                    <a:pt x="364" y="563"/>
                  </a:lnTo>
                  <a:close/>
                  <a:moveTo>
                    <a:pt x="319" y="563"/>
                  </a:moveTo>
                  <a:cubicBezTo>
                    <a:pt x="306" y="563"/>
                    <a:pt x="306" y="563"/>
                    <a:pt x="306" y="563"/>
                  </a:cubicBezTo>
                  <a:cubicBezTo>
                    <a:pt x="296" y="563"/>
                    <a:pt x="296" y="563"/>
                    <a:pt x="296" y="563"/>
                  </a:cubicBezTo>
                  <a:cubicBezTo>
                    <a:pt x="296" y="554"/>
                    <a:pt x="296" y="554"/>
                    <a:pt x="296" y="554"/>
                  </a:cubicBezTo>
                  <a:cubicBezTo>
                    <a:pt x="306" y="554"/>
                    <a:pt x="306" y="554"/>
                    <a:pt x="306" y="554"/>
                  </a:cubicBezTo>
                  <a:cubicBezTo>
                    <a:pt x="319" y="554"/>
                    <a:pt x="319" y="554"/>
                    <a:pt x="319" y="554"/>
                  </a:cubicBezTo>
                  <a:lnTo>
                    <a:pt x="319" y="563"/>
                  </a:lnTo>
                  <a:close/>
                  <a:moveTo>
                    <a:pt x="274" y="563"/>
                  </a:moveTo>
                  <a:cubicBezTo>
                    <a:pt x="251" y="563"/>
                    <a:pt x="251" y="563"/>
                    <a:pt x="251" y="563"/>
                  </a:cubicBezTo>
                  <a:cubicBezTo>
                    <a:pt x="251" y="554"/>
                    <a:pt x="251" y="554"/>
                    <a:pt x="251" y="554"/>
                  </a:cubicBezTo>
                  <a:cubicBezTo>
                    <a:pt x="274" y="554"/>
                    <a:pt x="274" y="554"/>
                    <a:pt x="274" y="554"/>
                  </a:cubicBezTo>
                  <a:lnTo>
                    <a:pt x="274" y="563"/>
                  </a:lnTo>
                  <a:close/>
                  <a:moveTo>
                    <a:pt x="228" y="563"/>
                  </a:moveTo>
                  <a:cubicBezTo>
                    <a:pt x="206" y="563"/>
                    <a:pt x="206" y="563"/>
                    <a:pt x="206" y="563"/>
                  </a:cubicBezTo>
                  <a:cubicBezTo>
                    <a:pt x="206" y="554"/>
                    <a:pt x="206" y="554"/>
                    <a:pt x="206" y="554"/>
                  </a:cubicBezTo>
                  <a:cubicBezTo>
                    <a:pt x="228" y="554"/>
                    <a:pt x="228" y="554"/>
                    <a:pt x="228" y="554"/>
                  </a:cubicBezTo>
                  <a:lnTo>
                    <a:pt x="228" y="563"/>
                  </a:lnTo>
                  <a:close/>
                  <a:moveTo>
                    <a:pt x="705" y="563"/>
                  </a:moveTo>
                  <a:cubicBezTo>
                    <a:pt x="704" y="554"/>
                    <a:pt x="704" y="554"/>
                    <a:pt x="704" y="554"/>
                  </a:cubicBezTo>
                  <a:cubicBezTo>
                    <a:pt x="710" y="554"/>
                    <a:pt x="717" y="554"/>
                    <a:pt x="723" y="554"/>
                  </a:cubicBezTo>
                  <a:cubicBezTo>
                    <a:pt x="727" y="553"/>
                    <a:pt x="727" y="553"/>
                    <a:pt x="727" y="553"/>
                  </a:cubicBezTo>
                  <a:cubicBezTo>
                    <a:pt x="727" y="562"/>
                    <a:pt x="727" y="562"/>
                    <a:pt x="727" y="562"/>
                  </a:cubicBezTo>
                  <a:cubicBezTo>
                    <a:pt x="723" y="562"/>
                    <a:pt x="723" y="562"/>
                    <a:pt x="723" y="562"/>
                  </a:cubicBezTo>
                  <a:cubicBezTo>
                    <a:pt x="717" y="562"/>
                    <a:pt x="711" y="562"/>
                    <a:pt x="705" y="563"/>
                  </a:cubicBezTo>
                  <a:close/>
                  <a:moveTo>
                    <a:pt x="183" y="563"/>
                  </a:moveTo>
                  <a:cubicBezTo>
                    <a:pt x="175" y="562"/>
                    <a:pt x="167" y="562"/>
                    <a:pt x="160" y="561"/>
                  </a:cubicBezTo>
                  <a:cubicBezTo>
                    <a:pt x="161" y="552"/>
                    <a:pt x="161" y="552"/>
                    <a:pt x="161" y="552"/>
                  </a:cubicBezTo>
                  <a:cubicBezTo>
                    <a:pt x="168" y="553"/>
                    <a:pt x="176" y="554"/>
                    <a:pt x="183" y="554"/>
                  </a:cubicBezTo>
                  <a:lnTo>
                    <a:pt x="183" y="563"/>
                  </a:lnTo>
                  <a:close/>
                  <a:moveTo>
                    <a:pt x="750" y="561"/>
                  </a:moveTo>
                  <a:cubicBezTo>
                    <a:pt x="750" y="553"/>
                    <a:pt x="750" y="553"/>
                    <a:pt x="750" y="553"/>
                  </a:cubicBezTo>
                  <a:cubicBezTo>
                    <a:pt x="757" y="552"/>
                    <a:pt x="765" y="552"/>
                    <a:pt x="772" y="551"/>
                  </a:cubicBezTo>
                  <a:cubicBezTo>
                    <a:pt x="773" y="560"/>
                    <a:pt x="773" y="560"/>
                    <a:pt x="773" y="560"/>
                  </a:cubicBezTo>
                  <a:cubicBezTo>
                    <a:pt x="765" y="560"/>
                    <a:pt x="757" y="561"/>
                    <a:pt x="750" y="561"/>
                  </a:cubicBezTo>
                  <a:close/>
                  <a:moveTo>
                    <a:pt x="795" y="558"/>
                  </a:moveTo>
                  <a:cubicBezTo>
                    <a:pt x="795" y="550"/>
                    <a:pt x="795" y="550"/>
                    <a:pt x="795" y="550"/>
                  </a:cubicBezTo>
                  <a:cubicBezTo>
                    <a:pt x="802" y="549"/>
                    <a:pt x="810" y="548"/>
                    <a:pt x="817" y="547"/>
                  </a:cubicBezTo>
                  <a:cubicBezTo>
                    <a:pt x="818" y="556"/>
                    <a:pt x="818" y="556"/>
                    <a:pt x="818" y="556"/>
                  </a:cubicBezTo>
                  <a:cubicBezTo>
                    <a:pt x="811" y="557"/>
                    <a:pt x="803" y="557"/>
                    <a:pt x="795" y="558"/>
                  </a:cubicBezTo>
                  <a:close/>
                  <a:moveTo>
                    <a:pt x="137" y="556"/>
                  </a:moveTo>
                  <a:cubicBezTo>
                    <a:pt x="130" y="554"/>
                    <a:pt x="122" y="551"/>
                    <a:pt x="115" y="548"/>
                  </a:cubicBezTo>
                  <a:cubicBezTo>
                    <a:pt x="118" y="541"/>
                    <a:pt x="118" y="541"/>
                    <a:pt x="118" y="541"/>
                  </a:cubicBezTo>
                  <a:cubicBezTo>
                    <a:pt x="125" y="543"/>
                    <a:pt x="132" y="546"/>
                    <a:pt x="139" y="548"/>
                  </a:cubicBezTo>
                  <a:lnTo>
                    <a:pt x="137" y="556"/>
                  </a:lnTo>
                  <a:close/>
                  <a:moveTo>
                    <a:pt x="841" y="552"/>
                  </a:moveTo>
                  <a:cubicBezTo>
                    <a:pt x="839" y="544"/>
                    <a:pt x="839" y="544"/>
                    <a:pt x="839" y="544"/>
                  </a:cubicBezTo>
                  <a:cubicBezTo>
                    <a:pt x="847" y="543"/>
                    <a:pt x="854" y="541"/>
                    <a:pt x="861" y="539"/>
                  </a:cubicBezTo>
                  <a:cubicBezTo>
                    <a:pt x="863" y="548"/>
                    <a:pt x="863" y="548"/>
                    <a:pt x="863" y="548"/>
                  </a:cubicBezTo>
                  <a:cubicBezTo>
                    <a:pt x="856" y="549"/>
                    <a:pt x="849" y="551"/>
                    <a:pt x="841" y="552"/>
                  </a:cubicBezTo>
                  <a:close/>
                  <a:moveTo>
                    <a:pt x="885" y="541"/>
                  </a:moveTo>
                  <a:cubicBezTo>
                    <a:pt x="883" y="533"/>
                    <a:pt x="883" y="533"/>
                    <a:pt x="883" y="533"/>
                  </a:cubicBezTo>
                  <a:cubicBezTo>
                    <a:pt x="890" y="531"/>
                    <a:pt x="897" y="528"/>
                    <a:pt x="904" y="526"/>
                  </a:cubicBezTo>
                  <a:cubicBezTo>
                    <a:pt x="907" y="534"/>
                    <a:pt x="907" y="534"/>
                    <a:pt x="907" y="534"/>
                  </a:cubicBezTo>
                  <a:cubicBezTo>
                    <a:pt x="900" y="536"/>
                    <a:pt x="893" y="539"/>
                    <a:pt x="885" y="541"/>
                  </a:cubicBezTo>
                  <a:close/>
                  <a:moveTo>
                    <a:pt x="94" y="538"/>
                  </a:moveTo>
                  <a:cubicBezTo>
                    <a:pt x="87" y="535"/>
                    <a:pt x="81" y="530"/>
                    <a:pt x="75" y="526"/>
                  </a:cubicBezTo>
                  <a:cubicBezTo>
                    <a:pt x="80" y="519"/>
                    <a:pt x="80" y="519"/>
                    <a:pt x="80" y="519"/>
                  </a:cubicBezTo>
                  <a:cubicBezTo>
                    <a:pt x="86" y="523"/>
                    <a:pt x="92" y="527"/>
                    <a:pt x="98" y="531"/>
                  </a:cubicBezTo>
                  <a:lnTo>
                    <a:pt x="94" y="538"/>
                  </a:lnTo>
                  <a:close/>
                  <a:moveTo>
                    <a:pt x="928" y="523"/>
                  </a:moveTo>
                  <a:cubicBezTo>
                    <a:pt x="924" y="516"/>
                    <a:pt x="924" y="516"/>
                    <a:pt x="924" y="516"/>
                  </a:cubicBezTo>
                  <a:cubicBezTo>
                    <a:pt x="930" y="512"/>
                    <a:pt x="937" y="508"/>
                    <a:pt x="942" y="504"/>
                  </a:cubicBezTo>
                  <a:cubicBezTo>
                    <a:pt x="947" y="511"/>
                    <a:pt x="947" y="511"/>
                    <a:pt x="947" y="511"/>
                  </a:cubicBezTo>
                  <a:cubicBezTo>
                    <a:pt x="941" y="515"/>
                    <a:pt x="935" y="520"/>
                    <a:pt x="928" y="523"/>
                  </a:cubicBezTo>
                  <a:close/>
                  <a:moveTo>
                    <a:pt x="57" y="511"/>
                  </a:moveTo>
                  <a:cubicBezTo>
                    <a:pt x="51" y="505"/>
                    <a:pt x="46" y="500"/>
                    <a:pt x="41" y="494"/>
                  </a:cubicBezTo>
                  <a:cubicBezTo>
                    <a:pt x="48" y="488"/>
                    <a:pt x="48" y="488"/>
                    <a:pt x="48" y="488"/>
                  </a:cubicBezTo>
                  <a:cubicBezTo>
                    <a:pt x="53" y="494"/>
                    <a:pt x="58" y="500"/>
                    <a:pt x="63" y="505"/>
                  </a:cubicBezTo>
                  <a:lnTo>
                    <a:pt x="57" y="511"/>
                  </a:lnTo>
                  <a:close/>
                  <a:moveTo>
                    <a:pt x="965" y="496"/>
                  </a:moveTo>
                  <a:cubicBezTo>
                    <a:pt x="959" y="490"/>
                    <a:pt x="959" y="490"/>
                    <a:pt x="959" y="490"/>
                  </a:cubicBezTo>
                  <a:cubicBezTo>
                    <a:pt x="962" y="486"/>
                    <a:pt x="965" y="483"/>
                    <a:pt x="968" y="479"/>
                  </a:cubicBezTo>
                  <a:cubicBezTo>
                    <a:pt x="969" y="477"/>
                    <a:pt x="971" y="475"/>
                    <a:pt x="973" y="473"/>
                  </a:cubicBezTo>
                  <a:cubicBezTo>
                    <a:pt x="980" y="477"/>
                    <a:pt x="980" y="477"/>
                    <a:pt x="980" y="477"/>
                  </a:cubicBezTo>
                  <a:cubicBezTo>
                    <a:pt x="978" y="480"/>
                    <a:pt x="976" y="482"/>
                    <a:pt x="974" y="485"/>
                  </a:cubicBezTo>
                  <a:cubicBezTo>
                    <a:pt x="972" y="488"/>
                    <a:pt x="968" y="492"/>
                    <a:pt x="965" y="496"/>
                  </a:cubicBezTo>
                  <a:close/>
                  <a:moveTo>
                    <a:pt x="28" y="475"/>
                  </a:moveTo>
                  <a:cubicBezTo>
                    <a:pt x="24" y="468"/>
                    <a:pt x="21" y="461"/>
                    <a:pt x="18" y="454"/>
                  </a:cubicBezTo>
                  <a:cubicBezTo>
                    <a:pt x="25" y="451"/>
                    <a:pt x="25" y="451"/>
                    <a:pt x="25" y="451"/>
                  </a:cubicBezTo>
                  <a:cubicBezTo>
                    <a:pt x="28" y="457"/>
                    <a:pt x="32" y="464"/>
                    <a:pt x="35" y="470"/>
                  </a:cubicBezTo>
                  <a:lnTo>
                    <a:pt x="28" y="475"/>
                  </a:lnTo>
                  <a:close/>
                  <a:moveTo>
                    <a:pt x="991" y="457"/>
                  </a:moveTo>
                  <a:cubicBezTo>
                    <a:pt x="984" y="454"/>
                    <a:pt x="984" y="454"/>
                    <a:pt x="984" y="454"/>
                  </a:cubicBezTo>
                  <a:cubicBezTo>
                    <a:pt x="987" y="447"/>
                    <a:pt x="989" y="440"/>
                    <a:pt x="991" y="433"/>
                  </a:cubicBezTo>
                  <a:cubicBezTo>
                    <a:pt x="1000" y="435"/>
                    <a:pt x="1000" y="435"/>
                    <a:pt x="1000" y="435"/>
                  </a:cubicBezTo>
                  <a:cubicBezTo>
                    <a:pt x="997" y="443"/>
                    <a:pt x="994" y="450"/>
                    <a:pt x="991" y="457"/>
                  </a:cubicBezTo>
                  <a:close/>
                  <a:moveTo>
                    <a:pt x="10" y="432"/>
                  </a:moveTo>
                  <a:cubicBezTo>
                    <a:pt x="8" y="424"/>
                    <a:pt x="6" y="417"/>
                    <a:pt x="6" y="409"/>
                  </a:cubicBezTo>
                  <a:cubicBezTo>
                    <a:pt x="14" y="408"/>
                    <a:pt x="14" y="408"/>
                    <a:pt x="14" y="408"/>
                  </a:cubicBezTo>
                  <a:cubicBezTo>
                    <a:pt x="15" y="415"/>
                    <a:pt x="16" y="423"/>
                    <a:pt x="18" y="430"/>
                  </a:cubicBezTo>
                  <a:lnTo>
                    <a:pt x="10" y="432"/>
                  </a:lnTo>
                  <a:close/>
                  <a:moveTo>
                    <a:pt x="1005" y="413"/>
                  </a:moveTo>
                  <a:cubicBezTo>
                    <a:pt x="997" y="411"/>
                    <a:pt x="997" y="411"/>
                    <a:pt x="997" y="411"/>
                  </a:cubicBezTo>
                  <a:cubicBezTo>
                    <a:pt x="998" y="404"/>
                    <a:pt x="999" y="397"/>
                    <a:pt x="1000" y="389"/>
                  </a:cubicBezTo>
                  <a:cubicBezTo>
                    <a:pt x="1008" y="390"/>
                    <a:pt x="1008" y="390"/>
                    <a:pt x="1008" y="390"/>
                  </a:cubicBezTo>
                  <a:cubicBezTo>
                    <a:pt x="1008" y="398"/>
                    <a:pt x="1007" y="406"/>
                    <a:pt x="1005" y="413"/>
                  </a:cubicBezTo>
                  <a:close/>
                  <a:moveTo>
                    <a:pt x="1009" y="389"/>
                  </a:moveTo>
                  <a:cubicBezTo>
                    <a:pt x="1000" y="388"/>
                    <a:pt x="1000" y="388"/>
                    <a:pt x="1000" y="388"/>
                  </a:cubicBezTo>
                  <a:cubicBezTo>
                    <a:pt x="1001" y="381"/>
                    <a:pt x="1001" y="373"/>
                    <a:pt x="1001" y="366"/>
                  </a:cubicBezTo>
                  <a:cubicBezTo>
                    <a:pt x="1010" y="366"/>
                    <a:pt x="1010" y="366"/>
                    <a:pt x="1010" y="366"/>
                  </a:cubicBezTo>
                  <a:cubicBezTo>
                    <a:pt x="1010" y="374"/>
                    <a:pt x="1009" y="382"/>
                    <a:pt x="1009" y="389"/>
                  </a:cubicBezTo>
                  <a:close/>
                  <a:moveTo>
                    <a:pt x="4" y="386"/>
                  </a:moveTo>
                  <a:cubicBezTo>
                    <a:pt x="4" y="379"/>
                    <a:pt x="4" y="372"/>
                    <a:pt x="4" y="363"/>
                  </a:cubicBezTo>
                  <a:cubicBezTo>
                    <a:pt x="12" y="363"/>
                    <a:pt x="12" y="363"/>
                    <a:pt x="12" y="363"/>
                  </a:cubicBezTo>
                  <a:cubicBezTo>
                    <a:pt x="13" y="371"/>
                    <a:pt x="13" y="379"/>
                    <a:pt x="13" y="386"/>
                  </a:cubicBezTo>
                  <a:lnTo>
                    <a:pt x="4" y="386"/>
                  </a:lnTo>
                  <a:close/>
                  <a:moveTo>
                    <a:pt x="1001" y="343"/>
                  </a:moveTo>
                  <a:cubicBezTo>
                    <a:pt x="1001" y="336"/>
                    <a:pt x="1001" y="329"/>
                    <a:pt x="1001" y="321"/>
                  </a:cubicBezTo>
                  <a:cubicBezTo>
                    <a:pt x="1009" y="320"/>
                    <a:pt x="1009" y="320"/>
                    <a:pt x="1009" y="320"/>
                  </a:cubicBezTo>
                  <a:cubicBezTo>
                    <a:pt x="1009" y="328"/>
                    <a:pt x="1010" y="336"/>
                    <a:pt x="1010" y="343"/>
                  </a:cubicBezTo>
                  <a:lnTo>
                    <a:pt x="1001" y="343"/>
                  </a:lnTo>
                  <a:close/>
                  <a:moveTo>
                    <a:pt x="3" y="341"/>
                  </a:moveTo>
                  <a:cubicBezTo>
                    <a:pt x="3" y="335"/>
                    <a:pt x="2" y="329"/>
                    <a:pt x="2" y="324"/>
                  </a:cubicBezTo>
                  <a:cubicBezTo>
                    <a:pt x="2" y="318"/>
                    <a:pt x="2" y="318"/>
                    <a:pt x="2" y="318"/>
                  </a:cubicBezTo>
                  <a:cubicBezTo>
                    <a:pt x="10" y="318"/>
                    <a:pt x="10" y="318"/>
                    <a:pt x="10" y="318"/>
                  </a:cubicBezTo>
                  <a:cubicBezTo>
                    <a:pt x="10" y="323"/>
                    <a:pt x="10" y="323"/>
                    <a:pt x="10" y="323"/>
                  </a:cubicBezTo>
                  <a:cubicBezTo>
                    <a:pt x="11" y="329"/>
                    <a:pt x="11" y="335"/>
                    <a:pt x="11" y="340"/>
                  </a:cubicBezTo>
                  <a:lnTo>
                    <a:pt x="3" y="341"/>
                  </a:lnTo>
                  <a:close/>
                  <a:moveTo>
                    <a:pt x="999" y="298"/>
                  </a:moveTo>
                  <a:cubicBezTo>
                    <a:pt x="998" y="275"/>
                    <a:pt x="998" y="275"/>
                    <a:pt x="998" y="275"/>
                  </a:cubicBezTo>
                  <a:cubicBezTo>
                    <a:pt x="1006" y="275"/>
                    <a:pt x="1006" y="275"/>
                    <a:pt x="1006" y="275"/>
                  </a:cubicBezTo>
                  <a:cubicBezTo>
                    <a:pt x="1008" y="297"/>
                    <a:pt x="1008" y="297"/>
                    <a:pt x="1008" y="297"/>
                  </a:cubicBezTo>
                  <a:lnTo>
                    <a:pt x="999" y="298"/>
                  </a:lnTo>
                  <a:close/>
                  <a:moveTo>
                    <a:pt x="1" y="296"/>
                  </a:moveTo>
                  <a:cubicBezTo>
                    <a:pt x="0" y="288"/>
                    <a:pt x="0" y="280"/>
                    <a:pt x="0" y="273"/>
                  </a:cubicBezTo>
                  <a:cubicBezTo>
                    <a:pt x="8" y="273"/>
                    <a:pt x="8" y="273"/>
                    <a:pt x="8" y="273"/>
                  </a:cubicBezTo>
                  <a:cubicBezTo>
                    <a:pt x="8" y="280"/>
                    <a:pt x="9" y="288"/>
                    <a:pt x="9" y="295"/>
                  </a:cubicBezTo>
                  <a:lnTo>
                    <a:pt x="1" y="296"/>
                  </a:lnTo>
                  <a:close/>
                  <a:moveTo>
                    <a:pt x="996" y="253"/>
                  </a:moveTo>
                  <a:cubicBezTo>
                    <a:pt x="996" y="244"/>
                    <a:pt x="996" y="237"/>
                    <a:pt x="995" y="230"/>
                  </a:cubicBezTo>
                  <a:cubicBezTo>
                    <a:pt x="1004" y="230"/>
                    <a:pt x="1004" y="230"/>
                    <a:pt x="1004" y="230"/>
                  </a:cubicBezTo>
                  <a:cubicBezTo>
                    <a:pt x="1004" y="236"/>
                    <a:pt x="1004" y="244"/>
                    <a:pt x="1005" y="252"/>
                  </a:cubicBezTo>
                  <a:lnTo>
                    <a:pt x="996" y="253"/>
                  </a:lnTo>
                  <a:close/>
                  <a:moveTo>
                    <a:pt x="8" y="250"/>
                  </a:moveTo>
                  <a:cubicBezTo>
                    <a:pt x="0" y="250"/>
                    <a:pt x="0" y="250"/>
                    <a:pt x="0" y="250"/>
                  </a:cubicBezTo>
                  <a:cubicBezTo>
                    <a:pt x="0" y="242"/>
                    <a:pt x="0" y="234"/>
                    <a:pt x="0" y="227"/>
                  </a:cubicBezTo>
                  <a:cubicBezTo>
                    <a:pt x="9" y="228"/>
                    <a:pt x="9" y="228"/>
                    <a:pt x="9" y="228"/>
                  </a:cubicBezTo>
                  <a:cubicBezTo>
                    <a:pt x="8" y="235"/>
                    <a:pt x="8" y="242"/>
                    <a:pt x="8" y="250"/>
                  </a:cubicBezTo>
                  <a:close/>
                  <a:moveTo>
                    <a:pt x="995" y="207"/>
                  </a:moveTo>
                  <a:cubicBezTo>
                    <a:pt x="994" y="200"/>
                    <a:pt x="993" y="192"/>
                    <a:pt x="992" y="185"/>
                  </a:cubicBezTo>
                  <a:cubicBezTo>
                    <a:pt x="1001" y="184"/>
                    <a:pt x="1001" y="184"/>
                    <a:pt x="1001" y="184"/>
                  </a:cubicBezTo>
                  <a:cubicBezTo>
                    <a:pt x="1002" y="191"/>
                    <a:pt x="1003" y="199"/>
                    <a:pt x="1003" y="207"/>
                  </a:cubicBezTo>
                  <a:lnTo>
                    <a:pt x="995" y="207"/>
                  </a:lnTo>
                  <a:close/>
                  <a:moveTo>
                    <a:pt x="10" y="205"/>
                  </a:moveTo>
                  <a:cubicBezTo>
                    <a:pt x="2" y="204"/>
                    <a:pt x="2" y="204"/>
                    <a:pt x="2" y="204"/>
                  </a:cubicBezTo>
                  <a:cubicBezTo>
                    <a:pt x="3" y="196"/>
                    <a:pt x="4" y="189"/>
                    <a:pt x="5" y="182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2" y="190"/>
                    <a:pt x="11" y="198"/>
                    <a:pt x="10" y="205"/>
                  </a:cubicBezTo>
                  <a:close/>
                  <a:moveTo>
                    <a:pt x="988" y="163"/>
                  </a:moveTo>
                  <a:cubicBezTo>
                    <a:pt x="986" y="156"/>
                    <a:pt x="984" y="149"/>
                    <a:pt x="982" y="142"/>
                  </a:cubicBezTo>
                  <a:cubicBezTo>
                    <a:pt x="990" y="139"/>
                    <a:pt x="990" y="139"/>
                    <a:pt x="990" y="139"/>
                  </a:cubicBezTo>
                  <a:cubicBezTo>
                    <a:pt x="992" y="146"/>
                    <a:pt x="995" y="154"/>
                    <a:pt x="996" y="161"/>
                  </a:cubicBezTo>
                  <a:lnTo>
                    <a:pt x="988" y="163"/>
                  </a:lnTo>
                  <a:close/>
                  <a:moveTo>
                    <a:pt x="19" y="161"/>
                  </a:moveTo>
                  <a:cubicBezTo>
                    <a:pt x="11" y="159"/>
                    <a:pt x="11" y="159"/>
                    <a:pt x="11" y="159"/>
                  </a:cubicBezTo>
                  <a:cubicBezTo>
                    <a:pt x="13" y="152"/>
                    <a:pt x="15" y="144"/>
                    <a:pt x="18" y="137"/>
                  </a:cubicBezTo>
                  <a:cubicBezTo>
                    <a:pt x="26" y="140"/>
                    <a:pt x="26" y="140"/>
                    <a:pt x="26" y="140"/>
                  </a:cubicBezTo>
                  <a:cubicBezTo>
                    <a:pt x="23" y="147"/>
                    <a:pt x="21" y="154"/>
                    <a:pt x="19" y="161"/>
                  </a:cubicBezTo>
                  <a:close/>
                  <a:moveTo>
                    <a:pt x="973" y="122"/>
                  </a:moveTo>
                  <a:cubicBezTo>
                    <a:pt x="969" y="116"/>
                    <a:pt x="965" y="109"/>
                    <a:pt x="961" y="103"/>
                  </a:cubicBezTo>
                  <a:cubicBezTo>
                    <a:pt x="968" y="98"/>
                    <a:pt x="968" y="98"/>
                    <a:pt x="968" y="98"/>
                  </a:cubicBezTo>
                  <a:cubicBezTo>
                    <a:pt x="972" y="105"/>
                    <a:pt x="977" y="111"/>
                    <a:pt x="980" y="118"/>
                  </a:cubicBezTo>
                  <a:lnTo>
                    <a:pt x="973" y="122"/>
                  </a:lnTo>
                  <a:close/>
                  <a:moveTo>
                    <a:pt x="35" y="120"/>
                  </a:moveTo>
                  <a:cubicBezTo>
                    <a:pt x="27" y="116"/>
                    <a:pt x="27" y="116"/>
                    <a:pt x="27" y="116"/>
                  </a:cubicBezTo>
                  <a:cubicBezTo>
                    <a:pt x="29" y="112"/>
                    <a:pt x="31" y="108"/>
                    <a:pt x="33" y="105"/>
                  </a:cubicBezTo>
                  <a:cubicBezTo>
                    <a:pt x="35" y="102"/>
                    <a:pt x="37" y="99"/>
                    <a:pt x="39" y="96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4" y="103"/>
                    <a:pt x="42" y="106"/>
                    <a:pt x="41" y="109"/>
                  </a:cubicBezTo>
                  <a:cubicBezTo>
                    <a:pt x="38" y="112"/>
                    <a:pt x="36" y="116"/>
                    <a:pt x="35" y="120"/>
                  </a:cubicBezTo>
                  <a:close/>
                  <a:moveTo>
                    <a:pt x="947" y="87"/>
                  </a:moveTo>
                  <a:cubicBezTo>
                    <a:pt x="942" y="82"/>
                    <a:pt x="936" y="77"/>
                    <a:pt x="930" y="72"/>
                  </a:cubicBezTo>
                  <a:cubicBezTo>
                    <a:pt x="935" y="65"/>
                    <a:pt x="935" y="65"/>
                    <a:pt x="935" y="65"/>
                  </a:cubicBezTo>
                  <a:cubicBezTo>
                    <a:pt x="942" y="70"/>
                    <a:pt x="948" y="75"/>
                    <a:pt x="953" y="81"/>
                  </a:cubicBezTo>
                  <a:lnTo>
                    <a:pt x="947" y="87"/>
                  </a:lnTo>
                  <a:close/>
                  <a:moveTo>
                    <a:pt x="59" y="83"/>
                  </a:moveTo>
                  <a:cubicBezTo>
                    <a:pt x="53" y="77"/>
                    <a:pt x="53" y="77"/>
                    <a:pt x="53" y="77"/>
                  </a:cubicBezTo>
                  <a:cubicBezTo>
                    <a:pt x="58" y="72"/>
                    <a:pt x="63" y="66"/>
                    <a:pt x="69" y="61"/>
                  </a:cubicBezTo>
                  <a:cubicBezTo>
                    <a:pt x="75" y="67"/>
                    <a:pt x="75" y="67"/>
                    <a:pt x="75" y="67"/>
                  </a:cubicBezTo>
                  <a:cubicBezTo>
                    <a:pt x="69" y="72"/>
                    <a:pt x="64" y="77"/>
                    <a:pt x="59" y="83"/>
                  </a:cubicBezTo>
                  <a:close/>
                  <a:moveTo>
                    <a:pt x="912" y="60"/>
                  </a:moveTo>
                  <a:cubicBezTo>
                    <a:pt x="906" y="56"/>
                    <a:pt x="899" y="53"/>
                    <a:pt x="892" y="50"/>
                  </a:cubicBezTo>
                  <a:cubicBezTo>
                    <a:pt x="896" y="42"/>
                    <a:pt x="896" y="42"/>
                    <a:pt x="896" y="42"/>
                  </a:cubicBezTo>
                  <a:cubicBezTo>
                    <a:pt x="903" y="45"/>
                    <a:pt x="910" y="49"/>
                    <a:pt x="916" y="53"/>
                  </a:cubicBezTo>
                  <a:lnTo>
                    <a:pt x="912" y="60"/>
                  </a:lnTo>
                  <a:close/>
                  <a:moveTo>
                    <a:pt x="92" y="54"/>
                  </a:moveTo>
                  <a:cubicBezTo>
                    <a:pt x="87" y="47"/>
                    <a:pt x="87" y="47"/>
                    <a:pt x="87" y="47"/>
                  </a:cubicBezTo>
                  <a:cubicBezTo>
                    <a:pt x="93" y="42"/>
                    <a:pt x="100" y="38"/>
                    <a:pt x="107" y="35"/>
                  </a:cubicBezTo>
                  <a:cubicBezTo>
                    <a:pt x="111" y="42"/>
                    <a:pt x="111" y="42"/>
                    <a:pt x="111" y="42"/>
                  </a:cubicBezTo>
                  <a:cubicBezTo>
                    <a:pt x="104" y="46"/>
                    <a:pt x="98" y="50"/>
                    <a:pt x="92" y="54"/>
                  </a:cubicBezTo>
                  <a:close/>
                  <a:moveTo>
                    <a:pt x="871" y="42"/>
                  </a:moveTo>
                  <a:cubicBezTo>
                    <a:pt x="864" y="40"/>
                    <a:pt x="857" y="38"/>
                    <a:pt x="850" y="36"/>
                  </a:cubicBezTo>
                  <a:cubicBezTo>
                    <a:pt x="852" y="28"/>
                    <a:pt x="852" y="28"/>
                    <a:pt x="852" y="28"/>
                  </a:cubicBezTo>
                  <a:cubicBezTo>
                    <a:pt x="860" y="30"/>
                    <a:pt x="867" y="32"/>
                    <a:pt x="874" y="34"/>
                  </a:cubicBezTo>
                  <a:lnTo>
                    <a:pt x="871" y="42"/>
                  </a:lnTo>
                  <a:close/>
                  <a:moveTo>
                    <a:pt x="131" y="33"/>
                  </a:moveTo>
                  <a:cubicBezTo>
                    <a:pt x="128" y="25"/>
                    <a:pt x="128" y="25"/>
                    <a:pt x="128" y="25"/>
                  </a:cubicBezTo>
                  <a:cubicBezTo>
                    <a:pt x="135" y="22"/>
                    <a:pt x="142" y="20"/>
                    <a:pt x="150" y="17"/>
                  </a:cubicBezTo>
                  <a:cubicBezTo>
                    <a:pt x="152" y="25"/>
                    <a:pt x="152" y="25"/>
                    <a:pt x="152" y="25"/>
                  </a:cubicBezTo>
                  <a:cubicBezTo>
                    <a:pt x="145" y="28"/>
                    <a:pt x="138" y="30"/>
                    <a:pt x="131" y="33"/>
                  </a:cubicBezTo>
                  <a:close/>
                  <a:moveTo>
                    <a:pt x="828" y="31"/>
                  </a:moveTo>
                  <a:cubicBezTo>
                    <a:pt x="821" y="30"/>
                    <a:pt x="813" y="29"/>
                    <a:pt x="806" y="28"/>
                  </a:cubicBezTo>
                  <a:cubicBezTo>
                    <a:pt x="807" y="19"/>
                    <a:pt x="807" y="19"/>
                    <a:pt x="807" y="19"/>
                  </a:cubicBezTo>
                  <a:cubicBezTo>
                    <a:pt x="815" y="20"/>
                    <a:pt x="822" y="22"/>
                    <a:pt x="829" y="23"/>
                  </a:cubicBezTo>
                  <a:lnTo>
                    <a:pt x="828" y="31"/>
                  </a:lnTo>
                  <a:close/>
                  <a:moveTo>
                    <a:pt x="783" y="25"/>
                  </a:moveTo>
                  <a:cubicBezTo>
                    <a:pt x="776" y="25"/>
                    <a:pt x="769" y="24"/>
                    <a:pt x="761" y="24"/>
                  </a:cubicBezTo>
                  <a:cubicBezTo>
                    <a:pt x="761" y="15"/>
                    <a:pt x="761" y="15"/>
                    <a:pt x="761" y="15"/>
                  </a:cubicBezTo>
                  <a:cubicBezTo>
                    <a:pt x="769" y="16"/>
                    <a:pt x="777" y="16"/>
                    <a:pt x="784" y="17"/>
                  </a:cubicBezTo>
                  <a:lnTo>
                    <a:pt x="783" y="25"/>
                  </a:lnTo>
                  <a:close/>
                  <a:moveTo>
                    <a:pt x="550" y="25"/>
                  </a:moveTo>
                  <a:cubicBezTo>
                    <a:pt x="544" y="25"/>
                    <a:pt x="544" y="25"/>
                    <a:pt x="544" y="25"/>
                  </a:cubicBezTo>
                  <a:cubicBezTo>
                    <a:pt x="541" y="25"/>
                    <a:pt x="538" y="25"/>
                    <a:pt x="534" y="25"/>
                  </a:cubicBezTo>
                  <a:cubicBezTo>
                    <a:pt x="534" y="17"/>
                    <a:pt x="534" y="17"/>
                    <a:pt x="534" y="17"/>
                  </a:cubicBezTo>
                  <a:cubicBezTo>
                    <a:pt x="538" y="17"/>
                    <a:pt x="541" y="17"/>
                    <a:pt x="544" y="17"/>
                  </a:cubicBezTo>
                  <a:cubicBezTo>
                    <a:pt x="550" y="17"/>
                    <a:pt x="550" y="17"/>
                    <a:pt x="550" y="17"/>
                  </a:cubicBezTo>
                  <a:cubicBezTo>
                    <a:pt x="552" y="17"/>
                    <a:pt x="555" y="17"/>
                    <a:pt x="557" y="17"/>
                  </a:cubicBezTo>
                  <a:cubicBezTo>
                    <a:pt x="557" y="25"/>
                    <a:pt x="557" y="25"/>
                    <a:pt x="557" y="25"/>
                  </a:cubicBezTo>
                  <a:cubicBezTo>
                    <a:pt x="555" y="25"/>
                    <a:pt x="552" y="25"/>
                    <a:pt x="550" y="25"/>
                  </a:cubicBezTo>
                  <a:close/>
                  <a:moveTo>
                    <a:pt x="580" y="25"/>
                  </a:moveTo>
                  <a:cubicBezTo>
                    <a:pt x="580" y="16"/>
                    <a:pt x="580" y="16"/>
                    <a:pt x="580" y="16"/>
                  </a:cubicBezTo>
                  <a:cubicBezTo>
                    <a:pt x="587" y="16"/>
                    <a:pt x="595" y="16"/>
                    <a:pt x="602" y="16"/>
                  </a:cubicBezTo>
                  <a:cubicBezTo>
                    <a:pt x="602" y="24"/>
                    <a:pt x="602" y="24"/>
                    <a:pt x="602" y="24"/>
                  </a:cubicBezTo>
                  <a:cubicBezTo>
                    <a:pt x="595" y="25"/>
                    <a:pt x="587" y="25"/>
                    <a:pt x="580" y="25"/>
                  </a:cubicBezTo>
                  <a:close/>
                  <a:moveTo>
                    <a:pt x="511" y="24"/>
                  </a:moveTo>
                  <a:cubicBezTo>
                    <a:pt x="504" y="24"/>
                    <a:pt x="496" y="23"/>
                    <a:pt x="489" y="23"/>
                  </a:cubicBezTo>
                  <a:cubicBezTo>
                    <a:pt x="489" y="14"/>
                    <a:pt x="489" y="14"/>
                    <a:pt x="489" y="14"/>
                  </a:cubicBezTo>
                  <a:cubicBezTo>
                    <a:pt x="497" y="15"/>
                    <a:pt x="505" y="15"/>
                    <a:pt x="512" y="16"/>
                  </a:cubicBezTo>
                  <a:lnTo>
                    <a:pt x="511" y="24"/>
                  </a:lnTo>
                  <a:close/>
                  <a:moveTo>
                    <a:pt x="625" y="24"/>
                  </a:moveTo>
                  <a:cubicBezTo>
                    <a:pt x="625" y="15"/>
                    <a:pt x="625" y="15"/>
                    <a:pt x="625" y="15"/>
                  </a:cubicBezTo>
                  <a:cubicBezTo>
                    <a:pt x="632" y="15"/>
                    <a:pt x="640" y="15"/>
                    <a:pt x="648" y="15"/>
                  </a:cubicBezTo>
                  <a:cubicBezTo>
                    <a:pt x="648" y="23"/>
                    <a:pt x="648" y="23"/>
                    <a:pt x="648" y="23"/>
                  </a:cubicBezTo>
                  <a:cubicBezTo>
                    <a:pt x="640" y="23"/>
                    <a:pt x="633" y="24"/>
                    <a:pt x="625" y="24"/>
                  </a:cubicBezTo>
                  <a:close/>
                  <a:moveTo>
                    <a:pt x="738" y="23"/>
                  </a:moveTo>
                  <a:cubicBezTo>
                    <a:pt x="731" y="23"/>
                    <a:pt x="723" y="22"/>
                    <a:pt x="716" y="22"/>
                  </a:cubicBezTo>
                  <a:cubicBezTo>
                    <a:pt x="716" y="14"/>
                    <a:pt x="716" y="14"/>
                    <a:pt x="716" y="14"/>
                  </a:cubicBezTo>
                  <a:cubicBezTo>
                    <a:pt x="723" y="14"/>
                    <a:pt x="731" y="14"/>
                    <a:pt x="739" y="14"/>
                  </a:cubicBezTo>
                  <a:lnTo>
                    <a:pt x="738" y="23"/>
                  </a:lnTo>
                  <a:close/>
                  <a:moveTo>
                    <a:pt x="670" y="23"/>
                  </a:moveTo>
                  <a:cubicBezTo>
                    <a:pt x="670" y="14"/>
                    <a:pt x="670" y="14"/>
                    <a:pt x="670" y="14"/>
                  </a:cubicBezTo>
                  <a:cubicBezTo>
                    <a:pt x="678" y="14"/>
                    <a:pt x="685" y="14"/>
                    <a:pt x="693" y="14"/>
                  </a:cubicBezTo>
                  <a:cubicBezTo>
                    <a:pt x="693" y="22"/>
                    <a:pt x="693" y="22"/>
                    <a:pt x="693" y="22"/>
                  </a:cubicBezTo>
                  <a:cubicBezTo>
                    <a:pt x="685" y="22"/>
                    <a:pt x="678" y="23"/>
                    <a:pt x="670" y="23"/>
                  </a:cubicBezTo>
                  <a:close/>
                  <a:moveTo>
                    <a:pt x="466" y="21"/>
                  </a:moveTo>
                  <a:cubicBezTo>
                    <a:pt x="459" y="20"/>
                    <a:pt x="451" y="20"/>
                    <a:pt x="443" y="19"/>
                  </a:cubicBezTo>
                  <a:cubicBezTo>
                    <a:pt x="444" y="10"/>
                    <a:pt x="444" y="10"/>
                    <a:pt x="444" y="10"/>
                  </a:cubicBezTo>
                  <a:cubicBezTo>
                    <a:pt x="452" y="11"/>
                    <a:pt x="459" y="12"/>
                    <a:pt x="467" y="12"/>
                  </a:cubicBezTo>
                  <a:lnTo>
                    <a:pt x="466" y="21"/>
                  </a:lnTo>
                  <a:close/>
                  <a:moveTo>
                    <a:pt x="174" y="20"/>
                  </a:moveTo>
                  <a:cubicBezTo>
                    <a:pt x="172" y="11"/>
                    <a:pt x="172" y="11"/>
                    <a:pt x="172" y="11"/>
                  </a:cubicBezTo>
                  <a:cubicBezTo>
                    <a:pt x="179" y="10"/>
                    <a:pt x="187" y="8"/>
                    <a:pt x="194" y="7"/>
                  </a:cubicBezTo>
                  <a:cubicBezTo>
                    <a:pt x="196" y="15"/>
                    <a:pt x="196" y="15"/>
                    <a:pt x="196" y="15"/>
                  </a:cubicBezTo>
                  <a:cubicBezTo>
                    <a:pt x="188" y="17"/>
                    <a:pt x="181" y="18"/>
                    <a:pt x="174" y="20"/>
                  </a:cubicBezTo>
                  <a:close/>
                  <a:moveTo>
                    <a:pt x="421" y="17"/>
                  </a:moveTo>
                  <a:cubicBezTo>
                    <a:pt x="413" y="16"/>
                    <a:pt x="406" y="15"/>
                    <a:pt x="398" y="15"/>
                  </a:cubicBezTo>
                  <a:cubicBezTo>
                    <a:pt x="399" y="6"/>
                    <a:pt x="399" y="6"/>
                    <a:pt x="399" y="6"/>
                  </a:cubicBezTo>
                  <a:cubicBezTo>
                    <a:pt x="407" y="7"/>
                    <a:pt x="414" y="8"/>
                    <a:pt x="422" y="8"/>
                  </a:cubicBezTo>
                  <a:lnTo>
                    <a:pt x="421" y="17"/>
                  </a:lnTo>
                  <a:close/>
                  <a:moveTo>
                    <a:pt x="376" y="13"/>
                  </a:moveTo>
                  <a:cubicBezTo>
                    <a:pt x="368" y="12"/>
                    <a:pt x="361" y="12"/>
                    <a:pt x="353" y="11"/>
                  </a:cubicBezTo>
                  <a:cubicBezTo>
                    <a:pt x="354" y="3"/>
                    <a:pt x="354" y="3"/>
                    <a:pt x="354" y="3"/>
                  </a:cubicBezTo>
                  <a:cubicBezTo>
                    <a:pt x="361" y="3"/>
                    <a:pt x="369" y="4"/>
                    <a:pt x="376" y="5"/>
                  </a:cubicBezTo>
                  <a:lnTo>
                    <a:pt x="376" y="13"/>
                  </a:lnTo>
                  <a:close/>
                  <a:moveTo>
                    <a:pt x="218" y="12"/>
                  </a:moveTo>
                  <a:cubicBezTo>
                    <a:pt x="217" y="4"/>
                    <a:pt x="217" y="4"/>
                    <a:pt x="217" y="4"/>
                  </a:cubicBezTo>
                  <a:cubicBezTo>
                    <a:pt x="224" y="3"/>
                    <a:pt x="232" y="2"/>
                    <a:pt x="240" y="2"/>
                  </a:cubicBezTo>
                  <a:cubicBezTo>
                    <a:pt x="240" y="10"/>
                    <a:pt x="240" y="10"/>
                    <a:pt x="240" y="10"/>
                  </a:cubicBezTo>
                  <a:cubicBezTo>
                    <a:pt x="233" y="11"/>
                    <a:pt x="225" y="11"/>
                    <a:pt x="218" y="12"/>
                  </a:cubicBezTo>
                  <a:close/>
                  <a:moveTo>
                    <a:pt x="331" y="10"/>
                  </a:moveTo>
                  <a:cubicBezTo>
                    <a:pt x="323" y="10"/>
                    <a:pt x="315" y="9"/>
                    <a:pt x="308" y="9"/>
                  </a:cubicBezTo>
                  <a:cubicBezTo>
                    <a:pt x="308" y="1"/>
                    <a:pt x="308" y="1"/>
                    <a:pt x="308" y="1"/>
                  </a:cubicBezTo>
                  <a:cubicBezTo>
                    <a:pt x="316" y="1"/>
                    <a:pt x="323" y="1"/>
                    <a:pt x="331" y="2"/>
                  </a:cubicBezTo>
                  <a:lnTo>
                    <a:pt x="331" y="10"/>
                  </a:lnTo>
                  <a:close/>
                  <a:moveTo>
                    <a:pt x="263" y="9"/>
                  </a:moveTo>
                  <a:cubicBezTo>
                    <a:pt x="263" y="1"/>
                    <a:pt x="263" y="1"/>
                    <a:pt x="263" y="1"/>
                  </a:cubicBezTo>
                  <a:cubicBezTo>
                    <a:pt x="269" y="1"/>
                    <a:pt x="277" y="0"/>
                    <a:pt x="284" y="0"/>
                  </a:cubicBezTo>
                  <a:cubicBezTo>
                    <a:pt x="285" y="0"/>
                    <a:pt x="285" y="0"/>
                    <a:pt x="285" y="0"/>
                  </a:cubicBezTo>
                  <a:cubicBezTo>
                    <a:pt x="285" y="9"/>
                    <a:pt x="285" y="9"/>
                    <a:pt x="285" y="9"/>
                  </a:cubicBezTo>
                  <a:cubicBezTo>
                    <a:pt x="284" y="9"/>
                    <a:pt x="284" y="9"/>
                    <a:pt x="284" y="9"/>
                  </a:cubicBezTo>
                  <a:cubicBezTo>
                    <a:pt x="277" y="9"/>
                    <a:pt x="270" y="9"/>
                    <a:pt x="263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F8E27DC0-B12E-4EA4-B614-71FD8419D003}"/>
              </a:ext>
            </a:extLst>
          </p:cNvPr>
          <p:cNvSpPr txBox="1"/>
          <p:nvPr/>
        </p:nvSpPr>
        <p:spPr>
          <a:xfrm>
            <a:off x="1384661" y="354155"/>
            <a:ext cx="2196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ln w="15875">
                  <a:solidFill>
                    <a:schemeClr val="bg1"/>
                  </a:solidFill>
                </a:ln>
                <a:solidFill>
                  <a:srgbClr val="7CCCE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我的</a:t>
            </a:r>
            <a:r>
              <a:rPr lang="zh-CN" altLang="en-US" sz="2800" b="1" dirty="0">
                <a:ln w="15875">
                  <a:solidFill>
                    <a:schemeClr val="bg1"/>
                  </a:solidFill>
                </a:ln>
                <a:solidFill>
                  <a:srgbClr val="C916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生活</a:t>
            </a:r>
          </a:p>
        </p:txBody>
      </p:sp>
    </p:spTree>
    <p:extLst>
      <p:ext uri="{BB962C8B-B14F-4D97-AF65-F5344CB8AC3E}">
        <p14:creationId xmlns:p14="http://schemas.microsoft.com/office/powerpoint/2010/main" val="40371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>
            <a:extLst>
              <a:ext uri="{FF2B5EF4-FFF2-40B4-BE49-F238E27FC236}">
                <a16:creationId xmlns="" xmlns:a16="http://schemas.microsoft.com/office/drawing/2014/main" id="{01A75A11-5FA3-4FC6-A166-7D328FB8D2E7}"/>
              </a:ext>
            </a:extLst>
          </p:cNvPr>
          <p:cNvGrpSpPr/>
          <p:nvPr/>
        </p:nvGrpSpPr>
        <p:grpSpPr>
          <a:xfrm rot="16200000">
            <a:off x="7059511" y="978350"/>
            <a:ext cx="3440113" cy="4922838"/>
            <a:chOff x="7105548" y="956124"/>
            <a:chExt cx="3440113" cy="4922838"/>
          </a:xfrm>
        </p:grpSpPr>
        <p:sp>
          <p:nvSpPr>
            <p:cNvPr id="8" name="Freeform 6">
              <a:extLst>
                <a:ext uri="{FF2B5EF4-FFF2-40B4-BE49-F238E27FC236}">
                  <a16:creationId xmlns="" xmlns:a16="http://schemas.microsoft.com/office/drawing/2014/main" id="{8BC583F2-4036-4FF7-87C3-92479C1DAB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5548" y="956124"/>
              <a:ext cx="3440113" cy="4922838"/>
            </a:xfrm>
            <a:custGeom>
              <a:avLst/>
              <a:gdLst>
                <a:gd name="T0" fmla="*/ 811 w 811"/>
                <a:gd name="T1" fmla="*/ 606 h 1160"/>
                <a:gd name="T2" fmla="*/ 779 w 811"/>
                <a:gd name="T3" fmla="*/ 792 h 1160"/>
                <a:gd name="T4" fmla="*/ 521 w 811"/>
                <a:gd name="T5" fmla="*/ 1083 h 1160"/>
                <a:gd name="T6" fmla="*/ 44 w 811"/>
                <a:gd name="T7" fmla="*/ 810 h 1160"/>
                <a:gd name="T8" fmla="*/ 31 w 811"/>
                <a:gd name="T9" fmla="*/ 449 h 1160"/>
                <a:gd name="T10" fmla="*/ 306 w 811"/>
                <a:gd name="T11" fmla="*/ 105 h 1160"/>
                <a:gd name="T12" fmla="*/ 808 w 811"/>
                <a:gd name="T13" fmla="*/ 537 h 1160"/>
                <a:gd name="T14" fmla="*/ 811 w 811"/>
                <a:gd name="T15" fmla="*/ 606 h 1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1" h="1160">
                  <a:moveTo>
                    <a:pt x="811" y="606"/>
                  </a:moveTo>
                  <a:cubicBezTo>
                    <a:pt x="810" y="670"/>
                    <a:pt x="800" y="738"/>
                    <a:pt x="779" y="792"/>
                  </a:cubicBezTo>
                  <a:cubicBezTo>
                    <a:pt x="733" y="914"/>
                    <a:pt x="648" y="1037"/>
                    <a:pt x="521" y="1083"/>
                  </a:cubicBezTo>
                  <a:cubicBezTo>
                    <a:pt x="311" y="1160"/>
                    <a:pt x="106" y="1009"/>
                    <a:pt x="44" y="810"/>
                  </a:cubicBezTo>
                  <a:cubicBezTo>
                    <a:pt x="12" y="708"/>
                    <a:pt x="0" y="554"/>
                    <a:pt x="31" y="449"/>
                  </a:cubicBezTo>
                  <a:cubicBezTo>
                    <a:pt x="75" y="306"/>
                    <a:pt x="160" y="161"/>
                    <a:pt x="306" y="105"/>
                  </a:cubicBezTo>
                  <a:cubicBezTo>
                    <a:pt x="583" y="0"/>
                    <a:pt x="783" y="294"/>
                    <a:pt x="808" y="537"/>
                  </a:cubicBezTo>
                  <a:cubicBezTo>
                    <a:pt x="810" y="559"/>
                    <a:pt x="811" y="582"/>
                    <a:pt x="811" y="606"/>
                  </a:cubicBezTo>
                  <a:close/>
                </a:path>
              </a:pathLst>
            </a:custGeom>
            <a:blipFill dpi="0" rotWithShape="0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9" name="Freeform 7">
              <a:extLst>
                <a:ext uri="{FF2B5EF4-FFF2-40B4-BE49-F238E27FC236}">
                  <a16:creationId xmlns="" xmlns:a16="http://schemas.microsoft.com/office/drawing/2014/main" id="{7BC00973-E2CA-4AC9-A546-D049B01C5D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63504" y="1495081"/>
              <a:ext cx="3155950" cy="4027488"/>
            </a:xfrm>
            <a:custGeom>
              <a:avLst/>
              <a:gdLst>
                <a:gd name="T0" fmla="*/ 368 w 744"/>
                <a:gd name="T1" fmla="*/ 940 h 949"/>
                <a:gd name="T2" fmla="*/ 416 w 744"/>
                <a:gd name="T3" fmla="*/ 945 h 949"/>
                <a:gd name="T4" fmla="*/ 323 w 744"/>
                <a:gd name="T5" fmla="*/ 936 h 949"/>
                <a:gd name="T6" fmla="*/ 461 w 744"/>
                <a:gd name="T7" fmla="*/ 934 h 949"/>
                <a:gd name="T8" fmla="*/ 279 w 744"/>
                <a:gd name="T9" fmla="*/ 926 h 949"/>
                <a:gd name="T10" fmla="*/ 505 w 744"/>
                <a:gd name="T11" fmla="*/ 916 h 949"/>
                <a:gd name="T12" fmla="*/ 236 w 744"/>
                <a:gd name="T13" fmla="*/ 909 h 949"/>
                <a:gd name="T14" fmla="*/ 545 w 744"/>
                <a:gd name="T15" fmla="*/ 892 h 949"/>
                <a:gd name="T16" fmla="*/ 197 w 744"/>
                <a:gd name="T17" fmla="*/ 886 h 949"/>
                <a:gd name="T18" fmla="*/ 582 w 744"/>
                <a:gd name="T19" fmla="*/ 863 h 949"/>
                <a:gd name="T20" fmla="*/ 160 w 744"/>
                <a:gd name="T21" fmla="*/ 859 h 949"/>
                <a:gd name="T22" fmla="*/ 615 w 744"/>
                <a:gd name="T23" fmla="*/ 829 h 949"/>
                <a:gd name="T24" fmla="*/ 127 w 744"/>
                <a:gd name="T25" fmla="*/ 827 h 949"/>
                <a:gd name="T26" fmla="*/ 644 w 744"/>
                <a:gd name="T27" fmla="*/ 793 h 949"/>
                <a:gd name="T28" fmla="*/ 98 w 744"/>
                <a:gd name="T29" fmla="*/ 792 h 949"/>
                <a:gd name="T30" fmla="*/ 669 w 744"/>
                <a:gd name="T31" fmla="*/ 753 h 949"/>
                <a:gd name="T32" fmla="*/ 73 w 744"/>
                <a:gd name="T33" fmla="*/ 753 h 949"/>
                <a:gd name="T34" fmla="*/ 691 w 744"/>
                <a:gd name="T35" fmla="*/ 712 h 949"/>
                <a:gd name="T36" fmla="*/ 52 w 744"/>
                <a:gd name="T37" fmla="*/ 712 h 949"/>
                <a:gd name="T38" fmla="*/ 710 w 744"/>
                <a:gd name="T39" fmla="*/ 670 h 949"/>
                <a:gd name="T40" fmla="*/ 37 w 744"/>
                <a:gd name="T41" fmla="*/ 669 h 949"/>
                <a:gd name="T42" fmla="*/ 725 w 744"/>
                <a:gd name="T43" fmla="*/ 625 h 949"/>
                <a:gd name="T44" fmla="*/ 25 w 744"/>
                <a:gd name="T45" fmla="*/ 624 h 949"/>
                <a:gd name="T46" fmla="*/ 735 w 744"/>
                <a:gd name="T47" fmla="*/ 579 h 949"/>
                <a:gd name="T48" fmla="*/ 17 w 744"/>
                <a:gd name="T49" fmla="*/ 579 h 949"/>
                <a:gd name="T50" fmla="*/ 741 w 744"/>
                <a:gd name="T51" fmla="*/ 533 h 949"/>
                <a:gd name="T52" fmla="*/ 12 w 744"/>
                <a:gd name="T53" fmla="*/ 533 h 949"/>
                <a:gd name="T54" fmla="*/ 744 w 744"/>
                <a:gd name="T55" fmla="*/ 487 h 949"/>
                <a:gd name="T56" fmla="*/ 9 w 744"/>
                <a:gd name="T57" fmla="*/ 464 h 949"/>
                <a:gd name="T58" fmla="*/ 734 w 744"/>
                <a:gd name="T59" fmla="*/ 449 h 949"/>
                <a:gd name="T60" fmla="*/ 1 w 744"/>
                <a:gd name="T61" fmla="*/ 441 h 949"/>
                <a:gd name="T62" fmla="*/ 732 w 744"/>
                <a:gd name="T63" fmla="*/ 423 h 949"/>
                <a:gd name="T64" fmla="*/ 733 w 744"/>
                <a:gd name="T65" fmla="*/ 426 h 949"/>
                <a:gd name="T66" fmla="*/ 14 w 744"/>
                <a:gd name="T67" fmla="*/ 396 h 949"/>
                <a:gd name="T68" fmla="*/ 726 w 744"/>
                <a:gd name="T69" fmla="*/ 381 h 949"/>
                <a:gd name="T70" fmla="*/ 30 w 744"/>
                <a:gd name="T71" fmla="*/ 329 h 949"/>
                <a:gd name="T72" fmla="*/ 717 w 744"/>
                <a:gd name="T73" fmla="*/ 311 h 949"/>
                <a:gd name="T74" fmla="*/ 38 w 744"/>
                <a:gd name="T75" fmla="*/ 282 h 949"/>
                <a:gd name="T76" fmla="*/ 701 w 744"/>
                <a:gd name="T77" fmla="*/ 267 h 949"/>
                <a:gd name="T78" fmla="*/ 56 w 744"/>
                <a:gd name="T79" fmla="*/ 239 h 949"/>
                <a:gd name="T80" fmla="*/ 682 w 744"/>
                <a:gd name="T81" fmla="*/ 225 h 949"/>
                <a:gd name="T82" fmla="*/ 78 w 744"/>
                <a:gd name="T83" fmla="*/ 198 h 949"/>
                <a:gd name="T84" fmla="*/ 659 w 744"/>
                <a:gd name="T85" fmla="*/ 184 h 949"/>
                <a:gd name="T86" fmla="*/ 103 w 744"/>
                <a:gd name="T87" fmla="*/ 159 h 949"/>
                <a:gd name="T88" fmla="*/ 633 w 744"/>
                <a:gd name="T89" fmla="*/ 145 h 949"/>
                <a:gd name="T90" fmla="*/ 132 w 744"/>
                <a:gd name="T91" fmla="*/ 122 h 949"/>
                <a:gd name="T92" fmla="*/ 604 w 744"/>
                <a:gd name="T93" fmla="*/ 109 h 949"/>
                <a:gd name="T94" fmla="*/ 165 w 744"/>
                <a:gd name="T95" fmla="*/ 88 h 949"/>
                <a:gd name="T96" fmla="*/ 570 w 744"/>
                <a:gd name="T97" fmla="*/ 76 h 949"/>
                <a:gd name="T98" fmla="*/ 202 w 744"/>
                <a:gd name="T99" fmla="*/ 59 h 949"/>
                <a:gd name="T100" fmla="*/ 533 w 744"/>
                <a:gd name="T101" fmla="*/ 48 h 949"/>
                <a:gd name="T102" fmla="*/ 242 w 744"/>
                <a:gd name="T103" fmla="*/ 35 h 949"/>
                <a:gd name="T104" fmla="*/ 492 w 744"/>
                <a:gd name="T105" fmla="*/ 25 h 949"/>
                <a:gd name="T106" fmla="*/ 273 w 744"/>
                <a:gd name="T107" fmla="*/ 21 h 949"/>
                <a:gd name="T108" fmla="*/ 467 w 744"/>
                <a:gd name="T109" fmla="*/ 24 h 949"/>
                <a:gd name="T110" fmla="*/ 310 w 744"/>
                <a:gd name="T111" fmla="*/ 18 h 949"/>
                <a:gd name="T112" fmla="*/ 423 w 744"/>
                <a:gd name="T113" fmla="*/ 13 h 949"/>
                <a:gd name="T114" fmla="*/ 355 w 744"/>
                <a:gd name="T115" fmla="*/ 10 h 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44" h="949">
                  <a:moveTo>
                    <a:pt x="369" y="949"/>
                  </a:moveTo>
                  <a:cubicBezTo>
                    <a:pt x="368" y="949"/>
                    <a:pt x="368" y="949"/>
                    <a:pt x="368" y="949"/>
                  </a:cubicBezTo>
                  <a:cubicBezTo>
                    <a:pt x="361" y="949"/>
                    <a:pt x="353" y="948"/>
                    <a:pt x="345" y="948"/>
                  </a:cubicBezTo>
                  <a:cubicBezTo>
                    <a:pt x="346" y="939"/>
                    <a:pt x="346" y="939"/>
                    <a:pt x="346" y="939"/>
                  </a:cubicBezTo>
                  <a:cubicBezTo>
                    <a:pt x="353" y="940"/>
                    <a:pt x="361" y="940"/>
                    <a:pt x="368" y="940"/>
                  </a:cubicBezTo>
                  <a:lnTo>
                    <a:pt x="369" y="949"/>
                  </a:lnTo>
                  <a:close/>
                  <a:moveTo>
                    <a:pt x="392" y="948"/>
                  </a:moveTo>
                  <a:cubicBezTo>
                    <a:pt x="392" y="939"/>
                    <a:pt x="392" y="939"/>
                    <a:pt x="392" y="939"/>
                  </a:cubicBezTo>
                  <a:cubicBezTo>
                    <a:pt x="399" y="938"/>
                    <a:pt x="407" y="937"/>
                    <a:pt x="414" y="936"/>
                  </a:cubicBezTo>
                  <a:cubicBezTo>
                    <a:pt x="416" y="945"/>
                    <a:pt x="416" y="945"/>
                    <a:pt x="416" y="945"/>
                  </a:cubicBezTo>
                  <a:cubicBezTo>
                    <a:pt x="408" y="946"/>
                    <a:pt x="400" y="947"/>
                    <a:pt x="392" y="948"/>
                  </a:cubicBezTo>
                  <a:close/>
                  <a:moveTo>
                    <a:pt x="322" y="945"/>
                  </a:moveTo>
                  <a:cubicBezTo>
                    <a:pt x="314" y="944"/>
                    <a:pt x="307" y="942"/>
                    <a:pt x="299" y="940"/>
                  </a:cubicBezTo>
                  <a:cubicBezTo>
                    <a:pt x="301" y="932"/>
                    <a:pt x="301" y="932"/>
                    <a:pt x="301" y="932"/>
                  </a:cubicBezTo>
                  <a:cubicBezTo>
                    <a:pt x="308" y="934"/>
                    <a:pt x="316" y="935"/>
                    <a:pt x="323" y="936"/>
                  </a:cubicBezTo>
                  <a:lnTo>
                    <a:pt x="322" y="945"/>
                  </a:lnTo>
                  <a:close/>
                  <a:moveTo>
                    <a:pt x="439" y="940"/>
                  </a:moveTo>
                  <a:cubicBezTo>
                    <a:pt x="437" y="932"/>
                    <a:pt x="437" y="932"/>
                    <a:pt x="437" y="932"/>
                  </a:cubicBezTo>
                  <a:cubicBezTo>
                    <a:pt x="444" y="930"/>
                    <a:pt x="451" y="928"/>
                    <a:pt x="459" y="925"/>
                  </a:cubicBezTo>
                  <a:cubicBezTo>
                    <a:pt x="461" y="934"/>
                    <a:pt x="461" y="934"/>
                    <a:pt x="461" y="934"/>
                  </a:cubicBezTo>
                  <a:cubicBezTo>
                    <a:pt x="454" y="936"/>
                    <a:pt x="446" y="938"/>
                    <a:pt x="439" y="940"/>
                  </a:cubicBezTo>
                  <a:close/>
                  <a:moveTo>
                    <a:pt x="276" y="934"/>
                  </a:moveTo>
                  <a:cubicBezTo>
                    <a:pt x="269" y="932"/>
                    <a:pt x="261" y="929"/>
                    <a:pt x="254" y="926"/>
                  </a:cubicBezTo>
                  <a:cubicBezTo>
                    <a:pt x="257" y="918"/>
                    <a:pt x="257" y="918"/>
                    <a:pt x="257" y="918"/>
                  </a:cubicBezTo>
                  <a:cubicBezTo>
                    <a:pt x="264" y="921"/>
                    <a:pt x="272" y="923"/>
                    <a:pt x="279" y="926"/>
                  </a:cubicBezTo>
                  <a:lnTo>
                    <a:pt x="276" y="934"/>
                  </a:lnTo>
                  <a:close/>
                  <a:moveTo>
                    <a:pt x="483" y="926"/>
                  </a:moveTo>
                  <a:cubicBezTo>
                    <a:pt x="480" y="918"/>
                    <a:pt x="480" y="918"/>
                    <a:pt x="480" y="918"/>
                  </a:cubicBezTo>
                  <a:cubicBezTo>
                    <a:pt x="487" y="915"/>
                    <a:pt x="494" y="912"/>
                    <a:pt x="501" y="908"/>
                  </a:cubicBezTo>
                  <a:cubicBezTo>
                    <a:pt x="505" y="916"/>
                    <a:pt x="505" y="916"/>
                    <a:pt x="505" y="916"/>
                  </a:cubicBezTo>
                  <a:cubicBezTo>
                    <a:pt x="498" y="920"/>
                    <a:pt x="491" y="923"/>
                    <a:pt x="483" y="926"/>
                  </a:cubicBezTo>
                  <a:close/>
                  <a:moveTo>
                    <a:pt x="233" y="917"/>
                  </a:moveTo>
                  <a:cubicBezTo>
                    <a:pt x="226" y="913"/>
                    <a:pt x="219" y="910"/>
                    <a:pt x="212" y="906"/>
                  </a:cubicBezTo>
                  <a:cubicBezTo>
                    <a:pt x="216" y="898"/>
                    <a:pt x="216" y="898"/>
                    <a:pt x="216" y="898"/>
                  </a:cubicBezTo>
                  <a:cubicBezTo>
                    <a:pt x="223" y="902"/>
                    <a:pt x="230" y="906"/>
                    <a:pt x="236" y="909"/>
                  </a:cubicBezTo>
                  <a:lnTo>
                    <a:pt x="233" y="917"/>
                  </a:lnTo>
                  <a:close/>
                  <a:moveTo>
                    <a:pt x="525" y="905"/>
                  </a:moveTo>
                  <a:cubicBezTo>
                    <a:pt x="521" y="897"/>
                    <a:pt x="521" y="897"/>
                    <a:pt x="521" y="897"/>
                  </a:cubicBezTo>
                  <a:cubicBezTo>
                    <a:pt x="527" y="893"/>
                    <a:pt x="534" y="889"/>
                    <a:pt x="540" y="885"/>
                  </a:cubicBezTo>
                  <a:cubicBezTo>
                    <a:pt x="545" y="892"/>
                    <a:pt x="545" y="892"/>
                    <a:pt x="545" y="892"/>
                  </a:cubicBezTo>
                  <a:cubicBezTo>
                    <a:pt x="539" y="897"/>
                    <a:pt x="532" y="901"/>
                    <a:pt x="525" y="905"/>
                  </a:cubicBezTo>
                  <a:close/>
                  <a:moveTo>
                    <a:pt x="192" y="893"/>
                  </a:moveTo>
                  <a:cubicBezTo>
                    <a:pt x="185" y="889"/>
                    <a:pt x="179" y="885"/>
                    <a:pt x="173" y="880"/>
                  </a:cubicBezTo>
                  <a:cubicBezTo>
                    <a:pt x="178" y="873"/>
                    <a:pt x="178" y="873"/>
                    <a:pt x="178" y="873"/>
                  </a:cubicBezTo>
                  <a:cubicBezTo>
                    <a:pt x="184" y="878"/>
                    <a:pt x="190" y="882"/>
                    <a:pt x="197" y="886"/>
                  </a:cubicBezTo>
                  <a:lnTo>
                    <a:pt x="192" y="893"/>
                  </a:lnTo>
                  <a:close/>
                  <a:moveTo>
                    <a:pt x="564" y="878"/>
                  </a:moveTo>
                  <a:cubicBezTo>
                    <a:pt x="559" y="871"/>
                    <a:pt x="559" y="871"/>
                    <a:pt x="559" y="871"/>
                  </a:cubicBezTo>
                  <a:cubicBezTo>
                    <a:pt x="564" y="866"/>
                    <a:pt x="570" y="861"/>
                    <a:pt x="576" y="856"/>
                  </a:cubicBezTo>
                  <a:cubicBezTo>
                    <a:pt x="582" y="863"/>
                    <a:pt x="582" y="863"/>
                    <a:pt x="582" y="863"/>
                  </a:cubicBezTo>
                  <a:cubicBezTo>
                    <a:pt x="576" y="868"/>
                    <a:pt x="570" y="873"/>
                    <a:pt x="564" y="878"/>
                  </a:cubicBezTo>
                  <a:close/>
                  <a:moveTo>
                    <a:pt x="154" y="865"/>
                  </a:moveTo>
                  <a:cubicBezTo>
                    <a:pt x="149" y="860"/>
                    <a:pt x="143" y="855"/>
                    <a:pt x="137" y="850"/>
                  </a:cubicBezTo>
                  <a:cubicBezTo>
                    <a:pt x="143" y="843"/>
                    <a:pt x="143" y="843"/>
                    <a:pt x="143" y="843"/>
                  </a:cubicBezTo>
                  <a:cubicBezTo>
                    <a:pt x="149" y="849"/>
                    <a:pt x="154" y="854"/>
                    <a:pt x="160" y="859"/>
                  </a:cubicBezTo>
                  <a:lnTo>
                    <a:pt x="154" y="865"/>
                  </a:lnTo>
                  <a:close/>
                  <a:moveTo>
                    <a:pt x="599" y="846"/>
                  </a:moveTo>
                  <a:cubicBezTo>
                    <a:pt x="593" y="840"/>
                    <a:pt x="593" y="840"/>
                    <a:pt x="593" y="840"/>
                  </a:cubicBezTo>
                  <a:cubicBezTo>
                    <a:pt x="598" y="835"/>
                    <a:pt x="603" y="829"/>
                    <a:pt x="608" y="824"/>
                  </a:cubicBezTo>
                  <a:cubicBezTo>
                    <a:pt x="615" y="829"/>
                    <a:pt x="615" y="829"/>
                    <a:pt x="615" y="829"/>
                  </a:cubicBezTo>
                  <a:cubicBezTo>
                    <a:pt x="609" y="835"/>
                    <a:pt x="604" y="841"/>
                    <a:pt x="599" y="846"/>
                  </a:cubicBezTo>
                  <a:close/>
                  <a:moveTo>
                    <a:pt x="121" y="833"/>
                  </a:moveTo>
                  <a:cubicBezTo>
                    <a:pt x="115" y="827"/>
                    <a:pt x="110" y="821"/>
                    <a:pt x="105" y="815"/>
                  </a:cubicBezTo>
                  <a:cubicBezTo>
                    <a:pt x="112" y="810"/>
                    <a:pt x="112" y="810"/>
                    <a:pt x="112" y="810"/>
                  </a:cubicBezTo>
                  <a:cubicBezTo>
                    <a:pt x="117" y="816"/>
                    <a:pt x="122" y="821"/>
                    <a:pt x="127" y="827"/>
                  </a:cubicBezTo>
                  <a:lnTo>
                    <a:pt x="121" y="833"/>
                  </a:lnTo>
                  <a:close/>
                  <a:moveTo>
                    <a:pt x="630" y="811"/>
                  </a:moveTo>
                  <a:cubicBezTo>
                    <a:pt x="623" y="806"/>
                    <a:pt x="623" y="806"/>
                    <a:pt x="623" y="806"/>
                  </a:cubicBezTo>
                  <a:cubicBezTo>
                    <a:pt x="627" y="800"/>
                    <a:pt x="632" y="794"/>
                    <a:pt x="637" y="788"/>
                  </a:cubicBezTo>
                  <a:cubicBezTo>
                    <a:pt x="644" y="793"/>
                    <a:pt x="644" y="793"/>
                    <a:pt x="644" y="793"/>
                  </a:cubicBezTo>
                  <a:cubicBezTo>
                    <a:pt x="639" y="799"/>
                    <a:pt x="634" y="805"/>
                    <a:pt x="630" y="811"/>
                  </a:cubicBezTo>
                  <a:close/>
                  <a:moveTo>
                    <a:pt x="91" y="797"/>
                  </a:moveTo>
                  <a:cubicBezTo>
                    <a:pt x="86" y="790"/>
                    <a:pt x="82" y="784"/>
                    <a:pt x="78" y="777"/>
                  </a:cubicBezTo>
                  <a:cubicBezTo>
                    <a:pt x="85" y="773"/>
                    <a:pt x="85" y="773"/>
                    <a:pt x="85" y="773"/>
                  </a:cubicBezTo>
                  <a:cubicBezTo>
                    <a:pt x="89" y="779"/>
                    <a:pt x="93" y="785"/>
                    <a:pt x="98" y="792"/>
                  </a:cubicBezTo>
                  <a:lnTo>
                    <a:pt x="91" y="797"/>
                  </a:lnTo>
                  <a:close/>
                  <a:moveTo>
                    <a:pt x="657" y="773"/>
                  </a:moveTo>
                  <a:cubicBezTo>
                    <a:pt x="650" y="769"/>
                    <a:pt x="650" y="769"/>
                    <a:pt x="650" y="769"/>
                  </a:cubicBezTo>
                  <a:cubicBezTo>
                    <a:pt x="654" y="762"/>
                    <a:pt x="658" y="756"/>
                    <a:pt x="662" y="749"/>
                  </a:cubicBezTo>
                  <a:cubicBezTo>
                    <a:pt x="669" y="753"/>
                    <a:pt x="669" y="753"/>
                    <a:pt x="669" y="753"/>
                  </a:cubicBezTo>
                  <a:cubicBezTo>
                    <a:pt x="665" y="760"/>
                    <a:pt x="661" y="767"/>
                    <a:pt x="657" y="773"/>
                  </a:cubicBezTo>
                  <a:close/>
                  <a:moveTo>
                    <a:pt x="65" y="757"/>
                  </a:moveTo>
                  <a:cubicBezTo>
                    <a:pt x="62" y="751"/>
                    <a:pt x="58" y="744"/>
                    <a:pt x="54" y="737"/>
                  </a:cubicBezTo>
                  <a:cubicBezTo>
                    <a:pt x="62" y="733"/>
                    <a:pt x="62" y="733"/>
                    <a:pt x="62" y="733"/>
                  </a:cubicBezTo>
                  <a:cubicBezTo>
                    <a:pt x="65" y="740"/>
                    <a:pt x="69" y="747"/>
                    <a:pt x="73" y="753"/>
                  </a:cubicBezTo>
                  <a:lnTo>
                    <a:pt x="65" y="757"/>
                  </a:lnTo>
                  <a:close/>
                  <a:moveTo>
                    <a:pt x="681" y="733"/>
                  </a:moveTo>
                  <a:cubicBezTo>
                    <a:pt x="673" y="729"/>
                    <a:pt x="673" y="729"/>
                    <a:pt x="673" y="729"/>
                  </a:cubicBezTo>
                  <a:cubicBezTo>
                    <a:pt x="677" y="722"/>
                    <a:pt x="680" y="715"/>
                    <a:pt x="683" y="708"/>
                  </a:cubicBezTo>
                  <a:cubicBezTo>
                    <a:pt x="691" y="712"/>
                    <a:pt x="691" y="712"/>
                    <a:pt x="691" y="712"/>
                  </a:cubicBezTo>
                  <a:cubicBezTo>
                    <a:pt x="688" y="719"/>
                    <a:pt x="684" y="726"/>
                    <a:pt x="681" y="733"/>
                  </a:cubicBezTo>
                  <a:close/>
                  <a:moveTo>
                    <a:pt x="44" y="716"/>
                  </a:moveTo>
                  <a:cubicBezTo>
                    <a:pt x="41" y="708"/>
                    <a:pt x="38" y="701"/>
                    <a:pt x="36" y="694"/>
                  </a:cubicBezTo>
                  <a:cubicBezTo>
                    <a:pt x="44" y="691"/>
                    <a:pt x="44" y="691"/>
                    <a:pt x="44" y="691"/>
                  </a:cubicBezTo>
                  <a:cubicBezTo>
                    <a:pt x="47" y="698"/>
                    <a:pt x="49" y="705"/>
                    <a:pt x="52" y="712"/>
                  </a:cubicBezTo>
                  <a:lnTo>
                    <a:pt x="44" y="716"/>
                  </a:lnTo>
                  <a:close/>
                  <a:moveTo>
                    <a:pt x="701" y="691"/>
                  </a:moveTo>
                  <a:cubicBezTo>
                    <a:pt x="693" y="688"/>
                    <a:pt x="693" y="688"/>
                    <a:pt x="693" y="688"/>
                  </a:cubicBezTo>
                  <a:cubicBezTo>
                    <a:pt x="696" y="681"/>
                    <a:pt x="699" y="673"/>
                    <a:pt x="702" y="666"/>
                  </a:cubicBezTo>
                  <a:cubicBezTo>
                    <a:pt x="710" y="670"/>
                    <a:pt x="710" y="670"/>
                    <a:pt x="710" y="670"/>
                  </a:cubicBezTo>
                  <a:cubicBezTo>
                    <a:pt x="707" y="677"/>
                    <a:pt x="704" y="684"/>
                    <a:pt x="701" y="691"/>
                  </a:cubicBezTo>
                  <a:close/>
                  <a:moveTo>
                    <a:pt x="28" y="672"/>
                  </a:moveTo>
                  <a:cubicBezTo>
                    <a:pt x="26" y="664"/>
                    <a:pt x="24" y="657"/>
                    <a:pt x="22" y="649"/>
                  </a:cubicBezTo>
                  <a:cubicBezTo>
                    <a:pt x="30" y="647"/>
                    <a:pt x="30" y="647"/>
                    <a:pt x="30" y="647"/>
                  </a:cubicBezTo>
                  <a:cubicBezTo>
                    <a:pt x="32" y="654"/>
                    <a:pt x="34" y="662"/>
                    <a:pt x="37" y="669"/>
                  </a:cubicBezTo>
                  <a:lnTo>
                    <a:pt x="28" y="672"/>
                  </a:lnTo>
                  <a:close/>
                  <a:moveTo>
                    <a:pt x="718" y="648"/>
                  </a:moveTo>
                  <a:cubicBezTo>
                    <a:pt x="710" y="645"/>
                    <a:pt x="710" y="645"/>
                    <a:pt x="710" y="645"/>
                  </a:cubicBezTo>
                  <a:cubicBezTo>
                    <a:pt x="712" y="638"/>
                    <a:pt x="715" y="630"/>
                    <a:pt x="717" y="623"/>
                  </a:cubicBezTo>
                  <a:cubicBezTo>
                    <a:pt x="725" y="625"/>
                    <a:pt x="725" y="625"/>
                    <a:pt x="725" y="625"/>
                  </a:cubicBezTo>
                  <a:cubicBezTo>
                    <a:pt x="723" y="633"/>
                    <a:pt x="721" y="640"/>
                    <a:pt x="718" y="648"/>
                  </a:cubicBezTo>
                  <a:close/>
                  <a:moveTo>
                    <a:pt x="17" y="626"/>
                  </a:moveTo>
                  <a:cubicBezTo>
                    <a:pt x="15" y="619"/>
                    <a:pt x="14" y="611"/>
                    <a:pt x="12" y="603"/>
                  </a:cubicBezTo>
                  <a:cubicBezTo>
                    <a:pt x="21" y="602"/>
                    <a:pt x="21" y="602"/>
                    <a:pt x="21" y="602"/>
                  </a:cubicBezTo>
                  <a:cubicBezTo>
                    <a:pt x="22" y="610"/>
                    <a:pt x="24" y="617"/>
                    <a:pt x="25" y="624"/>
                  </a:cubicBezTo>
                  <a:lnTo>
                    <a:pt x="17" y="626"/>
                  </a:lnTo>
                  <a:close/>
                  <a:moveTo>
                    <a:pt x="731" y="602"/>
                  </a:moveTo>
                  <a:cubicBezTo>
                    <a:pt x="722" y="601"/>
                    <a:pt x="722" y="601"/>
                    <a:pt x="722" y="601"/>
                  </a:cubicBezTo>
                  <a:cubicBezTo>
                    <a:pt x="724" y="593"/>
                    <a:pt x="725" y="586"/>
                    <a:pt x="727" y="578"/>
                  </a:cubicBezTo>
                  <a:cubicBezTo>
                    <a:pt x="735" y="579"/>
                    <a:pt x="735" y="579"/>
                    <a:pt x="735" y="579"/>
                  </a:cubicBezTo>
                  <a:cubicBezTo>
                    <a:pt x="734" y="587"/>
                    <a:pt x="732" y="595"/>
                    <a:pt x="731" y="602"/>
                  </a:cubicBezTo>
                  <a:close/>
                  <a:moveTo>
                    <a:pt x="8" y="580"/>
                  </a:moveTo>
                  <a:cubicBezTo>
                    <a:pt x="7" y="573"/>
                    <a:pt x="6" y="565"/>
                    <a:pt x="5" y="557"/>
                  </a:cubicBezTo>
                  <a:cubicBezTo>
                    <a:pt x="14" y="556"/>
                    <a:pt x="14" y="556"/>
                    <a:pt x="14" y="556"/>
                  </a:cubicBezTo>
                  <a:cubicBezTo>
                    <a:pt x="15" y="564"/>
                    <a:pt x="16" y="572"/>
                    <a:pt x="17" y="579"/>
                  </a:cubicBezTo>
                  <a:lnTo>
                    <a:pt x="8" y="580"/>
                  </a:lnTo>
                  <a:close/>
                  <a:moveTo>
                    <a:pt x="739" y="556"/>
                  </a:moveTo>
                  <a:cubicBezTo>
                    <a:pt x="730" y="555"/>
                    <a:pt x="730" y="555"/>
                    <a:pt x="730" y="555"/>
                  </a:cubicBezTo>
                  <a:cubicBezTo>
                    <a:pt x="731" y="548"/>
                    <a:pt x="732" y="540"/>
                    <a:pt x="733" y="532"/>
                  </a:cubicBezTo>
                  <a:cubicBezTo>
                    <a:pt x="741" y="533"/>
                    <a:pt x="741" y="533"/>
                    <a:pt x="741" y="533"/>
                  </a:cubicBezTo>
                  <a:cubicBezTo>
                    <a:pt x="740" y="541"/>
                    <a:pt x="740" y="549"/>
                    <a:pt x="739" y="556"/>
                  </a:cubicBezTo>
                  <a:close/>
                  <a:moveTo>
                    <a:pt x="3" y="534"/>
                  </a:moveTo>
                  <a:cubicBezTo>
                    <a:pt x="2" y="526"/>
                    <a:pt x="2" y="519"/>
                    <a:pt x="1" y="511"/>
                  </a:cubicBezTo>
                  <a:cubicBezTo>
                    <a:pt x="10" y="510"/>
                    <a:pt x="10" y="510"/>
                    <a:pt x="10" y="510"/>
                  </a:cubicBezTo>
                  <a:cubicBezTo>
                    <a:pt x="10" y="518"/>
                    <a:pt x="11" y="526"/>
                    <a:pt x="12" y="533"/>
                  </a:cubicBezTo>
                  <a:lnTo>
                    <a:pt x="3" y="534"/>
                  </a:lnTo>
                  <a:close/>
                  <a:moveTo>
                    <a:pt x="743" y="510"/>
                  </a:moveTo>
                  <a:cubicBezTo>
                    <a:pt x="734" y="509"/>
                    <a:pt x="734" y="509"/>
                    <a:pt x="734" y="509"/>
                  </a:cubicBezTo>
                  <a:cubicBezTo>
                    <a:pt x="735" y="502"/>
                    <a:pt x="735" y="494"/>
                    <a:pt x="735" y="486"/>
                  </a:cubicBezTo>
                  <a:cubicBezTo>
                    <a:pt x="744" y="487"/>
                    <a:pt x="744" y="487"/>
                    <a:pt x="744" y="487"/>
                  </a:cubicBezTo>
                  <a:cubicBezTo>
                    <a:pt x="744" y="494"/>
                    <a:pt x="743" y="502"/>
                    <a:pt x="743" y="510"/>
                  </a:cubicBezTo>
                  <a:close/>
                  <a:moveTo>
                    <a:pt x="0" y="488"/>
                  </a:moveTo>
                  <a:cubicBezTo>
                    <a:pt x="0" y="483"/>
                    <a:pt x="0" y="478"/>
                    <a:pt x="0" y="474"/>
                  </a:cubicBezTo>
                  <a:cubicBezTo>
                    <a:pt x="0" y="471"/>
                    <a:pt x="0" y="467"/>
                    <a:pt x="0" y="464"/>
                  </a:cubicBezTo>
                  <a:cubicBezTo>
                    <a:pt x="9" y="464"/>
                    <a:pt x="9" y="464"/>
                    <a:pt x="9" y="464"/>
                  </a:cubicBezTo>
                  <a:cubicBezTo>
                    <a:pt x="9" y="467"/>
                    <a:pt x="9" y="471"/>
                    <a:pt x="9" y="474"/>
                  </a:cubicBezTo>
                  <a:cubicBezTo>
                    <a:pt x="9" y="478"/>
                    <a:pt x="9" y="483"/>
                    <a:pt x="9" y="487"/>
                  </a:cubicBezTo>
                  <a:lnTo>
                    <a:pt x="0" y="488"/>
                  </a:lnTo>
                  <a:close/>
                  <a:moveTo>
                    <a:pt x="735" y="472"/>
                  </a:moveTo>
                  <a:cubicBezTo>
                    <a:pt x="735" y="464"/>
                    <a:pt x="735" y="457"/>
                    <a:pt x="734" y="449"/>
                  </a:cubicBezTo>
                  <a:cubicBezTo>
                    <a:pt x="743" y="449"/>
                    <a:pt x="743" y="449"/>
                    <a:pt x="743" y="449"/>
                  </a:cubicBezTo>
                  <a:cubicBezTo>
                    <a:pt x="743" y="456"/>
                    <a:pt x="744" y="464"/>
                    <a:pt x="744" y="472"/>
                  </a:cubicBezTo>
                  <a:lnTo>
                    <a:pt x="735" y="472"/>
                  </a:lnTo>
                  <a:close/>
                  <a:moveTo>
                    <a:pt x="10" y="441"/>
                  </a:moveTo>
                  <a:cubicBezTo>
                    <a:pt x="1" y="441"/>
                    <a:pt x="1" y="441"/>
                    <a:pt x="1" y="441"/>
                  </a:cubicBezTo>
                  <a:cubicBezTo>
                    <a:pt x="2" y="433"/>
                    <a:pt x="2" y="425"/>
                    <a:pt x="3" y="418"/>
                  </a:cubicBezTo>
                  <a:cubicBezTo>
                    <a:pt x="12" y="418"/>
                    <a:pt x="12" y="418"/>
                    <a:pt x="12" y="418"/>
                  </a:cubicBezTo>
                  <a:cubicBezTo>
                    <a:pt x="11" y="426"/>
                    <a:pt x="10" y="434"/>
                    <a:pt x="10" y="441"/>
                  </a:cubicBezTo>
                  <a:close/>
                  <a:moveTo>
                    <a:pt x="733" y="426"/>
                  </a:moveTo>
                  <a:cubicBezTo>
                    <a:pt x="732" y="423"/>
                    <a:pt x="732" y="423"/>
                    <a:pt x="732" y="423"/>
                  </a:cubicBezTo>
                  <a:cubicBezTo>
                    <a:pt x="732" y="416"/>
                    <a:pt x="731" y="410"/>
                    <a:pt x="730" y="403"/>
                  </a:cubicBezTo>
                  <a:cubicBezTo>
                    <a:pt x="739" y="402"/>
                    <a:pt x="739" y="402"/>
                    <a:pt x="739" y="402"/>
                  </a:cubicBezTo>
                  <a:cubicBezTo>
                    <a:pt x="740" y="409"/>
                    <a:pt x="740" y="415"/>
                    <a:pt x="741" y="422"/>
                  </a:cubicBezTo>
                  <a:cubicBezTo>
                    <a:pt x="741" y="425"/>
                    <a:pt x="741" y="425"/>
                    <a:pt x="741" y="425"/>
                  </a:cubicBezTo>
                  <a:lnTo>
                    <a:pt x="733" y="426"/>
                  </a:lnTo>
                  <a:close/>
                  <a:moveTo>
                    <a:pt x="14" y="396"/>
                  </a:moveTo>
                  <a:cubicBezTo>
                    <a:pt x="6" y="394"/>
                    <a:pt x="6" y="394"/>
                    <a:pt x="6" y="394"/>
                  </a:cubicBezTo>
                  <a:cubicBezTo>
                    <a:pt x="7" y="386"/>
                    <a:pt x="8" y="379"/>
                    <a:pt x="10" y="371"/>
                  </a:cubicBezTo>
                  <a:cubicBezTo>
                    <a:pt x="18" y="373"/>
                    <a:pt x="18" y="373"/>
                    <a:pt x="18" y="373"/>
                  </a:cubicBezTo>
                  <a:cubicBezTo>
                    <a:pt x="17" y="380"/>
                    <a:pt x="15" y="388"/>
                    <a:pt x="14" y="396"/>
                  </a:cubicBezTo>
                  <a:close/>
                  <a:moveTo>
                    <a:pt x="726" y="381"/>
                  </a:moveTo>
                  <a:cubicBezTo>
                    <a:pt x="725" y="373"/>
                    <a:pt x="723" y="366"/>
                    <a:pt x="721" y="358"/>
                  </a:cubicBezTo>
                  <a:cubicBezTo>
                    <a:pt x="730" y="356"/>
                    <a:pt x="730" y="356"/>
                    <a:pt x="730" y="356"/>
                  </a:cubicBezTo>
                  <a:cubicBezTo>
                    <a:pt x="732" y="364"/>
                    <a:pt x="733" y="371"/>
                    <a:pt x="735" y="379"/>
                  </a:cubicBezTo>
                  <a:lnTo>
                    <a:pt x="726" y="381"/>
                  </a:lnTo>
                  <a:close/>
                  <a:moveTo>
                    <a:pt x="24" y="351"/>
                  </a:moveTo>
                  <a:cubicBezTo>
                    <a:pt x="15" y="348"/>
                    <a:pt x="15" y="348"/>
                    <a:pt x="15" y="348"/>
                  </a:cubicBezTo>
                  <a:cubicBezTo>
                    <a:pt x="16" y="346"/>
                    <a:pt x="17" y="343"/>
                    <a:pt x="17" y="340"/>
                  </a:cubicBezTo>
                  <a:cubicBezTo>
                    <a:pt x="19" y="336"/>
                    <a:pt x="20" y="331"/>
                    <a:pt x="22" y="326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29" y="333"/>
                    <a:pt x="27" y="338"/>
                    <a:pt x="26" y="343"/>
                  </a:cubicBezTo>
                  <a:cubicBezTo>
                    <a:pt x="25" y="345"/>
                    <a:pt x="24" y="348"/>
                    <a:pt x="24" y="351"/>
                  </a:cubicBezTo>
                  <a:close/>
                  <a:moveTo>
                    <a:pt x="716" y="336"/>
                  </a:moveTo>
                  <a:cubicBezTo>
                    <a:pt x="714" y="328"/>
                    <a:pt x="711" y="321"/>
                    <a:pt x="709" y="314"/>
                  </a:cubicBezTo>
                  <a:cubicBezTo>
                    <a:pt x="717" y="311"/>
                    <a:pt x="717" y="311"/>
                    <a:pt x="717" y="311"/>
                  </a:cubicBezTo>
                  <a:cubicBezTo>
                    <a:pt x="720" y="318"/>
                    <a:pt x="722" y="326"/>
                    <a:pt x="724" y="333"/>
                  </a:cubicBezTo>
                  <a:lnTo>
                    <a:pt x="716" y="336"/>
                  </a:lnTo>
                  <a:close/>
                  <a:moveTo>
                    <a:pt x="38" y="307"/>
                  </a:moveTo>
                  <a:cubicBezTo>
                    <a:pt x="30" y="304"/>
                    <a:pt x="30" y="304"/>
                    <a:pt x="30" y="304"/>
                  </a:cubicBezTo>
                  <a:cubicBezTo>
                    <a:pt x="32" y="297"/>
                    <a:pt x="35" y="289"/>
                    <a:pt x="38" y="282"/>
                  </a:cubicBezTo>
                  <a:cubicBezTo>
                    <a:pt x="46" y="285"/>
                    <a:pt x="46" y="285"/>
                    <a:pt x="46" y="285"/>
                  </a:cubicBezTo>
                  <a:cubicBezTo>
                    <a:pt x="43" y="292"/>
                    <a:pt x="40" y="300"/>
                    <a:pt x="38" y="307"/>
                  </a:cubicBezTo>
                  <a:close/>
                  <a:moveTo>
                    <a:pt x="702" y="292"/>
                  </a:moveTo>
                  <a:cubicBezTo>
                    <a:pt x="699" y="285"/>
                    <a:pt x="696" y="277"/>
                    <a:pt x="693" y="270"/>
                  </a:cubicBezTo>
                  <a:cubicBezTo>
                    <a:pt x="701" y="267"/>
                    <a:pt x="701" y="267"/>
                    <a:pt x="701" y="267"/>
                  </a:cubicBezTo>
                  <a:cubicBezTo>
                    <a:pt x="704" y="274"/>
                    <a:pt x="707" y="282"/>
                    <a:pt x="710" y="289"/>
                  </a:cubicBezTo>
                  <a:lnTo>
                    <a:pt x="702" y="292"/>
                  </a:lnTo>
                  <a:close/>
                  <a:moveTo>
                    <a:pt x="55" y="264"/>
                  </a:moveTo>
                  <a:cubicBezTo>
                    <a:pt x="47" y="261"/>
                    <a:pt x="47" y="261"/>
                    <a:pt x="47" y="261"/>
                  </a:cubicBezTo>
                  <a:cubicBezTo>
                    <a:pt x="50" y="253"/>
                    <a:pt x="53" y="246"/>
                    <a:pt x="56" y="239"/>
                  </a:cubicBezTo>
                  <a:cubicBezTo>
                    <a:pt x="64" y="243"/>
                    <a:pt x="64" y="243"/>
                    <a:pt x="64" y="243"/>
                  </a:cubicBezTo>
                  <a:cubicBezTo>
                    <a:pt x="61" y="250"/>
                    <a:pt x="58" y="257"/>
                    <a:pt x="55" y="264"/>
                  </a:cubicBezTo>
                  <a:close/>
                  <a:moveTo>
                    <a:pt x="684" y="249"/>
                  </a:moveTo>
                  <a:cubicBezTo>
                    <a:pt x="681" y="242"/>
                    <a:pt x="678" y="235"/>
                    <a:pt x="674" y="228"/>
                  </a:cubicBezTo>
                  <a:cubicBezTo>
                    <a:pt x="682" y="225"/>
                    <a:pt x="682" y="225"/>
                    <a:pt x="682" y="225"/>
                  </a:cubicBezTo>
                  <a:cubicBezTo>
                    <a:pt x="686" y="231"/>
                    <a:pt x="689" y="239"/>
                    <a:pt x="692" y="246"/>
                  </a:cubicBezTo>
                  <a:lnTo>
                    <a:pt x="684" y="249"/>
                  </a:lnTo>
                  <a:close/>
                  <a:moveTo>
                    <a:pt x="75" y="223"/>
                  </a:moveTo>
                  <a:cubicBezTo>
                    <a:pt x="67" y="219"/>
                    <a:pt x="67" y="219"/>
                    <a:pt x="67" y="219"/>
                  </a:cubicBezTo>
                  <a:cubicBezTo>
                    <a:pt x="71" y="212"/>
                    <a:pt x="74" y="205"/>
                    <a:pt x="78" y="198"/>
                  </a:cubicBezTo>
                  <a:cubicBezTo>
                    <a:pt x="86" y="202"/>
                    <a:pt x="86" y="202"/>
                    <a:pt x="86" y="202"/>
                  </a:cubicBezTo>
                  <a:cubicBezTo>
                    <a:pt x="82" y="209"/>
                    <a:pt x="78" y="216"/>
                    <a:pt x="75" y="223"/>
                  </a:cubicBezTo>
                  <a:close/>
                  <a:moveTo>
                    <a:pt x="664" y="208"/>
                  </a:moveTo>
                  <a:cubicBezTo>
                    <a:pt x="660" y="201"/>
                    <a:pt x="656" y="195"/>
                    <a:pt x="652" y="188"/>
                  </a:cubicBezTo>
                  <a:cubicBezTo>
                    <a:pt x="659" y="184"/>
                    <a:pt x="659" y="184"/>
                    <a:pt x="659" y="184"/>
                  </a:cubicBezTo>
                  <a:cubicBezTo>
                    <a:pt x="664" y="190"/>
                    <a:pt x="667" y="197"/>
                    <a:pt x="671" y="204"/>
                  </a:cubicBezTo>
                  <a:lnTo>
                    <a:pt x="664" y="208"/>
                  </a:lnTo>
                  <a:close/>
                  <a:moveTo>
                    <a:pt x="98" y="183"/>
                  </a:moveTo>
                  <a:cubicBezTo>
                    <a:pt x="90" y="178"/>
                    <a:pt x="90" y="178"/>
                    <a:pt x="90" y="178"/>
                  </a:cubicBezTo>
                  <a:cubicBezTo>
                    <a:pt x="95" y="171"/>
                    <a:pt x="99" y="165"/>
                    <a:pt x="103" y="159"/>
                  </a:cubicBezTo>
                  <a:cubicBezTo>
                    <a:pt x="111" y="164"/>
                    <a:pt x="111" y="164"/>
                    <a:pt x="111" y="164"/>
                  </a:cubicBezTo>
                  <a:cubicBezTo>
                    <a:pt x="106" y="170"/>
                    <a:pt x="102" y="176"/>
                    <a:pt x="98" y="183"/>
                  </a:cubicBezTo>
                  <a:close/>
                  <a:moveTo>
                    <a:pt x="640" y="169"/>
                  </a:moveTo>
                  <a:cubicBezTo>
                    <a:pt x="635" y="163"/>
                    <a:pt x="631" y="156"/>
                    <a:pt x="626" y="150"/>
                  </a:cubicBezTo>
                  <a:cubicBezTo>
                    <a:pt x="633" y="145"/>
                    <a:pt x="633" y="145"/>
                    <a:pt x="633" y="145"/>
                  </a:cubicBezTo>
                  <a:cubicBezTo>
                    <a:pt x="638" y="151"/>
                    <a:pt x="642" y="158"/>
                    <a:pt x="647" y="164"/>
                  </a:cubicBezTo>
                  <a:lnTo>
                    <a:pt x="640" y="169"/>
                  </a:lnTo>
                  <a:close/>
                  <a:moveTo>
                    <a:pt x="124" y="145"/>
                  </a:moveTo>
                  <a:cubicBezTo>
                    <a:pt x="117" y="140"/>
                    <a:pt x="117" y="140"/>
                    <a:pt x="117" y="140"/>
                  </a:cubicBezTo>
                  <a:cubicBezTo>
                    <a:pt x="122" y="134"/>
                    <a:pt x="127" y="128"/>
                    <a:pt x="132" y="122"/>
                  </a:cubicBezTo>
                  <a:cubicBezTo>
                    <a:pt x="139" y="128"/>
                    <a:pt x="139" y="128"/>
                    <a:pt x="139" y="128"/>
                  </a:cubicBezTo>
                  <a:cubicBezTo>
                    <a:pt x="134" y="133"/>
                    <a:pt x="129" y="139"/>
                    <a:pt x="124" y="145"/>
                  </a:cubicBezTo>
                  <a:close/>
                  <a:moveTo>
                    <a:pt x="612" y="132"/>
                  </a:moveTo>
                  <a:cubicBezTo>
                    <a:pt x="607" y="126"/>
                    <a:pt x="602" y="120"/>
                    <a:pt x="597" y="115"/>
                  </a:cubicBezTo>
                  <a:cubicBezTo>
                    <a:pt x="604" y="109"/>
                    <a:pt x="604" y="109"/>
                    <a:pt x="604" y="109"/>
                  </a:cubicBezTo>
                  <a:cubicBezTo>
                    <a:pt x="609" y="115"/>
                    <a:pt x="614" y="121"/>
                    <a:pt x="619" y="127"/>
                  </a:cubicBezTo>
                  <a:lnTo>
                    <a:pt x="612" y="132"/>
                  </a:lnTo>
                  <a:close/>
                  <a:moveTo>
                    <a:pt x="154" y="111"/>
                  </a:moveTo>
                  <a:cubicBezTo>
                    <a:pt x="148" y="105"/>
                    <a:pt x="148" y="105"/>
                    <a:pt x="148" y="105"/>
                  </a:cubicBezTo>
                  <a:cubicBezTo>
                    <a:pt x="154" y="99"/>
                    <a:pt x="159" y="93"/>
                    <a:pt x="165" y="88"/>
                  </a:cubicBezTo>
                  <a:cubicBezTo>
                    <a:pt x="171" y="95"/>
                    <a:pt x="171" y="95"/>
                    <a:pt x="171" y="95"/>
                  </a:cubicBezTo>
                  <a:cubicBezTo>
                    <a:pt x="165" y="100"/>
                    <a:pt x="160" y="105"/>
                    <a:pt x="154" y="111"/>
                  </a:cubicBezTo>
                  <a:close/>
                  <a:moveTo>
                    <a:pt x="581" y="98"/>
                  </a:moveTo>
                  <a:cubicBezTo>
                    <a:pt x="576" y="93"/>
                    <a:pt x="570" y="88"/>
                    <a:pt x="564" y="83"/>
                  </a:cubicBezTo>
                  <a:cubicBezTo>
                    <a:pt x="570" y="76"/>
                    <a:pt x="570" y="76"/>
                    <a:pt x="570" y="76"/>
                  </a:cubicBezTo>
                  <a:cubicBezTo>
                    <a:pt x="576" y="81"/>
                    <a:pt x="582" y="87"/>
                    <a:pt x="587" y="92"/>
                  </a:cubicBezTo>
                  <a:lnTo>
                    <a:pt x="581" y="98"/>
                  </a:lnTo>
                  <a:close/>
                  <a:moveTo>
                    <a:pt x="188" y="80"/>
                  </a:moveTo>
                  <a:cubicBezTo>
                    <a:pt x="183" y="73"/>
                    <a:pt x="183" y="73"/>
                    <a:pt x="183" y="73"/>
                  </a:cubicBezTo>
                  <a:cubicBezTo>
                    <a:pt x="189" y="68"/>
                    <a:pt x="195" y="63"/>
                    <a:pt x="202" y="59"/>
                  </a:cubicBezTo>
                  <a:cubicBezTo>
                    <a:pt x="207" y="66"/>
                    <a:pt x="207" y="66"/>
                    <a:pt x="207" y="66"/>
                  </a:cubicBezTo>
                  <a:cubicBezTo>
                    <a:pt x="200" y="70"/>
                    <a:pt x="194" y="75"/>
                    <a:pt x="188" y="80"/>
                  </a:cubicBezTo>
                  <a:close/>
                  <a:moveTo>
                    <a:pt x="547" y="68"/>
                  </a:moveTo>
                  <a:cubicBezTo>
                    <a:pt x="540" y="64"/>
                    <a:pt x="534" y="59"/>
                    <a:pt x="528" y="55"/>
                  </a:cubicBezTo>
                  <a:cubicBezTo>
                    <a:pt x="533" y="48"/>
                    <a:pt x="533" y="48"/>
                    <a:pt x="533" y="48"/>
                  </a:cubicBezTo>
                  <a:cubicBezTo>
                    <a:pt x="539" y="52"/>
                    <a:pt x="546" y="57"/>
                    <a:pt x="552" y="61"/>
                  </a:cubicBezTo>
                  <a:lnTo>
                    <a:pt x="547" y="68"/>
                  </a:lnTo>
                  <a:close/>
                  <a:moveTo>
                    <a:pt x="226" y="54"/>
                  </a:moveTo>
                  <a:cubicBezTo>
                    <a:pt x="221" y="46"/>
                    <a:pt x="221" y="46"/>
                    <a:pt x="221" y="46"/>
                  </a:cubicBezTo>
                  <a:cubicBezTo>
                    <a:pt x="228" y="42"/>
                    <a:pt x="235" y="38"/>
                    <a:pt x="242" y="35"/>
                  </a:cubicBezTo>
                  <a:cubicBezTo>
                    <a:pt x="246" y="43"/>
                    <a:pt x="246" y="43"/>
                    <a:pt x="246" y="43"/>
                  </a:cubicBezTo>
                  <a:cubicBezTo>
                    <a:pt x="239" y="46"/>
                    <a:pt x="232" y="50"/>
                    <a:pt x="226" y="54"/>
                  </a:cubicBezTo>
                  <a:close/>
                  <a:moveTo>
                    <a:pt x="508" y="43"/>
                  </a:moveTo>
                  <a:cubicBezTo>
                    <a:pt x="502" y="40"/>
                    <a:pt x="495" y="36"/>
                    <a:pt x="488" y="33"/>
                  </a:cubicBezTo>
                  <a:cubicBezTo>
                    <a:pt x="492" y="25"/>
                    <a:pt x="492" y="25"/>
                    <a:pt x="492" y="25"/>
                  </a:cubicBezTo>
                  <a:cubicBezTo>
                    <a:pt x="499" y="28"/>
                    <a:pt x="506" y="32"/>
                    <a:pt x="513" y="36"/>
                  </a:cubicBezTo>
                  <a:lnTo>
                    <a:pt x="508" y="43"/>
                  </a:lnTo>
                  <a:close/>
                  <a:moveTo>
                    <a:pt x="267" y="33"/>
                  </a:moveTo>
                  <a:cubicBezTo>
                    <a:pt x="263" y="25"/>
                    <a:pt x="263" y="25"/>
                    <a:pt x="263" y="25"/>
                  </a:cubicBezTo>
                  <a:cubicBezTo>
                    <a:pt x="266" y="24"/>
                    <a:pt x="270" y="22"/>
                    <a:pt x="273" y="21"/>
                  </a:cubicBezTo>
                  <a:cubicBezTo>
                    <a:pt x="277" y="20"/>
                    <a:pt x="281" y="18"/>
                    <a:pt x="285" y="17"/>
                  </a:cubicBezTo>
                  <a:cubicBezTo>
                    <a:pt x="288" y="25"/>
                    <a:pt x="288" y="25"/>
                    <a:pt x="288" y="25"/>
                  </a:cubicBezTo>
                  <a:cubicBezTo>
                    <a:pt x="284" y="26"/>
                    <a:pt x="280" y="28"/>
                    <a:pt x="276" y="29"/>
                  </a:cubicBezTo>
                  <a:cubicBezTo>
                    <a:pt x="273" y="30"/>
                    <a:pt x="270" y="32"/>
                    <a:pt x="267" y="33"/>
                  </a:cubicBezTo>
                  <a:close/>
                  <a:moveTo>
                    <a:pt x="467" y="24"/>
                  </a:moveTo>
                  <a:cubicBezTo>
                    <a:pt x="460" y="22"/>
                    <a:pt x="452" y="20"/>
                    <a:pt x="445" y="18"/>
                  </a:cubicBezTo>
                  <a:cubicBezTo>
                    <a:pt x="447" y="9"/>
                    <a:pt x="447" y="9"/>
                    <a:pt x="447" y="9"/>
                  </a:cubicBezTo>
                  <a:cubicBezTo>
                    <a:pt x="455" y="11"/>
                    <a:pt x="462" y="14"/>
                    <a:pt x="470" y="16"/>
                  </a:cubicBezTo>
                  <a:lnTo>
                    <a:pt x="467" y="24"/>
                  </a:lnTo>
                  <a:close/>
                  <a:moveTo>
                    <a:pt x="310" y="18"/>
                  </a:moveTo>
                  <a:cubicBezTo>
                    <a:pt x="308" y="10"/>
                    <a:pt x="308" y="10"/>
                    <a:pt x="308" y="10"/>
                  </a:cubicBezTo>
                  <a:cubicBezTo>
                    <a:pt x="315" y="8"/>
                    <a:pt x="323" y="6"/>
                    <a:pt x="331" y="5"/>
                  </a:cubicBezTo>
                  <a:cubicBezTo>
                    <a:pt x="332" y="13"/>
                    <a:pt x="332" y="13"/>
                    <a:pt x="332" y="13"/>
                  </a:cubicBezTo>
                  <a:cubicBezTo>
                    <a:pt x="325" y="15"/>
                    <a:pt x="317" y="16"/>
                    <a:pt x="310" y="18"/>
                  </a:cubicBezTo>
                  <a:close/>
                  <a:moveTo>
                    <a:pt x="423" y="13"/>
                  </a:moveTo>
                  <a:cubicBezTo>
                    <a:pt x="415" y="12"/>
                    <a:pt x="408" y="11"/>
                    <a:pt x="400" y="10"/>
                  </a:cubicBezTo>
                  <a:cubicBezTo>
                    <a:pt x="401" y="1"/>
                    <a:pt x="401" y="1"/>
                    <a:pt x="401" y="1"/>
                  </a:cubicBezTo>
                  <a:cubicBezTo>
                    <a:pt x="409" y="2"/>
                    <a:pt x="417" y="3"/>
                    <a:pt x="424" y="4"/>
                  </a:cubicBezTo>
                  <a:lnTo>
                    <a:pt x="423" y="13"/>
                  </a:lnTo>
                  <a:close/>
                  <a:moveTo>
                    <a:pt x="355" y="10"/>
                  </a:moveTo>
                  <a:cubicBezTo>
                    <a:pt x="354" y="2"/>
                    <a:pt x="354" y="2"/>
                    <a:pt x="354" y="2"/>
                  </a:cubicBezTo>
                  <a:cubicBezTo>
                    <a:pt x="362" y="1"/>
                    <a:pt x="370" y="1"/>
                    <a:pt x="377" y="0"/>
                  </a:cubicBezTo>
                  <a:cubicBezTo>
                    <a:pt x="378" y="9"/>
                    <a:pt x="378" y="9"/>
                    <a:pt x="378" y="9"/>
                  </a:cubicBezTo>
                  <a:cubicBezTo>
                    <a:pt x="370" y="9"/>
                    <a:pt x="362" y="10"/>
                    <a:pt x="355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="" xmlns:a16="http://schemas.microsoft.com/office/drawing/2014/main" id="{952372F8-E3E7-43B3-8A44-10342033E3EB}"/>
              </a:ext>
            </a:extLst>
          </p:cNvPr>
          <p:cNvGrpSpPr/>
          <p:nvPr/>
        </p:nvGrpSpPr>
        <p:grpSpPr>
          <a:xfrm>
            <a:off x="7230166" y="1309344"/>
            <a:ext cx="1293813" cy="1352550"/>
            <a:chOff x="7230166" y="1309344"/>
            <a:chExt cx="1293813" cy="1352550"/>
          </a:xfrm>
        </p:grpSpPr>
        <p:sp>
          <p:nvSpPr>
            <p:cNvPr id="58" name="Freeform 56">
              <a:extLst>
                <a:ext uri="{FF2B5EF4-FFF2-40B4-BE49-F238E27FC236}">
                  <a16:creationId xmlns="" xmlns:a16="http://schemas.microsoft.com/office/drawing/2014/main" id="{5C7E4BA4-42DC-4756-B0D9-BBC4D78FA0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0166" y="1309344"/>
              <a:ext cx="1293813" cy="1352550"/>
            </a:xfrm>
            <a:custGeom>
              <a:avLst/>
              <a:gdLst>
                <a:gd name="T0" fmla="*/ 13 w 305"/>
                <a:gd name="T1" fmla="*/ 190 h 319"/>
                <a:gd name="T2" fmla="*/ 51 w 305"/>
                <a:gd name="T3" fmla="*/ 162 h 319"/>
                <a:gd name="T4" fmla="*/ 54 w 305"/>
                <a:gd name="T5" fmla="*/ 162 h 319"/>
                <a:gd name="T6" fmla="*/ 95 w 305"/>
                <a:gd name="T7" fmla="*/ 195 h 319"/>
                <a:gd name="T8" fmla="*/ 123 w 305"/>
                <a:gd name="T9" fmla="*/ 183 h 319"/>
                <a:gd name="T10" fmla="*/ 91 w 305"/>
                <a:gd name="T11" fmla="*/ 34 h 319"/>
                <a:gd name="T12" fmla="*/ 137 w 305"/>
                <a:gd name="T13" fmla="*/ 0 h 319"/>
                <a:gd name="T14" fmla="*/ 140 w 305"/>
                <a:gd name="T15" fmla="*/ 0 h 319"/>
                <a:gd name="T16" fmla="*/ 192 w 305"/>
                <a:gd name="T17" fmla="*/ 48 h 319"/>
                <a:gd name="T18" fmla="*/ 242 w 305"/>
                <a:gd name="T19" fmla="*/ 28 h 319"/>
                <a:gd name="T20" fmla="*/ 258 w 305"/>
                <a:gd name="T21" fmla="*/ 31 h 319"/>
                <a:gd name="T22" fmla="*/ 259 w 305"/>
                <a:gd name="T23" fmla="*/ 31 h 319"/>
                <a:gd name="T24" fmla="*/ 288 w 305"/>
                <a:gd name="T25" fmla="*/ 107 h 319"/>
                <a:gd name="T26" fmla="*/ 161 w 305"/>
                <a:gd name="T27" fmla="*/ 196 h 319"/>
                <a:gd name="T28" fmla="*/ 168 w 305"/>
                <a:gd name="T29" fmla="*/ 247 h 319"/>
                <a:gd name="T30" fmla="*/ 58 w 305"/>
                <a:gd name="T31" fmla="*/ 319 h 319"/>
                <a:gd name="T32" fmla="*/ 57 w 305"/>
                <a:gd name="T33" fmla="*/ 319 h 319"/>
                <a:gd name="T34" fmla="*/ 44 w 305"/>
                <a:gd name="T35" fmla="*/ 313 h 319"/>
                <a:gd name="T36" fmla="*/ 13 w 305"/>
                <a:gd name="T37" fmla="*/ 190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5" h="319">
                  <a:moveTo>
                    <a:pt x="13" y="190"/>
                  </a:moveTo>
                  <a:cubicBezTo>
                    <a:pt x="21" y="172"/>
                    <a:pt x="35" y="162"/>
                    <a:pt x="51" y="162"/>
                  </a:cubicBezTo>
                  <a:cubicBezTo>
                    <a:pt x="52" y="162"/>
                    <a:pt x="53" y="162"/>
                    <a:pt x="54" y="162"/>
                  </a:cubicBezTo>
                  <a:cubicBezTo>
                    <a:pt x="76" y="163"/>
                    <a:pt x="89" y="178"/>
                    <a:pt x="95" y="195"/>
                  </a:cubicBezTo>
                  <a:cubicBezTo>
                    <a:pt x="103" y="190"/>
                    <a:pt x="113" y="185"/>
                    <a:pt x="123" y="183"/>
                  </a:cubicBezTo>
                  <a:cubicBezTo>
                    <a:pt x="82" y="134"/>
                    <a:pt x="75" y="72"/>
                    <a:pt x="91" y="34"/>
                  </a:cubicBezTo>
                  <a:cubicBezTo>
                    <a:pt x="101" y="12"/>
                    <a:pt x="117" y="0"/>
                    <a:pt x="137" y="0"/>
                  </a:cubicBezTo>
                  <a:cubicBezTo>
                    <a:pt x="138" y="0"/>
                    <a:pt x="139" y="0"/>
                    <a:pt x="140" y="0"/>
                  </a:cubicBezTo>
                  <a:cubicBezTo>
                    <a:pt x="171" y="2"/>
                    <a:pt x="186" y="25"/>
                    <a:pt x="192" y="48"/>
                  </a:cubicBezTo>
                  <a:cubicBezTo>
                    <a:pt x="206" y="38"/>
                    <a:pt x="224" y="28"/>
                    <a:pt x="242" y="28"/>
                  </a:cubicBezTo>
                  <a:cubicBezTo>
                    <a:pt x="248" y="28"/>
                    <a:pt x="253" y="29"/>
                    <a:pt x="258" y="31"/>
                  </a:cubicBezTo>
                  <a:cubicBezTo>
                    <a:pt x="258" y="31"/>
                    <a:pt x="259" y="31"/>
                    <a:pt x="259" y="31"/>
                  </a:cubicBezTo>
                  <a:cubicBezTo>
                    <a:pt x="270" y="35"/>
                    <a:pt x="305" y="53"/>
                    <a:pt x="288" y="107"/>
                  </a:cubicBezTo>
                  <a:cubicBezTo>
                    <a:pt x="268" y="169"/>
                    <a:pt x="193" y="190"/>
                    <a:pt x="161" y="196"/>
                  </a:cubicBezTo>
                  <a:cubicBezTo>
                    <a:pt x="170" y="207"/>
                    <a:pt x="175" y="224"/>
                    <a:pt x="168" y="247"/>
                  </a:cubicBezTo>
                  <a:cubicBezTo>
                    <a:pt x="149" y="308"/>
                    <a:pt x="62" y="318"/>
                    <a:pt x="58" y="319"/>
                  </a:cubicBezTo>
                  <a:cubicBezTo>
                    <a:pt x="58" y="319"/>
                    <a:pt x="57" y="319"/>
                    <a:pt x="57" y="319"/>
                  </a:cubicBezTo>
                  <a:cubicBezTo>
                    <a:pt x="52" y="319"/>
                    <a:pt x="48" y="317"/>
                    <a:pt x="44" y="313"/>
                  </a:cubicBezTo>
                  <a:cubicBezTo>
                    <a:pt x="6" y="274"/>
                    <a:pt x="0" y="221"/>
                    <a:pt x="13" y="19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57">
              <a:extLst>
                <a:ext uri="{FF2B5EF4-FFF2-40B4-BE49-F238E27FC236}">
                  <a16:creationId xmlns="" xmlns:a16="http://schemas.microsoft.com/office/drawing/2014/main" id="{07DCB361-18B5-41B3-B7FA-94262634769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0366" y="1368081"/>
              <a:ext cx="869950" cy="712788"/>
            </a:xfrm>
            <a:custGeom>
              <a:avLst/>
              <a:gdLst>
                <a:gd name="T0" fmla="*/ 101 w 205"/>
                <a:gd name="T1" fmla="*/ 68 h 168"/>
                <a:gd name="T2" fmla="*/ 60 w 205"/>
                <a:gd name="T3" fmla="*/ 3 h 168"/>
                <a:gd name="T4" fmla="*/ 66 w 205"/>
                <a:gd name="T5" fmla="*/ 168 h 168"/>
                <a:gd name="T6" fmla="*/ 194 w 205"/>
                <a:gd name="T7" fmla="*/ 88 h 168"/>
                <a:gd name="T8" fmla="*/ 175 w 205"/>
                <a:gd name="T9" fmla="*/ 33 h 168"/>
                <a:gd name="T10" fmla="*/ 101 w 205"/>
                <a:gd name="T11" fmla="*/ 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5" h="168">
                  <a:moveTo>
                    <a:pt x="101" y="68"/>
                  </a:moveTo>
                  <a:cubicBezTo>
                    <a:pt x="101" y="68"/>
                    <a:pt x="104" y="6"/>
                    <a:pt x="60" y="3"/>
                  </a:cubicBezTo>
                  <a:cubicBezTo>
                    <a:pt x="17" y="0"/>
                    <a:pt x="0" y="100"/>
                    <a:pt x="66" y="168"/>
                  </a:cubicBezTo>
                  <a:cubicBezTo>
                    <a:pt x="66" y="168"/>
                    <a:pt x="172" y="156"/>
                    <a:pt x="194" y="88"/>
                  </a:cubicBezTo>
                  <a:cubicBezTo>
                    <a:pt x="205" y="53"/>
                    <a:pt x="189" y="38"/>
                    <a:pt x="175" y="33"/>
                  </a:cubicBezTo>
                  <a:cubicBezTo>
                    <a:pt x="142" y="22"/>
                    <a:pt x="101" y="68"/>
                    <a:pt x="101" y="68"/>
                  </a:cubicBezTo>
                  <a:close/>
                </a:path>
              </a:pathLst>
            </a:custGeom>
            <a:solidFill>
              <a:srgbClr val="B355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58">
              <a:extLst>
                <a:ext uri="{FF2B5EF4-FFF2-40B4-BE49-F238E27FC236}">
                  <a16:creationId xmlns="" xmlns:a16="http://schemas.microsoft.com/office/drawing/2014/main" id="{19F3CACD-7F97-471F-BA34-18F19DACEE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8741" y="2055469"/>
              <a:ext cx="649288" cy="534988"/>
            </a:xfrm>
            <a:custGeom>
              <a:avLst/>
              <a:gdLst>
                <a:gd name="T0" fmla="*/ 76 w 153"/>
                <a:gd name="T1" fmla="*/ 51 h 126"/>
                <a:gd name="T2" fmla="*/ 45 w 153"/>
                <a:gd name="T3" fmla="*/ 2 h 126"/>
                <a:gd name="T4" fmla="*/ 50 w 153"/>
                <a:gd name="T5" fmla="*/ 126 h 126"/>
                <a:gd name="T6" fmla="*/ 145 w 153"/>
                <a:gd name="T7" fmla="*/ 66 h 126"/>
                <a:gd name="T8" fmla="*/ 131 w 153"/>
                <a:gd name="T9" fmla="*/ 25 h 126"/>
                <a:gd name="T10" fmla="*/ 76 w 153"/>
                <a:gd name="T11" fmla="*/ 51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" h="126">
                  <a:moveTo>
                    <a:pt x="76" y="51"/>
                  </a:moveTo>
                  <a:cubicBezTo>
                    <a:pt x="76" y="51"/>
                    <a:pt x="78" y="5"/>
                    <a:pt x="45" y="2"/>
                  </a:cubicBezTo>
                  <a:cubicBezTo>
                    <a:pt x="13" y="0"/>
                    <a:pt x="0" y="75"/>
                    <a:pt x="50" y="126"/>
                  </a:cubicBezTo>
                  <a:cubicBezTo>
                    <a:pt x="50" y="126"/>
                    <a:pt x="129" y="117"/>
                    <a:pt x="145" y="66"/>
                  </a:cubicBezTo>
                  <a:cubicBezTo>
                    <a:pt x="153" y="40"/>
                    <a:pt x="142" y="29"/>
                    <a:pt x="131" y="25"/>
                  </a:cubicBezTo>
                  <a:cubicBezTo>
                    <a:pt x="106" y="17"/>
                    <a:pt x="76" y="51"/>
                    <a:pt x="76" y="51"/>
                  </a:cubicBezTo>
                  <a:close/>
                </a:path>
              </a:pathLst>
            </a:custGeom>
            <a:solidFill>
              <a:srgbClr val="E150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="" xmlns:a16="http://schemas.microsoft.com/office/drawing/2014/main" id="{ED44D350-6902-4F15-B6BC-4F91112E9E9D}"/>
              </a:ext>
            </a:extLst>
          </p:cNvPr>
          <p:cNvGrpSpPr/>
          <p:nvPr/>
        </p:nvGrpSpPr>
        <p:grpSpPr>
          <a:xfrm>
            <a:off x="1488682" y="1535899"/>
            <a:ext cx="4234456" cy="3468416"/>
            <a:chOff x="7007600" y="1249939"/>
            <a:chExt cx="5213664" cy="4270479"/>
          </a:xfrm>
        </p:grpSpPr>
        <p:sp>
          <p:nvSpPr>
            <p:cNvPr id="65" name="圆角矩形 13">
              <a:extLst>
                <a:ext uri="{FF2B5EF4-FFF2-40B4-BE49-F238E27FC236}">
                  <a16:creationId xmlns="" xmlns:a16="http://schemas.microsoft.com/office/drawing/2014/main" id="{B58353EE-3750-4D10-9530-949C71EAE869}"/>
                </a:ext>
              </a:extLst>
            </p:cNvPr>
            <p:cNvSpPr/>
            <p:nvPr/>
          </p:nvSpPr>
          <p:spPr>
            <a:xfrm rot="21189643">
              <a:off x="7007600" y="1249939"/>
              <a:ext cx="5213664" cy="4270479"/>
            </a:xfrm>
            <a:prstGeom prst="star24">
              <a:avLst/>
            </a:prstGeom>
            <a:solidFill>
              <a:schemeClr val="bg1"/>
            </a:solidFill>
            <a:ln w="38100">
              <a:solidFill>
                <a:srgbClr val="E8CC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 w="381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66" name="文本框 65">
              <a:extLst>
                <a:ext uri="{FF2B5EF4-FFF2-40B4-BE49-F238E27FC236}">
                  <a16:creationId xmlns="" xmlns:a16="http://schemas.microsoft.com/office/drawing/2014/main" id="{608EE633-E5AD-4355-A534-01EFF1A90C23}"/>
                </a:ext>
              </a:extLst>
            </p:cNvPr>
            <p:cNvSpPr txBox="1"/>
            <p:nvPr/>
          </p:nvSpPr>
          <p:spPr>
            <a:xfrm rot="21140336">
              <a:off x="7127844" y="1362878"/>
              <a:ext cx="4941642" cy="4040096"/>
            </a:xfrm>
            <a:prstGeom prst="star24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zh-CN" altLang="en-US" sz="2400" dirty="0">
                  <a:latin typeface="华康少女文字W5" panose="040F0509000000000000" pitchFamily="81" charset="-122"/>
                  <a:ea typeface="华康少女文字W5" panose="040F0509000000000000" pitchFamily="81" charset="-122"/>
                </a:rPr>
                <a:t>游完泳很口渴，我喝了一大瓶橙汁，真好喝</a:t>
              </a:r>
              <a:r>
                <a:rPr lang="en-US" altLang="zh-CN" sz="360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跳跳体简" panose="00020600040101010101" pitchFamily="18" charset="-122"/>
                  <a:ea typeface="汉仪跳跳体简" panose="00020600040101010101" pitchFamily="18" charset="-122"/>
                </a:rPr>
                <a:t>o(^▽^)o</a:t>
              </a:r>
              <a:endParaRPr lang="zh-CN" altLang="en-US" sz="36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endParaRPr>
            </a:p>
          </p:txBody>
        </p:sp>
      </p:grpSp>
      <p:sp>
        <p:nvSpPr>
          <p:cNvPr id="67" name="文本框 66">
            <a:extLst>
              <a:ext uri="{FF2B5EF4-FFF2-40B4-BE49-F238E27FC236}">
                <a16:creationId xmlns="" xmlns:a16="http://schemas.microsoft.com/office/drawing/2014/main" id="{B94DAC92-4862-4F2E-9B45-0F48086C6CBC}"/>
              </a:ext>
            </a:extLst>
          </p:cNvPr>
          <p:cNvSpPr txBox="1"/>
          <p:nvPr/>
        </p:nvSpPr>
        <p:spPr>
          <a:xfrm>
            <a:off x="1384661" y="354155"/>
            <a:ext cx="2196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ln w="15875">
                  <a:solidFill>
                    <a:schemeClr val="bg1"/>
                  </a:solidFill>
                </a:ln>
                <a:solidFill>
                  <a:srgbClr val="7CCCE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我的</a:t>
            </a:r>
            <a:r>
              <a:rPr lang="zh-CN" altLang="en-US" sz="2800" b="1" dirty="0">
                <a:ln w="15875">
                  <a:solidFill>
                    <a:schemeClr val="bg1"/>
                  </a:solidFill>
                </a:ln>
                <a:solidFill>
                  <a:srgbClr val="C916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生活</a:t>
            </a:r>
          </a:p>
        </p:txBody>
      </p:sp>
      <p:grpSp>
        <p:nvGrpSpPr>
          <p:cNvPr id="62" name="组合 61">
            <a:extLst>
              <a:ext uri="{FF2B5EF4-FFF2-40B4-BE49-F238E27FC236}">
                <a16:creationId xmlns="" xmlns:a16="http://schemas.microsoft.com/office/drawing/2014/main" id="{59F0DDCA-BFF4-43BB-94AC-AEECEE70C1E9}"/>
              </a:ext>
            </a:extLst>
          </p:cNvPr>
          <p:cNvGrpSpPr/>
          <p:nvPr/>
        </p:nvGrpSpPr>
        <p:grpSpPr>
          <a:xfrm>
            <a:off x="5110363" y="3491473"/>
            <a:ext cx="1903415" cy="2171366"/>
            <a:chOff x="8981179" y="3485806"/>
            <a:chExt cx="2830513" cy="3228975"/>
          </a:xfrm>
        </p:grpSpPr>
        <p:sp>
          <p:nvSpPr>
            <p:cNvPr id="10" name="Freeform 8">
              <a:extLst>
                <a:ext uri="{FF2B5EF4-FFF2-40B4-BE49-F238E27FC236}">
                  <a16:creationId xmlns="" xmlns:a16="http://schemas.microsoft.com/office/drawing/2014/main" id="{8723BCF9-A2D2-4F04-8334-EFBEB4FAA1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81179" y="3485806"/>
              <a:ext cx="2830513" cy="3219450"/>
            </a:xfrm>
            <a:custGeom>
              <a:avLst/>
              <a:gdLst>
                <a:gd name="T0" fmla="*/ 620 w 667"/>
                <a:gd name="T1" fmla="*/ 132 h 759"/>
                <a:gd name="T2" fmla="*/ 477 w 667"/>
                <a:gd name="T3" fmla="*/ 71 h 759"/>
                <a:gd name="T4" fmla="*/ 427 w 667"/>
                <a:gd name="T5" fmla="*/ 86 h 759"/>
                <a:gd name="T6" fmla="*/ 367 w 667"/>
                <a:gd name="T7" fmla="*/ 48 h 759"/>
                <a:gd name="T8" fmla="*/ 294 w 667"/>
                <a:gd name="T9" fmla="*/ 125 h 759"/>
                <a:gd name="T10" fmla="*/ 210 w 667"/>
                <a:gd name="T11" fmla="*/ 137 h 759"/>
                <a:gd name="T12" fmla="*/ 199 w 667"/>
                <a:gd name="T13" fmla="*/ 133 h 759"/>
                <a:gd name="T14" fmla="*/ 137 w 667"/>
                <a:gd name="T15" fmla="*/ 0 h 759"/>
                <a:gd name="T16" fmla="*/ 80 w 667"/>
                <a:gd name="T17" fmla="*/ 114 h 759"/>
                <a:gd name="T18" fmla="*/ 92 w 667"/>
                <a:gd name="T19" fmla="*/ 169 h 759"/>
                <a:gd name="T20" fmla="*/ 68 w 667"/>
                <a:gd name="T21" fmla="*/ 193 h 759"/>
                <a:gd name="T22" fmla="*/ 1 w 667"/>
                <a:gd name="T23" fmla="*/ 376 h 759"/>
                <a:gd name="T24" fmla="*/ 3 w 667"/>
                <a:gd name="T25" fmla="*/ 542 h 759"/>
                <a:gd name="T26" fmla="*/ 27 w 667"/>
                <a:gd name="T27" fmla="*/ 577 h 759"/>
                <a:gd name="T28" fmla="*/ 88 w 667"/>
                <a:gd name="T29" fmla="*/ 585 h 759"/>
                <a:gd name="T30" fmla="*/ 78 w 667"/>
                <a:gd name="T31" fmla="*/ 620 h 759"/>
                <a:gd name="T32" fmla="*/ 76 w 667"/>
                <a:gd name="T33" fmla="*/ 664 h 759"/>
                <a:gd name="T34" fmla="*/ 103 w 667"/>
                <a:gd name="T35" fmla="*/ 737 h 759"/>
                <a:gd name="T36" fmla="*/ 143 w 667"/>
                <a:gd name="T37" fmla="*/ 747 h 759"/>
                <a:gd name="T38" fmla="*/ 171 w 667"/>
                <a:gd name="T39" fmla="*/ 692 h 759"/>
                <a:gd name="T40" fmla="*/ 207 w 667"/>
                <a:gd name="T41" fmla="*/ 759 h 759"/>
                <a:gd name="T42" fmla="*/ 240 w 667"/>
                <a:gd name="T43" fmla="*/ 700 h 759"/>
                <a:gd name="T44" fmla="*/ 245 w 667"/>
                <a:gd name="T45" fmla="*/ 700 h 759"/>
                <a:gd name="T46" fmla="*/ 282 w 667"/>
                <a:gd name="T47" fmla="*/ 654 h 759"/>
                <a:gd name="T48" fmla="*/ 296 w 667"/>
                <a:gd name="T49" fmla="*/ 643 h 759"/>
                <a:gd name="T50" fmla="*/ 294 w 667"/>
                <a:gd name="T51" fmla="*/ 627 h 759"/>
                <a:gd name="T52" fmla="*/ 304 w 667"/>
                <a:gd name="T53" fmla="*/ 625 h 759"/>
                <a:gd name="T54" fmla="*/ 318 w 667"/>
                <a:gd name="T55" fmla="*/ 601 h 759"/>
                <a:gd name="T56" fmla="*/ 437 w 667"/>
                <a:gd name="T57" fmla="*/ 500 h 759"/>
                <a:gd name="T58" fmla="*/ 440 w 667"/>
                <a:gd name="T59" fmla="*/ 500 h 759"/>
                <a:gd name="T60" fmla="*/ 455 w 667"/>
                <a:gd name="T61" fmla="*/ 501 h 759"/>
                <a:gd name="T62" fmla="*/ 488 w 667"/>
                <a:gd name="T63" fmla="*/ 472 h 759"/>
                <a:gd name="T64" fmla="*/ 502 w 667"/>
                <a:gd name="T65" fmla="*/ 454 h 759"/>
                <a:gd name="T66" fmla="*/ 625 w 667"/>
                <a:gd name="T67" fmla="*/ 413 h 759"/>
                <a:gd name="T68" fmla="*/ 613 w 667"/>
                <a:gd name="T69" fmla="*/ 253 h 759"/>
                <a:gd name="T70" fmla="*/ 429 w 667"/>
                <a:gd name="T71" fmla="*/ 396 h 759"/>
                <a:gd name="T72" fmla="*/ 424 w 667"/>
                <a:gd name="T73" fmla="*/ 421 h 759"/>
                <a:gd name="T74" fmla="*/ 420 w 667"/>
                <a:gd name="T75" fmla="*/ 425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67" h="759">
                  <a:moveTo>
                    <a:pt x="613" y="253"/>
                  </a:moveTo>
                  <a:cubicBezTo>
                    <a:pt x="639" y="214"/>
                    <a:pt x="637" y="168"/>
                    <a:pt x="620" y="132"/>
                  </a:cubicBezTo>
                  <a:cubicBezTo>
                    <a:pt x="601" y="91"/>
                    <a:pt x="561" y="65"/>
                    <a:pt x="516" y="65"/>
                  </a:cubicBezTo>
                  <a:cubicBezTo>
                    <a:pt x="503" y="65"/>
                    <a:pt x="490" y="67"/>
                    <a:pt x="477" y="71"/>
                  </a:cubicBezTo>
                  <a:cubicBezTo>
                    <a:pt x="458" y="77"/>
                    <a:pt x="442" y="86"/>
                    <a:pt x="430" y="96"/>
                  </a:cubicBezTo>
                  <a:cubicBezTo>
                    <a:pt x="429" y="92"/>
                    <a:pt x="428" y="89"/>
                    <a:pt x="427" y="86"/>
                  </a:cubicBezTo>
                  <a:cubicBezTo>
                    <a:pt x="420" y="70"/>
                    <a:pt x="406" y="59"/>
                    <a:pt x="384" y="51"/>
                  </a:cubicBezTo>
                  <a:cubicBezTo>
                    <a:pt x="378" y="49"/>
                    <a:pt x="372" y="48"/>
                    <a:pt x="367" y="48"/>
                  </a:cubicBezTo>
                  <a:cubicBezTo>
                    <a:pt x="327" y="48"/>
                    <a:pt x="306" y="96"/>
                    <a:pt x="295" y="122"/>
                  </a:cubicBezTo>
                  <a:cubicBezTo>
                    <a:pt x="294" y="125"/>
                    <a:pt x="294" y="125"/>
                    <a:pt x="294" y="125"/>
                  </a:cubicBezTo>
                  <a:cubicBezTo>
                    <a:pt x="292" y="131"/>
                    <a:pt x="289" y="137"/>
                    <a:pt x="286" y="143"/>
                  </a:cubicBezTo>
                  <a:cubicBezTo>
                    <a:pt x="261" y="138"/>
                    <a:pt x="230" y="137"/>
                    <a:pt x="210" y="137"/>
                  </a:cubicBezTo>
                  <a:cubicBezTo>
                    <a:pt x="207" y="137"/>
                    <a:pt x="203" y="137"/>
                    <a:pt x="199" y="137"/>
                  </a:cubicBezTo>
                  <a:cubicBezTo>
                    <a:pt x="199" y="136"/>
                    <a:pt x="199" y="134"/>
                    <a:pt x="199" y="133"/>
                  </a:cubicBezTo>
                  <a:cubicBezTo>
                    <a:pt x="198" y="103"/>
                    <a:pt x="198" y="72"/>
                    <a:pt x="193" y="49"/>
                  </a:cubicBezTo>
                  <a:cubicBezTo>
                    <a:pt x="187" y="18"/>
                    <a:pt x="167" y="0"/>
                    <a:pt x="137" y="0"/>
                  </a:cubicBezTo>
                  <a:cubicBezTo>
                    <a:pt x="128" y="0"/>
                    <a:pt x="119" y="2"/>
                    <a:pt x="109" y="5"/>
                  </a:cubicBezTo>
                  <a:cubicBezTo>
                    <a:pt x="58" y="19"/>
                    <a:pt x="73" y="85"/>
                    <a:pt x="80" y="114"/>
                  </a:cubicBezTo>
                  <a:cubicBezTo>
                    <a:pt x="80" y="117"/>
                    <a:pt x="80" y="117"/>
                    <a:pt x="80" y="117"/>
                  </a:cubicBezTo>
                  <a:cubicBezTo>
                    <a:pt x="84" y="134"/>
                    <a:pt x="88" y="152"/>
                    <a:pt x="92" y="169"/>
                  </a:cubicBezTo>
                  <a:cubicBezTo>
                    <a:pt x="92" y="170"/>
                    <a:pt x="92" y="171"/>
                    <a:pt x="92" y="172"/>
                  </a:cubicBezTo>
                  <a:cubicBezTo>
                    <a:pt x="83" y="178"/>
                    <a:pt x="75" y="185"/>
                    <a:pt x="68" y="193"/>
                  </a:cubicBezTo>
                  <a:cubicBezTo>
                    <a:pt x="5" y="264"/>
                    <a:pt x="2" y="344"/>
                    <a:pt x="1" y="374"/>
                  </a:cubicBezTo>
                  <a:cubicBezTo>
                    <a:pt x="1" y="376"/>
                    <a:pt x="1" y="376"/>
                    <a:pt x="1" y="376"/>
                  </a:cubicBezTo>
                  <a:cubicBezTo>
                    <a:pt x="0" y="424"/>
                    <a:pt x="9" y="467"/>
                    <a:pt x="29" y="506"/>
                  </a:cubicBezTo>
                  <a:cubicBezTo>
                    <a:pt x="15" y="515"/>
                    <a:pt x="4" y="527"/>
                    <a:pt x="3" y="542"/>
                  </a:cubicBezTo>
                  <a:cubicBezTo>
                    <a:pt x="2" y="547"/>
                    <a:pt x="1" y="560"/>
                    <a:pt x="9" y="569"/>
                  </a:cubicBezTo>
                  <a:cubicBezTo>
                    <a:pt x="14" y="574"/>
                    <a:pt x="20" y="577"/>
                    <a:pt x="27" y="577"/>
                  </a:cubicBezTo>
                  <a:cubicBezTo>
                    <a:pt x="39" y="577"/>
                    <a:pt x="51" y="569"/>
                    <a:pt x="64" y="560"/>
                  </a:cubicBezTo>
                  <a:cubicBezTo>
                    <a:pt x="72" y="569"/>
                    <a:pt x="80" y="577"/>
                    <a:pt x="88" y="585"/>
                  </a:cubicBezTo>
                  <a:cubicBezTo>
                    <a:pt x="85" y="592"/>
                    <a:pt x="82" y="599"/>
                    <a:pt x="79" y="605"/>
                  </a:cubicBezTo>
                  <a:cubicBezTo>
                    <a:pt x="76" y="610"/>
                    <a:pt x="76" y="616"/>
                    <a:pt x="78" y="620"/>
                  </a:cubicBezTo>
                  <a:cubicBezTo>
                    <a:pt x="78" y="623"/>
                    <a:pt x="77" y="625"/>
                    <a:pt x="76" y="627"/>
                  </a:cubicBezTo>
                  <a:cubicBezTo>
                    <a:pt x="72" y="638"/>
                    <a:pt x="69" y="652"/>
                    <a:pt x="76" y="664"/>
                  </a:cubicBezTo>
                  <a:cubicBezTo>
                    <a:pt x="81" y="673"/>
                    <a:pt x="90" y="677"/>
                    <a:pt x="100" y="680"/>
                  </a:cubicBezTo>
                  <a:cubicBezTo>
                    <a:pt x="96" y="700"/>
                    <a:pt x="95" y="723"/>
                    <a:pt x="103" y="737"/>
                  </a:cubicBezTo>
                  <a:cubicBezTo>
                    <a:pt x="108" y="746"/>
                    <a:pt x="116" y="752"/>
                    <a:pt x="127" y="752"/>
                  </a:cubicBezTo>
                  <a:cubicBezTo>
                    <a:pt x="132" y="752"/>
                    <a:pt x="137" y="750"/>
                    <a:pt x="143" y="747"/>
                  </a:cubicBezTo>
                  <a:cubicBezTo>
                    <a:pt x="157" y="740"/>
                    <a:pt x="162" y="720"/>
                    <a:pt x="168" y="692"/>
                  </a:cubicBezTo>
                  <a:cubicBezTo>
                    <a:pt x="169" y="692"/>
                    <a:pt x="170" y="692"/>
                    <a:pt x="171" y="692"/>
                  </a:cubicBezTo>
                  <a:cubicBezTo>
                    <a:pt x="172" y="711"/>
                    <a:pt x="175" y="733"/>
                    <a:pt x="184" y="745"/>
                  </a:cubicBezTo>
                  <a:cubicBezTo>
                    <a:pt x="192" y="757"/>
                    <a:pt x="202" y="759"/>
                    <a:pt x="207" y="759"/>
                  </a:cubicBezTo>
                  <a:cubicBezTo>
                    <a:pt x="214" y="759"/>
                    <a:pt x="221" y="756"/>
                    <a:pt x="228" y="750"/>
                  </a:cubicBezTo>
                  <a:cubicBezTo>
                    <a:pt x="239" y="740"/>
                    <a:pt x="241" y="724"/>
                    <a:pt x="240" y="700"/>
                  </a:cubicBezTo>
                  <a:cubicBezTo>
                    <a:pt x="242" y="700"/>
                    <a:pt x="243" y="700"/>
                    <a:pt x="245" y="700"/>
                  </a:cubicBezTo>
                  <a:cubicBezTo>
                    <a:pt x="245" y="700"/>
                    <a:pt x="245" y="700"/>
                    <a:pt x="245" y="700"/>
                  </a:cubicBezTo>
                  <a:cubicBezTo>
                    <a:pt x="258" y="700"/>
                    <a:pt x="269" y="696"/>
                    <a:pt x="276" y="689"/>
                  </a:cubicBezTo>
                  <a:cubicBezTo>
                    <a:pt x="285" y="678"/>
                    <a:pt x="284" y="665"/>
                    <a:pt x="282" y="654"/>
                  </a:cubicBezTo>
                  <a:cubicBezTo>
                    <a:pt x="283" y="654"/>
                    <a:pt x="284" y="654"/>
                    <a:pt x="285" y="653"/>
                  </a:cubicBezTo>
                  <a:cubicBezTo>
                    <a:pt x="290" y="652"/>
                    <a:pt x="294" y="648"/>
                    <a:pt x="296" y="643"/>
                  </a:cubicBezTo>
                  <a:cubicBezTo>
                    <a:pt x="298" y="638"/>
                    <a:pt x="298" y="633"/>
                    <a:pt x="295" y="628"/>
                  </a:cubicBezTo>
                  <a:cubicBezTo>
                    <a:pt x="295" y="628"/>
                    <a:pt x="295" y="627"/>
                    <a:pt x="294" y="627"/>
                  </a:cubicBezTo>
                  <a:cubicBezTo>
                    <a:pt x="295" y="627"/>
                    <a:pt x="296" y="627"/>
                    <a:pt x="296" y="627"/>
                  </a:cubicBezTo>
                  <a:cubicBezTo>
                    <a:pt x="299" y="627"/>
                    <a:pt x="302" y="626"/>
                    <a:pt x="304" y="625"/>
                  </a:cubicBezTo>
                  <a:cubicBezTo>
                    <a:pt x="308" y="623"/>
                    <a:pt x="312" y="619"/>
                    <a:pt x="313" y="615"/>
                  </a:cubicBezTo>
                  <a:cubicBezTo>
                    <a:pt x="315" y="610"/>
                    <a:pt x="316" y="606"/>
                    <a:pt x="318" y="601"/>
                  </a:cubicBezTo>
                  <a:cubicBezTo>
                    <a:pt x="342" y="584"/>
                    <a:pt x="366" y="565"/>
                    <a:pt x="384" y="534"/>
                  </a:cubicBezTo>
                  <a:cubicBezTo>
                    <a:pt x="402" y="524"/>
                    <a:pt x="420" y="514"/>
                    <a:pt x="437" y="500"/>
                  </a:cubicBezTo>
                  <a:cubicBezTo>
                    <a:pt x="438" y="500"/>
                    <a:pt x="438" y="499"/>
                    <a:pt x="439" y="499"/>
                  </a:cubicBezTo>
                  <a:cubicBezTo>
                    <a:pt x="439" y="499"/>
                    <a:pt x="439" y="499"/>
                    <a:pt x="440" y="500"/>
                  </a:cubicBezTo>
                  <a:cubicBezTo>
                    <a:pt x="443" y="501"/>
                    <a:pt x="446" y="502"/>
                    <a:pt x="449" y="502"/>
                  </a:cubicBezTo>
                  <a:cubicBezTo>
                    <a:pt x="451" y="502"/>
                    <a:pt x="453" y="502"/>
                    <a:pt x="455" y="501"/>
                  </a:cubicBezTo>
                  <a:cubicBezTo>
                    <a:pt x="471" y="495"/>
                    <a:pt x="478" y="489"/>
                    <a:pt x="486" y="477"/>
                  </a:cubicBezTo>
                  <a:cubicBezTo>
                    <a:pt x="487" y="476"/>
                    <a:pt x="488" y="474"/>
                    <a:pt x="488" y="472"/>
                  </a:cubicBezTo>
                  <a:cubicBezTo>
                    <a:pt x="490" y="471"/>
                    <a:pt x="492" y="469"/>
                    <a:pt x="494" y="467"/>
                  </a:cubicBezTo>
                  <a:cubicBezTo>
                    <a:pt x="502" y="454"/>
                    <a:pt x="502" y="454"/>
                    <a:pt x="502" y="454"/>
                  </a:cubicBezTo>
                  <a:cubicBezTo>
                    <a:pt x="510" y="456"/>
                    <a:pt x="519" y="457"/>
                    <a:pt x="528" y="457"/>
                  </a:cubicBezTo>
                  <a:cubicBezTo>
                    <a:pt x="563" y="457"/>
                    <a:pt x="599" y="441"/>
                    <a:pt x="625" y="413"/>
                  </a:cubicBezTo>
                  <a:cubicBezTo>
                    <a:pt x="661" y="375"/>
                    <a:pt x="667" y="305"/>
                    <a:pt x="615" y="255"/>
                  </a:cubicBezTo>
                  <a:cubicBezTo>
                    <a:pt x="614" y="254"/>
                    <a:pt x="613" y="254"/>
                    <a:pt x="613" y="253"/>
                  </a:cubicBezTo>
                  <a:close/>
                  <a:moveTo>
                    <a:pt x="423" y="408"/>
                  </a:moveTo>
                  <a:cubicBezTo>
                    <a:pt x="425" y="404"/>
                    <a:pt x="427" y="400"/>
                    <a:pt x="429" y="396"/>
                  </a:cubicBezTo>
                  <a:cubicBezTo>
                    <a:pt x="430" y="400"/>
                    <a:pt x="432" y="403"/>
                    <a:pt x="434" y="405"/>
                  </a:cubicBezTo>
                  <a:cubicBezTo>
                    <a:pt x="424" y="421"/>
                    <a:pt x="424" y="421"/>
                    <a:pt x="424" y="421"/>
                  </a:cubicBezTo>
                  <a:cubicBezTo>
                    <a:pt x="424" y="422"/>
                    <a:pt x="423" y="423"/>
                    <a:pt x="423" y="424"/>
                  </a:cubicBezTo>
                  <a:cubicBezTo>
                    <a:pt x="422" y="424"/>
                    <a:pt x="421" y="424"/>
                    <a:pt x="420" y="425"/>
                  </a:cubicBezTo>
                  <a:cubicBezTo>
                    <a:pt x="421" y="419"/>
                    <a:pt x="422" y="413"/>
                    <a:pt x="423" y="4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9">
              <a:extLst>
                <a:ext uri="{FF2B5EF4-FFF2-40B4-BE49-F238E27FC236}">
                  <a16:creationId xmlns="" xmlns:a16="http://schemas.microsoft.com/office/drawing/2014/main" id="{1F854FB0-A495-45AA-B8B3-6A7E82AADAC6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4204" y="4138269"/>
              <a:ext cx="1730375" cy="2092325"/>
            </a:xfrm>
            <a:custGeom>
              <a:avLst/>
              <a:gdLst>
                <a:gd name="T0" fmla="*/ 339 w 408"/>
                <a:gd name="T1" fmla="*/ 59 h 493"/>
                <a:gd name="T2" fmla="*/ 286 w 408"/>
                <a:gd name="T3" fmla="*/ 13 h 493"/>
                <a:gd name="T4" fmla="*/ 169 w 408"/>
                <a:gd name="T5" fmla="*/ 1 h 493"/>
                <a:gd name="T6" fmla="*/ 132 w 408"/>
                <a:gd name="T7" fmla="*/ 14 h 493"/>
                <a:gd name="T8" fmla="*/ 64 w 408"/>
                <a:gd name="T9" fmla="*/ 50 h 493"/>
                <a:gd name="T10" fmla="*/ 1 w 408"/>
                <a:gd name="T11" fmla="*/ 222 h 493"/>
                <a:gd name="T12" fmla="*/ 32 w 408"/>
                <a:gd name="T13" fmla="*/ 354 h 493"/>
                <a:gd name="T14" fmla="*/ 160 w 408"/>
                <a:gd name="T15" fmla="*/ 470 h 493"/>
                <a:gd name="T16" fmla="*/ 263 w 408"/>
                <a:gd name="T17" fmla="*/ 483 h 493"/>
                <a:gd name="T18" fmla="*/ 252 w 408"/>
                <a:gd name="T19" fmla="*/ 460 h 493"/>
                <a:gd name="T20" fmla="*/ 252 w 408"/>
                <a:gd name="T21" fmla="*/ 460 h 493"/>
                <a:gd name="T22" fmla="*/ 356 w 408"/>
                <a:gd name="T23" fmla="*/ 362 h 493"/>
                <a:gd name="T24" fmla="*/ 371 w 408"/>
                <a:gd name="T25" fmla="*/ 112 h 493"/>
                <a:gd name="T26" fmla="*/ 346 w 408"/>
                <a:gd name="T27" fmla="*/ 70 h 493"/>
                <a:gd name="T28" fmla="*/ 339 w 408"/>
                <a:gd name="T29" fmla="*/ 59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08" h="493">
                  <a:moveTo>
                    <a:pt x="339" y="59"/>
                  </a:moveTo>
                  <a:cubicBezTo>
                    <a:pt x="321" y="42"/>
                    <a:pt x="307" y="22"/>
                    <a:pt x="286" y="13"/>
                  </a:cubicBezTo>
                  <a:cubicBezTo>
                    <a:pt x="261" y="0"/>
                    <a:pt x="195" y="0"/>
                    <a:pt x="169" y="1"/>
                  </a:cubicBezTo>
                  <a:cubicBezTo>
                    <a:pt x="152" y="1"/>
                    <a:pt x="149" y="9"/>
                    <a:pt x="132" y="14"/>
                  </a:cubicBezTo>
                  <a:cubicBezTo>
                    <a:pt x="107" y="20"/>
                    <a:pt x="82" y="30"/>
                    <a:pt x="64" y="50"/>
                  </a:cubicBezTo>
                  <a:cubicBezTo>
                    <a:pt x="5" y="118"/>
                    <a:pt x="2" y="193"/>
                    <a:pt x="1" y="222"/>
                  </a:cubicBezTo>
                  <a:cubicBezTo>
                    <a:pt x="0" y="270"/>
                    <a:pt x="9" y="313"/>
                    <a:pt x="32" y="354"/>
                  </a:cubicBezTo>
                  <a:cubicBezTo>
                    <a:pt x="60" y="406"/>
                    <a:pt x="113" y="449"/>
                    <a:pt x="160" y="470"/>
                  </a:cubicBezTo>
                  <a:cubicBezTo>
                    <a:pt x="192" y="483"/>
                    <a:pt x="230" y="493"/>
                    <a:pt x="263" y="483"/>
                  </a:cubicBezTo>
                  <a:cubicBezTo>
                    <a:pt x="263" y="483"/>
                    <a:pt x="255" y="468"/>
                    <a:pt x="252" y="460"/>
                  </a:cubicBezTo>
                  <a:cubicBezTo>
                    <a:pt x="252" y="460"/>
                    <a:pt x="252" y="460"/>
                    <a:pt x="252" y="460"/>
                  </a:cubicBezTo>
                  <a:cubicBezTo>
                    <a:pt x="290" y="431"/>
                    <a:pt x="331" y="413"/>
                    <a:pt x="356" y="362"/>
                  </a:cubicBezTo>
                  <a:cubicBezTo>
                    <a:pt x="392" y="290"/>
                    <a:pt x="408" y="180"/>
                    <a:pt x="371" y="112"/>
                  </a:cubicBezTo>
                  <a:cubicBezTo>
                    <a:pt x="363" y="96"/>
                    <a:pt x="357" y="83"/>
                    <a:pt x="346" y="70"/>
                  </a:cubicBezTo>
                  <a:lnTo>
                    <a:pt x="339" y="59"/>
                  </a:lnTo>
                  <a:close/>
                </a:path>
              </a:pathLst>
            </a:custGeom>
            <a:solidFill>
              <a:srgbClr val="7F3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0">
              <a:extLst>
                <a:ext uri="{FF2B5EF4-FFF2-40B4-BE49-F238E27FC236}">
                  <a16:creationId xmlns="" xmlns:a16="http://schemas.microsoft.com/office/drawing/2014/main" id="{3A7A653E-4C20-4774-BEB8-28752E8275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2966" y="3531844"/>
              <a:ext cx="474663" cy="882650"/>
            </a:xfrm>
            <a:custGeom>
              <a:avLst/>
              <a:gdLst>
                <a:gd name="T0" fmla="*/ 108 w 112"/>
                <a:gd name="T1" fmla="*/ 195 h 208"/>
                <a:gd name="T2" fmla="*/ 98 w 112"/>
                <a:gd name="T3" fmla="*/ 41 h 208"/>
                <a:gd name="T4" fmla="*/ 36 w 112"/>
                <a:gd name="T5" fmla="*/ 10 h 208"/>
                <a:gd name="T6" fmla="*/ 19 w 112"/>
                <a:gd name="T7" fmla="*/ 102 h 208"/>
                <a:gd name="T8" fmla="*/ 43 w 112"/>
                <a:gd name="T9" fmla="*/ 208 h 208"/>
                <a:gd name="T10" fmla="*/ 112 w 112"/>
                <a:gd name="T11" fmla="*/ 202 h 208"/>
                <a:gd name="T12" fmla="*/ 108 w 112"/>
                <a:gd name="T13" fmla="*/ 19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208">
                  <a:moveTo>
                    <a:pt x="108" y="195"/>
                  </a:moveTo>
                  <a:cubicBezTo>
                    <a:pt x="101" y="156"/>
                    <a:pt x="106" y="82"/>
                    <a:pt x="98" y="41"/>
                  </a:cubicBezTo>
                  <a:cubicBezTo>
                    <a:pt x="92" y="9"/>
                    <a:pt x="68" y="0"/>
                    <a:pt x="36" y="10"/>
                  </a:cubicBezTo>
                  <a:cubicBezTo>
                    <a:pt x="0" y="21"/>
                    <a:pt x="13" y="75"/>
                    <a:pt x="19" y="102"/>
                  </a:cubicBezTo>
                  <a:cubicBezTo>
                    <a:pt x="28" y="137"/>
                    <a:pt x="34" y="173"/>
                    <a:pt x="43" y="208"/>
                  </a:cubicBezTo>
                  <a:cubicBezTo>
                    <a:pt x="64" y="199"/>
                    <a:pt x="94" y="200"/>
                    <a:pt x="112" y="202"/>
                  </a:cubicBezTo>
                  <a:lnTo>
                    <a:pt x="108" y="195"/>
                  </a:lnTo>
                  <a:close/>
                </a:path>
              </a:pathLst>
            </a:custGeom>
            <a:solidFill>
              <a:srgbClr val="A74E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="" xmlns:a16="http://schemas.microsoft.com/office/drawing/2014/main" id="{5AC5C87E-44E0-47AC-AC1E-35B5C2F6715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2504" y="3769969"/>
              <a:ext cx="284163" cy="581025"/>
            </a:xfrm>
            <a:custGeom>
              <a:avLst/>
              <a:gdLst>
                <a:gd name="T0" fmla="*/ 59 w 67"/>
                <a:gd name="T1" fmla="*/ 25 h 137"/>
                <a:gd name="T2" fmla="*/ 22 w 67"/>
                <a:gd name="T3" fmla="*/ 6 h 137"/>
                <a:gd name="T4" fmla="*/ 12 w 67"/>
                <a:gd name="T5" fmla="*/ 61 h 137"/>
                <a:gd name="T6" fmla="*/ 28 w 67"/>
                <a:gd name="T7" fmla="*/ 137 h 137"/>
                <a:gd name="T8" fmla="*/ 67 w 67"/>
                <a:gd name="T9" fmla="*/ 124 h 137"/>
                <a:gd name="T10" fmla="*/ 59 w 67"/>
                <a:gd name="T11" fmla="*/ 25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" h="137">
                  <a:moveTo>
                    <a:pt x="59" y="25"/>
                  </a:moveTo>
                  <a:cubicBezTo>
                    <a:pt x="55" y="6"/>
                    <a:pt x="41" y="0"/>
                    <a:pt x="22" y="6"/>
                  </a:cubicBezTo>
                  <a:cubicBezTo>
                    <a:pt x="0" y="12"/>
                    <a:pt x="8" y="45"/>
                    <a:pt x="12" y="61"/>
                  </a:cubicBezTo>
                  <a:cubicBezTo>
                    <a:pt x="17" y="82"/>
                    <a:pt x="23" y="116"/>
                    <a:pt x="28" y="137"/>
                  </a:cubicBezTo>
                  <a:cubicBezTo>
                    <a:pt x="39" y="131"/>
                    <a:pt x="56" y="123"/>
                    <a:pt x="67" y="124"/>
                  </a:cubicBezTo>
                  <a:cubicBezTo>
                    <a:pt x="67" y="124"/>
                    <a:pt x="64" y="49"/>
                    <a:pt x="59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="" xmlns:a16="http://schemas.microsoft.com/office/drawing/2014/main" id="{EB339B85-1B39-4324-B043-111A25DCA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4654" y="3714406"/>
              <a:ext cx="665163" cy="903288"/>
            </a:xfrm>
            <a:custGeom>
              <a:avLst/>
              <a:gdLst>
                <a:gd name="T0" fmla="*/ 61 w 157"/>
                <a:gd name="T1" fmla="*/ 205 h 213"/>
                <a:gd name="T2" fmla="*/ 139 w 157"/>
                <a:gd name="T3" fmla="*/ 82 h 213"/>
                <a:gd name="T4" fmla="*/ 111 w 157"/>
                <a:gd name="T5" fmla="*/ 14 h 213"/>
                <a:gd name="T6" fmla="*/ 43 w 157"/>
                <a:gd name="T7" fmla="*/ 78 h 213"/>
                <a:gd name="T8" fmla="*/ 0 w 157"/>
                <a:gd name="T9" fmla="*/ 177 h 213"/>
                <a:gd name="T10" fmla="*/ 60 w 157"/>
                <a:gd name="T11" fmla="*/ 213 h 213"/>
                <a:gd name="T12" fmla="*/ 61 w 157"/>
                <a:gd name="T13" fmla="*/ 205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213">
                  <a:moveTo>
                    <a:pt x="61" y="205"/>
                  </a:moveTo>
                  <a:cubicBezTo>
                    <a:pt x="78" y="170"/>
                    <a:pt x="121" y="120"/>
                    <a:pt x="139" y="82"/>
                  </a:cubicBezTo>
                  <a:cubicBezTo>
                    <a:pt x="157" y="44"/>
                    <a:pt x="142" y="24"/>
                    <a:pt x="111" y="14"/>
                  </a:cubicBezTo>
                  <a:cubicBezTo>
                    <a:pt x="75" y="0"/>
                    <a:pt x="54" y="53"/>
                    <a:pt x="43" y="78"/>
                  </a:cubicBezTo>
                  <a:cubicBezTo>
                    <a:pt x="29" y="111"/>
                    <a:pt x="14" y="144"/>
                    <a:pt x="0" y="177"/>
                  </a:cubicBezTo>
                  <a:cubicBezTo>
                    <a:pt x="22" y="182"/>
                    <a:pt x="47" y="201"/>
                    <a:pt x="60" y="213"/>
                  </a:cubicBezTo>
                  <a:lnTo>
                    <a:pt x="61" y="205"/>
                  </a:lnTo>
                  <a:close/>
                </a:path>
              </a:pathLst>
            </a:custGeom>
            <a:solidFill>
              <a:srgbClr val="A74E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="" xmlns:a16="http://schemas.microsoft.com/office/drawing/2014/main" id="{FF518F22-D5FC-4526-B24B-353D9B6F5B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4029" y="3922369"/>
              <a:ext cx="425450" cy="577850"/>
            </a:xfrm>
            <a:custGeom>
              <a:avLst/>
              <a:gdLst>
                <a:gd name="T0" fmla="*/ 38 w 100"/>
                <a:gd name="T1" fmla="*/ 131 h 136"/>
                <a:gd name="T2" fmla="*/ 88 w 100"/>
                <a:gd name="T3" fmla="*/ 51 h 136"/>
                <a:gd name="T4" fmla="*/ 72 w 100"/>
                <a:gd name="T5" fmla="*/ 8 h 136"/>
                <a:gd name="T6" fmla="*/ 28 w 100"/>
                <a:gd name="T7" fmla="*/ 49 h 136"/>
                <a:gd name="T8" fmla="*/ 0 w 100"/>
                <a:gd name="T9" fmla="*/ 114 h 136"/>
                <a:gd name="T10" fmla="*/ 37 w 100"/>
                <a:gd name="T11" fmla="*/ 136 h 136"/>
                <a:gd name="T12" fmla="*/ 38 w 100"/>
                <a:gd name="T13" fmla="*/ 13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136">
                  <a:moveTo>
                    <a:pt x="38" y="131"/>
                  </a:moveTo>
                  <a:cubicBezTo>
                    <a:pt x="49" y="108"/>
                    <a:pt x="77" y="76"/>
                    <a:pt x="88" y="51"/>
                  </a:cubicBezTo>
                  <a:cubicBezTo>
                    <a:pt x="100" y="26"/>
                    <a:pt x="91" y="14"/>
                    <a:pt x="72" y="8"/>
                  </a:cubicBezTo>
                  <a:cubicBezTo>
                    <a:pt x="49" y="0"/>
                    <a:pt x="35" y="33"/>
                    <a:pt x="28" y="49"/>
                  </a:cubicBezTo>
                  <a:cubicBezTo>
                    <a:pt x="19" y="71"/>
                    <a:pt x="9" y="92"/>
                    <a:pt x="0" y="114"/>
                  </a:cubicBezTo>
                  <a:cubicBezTo>
                    <a:pt x="14" y="117"/>
                    <a:pt x="29" y="128"/>
                    <a:pt x="37" y="136"/>
                  </a:cubicBezTo>
                  <a:lnTo>
                    <a:pt x="38" y="1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4">
              <a:extLst>
                <a:ext uri="{FF2B5EF4-FFF2-40B4-BE49-F238E27FC236}">
                  <a16:creationId xmlns="" xmlns:a16="http://schemas.microsoft.com/office/drawing/2014/main" id="{FEEE2A29-2438-41D9-BB49-5E4EE88CC4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5316" y="5043144"/>
              <a:ext cx="223838" cy="261938"/>
            </a:xfrm>
            <a:custGeom>
              <a:avLst/>
              <a:gdLst>
                <a:gd name="T0" fmla="*/ 6 w 53"/>
                <a:gd name="T1" fmla="*/ 1 h 62"/>
                <a:gd name="T2" fmla="*/ 40 w 53"/>
                <a:gd name="T3" fmla="*/ 19 h 62"/>
                <a:gd name="T4" fmla="*/ 0 w 53"/>
                <a:gd name="T5" fmla="*/ 39 h 62"/>
                <a:gd name="T6" fmla="*/ 6 w 53"/>
                <a:gd name="T7" fmla="*/ 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62">
                  <a:moveTo>
                    <a:pt x="6" y="1"/>
                  </a:moveTo>
                  <a:cubicBezTo>
                    <a:pt x="19" y="0"/>
                    <a:pt x="34" y="7"/>
                    <a:pt x="40" y="19"/>
                  </a:cubicBezTo>
                  <a:cubicBezTo>
                    <a:pt x="53" y="48"/>
                    <a:pt x="14" y="62"/>
                    <a:pt x="0" y="39"/>
                  </a:cubicBezTo>
                  <a:lnTo>
                    <a:pt x="6" y="1"/>
                  </a:lnTo>
                  <a:close/>
                </a:path>
              </a:pathLst>
            </a:custGeom>
            <a:solidFill>
              <a:srgbClr val="F8BE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5">
              <a:extLst>
                <a:ext uri="{FF2B5EF4-FFF2-40B4-BE49-F238E27FC236}">
                  <a16:creationId xmlns="" xmlns:a16="http://schemas.microsoft.com/office/drawing/2014/main" id="{C0997696-B056-4AF9-BF0A-624F7CA945C5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7741" y="6209956"/>
              <a:ext cx="233363" cy="454025"/>
            </a:xfrm>
            <a:custGeom>
              <a:avLst/>
              <a:gdLst>
                <a:gd name="T0" fmla="*/ 55 w 55"/>
                <a:gd name="T1" fmla="*/ 15 h 107"/>
                <a:gd name="T2" fmla="*/ 31 w 55"/>
                <a:gd name="T3" fmla="*/ 90 h 107"/>
                <a:gd name="T4" fmla="*/ 22 w 55"/>
                <a:gd name="T5" fmla="*/ 15 h 107"/>
                <a:gd name="T6" fmla="*/ 55 w 55"/>
                <a:gd name="T7" fmla="*/ 12 h 107"/>
                <a:gd name="T8" fmla="*/ 55 w 55"/>
                <a:gd name="T9" fmla="*/ 1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107">
                  <a:moveTo>
                    <a:pt x="55" y="15"/>
                  </a:moveTo>
                  <a:cubicBezTo>
                    <a:pt x="49" y="31"/>
                    <a:pt x="46" y="82"/>
                    <a:pt x="31" y="90"/>
                  </a:cubicBezTo>
                  <a:cubicBezTo>
                    <a:pt x="0" y="107"/>
                    <a:pt x="14" y="26"/>
                    <a:pt x="22" y="15"/>
                  </a:cubicBezTo>
                  <a:cubicBezTo>
                    <a:pt x="30" y="0"/>
                    <a:pt x="41" y="2"/>
                    <a:pt x="55" y="12"/>
                  </a:cubicBezTo>
                  <a:lnTo>
                    <a:pt x="55" y="15"/>
                  </a:lnTo>
                  <a:close/>
                </a:path>
              </a:pathLst>
            </a:custGeom>
            <a:solidFill>
              <a:srgbClr val="FACF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6">
              <a:extLst>
                <a:ext uri="{FF2B5EF4-FFF2-40B4-BE49-F238E27FC236}">
                  <a16:creationId xmlns="" xmlns:a16="http://schemas.microsoft.com/office/drawing/2014/main" id="{82F21DCE-DDAE-4091-B24E-E91C6B38F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6991" y="6238531"/>
              <a:ext cx="182563" cy="476250"/>
            </a:xfrm>
            <a:custGeom>
              <a:avLst/>
              <a:gdLst>
                <a:gd name="T0" fmla="*/ 37 w 43"/>
                <a:gd name="T1" fmla="*/ 10 h 112"/>
                <a:gd name="T2" fmla="*/ 31 w 43"/>
                <a:gd name="T3" fmla="*/ 88 h 112"/>
                <a:gd name="T4" fmla="*/ 5 w 43"/>
                <a:gd name="T5" fmla="*/ 17 h 112"/>
                <a:gd name="T6" fmla="*/ 37 w 43"/>
                <a:gd name="T7" fmla="*/ 6 h 112"/>
                <a:gd name="T8" fmla="*/ 37 w 43"/>
                <a:gd name="T9" fmla="*/ 1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12">
                  <a:moveTo>
                    <a:pt x="37" y="10"/>
                  </a:moveTo>
                  <a:cubicBezTo>
                    <a:pt x="35" y="26"/>
                    <a:pt x="43" y="77"/>
                    <a:pt x="31" y="88"/>
                  </a:cubicBezTo>
                  <a:cubicBezTo>
                    <a:pt x="4" y="112"/>
                    <a:pt x="0" y="30"/>
                    <a:pt x="5" y="17"/>
                  </a:cubicBezTo>
                  <a:cubicBezTo>
                    <a:pt x="10" y="0"/>
                    <a:pt x="21" y="0"/>
                    <a:pt x="37" y="6"/>
                  </a:cubicBezTo>
                  <a:lnTo>
                    <a:pt x="37" y="10"/>
                  </a:lnTo>
                  <a:close/>
                </a:path>
              </a:pathLst>
            </a:custGeom>
            <a:solidFill>
              <a:srgbClr val="FACF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7">
              <a:extLst>
                <a:ext uri="{FF2B5EF4-FFF2-40B4-BE49-F238E27FC236}">
                  <a16:creationId xmlns="" xmlns:a16="http://schemas.microsoft.com/office/drawing/2014/main" id="{9B911E1D-F642-4F18-BA8A-099AB950D61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3604" y="5916269"/>
              <a:ext cx="793750" cy="479425"/>
            </a:xfrm>
            <a:custGeom>
              <a:avLst/>
              <a:gdLst>
                <a:gd name="T0" fmla="*/ 179 w 187"/>
                <a:gd name="T1" fmla="*/ 71 h 113"/>
                <a:gd name="T2" fmla="*/ 139 w 187"/>
                <a:gd name="T3" fmla="*/ 11 h 113"/>
                <a:gd name="T4" fmla="*/ 91 w 187"/>
                <a:gd name="T5" fmla="*/ 3 h 113"/>
                <a:gd name="T6" fmla="*/ 39 w 187"/>
                <a:gd name="T7" fmla="*/ 6 h 113"/>
                <a:gd name="T8" fmla="*/ 35 w 187"/>
                <a:gd name="T9" fmla="*/ 6 h 113"/>
                <a:gd name="T10" fmla="*/ 9 w 187"/>
                <a:gd name="T11" fmla="*/ 60 h 113"/>
                <a:gd name="T12" fmla="*/ 37 w 187"/>
                <a:gd name="T13" fmla="*/ 93 h 113"/>
                <a:gd name="T14" fmla="*/ 141 w 187"/>
                <a:gd name="T15" fmla="*/ 108 h 113"/>
                <a:gd name="T16" fmla="*/ 180 w 187"/>
                <a:gd name="T17" fmla="*/ 104 h 113"/>
                <a:gd name="T18" fmla="*/ 179 w 187"/>
                <a:gd name="T19" fmla="*/ 7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7" h="113">
                  <a:moveTo>
                    <a:pt x="179" y="71"/>
                  </a:moveTo>
                  <a:cubicBezTo>
                    <a:pt x="173" y="46"/>
                    <a:pt x="164" y="21"/>
                    <a:pt x="139" y="11"/>
                  </a:cubicBezTo>
                  <a:cubicBezTo>
                    <a:pt x="124" y="5"/>
                    <a:pt x="107" y="5"/>
                    <a:pt x="91" y="3"/>
                  </a:cubicBezTo>
                  <a:cubicBezTo>
                    <a:pt x="74" y="1"/>
                    <a:pt x="56" y="0"/>
                    <a:pt x="39" y="6"/>
                  </a:cubicBezTo>
                  <a:cubicBezTo>
                    <a:pt x="38" y="4"/>
                    <a:pt x="36" y="4"/>
                    <a:pt x="35" y="6"/>
                  </a:cubicBezTo>
                  <a:cubicBezTo>
                    <a:pt x="24" y="23"/>
                    <a:pt x="16" y="41"/>
                    <a:pt x="9" y="60"/>
                  </a:cubicBezTo>
                  <a:cubicBezTo>
                    <a:pt x="0" y="87"/>
                    <a:pt x="11" y="89"/>
                    <a:pt x="37" y="93"/>
                  </a:cubicBezTo>
                  <a:cubicBezTo>
                    <a:pt x="72" y="99"/>
                    <a:pt x="106" y="105"/>
                    <a:pt x="141" y="108"/>
                  </a:cubicBezTo>
                  <a:cubicBezTo>
                    <a:pt x="153" y="109"/>
                    <a:pt x="171" y="113"/>
                    <a:pt x="180" y="104"/>
                  </a:cubicBezTo>
                  <a:cubicBezTo>
                    <a:pt x="187" y="96"/>
                    <a:pt x="181" y="80"/>
                    <a:pt x="179" y="71"/>
                  </a:cubicBezTo>
                  <a:close/>
                </a:path>
              </a:pathLst>
            </a:custGeom>
            <a:solidFill>
              <a:srgbClr val="E61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8">
              <a:extLst>
                <a:ext uri="{FF2B5EF4-FFF2-40B4-BE49-F238E27FC236}">
                  <a16:creationId xmlns="" xmlns:a16="http://schemas.microsoft.com/office/drawing/2014/main" id="{32FEEC08-259D-40E0-BFE5-E3C40AFA3B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8954" y="4873281"/>
              <a:ext cx="309563" cy="1200150"/>
            </a:xfrm>
            <a:custGeom>
              <a:avLst/>
              <a:gdLst>
                <a:gd name="T0" fmla="*/ 2 w 73"/>
                <a:gd name="T1" fmla="*/ 283 h 283"/>
                <a:gd name="T2" fmla="*/ 0 w 73"/>
                <a:gd name="T3" fmla="*/ 282 h 283"/>
                <a:gd name="T4" fmla="*/ 11 w 73"/>
                <a:gd name="T5" fmla="*/ 250 h 283"/>
                <a:gd name="T6" fmla="*/ 34 w 73"/>
                <a:gd name="T7" fmla="*/ 178 h 283"/>
                <a:gd name="T8" fmla="*/ 47 w 73"/>
                <a:gd name="T9" fmla="*/ 106 h 283"/>
                <a:gd name="T10" fmla="*/ 52 w 73"/>
                <a:gd name="T11" fmla="*/ 63 h 283"/>
                <a:gd name="T12" fmla="*/ 61 w 73"/>
                <a:gd name="T13" fmla="*/ 27 h 283"/>
                <a:gd name="T14" fmla="*/ 71 w 73"/>
                <a:gd name="T15" fmla="*/ 0 h 283"/>
                <a:gd name="T16" fmla="*/ 73 w 73"/>
                <a:gd name="T17" fmla="*/ 0 h 283"/>
                <a:gd name="T18" fmla="*/ 63 w 73"/>
                <a:gd name="T19" fmla="*/ 28 h 283"/>
                <a:gd name="T20" fmla="*/ 54 w 73"/>
                <a:gd name="T21" fmla="*/ 63 h 283"/>
                <a:gd name="T22" fmla="*/ 49 w 73"/>
                <a:gd name="T23" fmla="*/ 106 h 283"/>
                <a:gd name="T24" fmla="*/ 36 w 73"/>
                <a:gd name="T25" fmla="*/ 178 h 283"/>
                <a:gd name="T26" fmla="*/ 13 w 73"/>
                <a:gd name="T27" fmla="*/ 251 h 283"/>
                <a:gd name="T28" fmla="*/ 2 w 73"/>
                <a:gd name="T2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" h="283">
                  <a:moveTo>
                    <a:pt x="2" y="283"/>
                  </a:moveTo>
                  <a:cubicBezTo>
                    <a:pt x="0" y="282"/>
                    <a:pt x="0" y="282"/>
                    <a:pt x="0" y="282"/>
                  </a:cubicBezTo>
                  <a:cubicBezTo>
                    <a:pt x="4" y="271"/>
                    <a:pt x="8" y="260"/>
                    <a:pt x="11" y="250"/>
                  </a:cubicBezTo>
                  <a:cubicBezTo>
                    <a:pt x="19" y="227"/>
                    <a:pt x="28" y="202"/>
                    <a:pt x="34" y="178"/>
                  </a:cubicBezTo>
                  <a:cubicBezTo>
                    <a:pt x="41" y="153"/>
                    <a:pt x="44" y="130"/>
                    <a:pt x="47" y="106"/>
                  </a:cubicBezTo>
                  <a:cubicBezTo>
                    <a:pt x="48" y="92"/>
                    <a:pt x="50" y="78"/>
                    <a:pt x="52" y="63"/>
                  </a:cubicBezTo>
                  <a:cubicBezTo>
                    <a:pt x="55" y="48"/>
                    <a:pt x="57" y="37"/>
                    <a:pt x="61" y="27"/>
                  </a:cubicBezTo>
                  <a:cubicBezTo>
                    <a:pt x="66" y="18"/>
                    <a:pt x="70" y="9"/>
                    <a:pt x="7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2" y="9"/>
                    <a:pt x="68" y="19"/>
                    <a:pt x="63" y="28"/>
                  </a:cubicBezTo>
                  <a:cubicBezTo>
                    <a:pt x="59" y="38"/>
                    <a:pt x="57" y="49"/>
                    <a:pt x="54" y="63"/>
                  </a:cubicBezTo>
                  <a:cubicBezTo>
                    <a:pt x="52" y="78"/>
                    <a:pt x="50" y="92"/>
                    <a:pt x="49" y="106"/>
                  </a:cubicBezTo>
                  <a:cubicBezTo>
                    <a:pt x="46" y="130"/>
                    <a:pt x="44" y="154"/>
                    <a:pt x="36" y="178"/>
                  </a:cubicBezTo>
                  <a:cubicBezTo>
                    <a:pt x="30" y="203"/>
                    <a:pt x="22" y="227"/>
                    <a:pt x="13" y="251"/>
                  </a:cubicBezTo>
                  <a:cubicBezTo>
                    <a:pt x="10" y="261"/>
                    <a:pt x="6" y="272"/>
                    <a:pt x="2" y="283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9">
              <a:extLst>
                <a:ext uri="{FF2B5EF4-FFF2-40B4-BE49-F238E27FC236}">
                  <a16:creationId xmlns="" xmlns:a16="http://schemas.microsoft.com/office/drawing/2014/main" id="{AE34A655-F868-4A8A-A6DD-6F3B5BD246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7029" y="4746281"/>
              <a:ext cx="887413" cy="1484313"/>
            </a:xfrm>
            <a:custGeom>
              <a:avLst/>
              <a:gdLst>
                <a:gd name="T0" fmla="*/ 2 w 209"/>
                <a:gd name="T1" fmla="*/ 350 h 350"/>
                <a:gd name="T2" fmla="*/ 0 w 209"/>
                <a:gd name="T3" fmla="*/ 349 h 350"/>
                <a:gd name="T4" fmla="*/ 23 w 209"/>
                <a:gd name="T5" fmla="*/ 307 h 350"/>
                <a:gd name="T6" fmla="*/ 67 w 209"/>
                <a:gd name="T7" fmla="*/ 226 h 350"/>
                <a:gd name="T8" fmla="*/ 103 w 209"/>
                <a:gd name="T9" fmla="*/ 168 h 350"/>
                <a:gd name="T10" fmla="*/ 115 w 209"/>
                <a:gd name="T11" fmla="*/ 153 h 350"/>
                <a:gd name="T12" fmla="*/ 143 w 209"/>
                <a:gd name="T13" fmla="*/ 115 h 350"/>
                <a:gd name="T14" fmla="*/ 163 w 209"/>
                <a:gd name="T15" fmla="*/ 74 h 350"/>
                <a:gd name="T16" fmla="*/ 171 w 209"/>
                <a:gd name="T17" fmla="*/ 56 h 350"/>
                <a:gd name="T18" fmla="*/ 174 w 209"/>
                <a:gd name="T19" fmla="*/ 50 h 350"/>
                <a:gd name="T20" fmla="*/ 203 w 209"/>
                <a:gd name="T21" fmla="*/ 3 h 350"/>
                <a:gd name="T22" fmla="*/ 202 w 209"/>
                <a:gd name="T23" fmla="*/ 3 h 350"/>
                <a:gd name="T24" fmla="*/ 202 w 209"/>
                <a:gd name="T25" fmla="*/ 1 h 350"/>
                <a:gd name="T26" fmla="*/ 206 w 209"/>
                <a:gd name="T27" fmla="*/ 0 h 350"/>
                <a:gd name="T28" fmla="*/ 209 w 209"/>
                <a:gd name="T29" fmla="*/ 0 h 350"/>
                <a:gd name="T30" fmla="*/ 207 w 209"/>
                <a:gd name="T31" fmla="*/ 2 h 350"/>
                <a:gd name="T32" fmla="*/ 176 w 209"/>
                <a:gd name="T33" fmla="*/ 51 h 350"/>
                <a:gd name="T34" fmla="*/ 173 w 209"/>
                <a:gd name="T35" fmla="*/ 57 h 350"/>
                <a:gd name="T36" fmla="*/ 165 w 209"/>
                <a:gd name="T37" fmla="*/ 75 h 350"/>
                <a:gd name="T38" fmla="*/ 144 w 209"/>
                <a:gd name="T39" fmla="*/ 116 h 350"/>
                <a:gd name="T40" fmla="*/ 117 w 209"/>
                <a:gd name="T41" fmla="*/ 155 h 350"/>
                <a:gd name="T42" fmla="*/ 105 w 209"/>
                <a:gd name="T43" fmla="*/ 169 h 350"/>
                <a:gd name="T44" fmla="*/ 69 w 209"/>
                <a:gd name="T45" fmla="*/ 227 h 350"/>
                <a:gd name="T46" fmla="*/ 25 w 209"/>
                <a:gd name="T47" fmla="*/ 308 h 350"/>
                <a:gd name="T48" fmla="*/ 2 w 209"/>
                <a:gd name="T49" fmla="*/ 35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9" h="350">
                  <a:moveTo>
                    <a:pt x="2" y="350"/>
                  </a:moveTo>
                  <a:cubicBezTo>
                    <a:pt x="0" y="349"/>
                    <a:pt x="0" y="349"/>
                    <a:pt x="0" y="349"/>
                  </a:cubicBezTo>
                  <a:cubicBezTo>
                    <a:pt x="8" y="335"/>
                    <a:pt x="15" y="321"/>
                    <a:pt x="23" y="307"/>
                  </a:cubicBezTo>
                  <a:cubicBezTo>
                    <a:pt x="38" y="280"/>
                    <a:pt x="53" y="253"/>
                    <a:pt x="67" y="226"/>
                  </a:cubicBezTo>
                  <a:cubicBezTo>
                    <a:pt x="78" y="206"/>
                    <a:pt x="89" y="186"/>
                    <a:pt x="103" y="168"/>
                  </a:cubicBezTo>
                  <a:cubicBezTo>
                    <a:pt x="107" y="163"/>
                    <a:pt x="111" y="158"/>
                    <a:pt x="115" y="153"/>
                  </a:cubicBezTo>
                  <a:cubicBezTo>
                    <a:pt x="125" y="141"/>
                    <a:pt x="135" y="129"/>
                    <a:pt x="143" y="115"/>
                  </a:cubicBezTo>
                  <a:cubicBezTo>
                    <a:pt x="150" y="102"/>
                    <a:pt x="157" y="87"/>
                    <a:pt x="163" y="74"/>
                  </a:cubicBezTo>
                  <a:cubicBezTo>
                    <a:pt x="166" y="68"/>
                    <a:pt x="168" y="62"/>
                    <a:pt x="171" y="56"/>
                  </a:cubicBezTo>
                  <a:cubicBezTo>
                    <a:pt x="172" y="54"/>
                    <a:pt x="173" y="52"/>
                    <a:pt x="174" y="50"/>
                  </a:cubicBezTo>
                  <a:cubicBezTo>
                    <a:pt x="182" y="33"/>
                    <a:pt x="190" y="16"/>
                    <a:pt x="203" y="3"/>
                  </a:cubicBezTo>
                  <a:cubicBezTo>
                    <a:pt x="203" y="3"/>
                    <a:pt x="203" y="3"/>
                    <a:pt x="202" y="3"/>
                  </a:cubicBezTo>
                  <a:cubicBezTo>
                    <a:pt x="202" y="1"/>
                    <a:pt x="202" y="1"/>
                    <a:pt x="202" y="1"/>
                  </a:cubicBezTo>
                  <a:cubicBezTo>
                    <a:pt x="203" y="0"/>
                    <a:pt x="204" y="0"/>
                    <a:pt x="206" y="0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193" y="15"/>
                    <a:pt x="185" y="34"/>
                    <a:pt x="176" y="51"/>
                  </a:cubicBezTo>
                  <a:cubicBezTo>
                    <a:pt x="175" y="53"/>
                    <a:pt x="174" y="55"/>
                    <a:pt x="173" y="57"/>
                  </a:cubicBezTo>
                  <a:cubicBezTo>
                    <a:pt x="170" y="63"/>
                    <a:pt x="168" y="69"/>
                    <a:pt x="165" y="75"/>
                  </a:cubicBezTo>
                  <a:cubicBezTo>
                    <a:pt x="159" y="88"/>
                    <a:pt x="152" y="103"/>
                    <a:pt x="144" y="116"/>
                  </a:cubicBezTo>
                  <a:cubicBezTo>
                    <a:pt x="136" y="130"/>
                    <a:pt x="127" y="142"/>
                    <a:pt x="117" y="155"/>
                  </a:cubicBezTo>
                  <a:cubicBezTo>
                    <a:pt x="113" y="160"/>
                    <a:pt x="109" y="164"/>
                    <a:pt x="105" y="169"/>
                  </a:cubicBezTo>
                  <a:cubicBezTo>
                    <a:pt x="91" y="187"/>
                    <a:pt x="80" y="208"/>
                    <a:pt x="69" y="227"/>
                  </a:cubicBezTo>
                  <a:cubicBezTo>
                    <a:pt x="55" y="254"/>
                    <a:pt x="40" y="281"/>
                    <a:pt x="25" y="308"/>
                  </a:cubicBezTo>
                  <a:cubicBezTo>
                    <a:pt x="17" y="322"/>
                    <a:pt x="10" y="336"/>
                    <a:pt x="2" y="350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0">
              <a:extLst>
                <a:ext uri="{FF2B5EF4-FFF2-40B4-BE49-F238E27FC236}">
                  <a16:creationId xmlns="" xmlns:a16="http://schemas.microsoft.com/office/drawing/2014/main" id="{DCD60533-7EC9-4BB2-B226-8BEE1465BF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9091" y="5233644"/>
              <a:ext cx="958850" cy="801688"/>
            </a:xfrm>
            <a:custGeom>
              <a:avLst/>
              <a:gdLst>
                <a:gd name="T0" fmla="*/ 2 w 226"/>
                <a:gd name="T1" fmla="*/ 189 h 189"/>
                <a:gd name="T2" fmla="*/ 0 w 226"/>
                <a:gd name="T3" fmla="*/ 187 h 189"/>
                <a:gd name="T4" fmla="*/ 55 w 226"/>
                <a:gd name="T5" fmla="*/ 140 h 189"/>
                <a:gd name="T6" fmla="*/ 106 w 226"/>
                <a:gd name="T7" fmla="*/ 112 h 189"/>
                <a:gd name="T8" fmla="*/ 171 w 226"/>
                <a:gd name="T9" fmla="*/ 73 h 189"/>
                <a:gd name="T10" fmla="*/ 204 w 226"/>
                <a:gd name="T11" fmla="*/ 40 h 189"/>
                <a:gd name="T12" fmla="*/ 218 w 226"/>
                <a:gd name="T13" fmla="*/ 1 h 189"/>
                <a:gd name="T14" fmla="*/ 220 w 226"/>
                <a:gd name="T15" fmla="*/ 0 h 189"/>
                <a:gd name="T16" fmla="*/ 206 w 226"/>
                <a:gd name="T17" fmla="*/ 41 h 189"/>
                <a:gd name="T18" fmla="*/ 172 w 226"/>
                <a:gd name="T19" fmla="*/ 75 h 189"/>
                <a:gd name="T20" fmla="*/ 107 w 226"/>
                <a:gd name="T21" fmla="*/ 114 h 189"/>
                <a:gd name="T22" fmla="*/ 56 w 226"/>
                <a:gd name="T23" fmla="*/ 142 h 189"/>
                <a:gd name="T24" fmla="*/ 2 w 226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" h="189">
                  <a:moveTo>
                    <a:pt x="2" y="189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15" y="170"/>
                    <a:pt x="34" y="154"/>
                    <a:pt x="55" y="140"/>
                  </a:cubicBezTo>
                  <a:cubicBezTo>
                    <a:pt x="71" y="129"/>
                    <a:pt x="89" y="120"/>
                    <a:pt x="106" y="112"/>
                  </a:cubicBezTo>
                  <a:cubicBezTo>
                    <a:pt x="128" y="101"/>
                    <a:pt x="151" y="89"/>
                    <a:pt x="171" y="73"/>
                  </a:cubicBezTo>
                  <a:cubicBezTo>
                    <a:pt x="184" y="63"/>
                    <a:pt x="195" y="51"/>
                    <a:pt x="204" y="40"/>
                  </a:cubicBezTo>
                  <a:cubicBezTo>
                    <a:pt x="210" y="32"/>
                    <a:pt x="224" y="15"/>
                    <a:pt x="218" y="1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26" y="14"/>
                    <a:pt x="216" y="29"/>
                    <a:pt x="206" y="41"/>
                  </a:cubicBezTo>
                  <a:cubicBezTo>
                    <a:pt x="197" y="53"/>
                    <a:pt x="185" y="64"/>
                    <a:pt x="172" y="75"/>
                  </a:cubicBezTo>
                  <a:cubicBezTo>
                    <a:pt x="152" y="91"/>
                    <a:pt x="129" y="103"/>
                    <a:pt x="107" y="114"/>
                  </a:cubicBezTo>
                  <a:cubicBezTo>
                    <a:pt x="90" y="122"/>
                    <a:pt x="72" y="131"/>
                    <a:pt x="56" y="142"/>
                  </a:cubicBezTo>
                  <a:cubicBezTo>
                    <a:pt x="35" y="156"/>
                    <a:pt x="17" y="172"/>
                    <a:pt x="2" y="189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1">
              <a:extLst>
                <a:ext uri="{FF2B5EF4-FFF2-40B4-BE49-F238E27FC236}">
                  <a16:creationId xmlns="" xmlns:a16="http://schemas.microsoft.com/office/drawing/2014/main" id="{832F3240-E28E-411F-BE7E-B025E56778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76591" y="3785844"/>
              <a:ext cx="1252538" cy="1222375"/>
            </a:xfrm>
            <a:custGeom>
              <a:avLst/>
              <a:gdLst>
                <a:gd name="T0" fmla="*/ 276 w 295"/>
                <a:gd name="T1" fmla="*/ 69 h 288"/>
                <a:gd name="T2" fmla="*/ 243 w 295"/>
                <a:gd name="T3" fmla="*/ 200 h 288"/>
                <a:gd name="T4" fmla="*/ 153 w 295"/>
                <a:gd name="T5" fmla="*/ 17 h 288"/>
                <a:gd name="T6" fmla="*/ 276 w 295"/>
                <a:gd name="T7" fmla="*/ 69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5" h="288">
                  <a:moveTo>
                    <a:pt x="276" y="69"/>
                  </a:moveTo>
                  <a:cubicBezTo>
                    <a:pt x="295" y="110"/>
                    <a:pt x="289" y="166"/>
                    <a:pt x="243" y="200"/>
                  </a:cubicBezTo>
                  <a:cubicBezTo>
                    <a:pt x="127" y="288"/>
                    <a:pt x="0" y="63"/>
                    <a:pt x="153" y="17"/>
                  </a:cubicBezTo>
                  <a:cubicBezTo>
                    <a:pt x="210" y="0"/>
                    <a:pt x="256" y="27"/>
                    <a:pt x="276" y="69"/>
                  </a:cubicBezTo>
                  <a:close/>
                </a:path>
              </a:pathLst>
            </a:custGeom>
            <a:solidFill>
              <a:srgbClr val="F49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2">
              <a:extLst>
                <a:ext uri="{FF2B5EF4-FFF2-40B4-BE49-F238E27FC236}">
                  <a16:creationId xmlns="" xmlns:a16="http://schemas.microsoft.com/office/drawing/2014/main" id="{1A3FDCB0-8E61-4E8F-9C49-AF9E8F5D49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3941" y="4444656"/>
              <a:ext cx="954088" cy="963613"/>
            </a:xfrm>
            <a:custGeom>
              <a:avLst/>
              <a:gdLst>
                <a:gd name="T0" fmla="*/ 192 w 225"/>
                <a:gd name="T1" fmla="*/ 175 h 227"/>
                <a:gd name="T2" fmla="*/ 58 w 225"/>
                <a:gd name="T3" fmla="*/ 200 h 227"/>
                <a:gd name="T4" fmla="*/ 30 w 225"/>
                <a:gd name="T5" fmla="*/ 57 h 227"/>
                <a:gd name="T6" fmla="*/ 183 w 225"/>
                <a:gd name="T7" fmla="*/ 41 h 227"/>
                <a:gd name="T8" fmla="*/ 192 w 225"/>
                <a:gd name="T9" fmla="*/ 175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227">
                  <a:moveTo>
                    <a:pt x="192" y="175"/>
                  </a:moveTo>
                  <a:cubicBezTo>
                    <a:pt x="160" y="210"/>
                    <a:pt x="104" y="227"/>
                    <a:pt x="58" y="200"/>
                  </a:cubicBezTo>
                  <a:cubicBezTo>
                    <a:pt x="10" y="171"/>
                    <a:pt x="0" y="101"/>
                    <a:pt x="30" y="57"/>
                  </a:cubicBezTo>
                  <a:cubicBezTo>
                    <a:pt x="65" y="7"/>
                    <a:pt x="139" y="0"/>
                    <a:pt x="183" y="41"/>
                  </a:cubicBezTo>
                  <a:cubicBezTo>
                    <a:pt x="225" y="82"/>
                    <a:pt x="224" y="142"/>
                    <a:pt x="192" y="175"/>
                  </a:cubicBezTo>
                  <a:close/>
                </a:path>
              </a:pathLst>
            </a:custGeom>
            <a:solidFill>
              <a:srgbClr val="E61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3">
              <a:extLst>
                <a:ext uri="{FF2B5EF4-FFF2-40B4-BE49-F238E27FC236}">
                  <a16:creationId xmlns="" xmlns:a16="http://schemas.microsoft.com/office/drawing/2014/main" id="{C1CA14C1-82D9-4086-BBE5-D791166050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78241" y="5292381"/>
              <a:ext cx="114300" cy="250825"/>
            </a:xfrm>
            <a:custGeom>
              <a:avLst/>
              <a:gdLst>
                <a:gd name="T0" fmla="*/ 24 w 27"/>
                <a:gd name="T1" fmla="*/ 20 h 59"/>
                <a:gd name="T2" fmla="*/ 27 w 27"/>
                <a:gd name="T3" fmla="*/ 1 h 59"/>
                <a:gd name="T4" fmla="*/ 26 w 27"/>
                <a:gd name="T5" fmla="*/ 0 h 59"/>
                <a:gd name="T6" fmla="*/ 13 w 27"/>
                <a:gd name="T7" fmla="*/ 19 h 59"/>
                <a:gd name="T8" fmla="*/ 2 w 27"/>
                <a:gd name="T9" fmla="*/ 59 h 59"/>
                <a:gd name="T10" fmla="*/ 24 w 27"/>
                <a:gd name="T11" fmla="*/ 42 h 59"/>
                <a:gd name="T12" fmla="*/ 24 w 27"/>
                <a:gd name="T13" fmla="*/ 2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59">
                  <a:moveTo>
                    <a:pt x="24" y="20"/>
                  </a:moveTo>
                  <a:cubicBezTo>
                    <a:pt x="24" y="13"/>
                    <a:pt x="25" y="7"/>
                    <a:pt x="27" y="1"/>
                  </a:cubicBezTo>
                  <a:cubicBezTo>
                    <a:pt x="27" y="1"/>
                    <a:pt x="26" y="0"/>
                    <a:pt x="26" y="0"/>
                  </a:cubicBezTo>
                  <a:cubicBezTo>
                    <a:pt x="21" y="6"/>
                    <a:pt x="17" y="13"/>
                    <a:pt x="13" y="19"/>
                  </a:cubicBezTo>
                  <a:cubicBezTo>
                    <a:pt x="7" y="31"/>
                    <a:pt x="0" y="45"/>
                    <a:pt x="2" y="59"/>
                  </a:cubicBezTo>
                  <a:cubicBezTo>
                    <a:pt x="15" y="54"/>
                    <a:pt x="19" y="50"/>
                    <a:pt x="24" y="42"/>
                  </a:cubicBezTo>
                  <a:cubicBezTo>
                    <a:pt x="25" y="40"/>
                    <a:pt x="24" y="22"/>
                    <a:pt x="24" y="20"/>
                  </a:cubicBezTo>
                  <a:close/>
                </a:path>
              </a:pathLst>
            </a:custGeom>
            <a:solidFill>
              <a:srgbClr val="A74E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4">
              <a:extLst>
                <a:ext uri="{FF2B5EF4-FFF2-40B4-BE49-F238E27FC236}">
                  <a16:creationId xmlns="" xmlns:a16="http://schemas.microsoft.com/office/drawing/2014/main" id="{38126EFE-D129-4B89-A1F1-691476F6A2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51241" y="5284444"/>
              <a:ext cx="215900" cy="177800"/>
            </a:xfrm>
            <a:custGeom>
              <a:avLst/>
              <a:gdLst>
                <a:gd name="T0" fmla="*/ 32 w 51"/>
                <a:gd name="T1" fmla="*/ 9 h 42"/>
                <a:gd name="T2" fmla="*/ 49 w 51"/>
                <a:gd name="T3" fmla="*/ 0 h 42"/>
                <a:gd name="T4" fmla="*/ 51 w 51"/>
                <a:gd name="T5" fmla="*/ 1 h 42"/>
                <a:gd name="T6" fmla="*/ 36 w 51"/>
                <a:gd name="T7" fmla="*/ 19 h 42"/>
                <a:gd name="T8" fmla="*/ 2 w 51"/>
                <a:gd name="T9" fmla="*/ 42 h 42"/>
                <a:gd name="T10" fmla="*/ 1 w 51"/>
                <a:gd name="T11" fmla="*/ 22 h 42"/>
                <a:gd name="T12" fmla="*/ 32 w 51"/>
                <a:gd name="T13" fmla="*/ 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42">
                  <a:moveTo>
                    <a:pt x="32" y="9"/>
                  </a:moveTo>
                  <a:cubicBezTo>
                    <a:pt x="38" y="7"/>
                    <a:pt x="44" y="4"/>
                    <a:pt x="49" y="0"/>
                  </a:cubicBezTo>
                  <a:cubicBezTo>
                    <a:pt x="49" y="1"/>
                    <a:pt x="50" y="1"/>
                    <a:pt x="51" y="1"/>
                  </a:cubicBezTo>
                  <a:cubicBezTo>
                    <a:pt x="46" y="8"/>
                    <a:pt x="41" y="14"/>
                    <a:pt x="36" y="19"/>
                  </a:cubicBezTo>
                  <a:cubicBezTo>
                    <a:pt x="26" y="28"/>
                    <a:pt x="15" y="39"/>
                    <a:pt x="2" y="42"/>
                  </a:cubicBezTo>
                  <a:cubicBezTo>
                    <a:pt x="2" y="32"/>
                    <a:pt x="0" y="31"/>
                    <a:pt x="1" y="22"/>
                  </a:cubicBezTo>
                  <a:cubicBezTo>
                    <a:pt x="1" y="19"/>
                    <a:pt x="30" y="9"/>
                    <a:pt x="32" y="9"/>
                  </a:cubicBezTo>
                  <a:close/>
                </a:path>
              </a:pathLst>
            </a:custGeom>
            <a:solidFill>
              <a:srgbClr val="A74E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5">
              <a:extLst>
                <a:ext uri="{FF2B5EF4-FFF2-40B4-BE49-F238E27FC236}">
                  <a16:creationId xmlns="" xmlns:a16="http://schemas.microsoft.com/office/drawing/2014/main" id="{9639F9A4-F2E2-4436-B611-D646C96338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92541" y="5263806"/>
              <a:ext cx="101600" cy="160338"/>
            </a:xfrm>
            <a:custGeom>
              <a:avLst/>
              <a:gdLst>
                <a:gd name="T0" fmla="*/ 0 w 64"/>
                <a:gd name="T1" fmla="*/ 0 h 101"/>
                <a:gd name="T2" fmla="*/ 64 w 64"/>
                <a:gd name="T3" fmla="*/ 24 h 101"/>
                <a:gd name="T4" fmla="*/ 13 w 64"/>
                <a:gd name="T5" fmla="*/ 101 h 101"/>
                <a:gd name="T6" fmla="*/ 0 w 64"/>
                <a:gd name="T7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101">
                  <a:moveTo>
                    <a:pt x="0" y="0"/>
                  </a:moveTo>
                  <a:lnTo>
                    <a:pt x="64" y="24"/>
                  </a:lnTo>
                  <a:lnTo>
                    <a:pt x="13" y="1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4E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6">
              <a:extLst>
                <a:ext uri="{FF2B5EF4-FFF2-40B4-BE49-F238E27FC236}">
                  <a16:creationId xmlns="" xmlns:a16="http://schemas.microsoft.com/office/drawing/2014/main" id="{7872C70C-1933-408E-8A0F-CD72CB4EE2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3316" y="5174906"/>
              <a:ext cx="149225" cy="134938"/>
            </a:xfrm>
            <a:custGeom>
              <a:avLst/>
              <a:gdLst>
                <a:gd name="T0" fmla="*/ 51 w 94"/>
                <a:gd name="T1" fmla="*/ 0 h 85"/>
                <a:gd name="T2" fmla="*/ 94 w 94"/>
                <a:gd name="T3" fmla="*/ 56 h 85"/>
                <a:gd name="T4" fmla="*/ 0 w 94"/>
                <a:gd name="T5" fmla="*/ 85 h 85"/>
                <a:gd name="T6" fmla="*/ 51 w 94"/>
                <a:gd name="T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85">
                  <a:moveTo>
                    <a:pt x="51" y="0"/>
                  </a:moveTo>
                  <a:lnTo>
                    <a:pt x="94" y="56"/>
                  </a:lnTo>
                  <a:lnTo>
                    <a:pt x="0" y="85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A74E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7">
              <a:extLst>
                <a:ext uri="{FF2B5EF4-FFF2-40B4-BE49-F238E27FC236}">
                  <a16:creationId xmlns="" xmlns:a16="http://schemas.microsoft.com/office/drawing/2014/main" id="{828E14C4-AC7A-4E59-AFBB-D67C0F9533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19516" y="5233644"/>
              <a:ext cx="115888" cy="84138"/>
            </a:xfrm>
            <a:custGeom>
              <a:avLst/>
              <a:gdLst>
                <a:gd name="T0" fmla="*/ 14 w 27"/>
                <a:gd name="T1" fmla="*/ 18 h 20"/>
                <a:gd name="T2" fmla="*/ 16 w 27"/>
                <a:gd name="T3" fmla="*/ 2 h 20"/>
                <a:gd name="T4" fmla="*/ 14 w 27"/>
                <a:gd name="T5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0">
                  <a:moveTo>
                    <a:pt x="14" y="18"/>
                  </a:moveTo>
                  <a:cubicBezTo>
                    <a:pt x="0" y="16"/>
                    <a:pt x="1" y="0"/>
                    <a:pt x="16" y="2"/>
                  </a:cubicBezTo>
                  <a:cubicBezTo>
                    <a:pt x="27" y="4"/>
                    <a:pt x="26" y="20"/>
                    <a:pt x="14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8">
              <a:extLst>
                <a:ext uri="{FF2B5EF4-FFF2-40B4-BE49-F238E27FC236}">
                  <a16:creationId xmlns="" xmlns:a16="http://schemas.microsoft.com/office/drawing/2014/main" id="{449A1330-161C-4137-9DE2-C2FA1A604C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20991" y="5632106"/>
              <a:ext cx="360363" cy="309563"/>
            </a:xfrm>
            <a:custGeom>
              <a:avLst/>
              <a:gdLst>
                <a:gd name="T0" fmla="*/ 23 w 85"/>
                <a:gd name="T1" fmla="*/ 0 h 73"/>
                <a:gd name="T2" fmla="*/ 79 w 85"/>
                <a:gd name="T3" fmla="*/ 38 h 73"/>
                <a:gd name="T4" fmla="*/ 32 w 85"/>
                <a:gd name="T5" fmla="*/ 33 h 73"/>
                <a:gd name="T6" fmla="*/ 0 w 85"/>
                <a:gd name="T7" fmla="*/ 31 h 73"/>
                <a:gd name="T8" fmla="*/ 23 w 85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73">
                  <a:moveTo>
                    <a:pt x="23" y="0"/>
                  </a:moveTo>
                  <a:cubicBezTo>
                    <a:pt x="39" y="6"/>
                    <a:pt x="75" y="18"/>
                    <a:pt x="79" y="38"/>
                  </a:cubicBezTo>
                  <a:cubicBezTo>
                    <a:pt x="85" y="73"/>
                    <a:pt x="43" y="40"/>
                    <a:pt x="32" y="33"/>
                  </a:cubicBezTo>
                  <a:cubicBezTo>
                    <a:pt x="20" y="26"/>
                    <a:pt x="13" y="35"/>
                    <a:pt x="0" y="31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FACF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9">
              <a:extLst>
                <a:ext uri="{FF2B5EF4-FFF2-40B4-BE49-F238E27FC236}">
                  <a16:creationId xmlns="" xmlns:a16="http://schemas.microsoft.com/office/drawing/2014/main" id="{B0BD6BBF-9610-459B-9A41-37EB6495D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9441" y="5616231"/>
              <a:ext cx="347663" cy="325438"/>
            </a:xfrm>
            <a:custGeom>
              <a:avLst/>
              <a:gdLst>
                <a:gd name="T0" fmla="*/ 57 w 82"/>
                <a:gd name="T1" fmla="*/ 0 h 77"/>
                <a:gd name="T2" fmla="*/ 4 w 82"/>
                <a:gd name="T3" fmla="*/ 42 h 77"/>
                <a:gd name="T4" fmla="*/ 51 w 82"/>
                <a:gd name="T5" fmla="*/ 34 h 77"/>
                <a:gd name="T6" fmla="*/ 82 w 82"/>
                <a:gd name="T7" fmla="*/ 30 h 77"/>
                <a:gd name="T8" fmla="*/ 57 w 82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77">
                  <a:moveTo>
                    <a:pt x="57" y="0"/>
                  </a:moveTo>
                  <a:cubicBezTo>
                    <a:pt x="42" y="8"/>
                    <a:pt x="6" y="22"/>
                    <a:pt x="4" y="42"/>
                  </a:cubicBezTo>
                  <a:cubicBezTo>
                    <a:pt x="0" y="77"/>
                    <a:pt x="40" y="42"/>
                    <a:pt x="51" y="34"/>
                  </a:cubicBezTo>
                  <a:cubicBezTo>
                    <a:pt x="62" y="27"/>
                    <a:pt x="70" y="35"/>
                    <a:pt x="82" y="30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rgbClr val="FACF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0">
              <a:extLst>
                <a:ext uri="{FF2B5EF4-FFF2-40B4-BE49-F238E27FC236}">
                  <a16:creationId xmlns="" xmlns:a16="http://schemas.microsoft.com/office/drawing/2014/main" id="{34D40946-0779-4C29-A59A-CC8A861B408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7566" y="5424144"/>
              <a:ext cx="954088" cy="420688"/>
            </a:xfrm>
            <a:custGeom>
              <a:avLst/>
              <a:gdLst>
                <a:gd name="T0" fmla="*/ 223 w 225"/>
                <a:gd name="T1" fmla="*/ 44 h 99"/>
                <a:gd name="T2" fmla="*/ 133 w 225"/>
                <a:gd name="T3" fmla="*/ 0 h 99"/>
                <a:gd name="T4" fmla="*/ 128 w 225"/>
                <a:gd name="T5" fmla="*/ 2 h 99"/>
                <a:gd name="T6" fmla="*/ 124 w 225"/>
                <a:gd name="T7" fmla="*/ 3 h 99"/>
                <a:gd name="T8" fmla="*/ 109 w 225"/>
                <a:gd name="T9" fmla="*/ 32 h 99"/>
                <a:gd name="T10" fmla="*/ 90 w 225"/>
                <a:gd name="T11" fmla="*/ 8 h 99"/>
                <a:gd name="T12" fmla="*/ 54 w 225"/>
                <a:gd name="T13" fmla="*/ 13 h 99"/>
                <a:gd name="T14" fmla="*/ 3 w 225"/>
                <a:gd name="T15" fmla="*/ 27 h 99"/>
                <a:gd name="T16" fmla="*/ 0 w 225"/>
                <a:gd name="T17" fmla="*/ 31 h 99"/>
                <a:gd name="T18" fmla="*/ 12 w 225"/>
                <a:gd name="T19" fmla="*/ 81 h 99"/>
                <a:gd name="T20" fmla="*/ 56 w 225"/>
                <a:gd name="T21" fmla="*/ 87 h 99"/>
                <a:gd name="T22" fmla="*/ 113 w 225"/>
                <a:gd name="T23" fmla="*/ 66 h 99"/>
                <a:gd name="T24" fmla="*/ 151 w 225"/>
                <a:gd name="T25" fmla="*/ 84 h 99"/>
                <a:gd name="T26" fmla="*/ 187 w 225"/>
                <a:gd name="T27" fmla="*/ 93 h 99"/>
                <a:gd name="T28" fmla="*/ 224 w 225"/>
                <a:gd name="T29" fmla="*/ 49 h 99"/>
                <a:gd name="T30" fmla="*/ 223 w 225"/>
                <a:gd name="T31" fmla="*/ 4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99">
                  <a:moveTo>
                    <a:pt x="223" y="44"/>
                  </a:moveTo>
                  <a:cubicBezTo>
                    <a:pt x="198" y="21"/>
                    <a:pt x="164" y="11"/>
                    <a:pt x="133" y="0"/>
                  </a:cubicBezTo>
                  <a:cubicBezTo>
                    <a:pt x="131" y="0"/>
                    <a:pt x="129" y="1"/>
                    <a:pt x="128" y="2"/>
                  </a:cubicBezTo>
                  <a:cubicBezTo>
                    <a:pt x="127" y="1"/>
                    <a:pt x="125" y="1"/>
                    <a:pt x="124" y="3"/>
                  </a:cubicBezTo>
                  <a:cubicBezTo>
                    <a:pt x="118" y="12"/>
                    <a:pt x="113" y="22"/>
                    <a:pt x="109" y="32"/>
                  </a:cubicBezTo>
                  <a:cubicBezTo>
                    <a:pt x="105" y="22"/>
                    <a:pt x="100" y="13"/>
                    <a:pt x="90" y="8"/>
                  </a:cubicBezTo>
                  <a:cubicBezTo>
                    <a:pt x="79" y="3"/>
                    <a:pt x="65" y="9"/>
                    <a:pt x="54" y="13"/>
                  </a:cubicBezTo>
                  <a:cubicBezTo>
                    <a:pt x="37" y="18"/>
                    <a:pt x="20" y="24"/>
                    <a:pt x="3" y="27"/>
                  </a:cubicBezTo>
                  <a:cubicBezTo>
                    <a:pt x="1" y="28"/>
                    <a:pt x="0" y="29"/>
                    <a:pt x="0" y="31"/>
                  </a:cubicBezTo>
                  <a:cubicBezTo>
                    <a:pt x="2" y="47"/>
                    <a:pt x="5" y="67"/>
                    <a:pt x="12" y="81"/>
                  </a:cubicBezTo>
                  <a:cubicBezTo>
                    <a:pt x="21" y="99"/>
                    <a:pt x="41" y="90"/>
                    <a:pt x="56" y="87"/>
                  </a:cubicBezTo>
                  <a:cubicBezTo>
                    <a:pt x="75" y="83"/>
                    <a:pt x="95" y="77"/>
                    <a:pt x="113" y="66"/>
                  </a:cubicBezTo>
                  <a:cubicBezTo>
                    <a:pt x="126" y="71"/>
                    <a:pt x="139" y="78"/>
                    <a:pt x="151" y="84"/>
                  </a:cubicBezTo>
                  <a:cubicBezTo>
                    <a:pt x="162" y="89"/>
                    <a:pt x="175" y="96"/>
                    <a:pt x="187" y="93"/>
                  </a:cubicBezTo>
                  <a:cubicBezTo>
                    <a:pt x="206" y="88"/>
                    <a:pt x="211" y="62"/>
                    <a:pt x="224" y="49"/>
                  </a:cubicBezTo>
                  <a:cubicBezTo>
                    <a:pt x="225" y="47"/>
                    <a:pt x="225" y="45"/>
                    <a:pt x="223" y="44"/>
                  </a:cubicBezTo>
                  <a:close/>
                </a:path>
              </a:pathLst>
            </a:custGeom>
            <a:solidFill>
              <a:srgbClr val="E61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1">
              <a:extLst>
                <a:ext uri="{FF2B5EF4-FFF2-40B4-BE49-F238E27FC236}">
                  <a16:creationId xmlns="" xmlns:a16="http://schemas.microsoft.com/office/drawing/2014/main" id="{C681C1E2-78CD-4F3B-8340-9D07FE2E30E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9641" y="5382869"/>
              <a:ext cx="742950" cy="830263"/>
            </a:xfrm>
            <a:custGeom>
              <a:avLst/>
              <a:gdLst>
                <a:gd name="T0" fmla="*/ 17 w 175"/>
                <a:gd name="T1" fmla="*/ 175 h 196"/>
                <a:gd name="T2" fmla="*/ 24 w 175"/>
                <a:gd name="T3" fmla="*/ 177 h 196"/>
                <a:gd name="T4" fmla="*/ 34 w 175"/>
                <a:gd name="T5" fmla="*/ 181 h 196"/>
                <a:gd name="T6" fmla="*/ 51 w 175"/>
                <a:gd name="T7" fmla="*/ 186 h 196"/>
                <a:gd name="T8" fmla="*/ 84 w 175"/>
                <a:gd name="T9" fmla="*/ 192 h 196"/>
                <a:gd name="T10" fmla="*/ 118 w 175"/>
                <a:gd name="T11" fmla="*/ 194 h 196"/>
                <a:gd name="T12" fmla="*/ 175 w 175"/>
                <a:gd name="T13" fmla="*/ 195 h 196"/>
                <a:gd name="T14" fmla="*/ 128 w 175"/>
                <a:gd name="T15" fmla="*/ 56 h 196"/>
                <a:gd name="T16" fmla="*/ 128 w 175"/>
                <a:gd name="T17" fmla="*/ 20 h 196"/>
                <a:gd name="T18" fmla="*/ 128 w 175"/>
                <a:gd name="T19" fmla="*/ 19 h 196"/>
                <a:gd name="T20" fmla="*/ 108 w 175"/>
                <a:gd name="T21" fmla="*/ 15 h 196"/>
                <a:gd name="T22" fmla="*/ 69 w 175"/>
                <a:gd name="T23" fmla="*/ 63 h 196"/>
                <a:gd name="T24" fmla="*/ 65 w 175"/>
                <a:gd name="T25" fmla="*/ 8 h 196"/>
                <a:gd name="T26" fmla="*/ 47 w 175"/>
                <a:gd name="T27" fmla="*/ 4 h 196"/>
                <a:gd name="T28" fmla="*/ 36 w 175"/>
                <a:gd name="T29" fmla="*/ 54 h 196"/>
                <a:gd name="T30" fmla="*/ 0 w 175"/>
                <a:gd name="T31" fmla="*/ 166 h 196"/>
                <a:gd name="T32" fmla="*/ 17 w 175"/>
                <a:gd name="T33" fmla="*/ 175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96">
                  <a:moveTo>
                    <a:pt x="17" y="175"/>
                  </a:moveTo>
                  <a:cubicBezTo>
                    <a:pt x="17" y="174"/>
                    <a:pt x="24" y="178"/>
                    <a:pt x="24" y="177"/>
                  </a:cubicBezTo>
                  <a:cubicBezTo>
                    <a:pt x="27" y="179"/>
                    <a:pt x="30" y="180"/>
                    <a:pt x="34" y="181"/>
                  </a:cubicBezTo>
                  <a:cubicBezTo>
                    <a:pt x="39" y="183"/>
                    <a:pt x="45" y="184"/>
                    <a:pt x="51" y="186"/>
                  </a:cubicBezTo>
                  <a:cubicBezTo>
                    <a:pt x="63" y="189"/>
                    <a:pt x="75" y="191"/>
                    <a:pt x="84" y="192"/>
                  </a:cubicBezTo>
                  <a:cubicBezTo>
                    <a:pt x="95" y="193"/>
                    <a:pt x="107" y="193"/>
                    <a:pt x="118" y="194"/>
                  </a:cubicBezTo>
                  <a:cubicBezTo>
                    <a:pt x="137" y="195"/>
                    <a:pt x="156" y="196"/>
                    <a:pt x="175" y="195"/>
                  </a:cubicBezTo>
                  <a:cubicBezTo>
                    <a:pt x="162" y="163"/>
                    <a:pt x="143" y="117"/>
                    <a:pt x="128" y="56"/>
                  </a:cubicBezTo>
                  <a:cubicBezTo>
                    <a:pt x="124" y="41"/>
                    <a:pt x="122" y="15"/>
                    <a:pt x="128" y="20"/>
                  </a:cubicBezTo>
                  <a:cubicBezTo>
                    <a:pt x="128" y="19"/>
                    <a:pt x="128" y="19"/>
                    <a:pt x="128" y="19"/>
                  </a:cubicBezTo>
                  <a:cubicBezTo>
                    <a:pt x="122" y="16"/>
                    <a:pt x="113" y="15"/>
                    <a:pt x="108" y="15"/>
                  </a:cubicBezTo>
                  <a:cubicBezTo>
                    <a:pt x="107" y="30"/>
                    <a:pt x="96" y="97"/>
                    <a:pt x="69" y="63"/>
                  </a:cubicBezTo>
                  <a:cubicBezTo>
                    <a:pt x="61" y="52"/>
                    <a:pt x="65" y="21"/>
                    <a:pt x="65" y="8"/>
                  </a:cubicBezTo>
                  <a:cubicBezTo>
                    <a:pt x="61" y="9"/>
                    <a:pt x="48" y="0"/>
                    <a:pt x="47" y="4"/>
                  </a:cubicBezTo>
                  <a:cubicBezTo>
                    <a:pt x="41" y="31"/>
                    <a:pt x="38" y="38"/>
                    <a:pt x="36" y="54"/>
                  </a:cubicBezTo>
                  <a:cubicBezTo>
                    <a:pt x="29" y="100"/>
                    <a:pt x="14" y="138"/>
                    <a:pt x="0" y="166"/>
                  </a:cubicBezTo>
                  <a:cubicBezTo>
                    <a:pt x="6" y="169"/>
                    <a:pt x="11" y="172"/>
                    <a:pt x="17" y="1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2">
              <a:extLst>
                <a:ext uri="{FF2B5EF4-FFF2-40B4-BE49-F238E27FC236}">
                  <a16:creationId xmlns="" xmlns:a16="http://schemas.microsoft.com/office/drawing/2014/main" id="{DA8DC4FF-F775-4778-9013-323DC3D7E9AF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3629" y="5738469"/>
              <a:ext cx="406400" cy="420688"/>
            </a:xfrm>
            <a:custGeom>
              <a:avLst/>
              <a:gdLst>
                <a:gd name="T0" fmla="*/ 52 w 96"/>
                <a:gd name="T1" fmla="*/ 29 h 99"/>
                <a:gd name="T2" fmla="*/ 79 w 96"/>
                <a:gd name="T3" fmla="*/ 12 h 99"/>
                <a:gd name="T4" fmla="*/ 66 w 96"/>
                <a:gd name="T5" fmla="*/ 65 h 99"/>
                <a:gd name="T6" fmla="*/ 27 w 96"/>
                <a:gd name="T7" fmla="*/ 7 h 99"/>
                <a:gd name="T8" fmla="*/ 51 w 96"/>
                <a:gd name="T9" fmla="*/ 27 h 99"/>
                <a:gd name="T10" fmla="*/ 52 w 96"/>
                <a:gd name="T11" fmla="*/ 2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99">
                  <a:moveTo>
                    <a:pt x="52" y="29"/>
                  </a:moveTo>
                  <a:cubicBezTo>
                    <a:pt x="54" y="18"/>
                    <a:pt x="67" y="4"/>
                    <a:pt x="79" y="12"/>
                  </a:cubicBezTo>
                  <a:cubicBezTo>
                    <a:pt x="96" y="24"/>
                    <a:pt x="76" y="56"/>
                    <a:pt x="66" y="65"/>
                  </a:cubicBezTo>
                  <a:cubicBezTo>
                    <a:pt x="27" y="99"/>
                    <a:pt x="0" y="25"/>
                    <a:pt x="27" y="7"/>
                  </a:cubicBezTo>
                  <a:cubicBezTo>
                    <a:pt x="40" y="0"/>
                    <a:pt x="53" y="17"/>
                    <a:pt x="51" y="27"/>
                  </a:cubicBezTo>
                  <a:lnTo>
                    <a:pt x="52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3">
              <a:extLst>
                <a:ext uri="{FF2B5EF4-FFF2-40B4-BE49-F238E27FC236}">
                  <a16:creationId xmlns="" xmlns:a16="http://schemas.microsoft.com/office/drawing/2014/main" id="{DDD12D62-CCE9-4C51-A7B3-8F50C4BE09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0304" y="5794031"/>
              <a:ext cx="276225" cy="284163"/>
            </a:xfrm>
            <a:custGeom>
              <a:avLst/>
              <a:gdLst>
                <a:gd name="T0" fmla="*/ 35 w 65"/>
                <a:gd name="T1" fmla="*/ 19 h 67"/>
                <a:gd name="T2" fmla="*/ 54 w 65"/>
                <a:gd name="T3" fmla="*/ 8 h 67"/>
                <a:gd name="T4" fmla="*/ 45 w 65"/>
                <a:gd name="T5" fmla="*/ 44 h 67"/>
                <a:gd name="T6" fmla="*/ 18 w 65"/>
                <a:gd name="T7" fmla="*/ 5 h 67"/>
                <a:gd name="T8" fmla="*/ 35 w 65"/>
                <a:gd name="T9" fmla="*/ 18 h 67"/>
                <a:gd name="T10" fmla="*/ 35 w 65"/>
                <a:gd name="T11" fmla="*/ 19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7">
                  <a:moveTo>
                    <a:pt x="35" y="19"/>
                  </a:moveTo>
                  <a:cubicBezTo>
                    <a:pt x="37" y="12"/>
                    <a:pt x="46" y="2"/>
                    <a:pt x="54" y="8"/>
                  </a:cubicBezTo>
                  <a:cubicBezTo>
                    <a:pt x="65" y="16"/>
                    <a:pt x="52" y="38"/>
                    <a:pt x="45" y="44"/>
                  </a:cubicBezTo>
                  <a:cubicBezTo>
                    <a:pt x="18" y="67"/>
                    <a:pt x="0" y="17"/>
                    <a:pt x="18" y="5"/>
                  </a:cubicBezTo>
                  <a:cubicBezTo>
                    <a:pt x="27" y="0"/>
                    <a:pt x="36" y="11"/>
                    <a:pt x="35" y="18"/>
                  </a:cubicBezTo>
                  <a:lnTo>
                    <a:pt x="35" y="19"/>
                  </a:lnTo>
                  <a:close/>
                </a:path>
              </a:pathLst>
            </a:custGeom>
            <a:solidFill>
              <a:srgbClr val="A74E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4">
              <a:extLst>
                <a:ext uri="{FF2B5EF4-FFF2-40B4-BE49-F238E27FC236}">
                  <a16:creationId xmlns="" xmlns:a16="http://schemas.microsoft.com/office/drawing/2014/main" id="{99633F8F-6F8B-4C95-ADCA-50A692075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9304" y="4673256"/>
              <a:ext cx="1247775" cy="950913"/>
            </a:xfrm>
            <a:custGeom>
              <a:avLst/>
              <a:gdLst>
                <a:gd name="T0" fmla="*/ 281 w 294"/>
                <a:gd name="T1" fmla="*/ 80 h 224"/>
                <a:gd name="T2" fmla="*/ 213 w 294"/>
                <a:gd name="T3" fmla="*/ 45 h 224"/>
                <a:gd name="T4" fmla="*/ 72 w 294"/>
                <a:gd name="T5" fmla="*/ 12 h 224"/>
                <a:gd name="T6" fmla="*/ 38 w 294"/>
                <a:gd name="T7" fmla="*/ 0 h 224"/>
                <a:gd name="T8" fmla="*/ 12 w 294"/>
                <a:gd name="T9" fmla="*/ 72 h 224"/>
                <a:gd name="T10" fmla="*/ 47 w 294"/>
                <a:gd name="T11" fmla="*/ 163 h 224"/>
                <a:gd name="T12" fmla="*/ 88 w 294"/>
                <a:gd name="T13" fmla="*/ 181 h 224"/>
                <a:gd name="T14" fmla="*/ 108 w 294"/>
                <a:gd name="T15" fmla="*/ 191 h 224"/>
                <a:gd name="T16" fmla="*/ 114 w 294"/>
                <a:gd name="T17" fmla="*/ 218 h 224"/>
                <a:gd name="T18" fmla="*/ 133 w 294"/>
                <a:gd name="T19" fmla="*/ 206 h 224"/>
                <a:gd name="T20" fmla="*/ 211 w 294"/>
                <a:gd name="T21" fmla="*/ 209 h 224"/>
                <a:gd name="T22" fmla="*/ 272 w 294"/>
                <a:gd name="T23" fmla="*/ 160 h 224"/>
                <a:gd name="T24" fmla="*/ 294 w 294"/>
                <a:gd name="T25" fmla="*/ 83 h 224"/>
                <a:gd name="T26" fmla="*/ 281 w 294"/>
                <a:gd name="T27" fmla="*/ 8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4" h="224">
                  <a:moveTo>
                    <a:pt x="281" y="80"/>
                  </a:moveTo>
                  <a:cubicBezTo>
                    <a:pt x="261" y="76"/>
                    <a:pt x="235" y="52"/>
                    <a:pt x="213" y="45"/>
                  </a:cubicBezTo>
                  <a:cubicBezTo>
                    <a:pt x="167" y="29"/>
                    <a:pt x="118" y="28"/>
                    <a:pt x="72" y="12"/>
                  </a:cubicBezTo>
                  <a:cubicBezTo>
                    <a:pt x="60" y="9"/>
                    <a:pt x="47" y="4"/>
                    <a:pt x="38" y="0"/>
                  </a:cubicBezTo>
                  <a:cubicBezTo>
                    <a:pt x="24" y="22"/>
                    <a:pt x="20" y="48"/>
                    <a:pt x="12" y="72"/>
                  </a:cubicBezTo>
                  <a:cubicBezTo>
                    <a:pt x="0" y="113"/>
                    <a:pt x="9" y="140"/>
                    <a:pt x="47" y="163"/>
                  </a:cubicBezTo>
                  <a:cubicBezTo>
                    <a:pt x="60" y="170"/>
                    <a:pt x="73" y="176"/>
                    <a:pt x="88" y="181"/>
                  </a:cubicBezTo>
                  <a:cubicBezTo>
                    <a:pt x="94" y="181"/>
                    <a:pt x="105" y="186"/>
                    <a:pt x="108" y="191"/>
                  </a:cubicBezTo>
                  <a:cubicBezTo>
                    <a:pt x="112" y="197"/>
                    <a:pt x="107" y="213"/>
                    <a:pt x="114" y="218"/>
                  </a:cubicBezTo>
                  <a:cubicBezTo>
                    <a:pt x="123" y="224"/>
                    <a:pt x="125" y="211"/>
                    <a:pt x="133" y="206"/>
                  </a:cubicBezTo>
                  <a:cubicBezTo>
                    <a:pt x="155" y="193"/>
                    <a:pt x="187" y="207"/>
                    <a:pt x="211" y="209"/>
                  </a:cubicBezTo>
                  <a:cubicBezTo>
                    <a:pt x="247" y="209"/>
                    <a:pt x="258" y="190"/>
                    <a:pt x="272" y="160"/>
                  </a:cubicBezTo>
                  <a:cubicBezTo>
                    <a:pt x="284" y="133"/>
                    <a:pt x="285" y="108"/>
                    <a:pt x="294" y="83"/>
                  </a:cubicBezTo>
                  <a:lnTo>
                    <a:pt x="281" y="80"/>
                  </a:lnTo>
                  <a:close/>
                </a:path>
              </a:pathLst>
            </a:custGeom>
            <a:solidFill>
              <a:srgbClr val="FACF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5">
              <a:extLst>
                <a:ext uri="{FF2B5EF4-FFF2-40B4-BE49-F238E27FC236}">
                  <a16:creationId xmlns="" xmlns:a16="http://schemas.microsoft.com/office/drawing/2014/main" id="{176A0470-D74E-49A7-9AA4-0D4DFCC2FF89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7566" y="4231931"/>
              <a:ext cx="1268413" cy="895350"/>
            </a:xfrm>
            <a:custGeom>
              <a:avLst/>
              <a:gdLst>
                <a:gd name="T0" fmla="*/ 201 w 299"/>
                <a:gd name="T1" fmla="*/ 23 h 211"/>
                <a:gd name="T2" fmla="*/ 34 w 299"/>
                <a:gd name="T3" fmla="*/ 42 h 211"/>
                <a:gd name="T4" fmla="*/ 0 w 299"/>
                <a:gd name="T5" fmla="*/ 128 h 211"/>
                <a:gd name="T6" fmla="*/ 10 w 299"/>
                <a:gd name="T7" fmla="*/ 130 h 211"/>
                <a:gd name="T8" fmla="*/ 136 w 299"/>
                <a:gd name="T9" fmla="*/ 40 h 211"/>
                <a:gd name="T10" fmla="*/ 260 w 299"/>
                <a:gd name="T11" fmla="*/ 124 h 211"/>
                <a:gd name="T12" fmla="*/ 271 w 299"/>
                <a:gd name="T13" fmla="*/ 211 h 211"/>
                <a:gd name="T14" fmla="*/ 286 w 299"/>
                <a:gd name="T15" fmla="*/ 97 h 211"/>
                <a:gd name="T16" fmla="*/ 201 w 299"/>
                <a:gd name="T17" fmla="*/ 2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9" h="211">
                  <a:moveTo>
                    <a:pt x="201" y="23"/>
                  </a:moveTo>
                  <a:cubicBezTo>
                    <a:pt x="146" y="3"/>
                    <a:pt x="79" y="0"/>
                    <a:pt x="34" y="42"/>
                  </a:cubicBezTo>
                  <a:cubicBezTo>
                    <a:pt x="9" y="65"/>
                    <a:pt x="3" y="96"/>
                    <a:pt x="0" y="128"/>
                  </a:cubicBezTo>
                  <a:cubicBezTo>
                    <a:pt x="2" y="129"/>
                    <a:pt x="8" y="130"/>
                    <a:pt x="10" y="130"/>
                  </a:cubicBezTo>
                  <a:cubicBezTo>
                    <a:pt x="32" y="72"/>
                    <a:pt x="69" y="36"/>
                    <a:pt x="136" y="40"/>
                  </a:cubicBezTo>
                  <a:cubicBezTo>
                    <a:pt x="192" y="43"/>
                    <a:pt x="240" y="73"/>
                    <a:pt x="260" y="124"/>
                  </a:cubicBezTo>
                  <a:cubicBezTo>
                    <a:pt x="271" y="152"/>
                    <a:pt x="270" y="182"/>
                    <a:pt x="271" y="211"/>
                  </a:cubicBezTo>
                  <a:cubicBezTo>
                    <a:pt x="299" y="189"/>
                    <a:pt x="297" y="125"/>
                    <a:pt x="286" y="97"/>
                  </a:cubicBezTo>
                  <a:cubicBezTo>
                    <a:pt x="271" y="61"/>
                    <a:pt x="238" y="38"/>
                    <a:pt x="201" y="23"/>
                  </a:cubicBezTo>
                  <a:close/>
                </a:path>
              </a:pathLst>
            </a:custGeom>
            <a:solidFill>
              <a:srgbClr val="A74E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6">
              <a:extLst>
                <a:ext uri="{FF2B5EF4-FFF2-40B4-BE49-F238E27FC236}">
                  <a16:creationId xmlns="" xmlns:a16="http://schemas.microsoft.com/office/drawing/2014/main" id="{AFEC7BCD-8E0E-4FFC-BCA7-61FA44B4D65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06604" y="4716119"/>
              <a:ext cx="160338" cy="190500"/>
            </a:xfrm>
            <a:custGeom>
              <a:avLst/>
              <a:gdLst>
                <a:gd name="T0" fmla="*/ 24 w 38"/>
                <a:gd name="T1" fmla="*/ 45 h 45"/>
                <a:gd name="T2" fmla="*/ 38 w 38"/>
                <a:gd name="T3" fmla="*/ 3 h 45"/>
                <a:gd name="T4" fmla="*/ 24 w 38"/>
                <a:gd name="T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45">
                  <a:moveTo>
                    <a:pt x="24" y="45"/>
                  </a:moveTo>
                  <a:cubicBezTo>
                    <a:pt x="0" y="27"/>
                    <a:pt x="18" y="0"/>
                    <a:pt x="38" y="3"/>
                  </a:cubicBezTo>
                  <a:cubicBezTo>
                    <a:pt x="32" y="16"/>
                    <a:pt x="28" y="30"/>
                    <a:pt x="24" y="45"/>
                  </a:cubicBezTo>
                  <a:close/>
                </a:path>
              </a:pathLst>
            </a:custGeom>
            <a:solidFill>
              <a:srgbClr val="F8BE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7">
              <a:extLst>
                <a:ext uri="{FF2B5EF4-FFF2-40B4-BE49-F238E27FC236}">
                  <a16:creationId xmlns="" xmlns:a16="http://schemas.microsoft.com/office/drawing/2014/main" id="{9ED23071-2851-464B-ACD4-683F2B362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6029" y="5182844"/>
              <a:ext cx="296863" cy="177800"/>
            </a:xfrm>
            <a:custGeom>
              <a:avLst/>
              <a:gdLst>
                <a:gd name="T0" fmla="*/ 26 w 70"/>
                <a:gd name="T1" fmla="*/ 42 h 42"/>
                <a:gd name="T2" fmla="*/ 8 w 70"/>
                <a:gd name="T3" fmla="*/ 34 h 42"/>
                <a:gd name="T4" fmla="*/ 4 w 70"/>
                <a:gd name="T5" fmla="*/ 1 h 42"/>
                <a:gd name="T6" fmla="*/ 6 w 70"/>
                <a:gd name="T7" fmla="*/ 0 h 42"/>
                <a:gd name="T8" fmla="*/ 7 w 70"/>
                <a:gd name="T9" fmla="*/ 2 h 42"/>
                <a:gd name="T10" fmla="*/ 10 w 70"/>
                <a:gd name="T11" fmla="*/ 32 h 42"/>
                <a:gd name="T12" fmla="*/ 33 w 70"/>
                <a:gd name="T13" fmla="*/ 38 h 42"/>
                <a:gd name="T14" fmla="*/ 51 w 70"/>
                <a:gd name="T15" fmla="*/ 10 h 42"/>
                <a:gd name="T16" fmla="*/ 51 w 70"/>
                <a:gd name="T17" fmla="*/ 9 h 42"/>
                <a:gd name="T18" fmla="*/ 53 w 70"/>
                <a:gd name="T19" fmla="*/ 8 h 42"/>
                <a:gd name="T20" fmla="*/ 57 w 70"/>
                <a:gd name="T21" fmla="*/ 11 h 42"/>
                <a:gd name="T22" fmla="*/ 69 w 70"/>
                <a:gd name="T23" fmla="*/ 17 h 42"/>
                <a:gd name="T24" fmla="*/ 70 w 70"/>
                <a:gd name="T25" fmla="*/ 19 h 42"/>
                <a:gd name="T26" fmla="*/ 68 w 70"/>
                <a:gd name="T27" fmla="*/ 19 h 42"/>
                <a:gd name="T28" fmla="*/ 56 w 70"/>
                <a:gd name="T29" fmla="*/ 13 h 42"/>
                <a:gd name="T30" fmla="*/ 53 w 70"/>
                <a:gd name="T31" fmla="*/ 12 h 42"/>
                <a:gd name="T32" fmla="*/ 35 w 70"/>
                <a:gd name="T33" fmla="*/ 41 h 42"/>
                <a:gd name="T34" fmla="*/ 26 w 70"/>
                <a:gd name="T3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0" h="42">
                  <a:moveTo>
                    <a:pt x="26" y="42"/>
                  </a:moveTo>
                  <a:cubicBezTo>
                    <a:pt x="20" y="42"/>
                    <a:pt x="14" y="40"/>
                    <a:pt x="8" y="34"/>
                  </a:cubicBezTo>
                  <a:cubicBezTo>
                    <a:pt x="1" y="26"/>
                    <a:pt x="0" y="10"/>
                    <a:pt x="4" y="1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1"/>
                    <a:pt x="7" y="2"/>
                  </a:cubicBezTo>
                  <a:cubicBezTo>
                    <a:pt x="3" y="10"/>
                    <a:pt x="4" y="25"/>
                    <a:pt x="10" y="32"/>
                  </a:cubicBezTo>
                  <a:cubicBezTo>
                    <a:pt x="20" y="41"/>
                    <a:pt x="28" y="41"/>
                    <a:pt x="33" y="38"/>
                  </a:cubicBezTo>
                  <a:cubicBezTo>
                    <a:pt x="43" y="34"/>
                    <a:pt x="51" y="22"/>
                    <a:pt x="51" y="10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2" y="8"/>
                    <a:pt x="52" y="8"/>
                    <a:pt x="53" y="8"/>
                  </a:cubicBezTo>
                  <a:cubicBezTo>
                    <a:pt x="54" y="9"/>
                    <a:pt x="56" y="10"/>
                    <a:pt x="57" y="11"/>
                  </a:cubicBezTo>
                  <a:cubicBezTo>
                    <a:pt x="61" y="12"/>
                    <a:pt x="65" y="14"/>
                    <a:pt x="69" y="17"/>
                  </a:cubicBezTo>
                  <a:cubicBezTo>
                    <a:pt x="70" y="17"/>
                    <a:pt x="70" y="18"/>
                    <a:pt x="70" y="19"/>
                  </a:cubicBezTo>
                  <a:cubicBezTo>
                    <a:pt x="70" y="19"/>
                    <a:pt x="69" y="20"/>
                    <a:pt x="68" y="19"/>
                  </a:cubicBezTo>
                  <a:cubicBezTo>
                    <a:pt x="64" y="17"/>
                    <a:pt x="60" y="15"/>
                    <a:pt x="56" y="13"/>
                  </a:cubicBezTo>
                  <a:cubicBezTo>
                    <a:pt x="55" y="13"/>
                    <a:pt x="54" y="12"/>
                    <a:pt x="53" y="12"/>
                  </a:cubicBezTo>
                  <a:cubicBezTo>
                    <a:pt x="52" y="24"/>
                    <a:pt x="45" y="36"/>
                    <a:pt x="35" y="41"/>
                  </a:cubicBezTo>
                  <a:cubicBezTo>
                    <a:pt x="32" y="42"/>
                    <a:pt x="29" y="42"/>
                    <a:pt x="26" y="42"/>
                  </a:cubicBezTo>
                  <a:close/>
                </a:path>
              </a:pathLst>
            </a:custGeom>
            <a:solidFill>
              <a:srgbClr val="512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8">
              <a:extLst>
                <a:ext uri="{FF2B5EF4-FFF2-40B4-BE49-F238E27FC236}">
                  <a16:creationId xmlns="" xmlns:a16="http://schemas.microsoft.com/office/drawing/2014/main" id="{56D2A442-759C-4120-A086-3E0D7346E29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84404" y="4992344"/>
              <a:ext cx="228600" cy="155575"/>
            </a:xfrm>
            <a:custGeom>
              <a:avLst/>
              <a:gdLst>
                <a:gd name="T0" fmla="*/ 11 w 54"/>
                <a:gd name="T1" fmla="*/ 19 h 37"/>
                <a:gd name="T2" fmla="*/ 15 w 54"/>
                <a:gd name="T3" fmla="*/ 23 h 37"/>
                <a:gd name="T4" fmla="*/ 41 w 54"/>
                <a:gd name="T5" fmla="*/ 18 h 37"/>
                <a:gd name="T6" fmla="*/ 11 w 54"/>
                <a:gd name="T7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37">
                  <a:moveTo>
                    <a:pt x="11" y="19"/>
                  </a:moveTo>
                  <a:cubicBezTo>
                    <a:pt x="12" y="21"/>
                    <a:pt x="13" y="22"/>
                    <a:pt x="15" y="23"/>
                  </a:cubicBezTo>
                  <a:cubicBezTo>
                    <a:pt x="24" y="30"/>
                    <a:pt x="54" y="37"/>
                    <a:pt x="41" y="18"/>
                  </a:cubicBezTo>
                  <a:cubicBezTo>
                    <a:pt x="35" y="8"/>
                    <a:pt x="0" y="0"/>
                    <a:pt x="11" y="19"/>
                  </a:cubicBezTo>
                  <a:close/>
                </a:path>
              </a:pathLst>
            </a:custGeom>
            <a:solidFill>
              <a:srgbClr val="F39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9">
              <a:extLst>
                <a:ext uri="{FF2B5EF4-FFF2-40B4-BE49-F238E27FC236}">
                  <a16:creationId xmlns="" xmlns:a16="http://schemas.microsoft.com/office/drawing/2014/main" id="{51C4281F-C152-44A5-820B-49B931D90B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2891" y="5170144"/>
              <a:ext cx="296863" cy="114300"/>
            </a:xfrm>
            <a:custGeom>
              <a:avLst/>
              <a:gdLst>
                <a:gd name="T0" fmla="*/ 50 w 70"/>
                <a:gd name="T1" fmla="*/ 22 h 27"/>
                <a:gd name="T2" fmla="*/ 45 w 70"/>
                <a:gd name="T3" fmla="*/ 24 h 27"/>
                <a:gd name="T4" fmla="*/ 21 w 70"/>
                <a:gd name="T5" fmla="*/ 6 h 27"/>
                <a:gd name="T6" fmla="*/ 50 w 70"/>
                <a:gd name="T7" fmla="*/ 2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27">
                  <a:moveTo>
                    <a:pt x="50" y="22"/>
                  </a:moveTo>
                  <a:cubicBezTo>
                    <a:pt x="49" y="23"/>
                    <a:pt x="47" y="24"/>
                    <a:pt x="45" y="24"/>
                  </a:cubicBezTo>
                  <a:cubicBezTo>
                    <a:pt x="32" y="27"/>
                    <a:pt x="0" y="19"/>
                    <a:pt x="21" y="6"/>
                  </a:cubicBezTo>
                  <a:cubicBezTo>
                    <a:pt x="33" y="0"/>
                    <a:pt x="70" y="9"/>
                    <a:pt x="50" y="22"/>
                  </a:cubicBezTo>
                  <a:close/>
                </a:path>
              </a:pathLst>
            </a:custGeom>
            <a:solidFill>
              <a:srgbClr val="F39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0">
              <a:extLst>
                <a:ext uri="{FF2B5EF4-FFF2-40B4-BE49-F238E27FC236}">
                  <a16:creationId xmlns="" xmlns:a16="http://schemas.microsoft.com/office/drawing/2014/main" id="{3474911D-2FDC-4409-86F4-B31788448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4104" y="4893919"/>
              <a:ext cx="144463" cy="88900"/>
            </a:xfrm>
            <a:custGeom>
              <a:avLst/>
              <a:gdLst>
                <a:gd name="T0" fmla="*/ 34 w 34"/>
                <a:gd name="T1" fmla="*/ 8 h 21"/>
                <a:gd name="T2" fmla="*/ 32 w 34"/>
                <a:gd name="T3" fmla="*/ 7 h 21"/>
                <a:gd name="T4" fmla="*/ 26 w 34"/>
                <a:gd name="T5" fmla="*/ 16 h 21"/>
                <a:gd name="T6" fmla="*/ 11 w 34"/>
                <a:gd name="T7" fmla="*/ 17 h 21"/>
                <a:gd name="T8" fmla="*/ 3 w 34"/>
                <a:gd name="T9" fmla="*/ 1 h 21"/>
                <a:gd name="T10" fmla="*/ 1 w 34"/>
                <a:gd name="T11" fmla="*/ 0 h 21"/>
                <a:gd name="T12" fmla="*/ 11 w 34"/>
                <a:gd name="T13" fmla="*/ 19 h 21"/>
                <a:gd name="T14" fmla="*/ 18 w 34"/>
                <a:gd name="T15" fmla="*/ 20 h 21"/>
                <a:gd name="T16" fmla="*/ 27 w 34"/>
                <a:gd name="T17" fmla="*/ 18 h 21"/>
                <a:gd name="T18" fmla="*/ 34 w 34"/>
                <a:gd name="T19" fmla="*/ 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21">
                  <a:moveTo>
                    <a:pt x="34" y="8"/>
                  </a:moveTo>
                  <a:cubicBezTo>
                    <a:pt x="34" y="8"/>
                    <a:pt x="33" y="8"/>
                    <a:pt x="32" y="7"/>
                  </a:cubicBezTo>
                  <a:cubicBezTo>
                    <a:pt x="31" y="11"/>
                    <a:pt x="29" y="14"/>
                    <a:pt x="26" y="16"/>
                  </a:cubicBezTo>
                  <a:cubicBezTo>
                    <a:pt x="22" y="18"/>
                    <a:pt x="17" y="19"/>
                    <a:pt x="11" y="17"/>
                  </a:cubicBezTo>
                  <a:cubicBezTo>
                    <a:pt x="2" y="13"/>
                    <a:pt x="3" y="8"/>
                    <a:pt x="3" y="1"/>
                  </a:cubicBezTo>
                  <a:cubicBezTo>
                    <a:pt x="3" y="1"/>
                    <a:pt x="2" y="1"/>
                    <a:pt x="1" y="0"/>
                  </a:cubicBezTo>
                  <a:cubicBezTo>
                    <a:pt x="0" y="8"/>
                    <a:pt x="0" y="15"/>
                    <a:pt x="11" y="19"/>
                  </a:cubicBezTo>
                  <a:cubicBezTo>
                    <a:pt x="13" y="20"/>
                    <a:pt x="16" y="20"/>
                    <a:pt x="18" y="20"/>
                  </a:cubicBezTo>
                  <a:cubicBezTo>
                    <a:pt x="21" y="21"/>
                    <a:pt x="25" y="20"/>
                    <a:pt x="27" y="18"/>
                  </a:cubicBezTo>
                  <a:cubicBezTo>
                    <a:pt x="31" y="16"/>
                    <a:pt x="33" y="12"/>
                    <a:pt x="3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1">
              <a:extLst>
                <a:ext uri="{FF2B5EF4-FFF2-40B4-BE49-F238E27FC236}">
                  <a16:creationId xmlns="" xmlns:a16="http://schemas.microsoft.com/office/drawing/2014/main" id="{4591F30C-B0F6-47B8-BD59-720F49C866B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95529" y="4914556"/>
              <a:ext cx="41275" cy="34925"/>
            </a:xfrm>
            <a:custGeom>
              <a:avLst/>
              <a:gdLst>
                <a:gd name="T0" fmla="*/ 9 w 10"/>
                <a:gd name="T1" fmla="*/ 3 h 8"/>
                <a:gd name="T2" fmla="*/ 6 w 10"/>
                <a:gd name="T3" fmla="*/ 5 h 8"/>
                <a:gd name="T4" fmla="*/ 2 w 10"/>
                <a:gd name="T5" fmla="*/ 8 h 8"/>
                <a:gd name="T6" fmla="*/ 0 w 10"/>
                <a:gd name="T7" fmla="*/ 8 h 8"/>
                <a:gd name="T8" fmla="*/ 1 w 10"/>
                <a:gd name="T9" fmla="*/ 7 h 8"/>
                <a:gd name="T10" fmla="*/ 4 w 10"/>
                <a:gd name="T11" fmla="*/ 4 h 8"/>
                <a:gd name="T12" fmla="*/ 8 w 10"/>
                <a:gd name="T13" fmla="*/ 1 h 8"/>
                <a:gd name="T14" fmla="*/ 8 w 10"/>
                <a:gd name="T15" fmla="*/ 1 h 8"/>
                <a:gd name="T16" fmla="*/ 10 w 10"/>
                <a:gd name="T17" fmla="*/ 1 h 8"/>
                <a:gd name="T18" fmla="*/ 9 w 10"/>
                <a:gd name="T19" fmla="*/ 3 h 8"/>
                <a:gd name="T20" fmla="*/ 9 w 10"/>
                <a:gd name="T21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8">
                  <a:moveTo>
                    <a:pt x="9" y="3"/>
                  </a:moveTo>
                  <a:cubicBezTo>
                    <a:pt x="8" y="4"/>
                    <a:pt x="7" y="4"/>
                    <a:pt x="6" y="5"/>
                  </a:cubicBezTo>
                  <a:cubicBezTo>
                    <a:pt x="4" y="6"/>
                    <a:pt x="3" y="7"/>
                    <a:pt x="2" y="8"/>
                  </a:cubicBezTo>
                  <a:cubicBezTo>
                    <a:pt x="1" y="8"/>
                    <a:pt x="1" y="8"/>
                    <a:pt x="0" y="8"/>
                  </a:cubicBezTo>
                  <a:cubicBezTo>
                    <a:pt x="0" y="7"/>
                    <a:pt x="0" y="7"/>
                    <a:pt x="1" y="7"/>
                  </a:cubicBezTo>
                  <a:cubicBezTo>
                    <a:pt x="2" y="6"/>
                    <a:pt x="3" y="5"/>
                    <a:pt x="4" y="4"/>
                  </a:cubicBezTo>
                  <a:cubicBezTo>
                    <a:pt x="5" y="3"/>
                    <a:pt x="7" y="2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0"/>
                    <a:pt x="9" y="0"/>
                    <a:pt x="10" y="1"/>
                  </a:cubicBezTo>
                  <a:cubicBezTo>
                    <a:pt x="10" y="2"/>
                    <a:pt x="10" y="2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2">
              <a:extLst>
                <a:ext uri="{FF2B5EF4-FFF2-40B4-BE49-F238E27FC236}">
                  <a16:creationId xmlns="" xmlns:a16="http://schemas.microsoft.com/office/drawing/2014/main" id="{45645DE7-07F0-426F-A133-2C9B4867F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9504" y="4962181"/>
              <a:ext cx="17463" cy="42863"/>
            </a:xfrm>
            <a:custGeom>
              <a:avLst/>
              <a:gdLst>
                <a:gd name="T0" fmla="*/ 4 w 4"/>
                <a:gd name="T1" fmla="*/ 2 h 10"/>
                <a:gd name="T2" fmla="*/ 3 w 4"/>
                <a:gd name="T3" fmla="*/ 4 h 10"/>
                <a:gd name="T4" fmla="*/ 3 w 4"/>
                <a:gd name="T5" fmla="*/ 6 h 10"/>
                <a:gd name="T6" fmla="*/ 1 w 4"/>
                <a:gd name="T7" fmla="*/ 9 h 10"/>
                <a:gd name="T8" fmla="*/ 1 w 4"/>
                <a:gd name="T9" fmla="*/ 9 h 10"/>
                <a:gd name="T10" fmla="*/ 1 w 4"/>
                <a:gd name="T11" fmla="*/ 9 h 10"/>
                <a:gd name="T12" fmla="*/ 0 w 4"/>
                <a:gd name="T13" fmla="*/ 10 h 10"/>
                <a:gd name="T14" fmla="*/ 0 w 4"/>
                <a:gd name="T15" fmla="*/ 9 h 10"/>
                <a:gd name="T16" fmla="*/ 0 w 4"/>
                <a:gd name="T17" fmla="*/ 8 h 10"/>
                <a:gd name="T18" fmla="*/ 1 w 4"/>
                <a:gd name="T19" fmla="*/ 7 h 10"/>
                <a:gd name="T20" fmla="*/ 2 w 4"/>
                <a:gd name="T21" fmla="*/ 8 h 10"/>
                <a:gd name="T22" fmla="*/ 2 w 4"/>
                <a:gd name="T23" fmla="*/ 8 h 10"/>
                <a:gd name="T24" fmla="*/ 1 w 4"/>
                <a:gd name="T25" fmla="*/ 9 h 10"/>
                <a:gd name="T26" fmla="*/ 0 w 4"/>
                <a:gd name="T27" fmla="*/ 9 h 10"/>
                <a:gd name="T28" fmla="*/ 0 w 4"/>
                <a:gd name="T29" fmla="*/ 5 h 10"/>
                <a:gd name="T30" fmla="*/ 0 w 4"/>
                <a:gd name="T31" fmla="*/ 3 h 10"/>
                <a:gd name="T32" fmla="*/ 0 w 4"/>
                <a:gd name="T33" fmla="*/ 2 h 10"/>
                <a:gd name="T34" fmla="*/ 2 w 4"/>
                <a:gd name="T35" fmla="*/ 0 h 10"/>
                <a:gd name="T36" fmla="*/ 4 w 4"/>
                <a:gd name="T37" fmla="*/ 2 h 10"/>
                <a:gd name="T38" fmla="*/ 4 w 4"/>
                <a:gd name="T3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" h="10">
                  <a:moveTo>
                    <a:pt x="4" y="2"/>
                  </a:moveTo>
                  <a:cubicBezTo>
                    <a:pt x="4" y="3"/>
                    <a:pt x="4" y="3"/>
                    <a:pt x="3" y="4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7"/>
                    <a:pt x="2" y="8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0"/>
                    <a:pt x="1" y="10"/>
                    <a:pt x="0" y="10"/>
                  </a:cubicBezTo>
                  <a:cubicBezTo>
                    <a:pt x="0" y="10"/>
                    <a:pt x="0" y="9"/>
                    <a:pt x="0" y="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0" y="7"/>
                    <a:pt x="1" y="7"/>
                  </a:cubicBezTo>
                  <a:cubicBezTo>
                    <a:pt x="1" y="7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"/>
                    <a:pt x="0" y="6"/>
                    <a:pt x="0" y="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3">
              <a:extLst>
                <a:ext uri="{FF2B5EF4-FFF2-40B4-BE49-F238E27FC236}">
                  <a16:creationId xmlns="" xmlns:a16="http://schemas.microsoft.com/office/drawing/2014/main" id="{1078FA9D-6513-4C45-81A9-11911AA2845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5066" y="4970119"/>
              <a:ext cx="12700" cy="42863"/>
            </a:xfrm>
            <a:custGeom>
              <a:avLst/>
              <a:gdLst>
                <a:gd name="T0" fmla="*/ 3 w 3"/>
                <a:gd name="T1" fmla="*/ 2 h 10"/>
                <a:gd name="T2" fmla="*/ 3 w 3"/>
                <a:gd name="T3" fmla="*/ 3 h 10"/>
                <a:gd name="T4" fmla="*/ 3 w 3"/>
                <a:gd name="T5" fmla="*/ 4 h 10"/>
                <a:gd name="T6" fmla="*/ 3 w 3"/>
                <a:gd name="T7" fmla="*/ 6 h 10"/>
                <a:gd name="T8" fmla="*/ 3 w 3"/>
                <a:gd name="T9" fmla="*/ 8 h 10"/>
                <a:gd name="T10" fmla="*/ 3 w 3"/>
                <a:gd name="T11" fmla="*/ 9 h 10"/>
                <a:gd name="T12" fmla="*/ 3 w 3"/>
                <a:gd name="T13" fmla="*/ 9 h 10"/>
                <a:gd name="T14" fmla="*/ 2 w 3"/>
                <a:gd name="T15" fmla="*/ 10 h 10"/>
                <a:gd name="T16" fmla="*/ 1 w 3"/>
                <a:gd name="T17" fmla="*/ 10 h 10"/>
                <a:gd name="T18" fmla="*/ 1 w 3"/>
                <a:gd name="T19" fmla="*/ 8 h 10"/>
                <a:gd name="T20" fmla="*/ 1 w 3"/>
                <a:gd name="T21" fmla="*/ 6 h 10"/>
                <a:gd name="T22" fmla="*/ 0 w 3"/>
                <a:gd name="T23" fmla="*/ 4 h 10"/>
                <a:gd name="T24" fmla="*/ 0 w 3"/>
                <a:gd name="T25" fmla="*/ 3 h 10"/>
                <a:gd name="T26" fmla="*/ 0 w 3"/>
                <a:gd name="T27" fmla="*/ 3 h 10"/>
                <a:gd name="T28" fmla="*/ 1 w 3"/>
                <a:gd name="T29" fmla="*/ 0 h 10"/>
                <a:gd name="T30" fmla="*/ 3 w 3"/>
                <a:gd name="T31" fmla="*/ 1 h 10"/>
                <a:gd name="T32" fmla="*/ 3 w 3"/>
                <a:gd name="T33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" h="10">
                  <a:moveTo>
                    <a:pt x="3" y="2"/>
                  </a:moveTo>
                  <a:cubicBezTo>
                    <a:pt x="3" y="2"/>
                    <a:pt x="3" y="2"/>
                    <a:pt x="3" y="3"/>
                  </a:cubicBezTo>
                  <a:cubicBezTo>
                    <a:pt x="3" y="3"/>
                    <a:pt x="3" y="4"/>
                    <a:pt x="3" y="4"/>
                  </a:cubicBezTo>
                  <a:cubicBezTo>
                    <a:pt x="3" y="5"/>
                    <a:pt x="3" y="5"/>
                    <a:pt x="3" y="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10"/>
                    <a:pt x="2" y="10"/>
                  </a:cubicBezTo>
                  <a:cubicBezTo>
                    <a:pt x="2" y="10"/>
                    <a:pt x="2" y="10"/>
                    <a:pt x="1" y="10"/>
                  </a:cubicBezTo>
                  <a:cubicBezTo>
                    <a:pt x="1" y="9"/>
                    <a:pt x="1" y="8"/>
                    <a:pt x="1" y="8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5"/>
                    <a:pt x="1" y="4"/>
                    <a:pt x="0" y="4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4">
              <a:extLst>
                <a:ext uri="{FF2B5EF4-FFF2-40B4-BE49-F238E27FC236}">
                  <a16:creationId xmlns="" xmlns:a16="http://schemas.microsoft.com/office/drawing/2014/main" id="{123F0D9B-BACF-44B7-B33C-96896F7A3D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3166" y="4949481"/>
              <a:ext cx="42863" cy="46038"/>
            </a:xfrm>
            <a:custGeom>
              <a:avLst/>
              <a:gdLst>
                <a:gd name="T0" fmla="*/ 3 w 10"/>
                <a:gd name="T1" fmla="*/ 0 h 11"/>
                <a:gd name="T2" fmla="*/ 4 w 10"/>
                <a:gd name="T3" fmla="*/ 1 h 11"/>
                <a:gd name="T4" fmla="*/ 4 w 10"/>
                <a:gd name="T5" fmla="*/ 2 h 11"/>
                <a:gd name="T6" fmla="*/ 5 w 10"/>
                <a:gd name="T7" fmla="*/ 3 h 11"/>
                <a:gd name="T8" fmla="*/ 7 w 10"/>
                <a:gd name="T9" fmla="*/ 5 h 11"/>
                <a:gd name="T10" fmla="*/ 8 w 10"/>
                <a:gd name="T11" fmla="*/ 7 h 11"/>
                <a:gd name="T12" fmla="*/ 9 w 10"/>
                <a:gd name="T13" fmla="*/ 8 h 11"/>
                <a:gd name="T14" fmla="*/ 9 w 10"/>
                <a:gd name="T15" fmla="*/ 9 h 11"/>
                <a:gd name="T16" fmla="*/ 9 w 10"/>
                <a:gd name="T17" fmla="*/ 9 h 11"/>
                <a:gd name="T18" fmla="*/ 9 w 10"/>
                <a:gd name="T19" fmla="*/ 9 h 11"/>
                <a:gd name="T20" fmla="*/ 10 w 10"/>
                <a:gd name="T21" fmla="*/ 10 h 11"/>
                <a:gd name="T22" fmla="*/ 9 w 10"/>
                <a:gd name="T23" fmla="*/ 10 h 11"/>
                <a:gd name="T24" fmla="*/ 9 w 10"/>
                <a:gd name="T25" fmla="*/ 11 h 11"/>
                <a:gd name="T26" fmla="*/ 8 w 10"/>
                <a:gd name="T27" fmla="*/ 10 h 11"/>
                <a:gd name="T28" fmla="*/ 9 w 10"/>
                <a:gd name="T29" fmla="*/ 9 h 11"/>
                <a:gd name="T30" fmla="*/ 8 w 10"/>
                <a:gd name="T31" fmla="*/ 9 h 11"/>
                <a:gd name="T32" fmla="*/ 8 w 10"/>
                <a:gd name="T33" fmla="*/ 10 h 11"/>
                <a:gd name="T34" fmla="*/ 8 w 10"/>
                <a:gd name="T35" fmla="*/ 10 h 11"/>
                <a:gd name="T36" fmla="*/ 8 w 10"/>
                <a:gd name="T37" fmla="*/ 10 h 11"/>
                <a:gd name="T38" fmla="*/ 8 w 10"/>
                <a:gd name="T39" fmla="*/ 10 h 11"/>
                <a:gd name="T40" fmla="*/ 7 w 10"/>
                <a:gd name="T41" fmla="*/ 9 h 11"/>
                <a:gd name="T42" fmla="*/ 6 w 10"/>
                <a:gd name="T43" fmla="*/ 9 h 11"/>
                <a:gd name="T44" fmla="*/ 4 w 10"/>
                <a:gd name="T45" fmla="*/ 7 h 11"/>
                <a:gd name="T46" fmla="*/ 3 w 10"/>
                <a:gd name="T47" fmla="*/ 5 h 11"/>
                <a:gd name="T48" fmla="*/ 2 w 10"/>
                <a:gd name="T49" fmla="*/ 4 h 11"/>
                <a:gd name="T50" fmla="*/ 1 w 10"/>
                <a:gd name="T51" fmla="*/ 4 h 11"/>
                <a:gd name="T52" fmla="*/ 1 w 10"/>
                <a:gd name="T53" fmla="*/ 4 h 11"/>
                <a:gd name="T54" fmla="*/ 0 w 10"/>
                <a:gd name="T55" fmla="*/ 1 h 11"/>
                <a:gd name="T56" fmla="*/ 3 w 10"/>
                <a:gd name="T57" fmla="*/ 0 h 11"/>
                <a:gd name="T58" fmla="*/ 3 w 10"/>
                <a:gd name="T5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11">
                  <a:moveTo>
                    <a:pt x="3" y="0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2"/>
                  </a:cubicBezTo>
                  <a:cubicBezTo>
                    <a:pt x="5" y="2"/>
                    <a:pt x="5" y="2"/>
                    <a:pt x="5" y="3"/>
                  </a:cubicBezTo>
                  <a:cubicBezTo>
                    <a:pt x="6" y="4"/>
                    <a:pt x="6" y="4"/>
                    <a:pt x="7" y="5"/>
                  </a:cubicBezTo>
                  <a:cubicBezTo>
                    <a:pt x="7" y="6"/>
                    <a:pt x="8" y="6"/>
                    <a:pt x="8" y="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9" y="10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1"/>
                    <a:pt x="8" y="10"/>
                    <a:pt x="8" y="10"/>
                  </a:cubicBezTo>
                  <a:cubicBezTo>
                    <a:pt x="8" y="9"/>
                    <a:pt x="8" y="9"/>
                    <a:pt x="9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8"/>
                    <a:pt x="5" y="7"/>
                    <a:pt x="4" y="7"/>
                  </a:cubicBezTo>
                  <a:cubicBezTo>
                    <a:pt x="4" y="6"/>
                    <a:pt x="3" y="5"/>
                    <a:pt x="3" y="5"/>
                  </a:cubicBezTo>
                  <a:cubicBezTo>
                    <a:pt x="2" y="5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5">
              <a:extLst>
                <a:ext uri="{FF2B5EF4-FFF2-40B4-BE49-F238E27FC236}">
                  <a16:creationId xmlns="" xmlns:a16="http://schemas.microsoft.com/office/drawing/2014/main" id="{C80C5C82-3053-4058-9106-21304CEA15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8454" y="5017744"/>
              <a:ext cx="142875" cy="96838"/>
            </a:xfrm>
            <a:custGeom>
              <a:avLst/>
              <a:gdLst>
                <a:gd name="T0" fmla="*/ 1 w 34"/>
                <a:gd name="T1" fmla="*/ 0 h 23"/>
                <a:gd name="T2" fmla="*/ 3 w 34"/>
                <a:gd name="T3" fmla="*/ 1 h 23"/>
                <a:gd name="T4" fmla="*/ 5 w 34"/>
                <a:gd name="T5" fmla="*/ 11 h 23"/>
                <a:gd name="T6" fmla="*/ 17 w 34"/>
                <a:gd name="T7" fmla="*/ 19 h 23"/>
                <a:gd name="T8" fmla="*/ 32 w 34"/>
                <a:gd name="T9" fmla="*/ 9 h 23"/>
                <a:gd name="T10" fmla="*/ 34 w 34"/>
                <a:gd name="T11" fmla="*/ 10 h 23"/>
                <a:gd name="T12" fmla="*/ 17 w 34"/>
                <a:gd name="T13" fmla="*/ 21 h 23"/>
                <a:gd name="T14" fmla="*/ 10 w 34"/>
                <a:gd name="T15" fmla="*/ 19 h 23"/>
                <a:gd name="T16" fmla="*/ 3 w 34"/>
                <a:gd name="T17" fmla="*/ 12 h 23"/>
                <a:gd name="T18" fmla="*/ 1 w 34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23">
                  <a:moveTo>
                    <a:pt x="1" y="0"/>
                  </a:moveTo>
                  <a:cubicBezTo>
                    <a:pt x="2" y="1"/>
                    <a:pt x="3" y="1"/>
                    <a:pt x="3" y="1"/>
                  </a:cubicBezTo>
                  <a:cubicBezTo>
                    <a:pt x="3" y="5"/>
                    <a:pt x="3" y="8"/>
                    <a:pt x="5" y="11"/>
                  </a:cubicBezTo>
                  <a:cubicBezTo>
                    <a:pt x="7" y="16"/>
                    <a:pt x="12" y="18"/>
                    <a:pt x="17" y="19"/>
                  </a:cubicBezTo>
                  <a:cubicBezTo>
                    <a:pt x="27" y="20"/>
                    <a:pt x="29" y="16"/>
                    <a:pt x="32" y="9"/>
                  </a:cubicBezTo>
                  <a:cubicBezTo>
                    <a:pt x="32" y="9"/>
                    <a:pt x="33" y="10"/>
                    <a:pt x="34" y="10"/>
                  </a:cubicBezTo>
                  <a:cubicBezTo>
                    <a:pt x="31" y="17"/>
                    <a:pt x="29" y="23"/>
                    <a:pt x="17" y="21"/>
                  </a:cubicBezTo>
                  <a:cubicBezTo>
                    <a:pt x="15" y="21"/>
                    <a:pt x="12" y="20"/>
                    <a:pt x="10" y="19"/>
                  </a:cubicBezTo>
                  <a:cubicBezTo>
                    <a:pt x="7" y="18"/>
                    <a:pt x="4" y="15"/>
                    <a:pt x="3" y="12"/>
                  </a:cubicBezTo>
                  <a:cubicBezTo>
                    <a:pt x="1" y="9"/>
                    <a:pt x="0" y="5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6">
              <a:extLst>
                <a:ext uri="{FF2B5EF4-FFF2-40B4-BE49-F238E27FC236}">
                  <a16:creationId xmlns="" xmlns:a16="http://schemas.microsoft.com/office/drawing/2014/main" id="{44B3396D-216B-402A-9B20-A8D024B7CF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0691" y="5076481"/>
              <a:ext cx="30163" cy="46038"/>
            </a:xfrm>
            <a:custGeom>
              <a:avLst/>
              <a:gdLst>
                <a:gd name="T0" fmla="*/ 0 w 7"/>
                <a:gd name="T1" fmla="*/ 2 h 11"/>
                <a:gd name="T2" fmla="*/ 3 w 7"/>
                <a:gd name="T3" fmla="*/ 6 h 11"/>
                <a:gd name="T4" fmla="*/ 5 w 7"/>
                <a:gd name="T5" fmla="*/ 10 h 11"/>
                <a:gd name="T6" fmla="*/ 6 w 7"/>
                <a:gd name="T7" fmla="*/ 10 h 11"/>
                <a:gd name="T8" fmla="*/ 6 w 7"/>
                <a:gd name="T9" fmla="*/ 9 h 11"/>
                <a:gd name="T10" fmla="*/ 5 w 7"/>
                <a:gd name="T11" fmla="*/ 5 h 11"/>
                <a:gd name="T12" fmla="*/ 3 w 7"/>
                <a:gd name="T13" fmla="*/ 1 h 11"/>
                <a:gd name="T14" fmla="*/ 3 w 7"/>
                <a:gd name="T15" fmla="*/ 0 h 11"/>
                <a:gd name="T16" fmla="*/ 1 w 7"/>
                <a:gd name="T17" fmla="*/ 0 h 11"/>
                <a:gd name="T18" fmla="*/ 0 w 7"/>
                <a:gd name="T19" fmla="*/ 2 h 11"/>
                <a:gd name="T20" fmla="*/ 0 w 7"/>
                <a:gd name="T2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11">
                  <a:moveTo>
                    <a:pt x="0" y="2"/>
                  </a:moveTo>
                  <a:cubicBezTo>
                    <a:pt x="1" y="3"/>
                    <a:pt x="2" y="4"/>
                    <a:pt x="3" y="6"/>
                  </a:cubicBezTo>
                  <a:cubicBezTo>
                    <a:pt x="3" y="7"/>
                    <a:pt x="4" y="9"/>
                    <a:pt x="5" y="10"/>
                  </a:cubicBezTo>
                  <a:cubicBezTo>
                    <a:pt x="5" y="10"/>
                    <a:pt x="6" y="11"/>
                    <a:pt x="6" y="10"/>
                  </a:cubicBezTo>
                  <a:cubicBezTo>
                    <a:pt x="6" y="10"/>
                    <a:pt x="7" y="10"/>
                    <a:pt x="6" y="9"/>
                  </a:cubicBezTo>
                  <a:cubicBezTo>
                    <a:pt x="6" y="8"/>
                    <a:pt x="5" y="6"/>
                    <a:pt x="5" y="5"/>
                  </a:cubicBezTo>
                  <a:cubicBezTo>
                    <a:pt x="4" y="4"/>
                    <a:pt x="3" y="2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7">
              <a:extLst>
                <a:ext uri="{FF2B5EF4-FFF2-40B4-BE49-F238E27FC236}">
                  <a16:creationId xmlns="" xmlns:a16="http://schemas.microsoft.com/office/drawing/2014/main" id="{FD911305-8BE7-4A86-A8A6-12A2C189E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09891" y="5097119"/>
              <a:ext cx="20638" cy="47625"/>
            </a:xfrm>
            <a:custGeom>
              <a:avLst/>
              <a:gdLst>
                <a:gd name="T0" fmla="*/ 1 w 5"/>
                <a:gd name="T1" fmla="*/ 2 h 11"/>
                <a:gd name="T2" fmla="*/ 1 w 5"/>
                <a:gd name="T3" fmla="*/ 4 h 11"/>
                <a:gd name="T4" fmla="*/ 1 w 5"/>
                <a:gd name="T5" fmla="*/ 6 h 11"/>
                <a:gd name="T6" fmla="*/ 0 w 5"/>
                <a:gd name="T7" fmla="*/ 10 h 11"/>
                <a:gd name="T8" fmla="*/ 0 w 5"/>
                <a:gd name="T9" fmla="*/ 10 h 11"/>
                <a:gd name="T10" fmla="*/ 0 w 5"/>
                <a:gd name="T11" fmla="*/ 10 h 11"/>
                <a:gd name="T12" fmla="*/ 1 w 5"/>
                <a:gd name="T13" fmla="*/ 11 h 11"/>
                <a:gd name="T14" fmla="*/ 2 w 5"/>
                <a:gd name="T15" fmla="*/ 10 h 11"/>
                <a:gd name="T16" fmla="*/ 2 w 5"/>
                <a:gd name="T17" fmla="*/ 9 h 11"/>
                <a:gd name="T18" fmla="*/ 2 w 5"/>
                <a:gd name="T19" fmla="*/ 8 h 11"/>
                <a:gd name="T20" fmla="*/ 0 w 5"/>
                <a:gd name="T21" fmla="*/ 9 h 11"/>
                <a:gd name="T22" fmla="*/ 0 w 5"/>
                <a:gd name="T23" fmla="*/ 9 h 11"/>
                <a:gd name="T24" fmla="*/ 0 w 5"/>
                <a:gd name="T25" fmla="*/ 10 h 11"/>
                <a:gd name="T26" fmla="*/ 2 w 5"/>
                <a:gd name="T27" fmla="*/ 10 h 11"/>
                <a:gd name="T28" fmla="*/ 3 w 5"/>
                <a:gd name="T29" fmla="*/ 7 h 11"/>
                <a:gd name="T30" fmla="*/ 4 w 5"/>
                <a:gd name="T31" fmla="*/ 5 h 11"/>
                <a:gd name="T32" fmla="*/ 5 w 5"/>
                <a:gd name="T33" fmla="*/ 3 h 11"/>
                <a:gd name="T34" fmla="*/ 4 w 5"/>
                <a:gd name="T35" fmla="*/ 1 h 11"/>
                <a:gd name="T36" fmla="*/ 1 w 5"/>
                <a:gd name="T37" fmla="*/ 2 h 11"/>
                <a:gd name="T38" fmla="*/ 1 w 5"/>
                <a:gd name="T3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" h="11">
                  <a:moveTo>
                    <a:pt x="1" y="2"/>
                  </a:moveTo>
                  <a:cubicBezTo>
                    <a:pt x="1" y="3"/>
                    <a:pt x="1" y="3"/>
                    <a:pt x="1" y="4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7"/>
                    <a:pt x="0" y="8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1"/>
                    <a:pt x="1" y="11"/>
                  </a:cubicBezTo>
                  <a:cubicBezTo>
                    <a:pt x="1" y="11"/>
                    <a:pt x="2" y="11"/>
                    <a:pt x="2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cubicBezTo>
                    <a:pt x="1" y="8"/>
                    <a:pt x="1" y="8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3" y="8"/>
                    <a:pt x="3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4"/>
                    <a:pt x="4" y="4"/>
                    <a:pt x="5" y="3"/>
                  </a:cubicBezTo>
                  <a:cubicBezTo>
                    <a:pt x="5" y="2"/>
                    <a:pt x="5" y="1"/>
                    <a:pt x="4" y="1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8">
              <a:extLst>
                <a:ext uri="{FF2B5EF4-FFF2-40B4-BE49-F238E27FC236}">
                  <a16:creationId xmlns="" xmlns:a16="http://schemas.microsoft.com/office/drawing/2014/main" id="{B37D2A5C-1743-4D96-AD35-B13B3EDB7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1154" y="5084419"/>
              <a:ext cx="28575" cy="38100"/>
            </a:xfrm>
            <a:custGeom>
              <a:avLst/>
              <a:gdLst>
                <a:gd name="T0" fmla="*/ 3 w 7"/>
                <a:gd name="T1" fmla="*/ 0 h 9"/>
                <a:gd name="T2" fmla="*/ 3 w 7"/>
                <a:gd name="T3" fmla="*/ 1 h 9"/>
                <a:gd name="T4" fmla="*/ 2 w 7"/>
                <a:gd name="T5" fmla="*/ 2 h 9"/>
                <a:gd name="T6" fmla="*/ 2 w 7"/>
                <a:gd name="T7" fmla="*/ 4 h 9"/>
                <a:gd name="T8" fmla="*/ 1 w 7"/>
                <a:gd name="T9" fmla="*/ 6 h 9"/>
                <a:gd name="T10" fmla="*/ 1 w 7"/>
                <a:gd name="T11" fmla="*/ 7 h 9"/>
                <a:gd name="T12" fmla="*/ 0 w 7"/>
                <a:gd name="T13" fmla="*/ 7 h 9"/>
                <a:gd name="T14" fmla="*/ 1 w 7"/>
                <a:gd name="T15" fmla="*/ 9 h 9"/>
                <a:gd name="T16" fmla="*/ 1 w 7"/>
                <a:gd name="T17" fmla="*/ 9 h 9"/>
                <a:gd name="T18" fmla="*/ 3 w 7"/>
                <a:gd name="T19" fmla="*/ 7 h 9"/>
                <a:gd name="T20" fmla="*/ 4 w 7"/>
                <a:gd name="T21" fmla="*/ 5 h 9"/>
                <a:gd name="T22" fmla="*/ 5 w 7"/>
                <a:gd name="T23" fmla="*/ 4 h 9"/>
                <a:gd name="T24" fmla="*/ 5 w 7"/>
                <a:gd name="T25" fmla="*/ 3 h 9"/>
                <a:gd name="T26" fmla="*/ 6 w 7"/>
                <a:gd name="T27" fmla="*/ 3 h 9"/>
                <a:gd name="T28" fmla="*/ 6 w 7"/>
                <a:gd name="T29" fmla="*/ 0 h 9"/>
                <a:gd name="T30" fmla="*/ 4 w 7"/>
                <a:gd name="T31" fmla="*/ 0 h 9"/>
                <a:gd name="T32" fmla="*/ 3 w 7"/>
                <a:gd name="T3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9">
                  <a:moveTo>
                    <a:pt x="3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7"/>
                    <a:pt x="1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8"/>
                    <a:pt x="3" y="7"/>
                    <a:pt x="3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4"/>
                    <a:pt x="5" y="4"/>
                  </a:cubicBezTo>
                  <a:cubicBezTo>
                    <a:pt x="5" y="4"/>
                    <a:pt x="5" y="3"/>
                    <a:pt x="5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2"/>
                    <a:pt x="7" y="1"/>
                    <a:pt x="6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9">
              <a:extLst>
                <a:ext uri="{FF2B5EF4-FFF2-40B4-BE49-F238E27FC236}">
                  <a16:creationId xmlns="" xmlns:a16="http://schemas.microsoft.com/office/drawing/2014/main" id="{9E2B59F8-81A6-4286-981F-E2570D9E5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0354" y="5046319"/>
              <a:ext cx="53975" cy="25400"/>
            </a:xfrm>
            <a:custGeom>
              <a:avLst/>
              <a:gdLst>
                <a:gd name="T0" fmla="*/ 10 w 13"/>
                <a:gd name="T1" fmla="*/ 0 h 6"/>
                <a:gd name="T2" fmla="*/ 10 w 13"/>
                <a:gd name="T3" fmla="*/ 0 h 6"/>
                <a:gd name="T4" fmla="*/ 9 w 13"/>
                <a:gd name="T5" fmla="*/ 0 h 6"/>
                <a:gd name="T6" fmla="*/ 7 w 13"/>
                <a:gd name="T7" fmla="*/ 1 h 6"/>
                <a:gd name="T8" fmla="*/ 5 w 13"/>
                <a:gd name="T9" fmla="*/ 2 h 6"/>
                <a:gd name="T10" fmla="*/ 3 w 13"/>
                <a:gd name="T11" fmla="*/ 3 h 6"/>
                <a:gd name="T12" fmla="*/ 2 w 13"/>
                <a:gd name="T13" fmla="*/ 4 h 6"/>
                <a:gd name="T14" fmla="*/ 1 w 13"/>
                <a:gd name="T15" fmla="*/ 4 h 6"/>
                <a:gd name="T16" fmla="*/ 1 w 13"/>
                <a:gd name="T17" fmla="*/ 4 h 6"/>
                <a:gd name="T18" fmla="*/ 1 w 13"/>
                <a:gd name="T19" fmla="*/ 5 h 6"/>
                <a:gd name="T20" fmla="*/ 1 w 13"/>
                <a:gd name="T21" fmla="*/ 5 h 6"/>
                <a:gd name="T22" fmla="*/ 0 w 13"/>
                <a:gd name="T23" fmla="*/ 5 h 6"/>
                <a:gd name="T24" fmla="*/ 1 w 13"/>
                <a:gd name="T25" fmla="*/ 6 h 6"/>
                <a:gd name="T26" fmla="*/ 2 w 13"/>
                <a:gd name="T27" fmla="*/ 6 h 6"/>
                <a:gd name="T28" fmla="*/ 2 w 13"/>
                <a:gd name="T29" fmla="*/ 5 h 6"/>
                <a:gd name="T30" fmla="*/ 2 w 13"/>
                <a:gd name="T31" fmla="*/ 5 h 6"/>
                <a:gd name="T32" fmla="*/ 2 w 13"/>
                <a:gd name="T33" fmla="*/ 6 h 6"/>
                <a:gd name="T34" fmla="*/ 2 w 13"/>
                <a:gd name="T35" fmla="*/ 6 h 6"/>
                <a:gd name="T36" fmla="*/ 2 w 13"/>
                <a:gd name="T37" fmla="*/ 6 h 6"/>
                <a:gd name="T38" fmla="*/ 2 w 13"/>
                <a:gd name="T39" fmla="*/ 6 h 6"/>
                <a:gd name="T40" fmla="*/ 3 w 13"/>
                <a:gd name="T41" fmla="*/ 6 h 6"/>
                <a:gd name="T42" fmla="*/ 4 w 13"/>
                <a:gd name="T43" fmla="*/ 5 h 6"/>
                <a:gd name="T44" fmla="*/ 7 w 13"/>
                <a:gd name="T45" fmla="*/ 5 h 6"/>
                <a:gd name="T46" fmla="*/ 9 w 13"/>
                <a:gd name="T47" fmla="*/ 4 h 6"/>
                <a:gd name="T48" fmla="*/ 10 w 13"/>
                <a:gd name="T49" fmla="*/ 4 h 6"/>
                <a:gd name="T50" fmla="*/ 11 w 13"/>
                <a:gd name="T51" fmla="*/ 4 h 6"/>
                <a:gd name="T52" fmla="*/ 11 w 13"/>
                <a:gd name="T53" fmla="*/ 4 h 6"/>
                <a:gd name="T54" fmla="*/ 13 w 13"/>
                <a:gd name="T55" fmla="*/ 2 h 6"/>
                <a:gd name="T56" fmla="*/ 11 w 13"/>
                <a:gd name="T57" fmla="*/ 0 h 6"/>
                <a:gd name="T58" fmla="*/ 10 w 13"/>
                <a:gd name="T5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" h="6"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0"/>
                    <a:pt x="9" y="0"/>
                  </a:cubicBezTo>
                  <a:cubicBezTo>
                    <a:pt x="8" y="0"/>
                    <a:pt x="8" y="0"/>
                    <a:pt x="7" y="1"/>
                  </a:cubicBezTo>
                  <a:cubicBezTo>
                    <a:pt x="7" y="1"/>
                    <a:pt x="6" y="2"/>
                    <a:pt x="5" y="2"/>
                  </a:cubicBezTo>
                  <a:cubicBezTo>
                    <a:pt x="5" y="2"/>
                    <a:pt x="4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0" y="5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6" y="5"/>
                    <a:pt x="7" y="5"/>
                  </a:cubicBezTo>
                  <a:cubicBezTo>
                    <a:pt x="7" y="4"/>
                    <a:pt x="8" y="4"/>
                    <a:pt x="9" y="4"/>
                  </a:cubicBezTo>
                  <a:cubicBezTo>
                    <a:pt x="9" y="4"/>
                    <a:pt x="10" y="4"/>
                    <a:pt x="10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4"/>
                    <a:pt x="13" y="3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11" y="0"/>
                    <a:pt x="11" y="0"/>
                    <a:pt x="1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50">
              <a:extLst>
                <a:ext uri="{FF2B5EF4-FFF2-40B4-BE49-F238E27FC236}">
                  <a16:creationId xmlns="" xmlns:a16="http://schemas.microsoft.com/office/drawing/2014/main" id="{3253B044-5679-4409-8364-ACF1C41F5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5591" y="3998569"/>
              <a:ext cx="1017588" cy="946150"/>
            </a:xfrm>
            <a:custGeom>
              <a:avLst/>
              <a:gdLst>
                <a:gd name="T0" fmla="*/ 196 w 240"/>
                <a:gd name="T1" fmla="*/ 30 h 223"/>
                <a:gd name="T2" fmla="*/ 221 w 240"/>
                <a:gd name="T3" fmla="*/ 148 h 223"/>
                <a:gd name="T4" fmla="*/ 61 w 240"/>
                <a:gd name="T5" fmla="*/ 172 h 223"/>
                <a:gd name="T6" fmla="*/ 114 w 240"/>
                <a:gd name="T7" fmla="*/ 9 h 223"/>
                <a:gd name="T8" fmla="*/ 196 w 240"/>
                <a:gd name="T9" fmla="*/ 3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23">
                  <a:moveTo>
                    <a:pt x="196" y="30"/>
                  </a:moveTo>
                  <a:cubicBezTo>
                    <a:pt x="227" y="58"/>
                    <a:pt x="240" y="108"/>
                    <a:pt x="221" y="148"/>
                  </a:cubicBezTo>
                  <a:cubicBezTo>
                    <a:pt x="190" y="215"/>
                    <a:pt x="111" y="223"/>
                    <a:pt x="61" y="172"/>
                  </a:cubicBezTo>
                  <a:cubicBezTo>
                    <a:pt x="0" y="109"/>
                    <a:pt x="50" y="25"/>
                    <a:pt x="114" y="9"/>
                  </a:cubicBezTo>
                  <a:cubicBezTo>
                    <a:pt x="146" y="0"/>
                    <a:pt x="175" y="10"/>
                    <a:pt x="196" y="30"/>
                  </a:cubicBezTo>
                  <a:close/>
                </a:path>
              </a:pathLst>
            </a:custGeom>
            <a:solidFill>
              <a:srgbClr val="92C9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1">
              <a:extLst>
                <a:ext uri="{FF2B5EF4-FFF2-40B4-BE49-F238E27FC236}">
                  <a16:creationId xmlns="" xmlns:a16="http://schemas.microsoft.com/office/drawing/2014/main" id="{DB3B02E5-9ECA-47D1-A6AB-05EF8D2C96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1054" y="4855819"/>
              <a:ext cx="111125" cy="266700"/>
            </a:xfrm>
            <a:custGeom>
              <a:avLst/>
              <a:gdLst>
                <a:gd name="T0" fmla="*/ 14 w 26"/>
                <a:gd name="T1" fmla="*/ 19 h 63"/>
                <a:gd name="T2" fmla="*/ 10 w 26"/>
                <a:gd name="T3" fmla="*/ 0 h 63"/>
                <a:gd name="T4" fmla="*/ 7 w 26"/>
                <a:gd name="T5" fmla="*/ 0 h 63"/>
                <a:gd name="T6" fmla="*/ 3 w 26"/>
                <a:gd name="T7" fmla="*/ 23 h 63"/>
                <a:gd name="T8" fmla="*/ 7 w 26"/>
                <a:gd name="T9" fmla="*/ 63 h 63"/>
                <a:gd name="T10" fmla="*/ 24 w 26"/>
                <a:gd name="T11" fmla="*/ 50 h 63"/>
                <a:gd name="T12" fmla="*/ 14 w 26"/>
                <a:gd name="T13" fmla="*/ 1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63">
                  <a:moveTo>
                    <a:pt x="14" y="19"/>
                  </a:moveTo>
                  <a:cubicBezTo>
                    <a:pt x="11" y="13"/>
                    <a:pt x="10" y="7"/>
                    <a:pt x="10" y="0"/>
                  </a:cubicBezTo>
                  <a:cubicBezTo>
                    <a:pt x="9" y="0"/>
                    <a:pt x="8" y="0"/>
                    <a:pt x="7" y="0"/>
                  </a:cubicBezTo>
                  <a:cubicBezTo>
                    <a:pt x="6" y="7"/>
                    <a:pt x="4" y="15"/>
                    <a:pt x="3" y="23"/>
                  </a:cubicBezTo>
                  <a:cubicBezTo>
                    <a:pt x="2" y="36"/>
                    <a:pt x="0" y="52"/>
                    <a:pt x="7" y="63"/>
                  </a:cubicBezTo>
                  <a:cubicBezTo>
                    <a:pt x="15" y="57"/>
                    <a:pt x="15" y="60"/>
                    <a:pt x="24" y="50"/>
                  </a:cubicBezTo>
                  <a:cubicBezTo>
                    <a:pt x="26" y="48"/>
                    <a:pt x="15" y="21"/>
                    <a:pt x="14" y="19"/>
                  </a:cubicBezTo>
                  <a:close/>
                </a:path>
              </a:pathLst>
            </a:custGeom>
            <a:solidFill>
              <a:srgbClr val="77B6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2">
              <a:extLst>
                <a:ext uri="{FF2B5EF4-FFF2-40B4-BE49-F238E27FC236}">
                  <a16:creationId xmlns="" xmlns:a16="http://schemas.microsoft.com/office/drawing/2014/main" id="{56D6347F-89A8-4834-821F-A1CBAAD396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1191" y="4860581"/>
              <a:ext cx="182563" cy="236538"/>
            </a:xfrm>
            <a:custGeom>
              <a:avLst/>
              <a:gdLst>
                <a:gd name="T0" fmla="*/ 28 w 43"/>
                <a:gd name="T1" fmla="*/ 14 h 56"/>
                <a:gd name="T2" fmla="*/ 40 w 43"/>
                <a:gd name="T3" fmla="*/ 0 h 56"/>
                <a:gd name="T4" fmla="*/ 43 w 43"/>
                <a:gd name="T5" fmla="*/ 0 h 56"/>
                <a:gd name="T6" fmla="*/ 35 w 43"/>
                <a:gd name="T7" fmla="*/ 22 h 56"/>
                <a:gd name="T8" fmla="*/ 12 w 43"/>
                <a:gd name="T9" fmla="*/ 56 h 56"/>
                <a:gd name="T10" fmla="*/ 1 w 43"/>
                <a:gd name="T11" fmla="*/ 38 h 56"/>
                <a:gd name="T12" fmla="*/ 28 w 43"/>
                <a:gd name="T13" fmla="*/ 1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56">
                  <a:moveTo>
                    <a:pt x="28" y="14"/>
                  </a:moveTo>
                  <a:cubicBezTo>
                    <a:pt x="33" y="10"/>
                    <a:pt x="37" y="5"/>
                    <a:pt x="40" y="0"/>
                  </a:cubicBezTo>
                  <a:cubicBezTo>
                    <a:pt x="41" y="0"/>
                    <a:pt x="42" y="0"/>
                    <a:pt x="43" y="0"/>
                  </a:cubicBezTo>
                  <a:cubicBezTo>
                    <a:pt x="40" y="8"/>
                    <a:pt x="39" y="15"/>
                    <a:pt x="35" y="22"/>
                  </a:cubicBezTo>
                  <a:cubicBezTo>
                    <a:pt x="30" y="34"/>
                    <a:pt x="24" y="49"/>
                    <a:pt x="12" y="56"/>
                  </a:cubicBezTo>
                  <a:cubicBezTo>
                    <a:pt x="9" y="47"/>
                    <a:pt x="3" y="47"/>
                    <a:pt x="1" y="38"/>
                  </a:cubicBezTo>
                  <a:cubicBezTo>
                    <a:pt x="0" y="35"/>
                    <a:pt x="26" y="15"/>
                    <a:pt x="28" y="14"/>
                  </a:cubicBezTo>
                  <a:close/>
                </a:path>
              </a:pathLst>
            </a:custGeom>
            <a:solidFill>
              <a:srgbClr val="77B6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3">
              <a:extLst>
                <a:ext uri="{FF2B5EF4-FFF2-40B4-BE49-F238E27FC236}">
                  <a16:creationId xmlns="" xmlns:a16="http://schemas.microsoft.com/office/drawing/2014/main" id="{6EEFCF70-E70A-4F9A-AEAD-322BADC07F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46454" y="4822481"/>
              <a:ext cx="111125" cy="147638"/>
            </a:xfrm>
            <a:custGeom>
              <a:avLst/>
              <a:gdLst>
                <a:gd name="T0" fmla="*/ 0 w 70"/>
                <a:gd name="T1" fmla="*/ 2 h 93"/>
                <a:gd name="T2" fmla="*/ 70 w 70"/>
                <a:gd name="T3" fmla="*/ 0 h 93"/>
                <a:gd name="T4" fmla="*/ 51 w 70"/>
                <a:gd name="T5" fmla="*/ 93 h 93"/>
                <a:gd name="T6" fmla="*/ 0 w 70"/>
                <a:gd name="T7" fmla="*/ 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93">
                  <a:moveTo>
                    <a:pt x="0" y="2"/>
                  </a:moveTo>
                  <a:lnTo>
                    <a:pt x="70" y="0"/>
                  </a:lnTo>
                  <a:lnTo>
                    <a:pt x="51" y="9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77B6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4">
              <a:extLst>
                <a:ext uri="{FF2B5EF4-FFF2-40B4-BE49-F238E27FC236}">
                  <a16:creationId xmlns="" xmlns:a16="http://schemas.microsoft.com/office/drawing/2014/main" id="{A3E603BF-2DF3-40D4-A928-AAC0F4646C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7391" y="4766919"/>
              <a:ext cx="119063" cy="157163"/>
            </a:xfrm>
            <a:custGeom>
              <a:avLst/>
              <a:gdLst>
                <a:gd name="T0" fmla="*/ 17 w 75"/>
                <a:gd name="T1" fmla="*/ 0 h 99"/>
                <a:gd name="T2" fmla="*/ 75 w 75"/>
                <a:gd name="T3" fmla="*/ 37 h 99"/>
                <a:gd name="T4" fmla="*/ 0 w 75"/>
                <a:gd name="T5" fmla="*/ 99 h 99"/>
                <a:gd name="T6" fmla="*/ 17 w 75"/>
                <a:gd name="T7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9">
                  <a:moveTo>
                    <a:pt x="17" y="0"/>
                  </a:moveTo>
                  <a:lnTo>
                    <a:pt x="75" y="37"/>
                  </a:lnTo>
                  <a:lnTo>
                    <a:pt x="0" y="9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77B6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5">
              <a:extLst>
                <a:ext uri="{FF2B5EF4-FFF2-40B4-BE49-F238E27FC236}">
                  <a16:creationId xmlns="" xmlns:a16="http://schemas.microsoft.com/office/drawing/2014/main" id="{248E41D4-8057-452E-9E3E-2914AF43E2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5016" y="4797081"/>
              <a:ext cx="127000" cy="88900"/>
            </a:xfrm>
            <a:custGeom>
              <a:avLst/>
              <a:gdLst>
                <a:gd name="T0" fmla="*/ 19 w 30"/>
                <a:gd name="T1" fmla="*/ 18 h 21"/>
                <a:gd name="T2" fmla="*/ 14 w 30"/>
                <a:gd name="T3" fmla="*/ 3 h 21"/>
                <a:gd name="T4" fmla="*/ 19 w 30"/>
                <a:gd name="T5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1">
                  <a:moveTo>
                    <a:pt x="19" y="18"/>
                  </a:moveTo>
                  <a:cubicBezTo>
                    <a:pt x="5" y="21"/>
                    <a:pt x="0" y="7"/>
                    <a:pt x="14" y="3"/>
                  </a:cubicBezTo>
                  <a:cubicBezTo>
                    <a:pt x="25" y="0"/>
                    <a:pt x="30" y="16"/>
                    <a:pt x="19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85177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B7B20B0D-CD47-49F6-8282-89BC9652D3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2637"/>
          <a:stretch/>
        </p:blipFill>
        <p:spPr>
          <a:xfrm>
            <a:off x="0" y="3781425"/>
            <a:ext cx="12192000" cy="321501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12BF50A-904E-489E-B3D4-902239C638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492" b="67362"/>
          <a:stretch/>
        </p:blipFill>
        <p:spPr>
          <a:xfrm>
            <a:off x="0" y="209550"/>
            <a:ext cx="12192000" cy="158115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5E00B9B2-3728-4A5F-9672-934D994CD6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0" y="1913416"/>
            <a:ext cx="2648935" cy="2989791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FC81794D-75F2-4BAA-8F60-80E99586BDB8}"/>
              </a:ext>
            </a:extLst>
          </p:cNvPr>
          <p:cNvSpPr txBox="1"/>
          <p:nvPr/>
        </p:nvSpPr>
        <p:spPr>
          <a:xfrm>
            <a:off x="4575536" y="2458380"/>
            <a:ext cx="5359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7200" b="1" dirty="0">
                <a:ln w="25400">
                  <a:solidFill>
                    <a:schemeClr val="bg1"/>
                  </a:solidFill>
                </a:ln>
                <a:solidFill>
                  <a:srgbClr val="7CCCE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我的</a:t>
            </a:r>
            <a:r>
              <a:rPr lang="zh-CN" altLang="en-US" sz="7200" b="1" dirty="0">
                <a:ln w="25400">
                  <a:solidFill>
                    <a:schemeClr val="bg1"/>
                  </a:solidFill>
                </a:ln>
                <a:solidFill>
                  <a:srgbClr val="C916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学习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CB3149C7-08B5-4F5A-8B58-A6B5000799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644" y="3554965"/>
            <a:ext cx="1969462" cy="189577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4DF07E81-DF42-4092-9FF5-C34732B7BC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908" y="1255887"/>
            <a:ext cx="1808935" cy="168139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B8F0AD38-73A1-4EEC-A524-2D69AACADA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8092">
            <a:off x="308779" y="380057"/>
            <a:ext cx="1863804" cy="57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90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0">
        <p15:prstTrans prst="origami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占位符 15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713" y="3954857"/>
            <a:ext cx="3011329" cy="2257169"/>
          </a:xfrm>
        </p:spPr>
      </p:pic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174" y="2576000"/>
            <a:ext cx="3012469" cy="2257169"/>
          </a:xfrm>
        </p:spPr>
      </p:pic>
      <p:pic>
        <p:nvPicPr>
          <p:cNvPr id="14" name="图片占位符 13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285" y="3978007"/>
            <a:ext cx="3316303" cy="2210868"/>
          </a:xfrm>
        </p:spPr>
      </p:pic>
      <p:pic>
        <p:nvPicPr>
          <p:cNvPr id="8" name="图片占位符 7"/>
          <p:cNvPicPr>
            <a:picLocks noGrp="1" noChangeAspect="1"/>
          </p:cNvPicPr>
          <p:nvPr>
            <p:ph type="pic"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657" y="1197143"/>
            <a:ext cx="3009558" cy="2257169"/>
          </a:xfrm>
        </p:spPr>
      </p:pic>
      <p:pic>
        <p:nvPicPr>
          <p:cNvPr id="12" name="图片占位符 11"/>
          <p:cNvPicPr>
            <a:picLocks noGrp="1" noChangeAspect="1"/>
          </p:cNvPicPr>
          <p:nvPr>
            <p:ph type="pic" sz="quarter" idx="15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605" y="1197143"/>
            <a:ext cx="3171545" cy="2257169"/>
          </a:xfr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98E08A0F-B603-4815-A1F8-45EC5F5EA7D4}"/>
              </a:ext>
            </a:extLst>
          </p:cNvPr>
          <p:cNvSpPr txBox="1"/>
          <p:nvPr/>
        </p:nvSpPr>
        <p:spPr>
          <a:xfrm>
            <a:off x="1384661" y="354155"/>
            <a:ext cx="2196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ln w="15875">
                  <a:solidFill>
                    <a:schemeClr val="bg1"/>
                  </a:solidFill>
                </a:ln>
                <a:solidFill>
                  <a:srgbClr val="7CCCE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我的</a:t>
            </a:r>
            <a:r>
              <a:rPr lang="zh-CN" altLang="en-US" sz="2800" b="1" dirty="0">
                <a:ln w="15875">
                  <a:solidFill>
                    <a:schemeClr val="bg1"/>
                  </a:solidFill>
                </a:ln>
                <a:solidFill>
                  <a:srgbClr val="C916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学习</a:t>
            </a:r>
          </a:p>
        </p:txBody>
      </p:sp>
    </p:spTree>
    <p:extLst>
      <p:ext uri="{BB962C8B-B14F-4D97-AF65-F5344CB8AC3E}">
        <p14:creationId xmlns:p14="http://schemas.microsoft.com/office/powerpoint/2010/main" val="173566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random/>
      </p:transition>
    </mc:Choice>
    <mc:Fallback xmlns="">
      <p:transition spd="slow" advTm="9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58" y="2262077"/>
            <a:ext cx="4140923" cy="2960759"/>
          </a:xfrm>
        </p:spPr>
      </p:pic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605" y="2509121"/>
            <a:ext cx="3841201" cy="2862204"/>
          </a:xfrm>
        </p:spPr>
      </p:pic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455" y="1397525"/>
            <a:ext cx="3854187" cy="2895906"/>
          </a:xfrm>
        </p:spPr>
      </p:pic>
      <p:sp>
        <p:nvSpPr>
          <p:cNvPr id="5" name="TextBox 9"/>
          <p:cNvSpPr txBox="1"/>
          <p:nvPr/>
        </p:nvSpPr>
        <p:spPr>
          <a:xfrm rot="21445273">
            <a:off x="550986" y="1291384"/>
            <a:ext cx="5109091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algn="just">
              <a:defRPr sz="2400">
                <a:latin typeface="华康少女文字W5" panose="040F0509000000000000" pitchFamily="81" charset="-122"/>
                <a:ea typeface="华康少女文字W5" panose="040F0509000000000000" pitchFamily="81" charset="-122"/>
              </a:defRPr>
            </a:lvl1pPr>
          </a:lstStyle>
          <a:p>
            <a:r>
              <a:rPr lang="zh-CN" altLang="en-US" dirty="0"/>
              <a:t>我报了美术班，</a:t>
            </a:r>
            <a:endParaRPr lang="en-US" altLang="zh-CN" dirty="0"/>
          </a:p>
          <a:p>
            <a:r>
              <a:rPr lang="zh-CN" altLang="en-US" dirty="0"/>
              <a:t>画了很多漂亮的图片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972A17E8-2CB9-4191-8A9B-C87AC545C523}"/>
              </a:ext>
            </a:extLst>
          </p:cNvPr>
          <p:cNvSpPr txBox="1"/>
          <p:nvPr/>
        </p:nvSpPr>
        <p:spPr>
          <a:xfrm>
            <a:off x="1384661" y="354155"/>
            <a:ext cx="2196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ln w="15875">
                  <a:solidFill>
                    <a:schemeClr val="bg1"/>
                  </a:solidFill>
                </a:ln>
                <a:solidFill>
                  <a:srgbClr val="7CCCE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我的</a:t>
            </a:r>
            <a:r>
              <a:rPr lang="zh-CN" altLang="en-US" sz="2800" b="1" dirty="0">
                <a:ln w="15875">
                  <a:solidFill>
                    <a:schemeClr val="bg1"/>
                  </a:solidFill>
                </a:ln>
                <a:solidFill>
                  <a:srgbClr val="C916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学习</a:t>
            </a:r>
          </a:p>
        </p:txBody>
      </p:sp>
    </p:spTree>
    <p:extLst>
      <p:ext uri="{BB962C8B-B14F-4D97-AF65-F5344CB8AC3E}">
        <p14:creationId xmlns:p14="http://schemas.microsoft.com/office/powerpoint/2010/main" val="346821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random/>
      </p:transition>
    </mc:Choice>
    <mc:Fallback xmlns=""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153" y="1303115"/>
            <a:ext cx="2330204" cy="2211888"/>
          </a:xfrm>
        </p:spPr>
      </p:pic>
      <p:pic>
        <p:nvPicPr>
          <p:cNvPr id="14" name="图片占位符 13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414" y="1117019"/>
            <a:ext cx="2614806" cy="2407321"/>
          </a:xfrm>
        </p:spPr>
      </p:pic>
      <p:pic>
        <p:nvPicPr>
          <p:cNvPr id="8" name="图片占位符 7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880" y="1408932"/>
            <a:ext cx="5207726" cy="4362947"/>
          </a:xfrm>
        </p:spPr>
      </p:pic>
      <p:pic>
        <p:nvPicPr>
          <p:cNvPr id="12" name="图片占位符 11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59" y="4058023"/>
            <a:ext cx="1780862" cy="1740246"/>
          </a:xfr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E1098F11-713C-492A-9BF6-9135CD52A19D}"/>
              </a:ext>
            </a:extLst>
          </p:cNvPr>
          <p:cNvSpPr txBox="1"/>
          <p:nvPr/>
        </p:nvSpPr>
        <p:spPr>
          <a:xfrm>
            <a:off x="1384661" y="354155"/>
            <a:ext cx="2196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ln w="15875">
                  <a:solidFill>
                    <a:schemeClr val="bg1"/>
                  </a:solidFill>
                </a:ln>
                <a:solidFill>
                  <a:srgbClr val="7CCCE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我的</a:t>
            </a:r>
            <a:r>
              <a:rPr lang="zh-CN" altLang="en-US" sz="2800" b="1" dirty="0">
                <a:ln w="15875">
                  <a:solidFill>
                    <a:schemeClr val="bg1"/>
                  </a:solidFill>
                </a:ln>
                <a:solidFill>
                  <a:srgbClr val="C916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学习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C4C2829F-D3C3-41AB-93E4-D05D14194947}"/>
              </a:ext>
            </a:extLst>
          </p:cNvPr>
          <p:cNvGrpSpPr/>
          <p:nvPr/>
        </p:nvGrpSpPr>
        <p:grpSpPr>
          <a:xfrm>
            <a:off x="8066764" y="3590405"/>
            <a:ext cx="3372567" cy="3166170"/>
            <a:chOff x="7007600" y="935631"/>
            <a:chExt cx="5213664" cy="4894594"/>
          </a:xfrm>
        </p:grpSpPr>
        <p:sp>
          <p:nvSpPr>
            <p:cNvPr id="11" name="圆角矩形 13">
              <a:extLst>
                <a:ext uri="{FF2B5EF4-FFF2-40B4-BE49-F238E27FC236}">
                  <a16:creationId xmlns="" xmlns:a16="http://schemas.microsoft.com/office/drawing/2014/main" id="{2B259B52-35B3-4177-B3C9-C52D852DC497}"/>
                </a:ext>
              </a:extLst>
            </p:cNvPr>
            <p:cNvSpPr/>
            <p:nvPr/>
          </p:nvSpPr>
          <p:spPr>
            <a:xfrm rot="21189643">
              <a:off x="7007600" y="1249939"/>
              <a:ext cx="5213664" cy="4270479"/>
            </a:xfrm>
            <a:prstGeom prst="star24">
              <a:avLst/>
            </a:prstGeom>
            <a:solidFill>
              <a:schemeClr val="bg1"/>
            </a:solidFill>
            <a:ln w="38100">
              <a:solidFill>
                <a:srgbClr val="E8CC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 w="381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72014354-9BA7-4246-99A7-DDD92A534CCC}"/>
                </a:ext>
              </a:extLst>
            </p:cNvPr>
            <p:cNvSpPr txBox="1"/>
            <p:nvPr/>
          </p:nvSpPr>
          <p:spPr>
            <a:xfrm rot="21140336">
              <a:off x="7127843" y="935631"/>
              <a:ext cx="4941642" cy="4894594"/>
            </a:xfrm>
            <a:prstGeom prst="star24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zh-CN" altLang="en-US" sz="240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康少女文字W5" panose="040F0509000000000000" pitchFamily="81" charset="-122"/>
                  <a:ea typeface="华康少女文字W5" panose="040F0509000000000000" pitchFamily="81" charset="-122"/>
                </a:rPr>
                <a:t>学习毛笔字，中国的文字最漂亮了</a:t>
              </a:r>
              <a:r>
                <a:rPr lang="en-US" altLang="zh-CN" sz="320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跳跳体简" panose="00020600040101010101" pitchFamily="18" charset="-122"/>
                  <a:ea typeface="汉仪跳跳体简" panose="00020600040101010101" pitchFamily="18" charset="-122"/>
                </a:rPr>
                <a:t>o(^▽^)o</a:t>
              </a:r>
              <a:endParaRPr lang="zh-CN" altLang="en-US" sz="36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984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5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5" presetClass="entr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5" presetClass="entr" presetSubtype="0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9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184" y="1233204"/>
            <a:ext cx="3834881" cy="4441280"/>
          </a:xfrm>
        </p:spPr>
      </p:pic>
      <p:pic>
        <p:nvPicPr>
          <p:cNvPr id="6" name="图片占位符 5"/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500" y="2136710"/>
            <a:ext cx="3960435" cy="2980178"/>
          </a:xfrm>
        </p:spPr>
      </p:pic>
      <p:sp>
        <p:nvSpPr>
          <p:cNvPr id="4" name="矩形 3"/>
          <p:cNvSpPr/>
          <p:nvPr/>
        </p:nvSpPr>
        <p:spPr>
          <a:xfrm>
            <a:off x="1106994" y="1782218"/>
            <a:ext cx="2245328" cy="2221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华康少女文字W5" panose="040F0509000000000000" pitchFamily="81" charset="-122"/>
                <a:ea typeface="华康少女文字W5" panose="040F0509000000000000" pitchFamily="81" charset="-122"/>
              </a:rPr>
              <a:t>妈妈给我请了钢琴教师，我学会了小星星、献给爱丽丝的曲子。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43685695-E5FF-4FFE-8346-C90CA3C088DA}"/>
              </a:ext>
            </a:extLst>
          </p:cNvPr>
          <p:cNvSpPr txBox="1"/>
          <p:nvPr/>
        </p:nvSpPr>
        <p:spPr>
          <a:xfrm>
            <a:off x="1384661" y="354155"/>
            <a:ext cx="2196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ln w="15875">
                  <a:solidFill>
                    <a:schemeClr val="bg1"/>
                  </a:solidFill>
                </a:ln>
                <a:solidFill>
                  <a:srgbClr val="7CCCE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我的</a:t>
            </a:r>
            <a:r>
              <a:rPr lang="zh-CN" altLang="en-US" sz="2800" b="1" dirty="0">
                <a:ln w="15875">
                  <a:solidFill>
                    <a:schemeClr val="bg1"/>
                  </a:solidFill>
                </a:ln>
                <a:solidFill>
                  <a:srgbClr val="C916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学习</a:t>
            </a:r>
          </a:p>
        </p:txBody>
      </p:sp>
    </p:spTree>
    <p:extLst>
      <p:ext uri="{BB962C8B-B14F-4D97-AF65-F5344CB8AC3E}">
        <p14:creationId xmlns:p14="http://schemas.microsoft.com/office/powerpoint/2010/main" val="262075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random/>
      </p:transition>
    </mc:Choice>
    <mc:Fallback xmlns=""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6" r="10926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057" y="1976376"/>
            <a:ext cx="2733757" cy="2727965"/>
          </a:xfrm>
        </p:spPr>
      </p:pic>
      <p:pic>
        <p:nvPicPr>
          <p:cNvPr id="15" name="图片占位符 14"/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702" y="3429000"/>
            <a:ext cx="3302144" cy="3043248"/>
          </a:xfr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434EFCD2-5961-40B9-9D49-BD34384F6016}"/>
              </a:ext>
            </a:extLst>
          </p:cNvPr>
          <p:cNvSpPr txBox="1"/>
          <p:nvPr/>
        </p:nvSpPr>
        <p:spPr>
          <a:xfrm>
            <a:off x="1384661" y="354155"/>
            <a:ext cx="2196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ln w="15875">
                  <a:solidFill>
                    <a:schemeClr val="bg1"/>
                  </a:solidFill>
                </a:ln>
                <a:solidFill>
                  <a:srgbClr val="7CCCE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我的</a:t>
            </a:r>
            <a:r>
              <a:rPr lang="zh-CN" altLang="en-US" sz="2800" b="1" dirty="0">
                <a:ln w="15875">
                  <a:solidFill>
                    <a:schemeClr val="bg1"/>
                  </a:solidFill>
                </a:ln>
                <a:solidFill>
                  <a:srgbClr val="C916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学习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8A02780E-3C36-430A-9385-E27AFD606AC5}"/>
              </a:ext>
            </a:extLst>
          </p:cNvPr>
          <p:cNvGrpSpPr/>
          <p:nvPr/>
        </p:nvGrpSpPr>
        <p:grpSpPr>
          <a:xfrm>
            <a:off x="5913593" y="837993"/>
            <a:ext cx="3372567" cy="2935903"/>
            <a:chOff x="7007600" y="1113617"/>
            <a:chExt cx="5213664" cy="4538623"/>
          </a:xfrm>
        </p:grpSpPr>
        <p:sp>
          <p:nvSpPr>
            <p:cNvPr id="9" name="圆角矩形 13">
              <a:extLst>
                <a:ext uri="{FF2B5EF4-FFF2-40B4-BE49-F238E27FC236}">
                  <a16:creationId xmlns="" xmlns:a16="http://schemas.microsoft.com/office/drawing/2014/main" id="{046AE287-4C80-4928-9D87-D823FC6FCDB0}"/>
                </a:ext>
              </a:extLst>
            </p:cNvPr>
            <p:cNvSpPr/>
            <p:nvPr/>
          </p:nvSpPr>
          <p:spPr>
            <a:xfrm rot="21189643">
              <a:off x="7007600" y="1249939"/>
              <a:ext cx="5213664" cy="4270479"/>
            </a:xfrm>
            <a:prstGeom prst="star24">
              <a:avLst/>
            </a:prstGeom>
            <a:solidFill>
              <a:schemeClr val="bg1"/>
            </a:solidFill>
            <a:ln w="38100">
              <a:solidFill>
                <a:srgbClr val="E8CC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 w="381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211B489D-1735-412E-B319-5780877BE12C}"/>
                </a:ext>
              </a:extLst>
            </p:cNvPr>
            <p:cNvSpPr txBox="1"/>
            <p:nvPr/>
          </p:nvSpPr>
          <p:spPr>
            <a:xfrm rot="21140336">
              <a:off x="7127843" y="1113617"/>
              <a:ext cx="4941642" cy="4538623"/>
            </a:xfrm>
            <a:prstGeom prst="star24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zh-CN" altLang="en-US" sz="240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康少女文字W5" panose="040F0509000000000000" pitchFamily="81" charset="-122"/>
                  <a:ea typeface="华康少女文字W5" panose="040F0509000000000000" pitchFamily="81" charset="-122"/>
                </a:rPr>
                <a:t>我认真完成了作业，并报名了假期辅导班！</a:t>
              </a:r>
              <a:endParaRPr lang="zh-CN" altLang="en-US" sz="36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4590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random/>
      </p:transition>
    </mc:Choice>
    <mc:Fallback xmlns="">
      <p:transition spd="slow" advTm="7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9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>
            <a:extLst>
              <a:ext uri="{FF2B5EF4-FFF2-40B4-BE49-F238E27FC236}">
                <a16:creationId xmlns="" xmlns:a16="http://schemas.microsoft.com/office/drawing/2014/main" id="{F5AA1D38-A1DE-4567-9DC9-DA89490C4C7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96988" y="1352550"/>
            <a:ext cx="9064625" cy="563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3" name="组合 72">
            <a:extLst>
              <a:ext uri="{FF2B5EF4-FFF2-40B4-BE49-F238E27FC236}">
                <a16:creationId xmlns="" xmlns:a16="http://schemas.microsoft.com/office/drawing/2014/main" id="{3E712799-4C77-4956-A7E9-2A684602760E}"/>
              </a:ext>
            </a:extLst>
          </p:cNvPr>
          <p:cNvGrpSpPr/>
          <p:nvPr/>
        </p:nvGrpSpPr>
        <p:grpSpPr>
          <a:xfrm>
            <a:off x="1436918" y="1463828"/>
            <a:ext cx="7175009" cy="4560599"/>
            <a:chOff x="1260476" y="1263650"/>
            <a:chExt cx="8181975" cy="5200650"/>
          </a:xfrm>
        </p:grpSpPr>
        <p:sp>
          <p:nvSpPr>
            <p:cNvPr id="8" name="Freeform 7">
              <a:extLst>
                <a:ext uri="{FF2B5EF4-FFF2-40B4-BE49-F238E27FC236}">
                  <a16:creationId xmlns="" xmlns:a16="http://schemas.microsoft.com/office/drawing/2014/main" id="{DA5DCD35-171C-417B-892B-A4D27D22B3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0476" y="1263650"/>
              <a:ext cx="8181975" cy="5200650"/>
            </a:xfrm>
            <a:custGeom>
              <a:avLst/>
              <a:gdLst>
                <a:gd name="T0" fmla="*/ 6 w 1113"/>
                <a:gd name="T1" fmla="*/ 507 h 706"/>
                <a:gd name="T2" fmla="*/ 41 w 1113"/>
                <a:gd name="T3" fmla="*/ 614 h 706"/>
                <a:gd name="T4" fmla="*/ 312 w 1113"/>
                <a:gd name="T5" fmla="*/ 701 h 706"/>
                <a:gd name="T6" fmla="*/ 775 w 1113"/>
                <a:gd name="T7" fmla="*/ 702 h 706"/>
                <a:gd name="T8" fmla="*/ 894 w 1113"/>
                <a:gd name="T9" fmla="*/ 702 h 706"/>
                <a:gd name="T10" fmla="*/ 1088 w 1113"/>
                <a:gd name="T11" fmla="*/ 507 h 706"/>
                <a:gd name="T12" fmla="*/ 1058 w 1113"/>
                <a:gd name="T13" fmla="*/ 181 h 706"/>
                <a:gd name="T14" fmla="*/ 506 w 1113"/>
                <a:gd name="T15" fmla="*/ 82 h 706"/>
                <a:gd name="T16" fmla="*/ 10 w 1113"/>
                <a:gd name="T17" fmla="*/ 320 h 706"/>
                <a:gd name="T18" fmla="*/ 6 w 1113"/>
                <a:gd name="T19" fmla="*/ 507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3" h="706">
                  <a:moveTo>
                    <a:pt x="6" y="507"/>
                  </a:moveTo>
                  <a:cubicBezTo>
                    <a:pt x="9" y="546"/>
                    <a:pt x="19" y="583"/>
                    <a:pt x="41" y="614"/>
                  </a:cubicBezTo>
                  <a:cubicBezTo>
                    <a:pt x="99" y="692"/>
                    <a:pt x="223" y="698"/>
                    <a:pt x="312" y="701"/>
                  </a:cubicBezTo>
                  <a:cubicBezTo>
                    <a:pt x="466" y="706"/>
                    <a:pt x="621" y="702"/>
                    <a:pt x="775" y="702"/>
                  </a:cubicBezTo>
                  <a:cubicBezTo>
                    <a:pt x="815" y="702"/>
                    <a:pt x="854" y="702"/>
                    <a:pt x="894" y="702"/>
                  </a:cubicBezTo>
                  <a:cubicBezTo>
                    <a:pt x="1001" y="702"/>
                    <a:pt x="1088" y="615"/>
                    <a:pt x="1088" y="507"/>
                  </a:cubicBezTo>
                  <a:cubicBezTo>
                    <a:pt x="1088" y="399"/>
                    <a:pt x="1113" y="280"/>
                    <a:pt x="1058" y="181"/>
                  </a:cubicBezTo>
                  <a:cubicBezTo>
                    <a:pt x="958" y="0"/>
                    <a:pt x="669" y="81"/>
                    <a:pt x="506" y="82"/>
                  </a:cubicBezTo>
                  <a:cubicBezTo>
                    <a:pt x="299" y="83"/>
                    <a:pt x="12" y="29"/>
                    <a:pt x="10" y="320"/>
                  </a:cubicBezTo>
                  <a:cubicBezTo>
                    <a:pt x="10" y="376"/>
                    <a:pt x="0" y="445"/>
                    <a:pt x="6" y="507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="" xmlns:a16="http://schemas.microsoft.com/office/drawing/2014/main" id="{5065F250-0902-4D36-A90E-A0D09E157A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06551" y="1993900"/>
              <a:ext cx="7372350" cy="4183063"/>
            </a:xfrm>
            <a:custGeom>
              <a:avLst/>
              <a:gdLst>
                <a:gd name="T0" fmla="*/ 443 w 1003"/>
                <a:gd name="T1" fmla="*/ 560 h 568"/>
                <a:gd name="T2" fmla="*/ 466 w 1003"/>
                <a:gd name="T3" fmla="*/ 560 h 568"/>
                <a:gd name="T4" fmla="*/ 375 w 1003"/>
                <a:gd name="T5" fmla="*/ 568 h 568"/>
                <a:gd name="T6" fmla="*/ 511 w 1003"/>
                <a:gd name="T7" fmla="*/ 560 h 568"/>
                <a:gd name="T8" fmla="*/ 329 w 1003"/>
                <a:gd name="T9" fmla="*/ 567 h 568"/>
                <a:gd name="T10" fmla="*/ 557 w 1003"/>
                <a:gd name="T11" fmla="*/ 559 h 568"/>
                <a:gd name="T12" fmla="*/ 603 w 1003"/>
                <a:gd name="T13" fmla="*/ 559 h 568"/>
                <a:gd name="T14" fmla="*/ 648 w 1003"/>
                <a:gd name="T15" fmla="*/ 559 h 568"/>
                <a:gd name="T16" fmla="*/ 694 w 1003"/>
                <a:gd name="T17" fmla="*/ 567 h 568"/>
                <a:gd name="T18" fmla="*/ 739 w 1003"/>
                <a:gd name="T19" fmla="*/ 558 h 568"/>
                <a:gd name="T20" fmla="*/ 285 w 1003"/>
                <a:gd name="T21" fmla="*/ 566 h 568"/>
                <a:gd name="T22" fmla="*/ 306 w 1003"/>
                <a:gd name="T23" fmla="*/ 567 h 568"/>
                <a:gd name="T24" fmla="*/ 785 w 1003"/>
                <a:gd name="T25" fmla="*/ 567 h 568"/>
                <a:gd name="T26" fmla="*/ 831 w 1003"/>
                <a:gd name="T27" fmla="*/ 566 h 568"/>
                <a:gd name="T28" fmla="*/ 261 w 1003"/>
                <a:gd name="T29" fmla="*/ 566 h 568"/>
                <a:gd name="T30" fmla="*/ 215 w 1003"/>
                <a:gd name="T31" fmla="*/ 563 h 568"/>
                <a:gd name="T32" fmla="*/ 876 w 1003"/>
                <a:gd name="T33" fmla="*/ 557 h 568"/>
                <a:gd name="T34" fmla="*/ 169 w 1003"/>
                <a:gd name="T35" fmla="*/ 557 h 568"/>
                <a:gd name="T36" fmla="*/ 125 w 1003"/>
                <a:gd name="T37" fmla="*/ 546 h 568"/>
                <a:gd name="T38" fmla="*/ 918 w 1003"/>
                <a:gd name="T39" fmla="*/ 537 h 568"/>
                <a:gd name="T40" fmla="*/ 82 w 1003"/>
                <a:gd name="T41" fmla="*/ 528 h 568"/>
                <a:gd name="T42" fmla="*/ 954 w 1003"/>
                <a:gd name="T43" fmla="*/ 507 h 568"/>
                <a:gd name="T44" fmla="*/ 42 w 1003"/>
                <a:gd name="T45" fmla="*/ 483 h 568"/>
                <a:gd name="T46" fmla="*/ 981 w 1003"/>
                <a:gd name="T47" fmla="*/ 444 h 568"/>
                <a:gd name="T48" fmla="*/ 19 w 1003"/>
                <a:gd name="T49" fmla="*/ 436 h 568"/>
                <a:gd name="T50" fmla="*/ 990 w 1003"/>
                <a:gd name="T51" fmla="*/ 401 h 568"/>
                <a:gd name="T52" fmla="*/ 1 w 1003"/>
                <a:gd name="T53" fmla="*/ 389 h 568"/>
                <a:gd name="T54" fmla="*/ 999 w 1003"/>
                <a:gd name="T55" fmla="*/ 378 h 568"/>
                <a:gd name="T56" fmla="*/ 0 w 1003"/>
                <a:gd name="T57" fmla="*/ 366 h 568"/>
                <a:gd name="T58" fmla="*/ 9 w 1003"/>
                <a:gd name="T59" fmla="*/ 365 h 568"/>
                <a:gd name="T60" fmla="*/ 993 w 1003"/>
                <a:gd name="T61" fmla="*/ 310 h 568"/>
                <a:gd name="T62" fmla="*/ 1 w 1003"/>
                <a:gd name="T63" fmla="*/ 320 h 568"/>
                <a:gd name="T64" fmla="*/ 994 w 1003"/>
                <a:gd name="T65" fmla="*/ 287 h 568"/>
                <a:gd name="T66" fmla="*/ 4 w 1003"/>
                <a:gd name="T67" fmla="*/ 274 h 568"/>
                <a:gd name="T68" fmla="*/ 994 w 1003"/>
                <a:gd name="T69" fmla="*/ 219 h 568"/>
                <a:gd name="T70" fmla="*/ 7 w 1003"/>
                <a:gd name="T71" fmla="*/ 206 h 568"/>
                <a:gd name="T72" fmla="*/ 987 w 1003"/>
                <a:gd name="T73" fmla="*/ 175 h 568"/>
                <a:gd name="T74" fmla="*/ 10 w 1003"/>
                <a:gd name="T75" fmla="*/ 183 h 568"/>
                <a:gd name="T76" fmla="*/ 974 w 1003"/>
                <a:gd name="T77" fmla="*/ 132 h 568"/>
                <a:gd name="T78" fmla="*/ 21 w 1003"/>
                <a:gd name="T79" fmla="*/ 138 h 568"/>
                <a:gd name="T80" fmla="*/ 962 w 1003"/>
                <a:gd name="T81" fmla="*/ 109 h 568"/>
                <a:gd name="T82" fmla="*/ 964 w 1003"/>
                <a:gd name="T83" fmla="*/ 112 h 568"/>
                <a:gd name="T84" fmla="*/ 50 w 1003"/>
                <a:gd name="T85" fmla="*/ 102 h 568"/>
                <a:gd name="T86" fmla="*/ 938 w 1003"/>
                <a:gd name="T87" fmla="*/ 76 h 568"/>
                <a:gd name="T88" fmla="*/ 81 w 1003"/>
                <a:gd name="T89" fmla="*/ 71 h 568"/>
                <a:gd name="T90" fmla="*/ 120 w 1003"/>
                <a:gd name="T91" fmla="*/ 49 h 568"/>
                <a:gd name="T92" fmla="*/ 903 w 1003"/>
                <a:gd name="T93" fmla="*/ 48 h 568"/>
                <a:gd name="T94" fmla="*/ 162 w 1003"/>
                <a:gd name="T95" fmla="*/ 35 h 568"/>
                <a:gd name="T96" fmla="*/ 863 w 1003"/>
                <a:gd name="T97" fmla="*/ 29 h 568"/>
                <a:gd name="T98" fmla="*/ 207 w 1003"/>
                <a:gd name="T99" fmla="*/ 27 h 568"/>
                <a:gd name="T100" fmla="*/ 457 w 1003"/>
                <a:gd name="T101" fmla="*/ 25 h 568"/>
                <a:gd name="T102" fmla="*/ 480 w 1003"/>
                <a:gd name="T103" fmla="*/ 25 h 568"/>
                <a:gd name="T104" fmla="*/ 411 w 1003"/>
                <a:gd name="T105" fmla="*/ 24 h 568"/>
                <a:gd name="T106" fmla="*/ 252 w 1003"/>
                <a:gd name="T107" fmla="*/ 23 h 568"/>
                <a:gd name="T108" fmla="*/ 366 w 1003"/>
                <a:gd name="T109" fmla="*/ 23 h 568"/>
                <a:gd name="T110" fmla="*/ 304 w 1003"/>
                <a:gd name="T111" fmla="*/ 14 h 568"/>
                <a:gd name="T112" fmla="*/ 547 w 1003"/>
                <a:gd name="T113" fmla="*/ 11 h 568"/>
                <a:gd name="T114" fmla="*/ 593 w 1003"/>
                <a:gd name="T115" fmla="*/ 7 h 568"/>
                <a:gd name="T116" fmla="*/ 799 w 1003"/>
                <a:gd name="T117" fmla="*/ 5 h 568"/>
                <a:gd name="T118" fmla="*/ 638 w 1003"/>
                <a:gd name="T119" fmla="*/ 4 h 568"/>
                <a:gd name="T120" fmla="*/ 753 w 1003"/>
                <a:gd name="T121" fmla="*/ 1 h 568"/>
                <a:gd name="T122" fmla="*/ 684 w 1003"/>
                <a:gd name="T123" fmla="*/ 1 h 568"/>
                <a:gd name="T124" fmla="*/ 730 w 1003"/>
                <a:gd name="T125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03" h="568">
                  <a:moveTo>
                    <a:pt x="436" y="568"/>
                  </a:moveTo>
                  <a:cubicBezTo>
                    <a:pt x="431" y="568"/>
                    <a:pt x="426" y="568"/>
                    <a:pt x="420" y="568"/>
                  </a:cubicBezTo>
                  <a:cubicBezTo>
                    <a:pt x="420" y="560"/>
                    <a:pt x="420" y="560"/>
                    <a:pt x="420" y="560"/>
                  </a:cubicBezTo>
                  <a:cubicBezTo>
                    <a:pt x="427" y="560"/>
                    <a:pt x="433" y="560"/>
                    <a:pt x="439" y="560"/>
                  </a:cubicBezTo>
                  <a:cubicBezTo>
                    <a:pt x="443" y="560"/>
                    <a:pt x="443" y="560"/>
                    <a:pt x="443" y="560"/>
                  </a:cubicBezTo>
                  <a:cubicBezTo>
                    <a:pt x="443" y="568"/>
                    <a:pt x="443" y="568"/>
                    <a:pt x="443" y="568"/>
                  </a:cubicBezTo>
                  <a:cubicBezTo>
                    <a:pt x="439" y="568"/>
                    <a:pt x="439" y="568"/>
                    <a:pt x="439" y="568"/>
                  </a:cubicBezTo>
                  <a:cubicBezTo>
                    <a:pt x="438" y="568"/>
                    <a:pt x="437" y="568"/>
                    <a:pt x="436" y="568"/>
                  </a:cubicBezTo>
                  <a:close/>
                  <a:moveTo>
                    <a:pt x="466" y="568"/>
                  </a:moveTo>
                  <a:cubicBezTo>
                    <a:pt x="466" y="560"/>
                    <a:pt x="466" y="560"/>
                    <a:pt x="466" y="560"/>
                  </a:cubicBezTo>
                  <a:cubicBezTo>
                    <a:pt x="489" y="560"/>
                    <a:pt x="489" y="560"/>
                    <a:pt x="489" y="560"/>
                  </a:cubicBezTo>
                  <a:cubicBezTo>
                    <a:pt x="489" y="568"/>
                    <a:pt x="489" y="568"/>
                    <a:pt x="489" y="568"/>
                  </a:cubicBezTo>
                  <a:lnTo>
                    <a:pt x="466" y="568"/>
                  </a:lnTo>
                  <a:close/>
                  <a:moveTo>
                    <a:pt x="398" y="568"/>
                  </a:moveTo>
                  <a:cubicBezTo>
                    <a:pt x="390" y="568"/>
                    <a:pt x="382" y="568"/>
                    <a:pt x="375" y="568"/>
                  </a:cubicBezTo>
                  <a:cubicBezTo>
                    <a:pt x="375" y="560"/>
                    <a:pt x="375" y="560"/>
                    <a:pt x="375" y="560"/>
                  </a:cubicBezTo>
                  <a:cubicBezTo>
                    <a:pt x="382" y="560"/>
                    <a:pt x="390" y="560"/>
                    <a:pt x="398" y="560"/>
                  </a:cubicBezTo>
                  <a:lnTo>
                    <a:pt x="398" y="568"/>
                  </a:lnTo>
                  <a:close/>
                  <a:moveTo>
                    <a:pt x="512" y="568"/>
                  </a:moveTo>
                  <a:cubicBezTo>
                    <a:pt x="511" y="560"/>
                    <a:pt x="511" y="560"/>
                    <a:pt x="511" y="560"/>
                  </a:cubicBezTo>
                  <a:cubicBezTo>
                    <a:pt x="519" y="560"/>
                    <a:pt x="527" y="559"/>
                    <a:pt x="534" y="559"/>
                  </a:cubicBezTo>
                  <a:cubicBezTo>
                    <a:pt x="534" y="568"/>
                    <a:pt x="534" y="568"/>
                    <a:pt x="534" y="568"/>
                  </a:cubicBezTo>
                  <a:cubicBezTo>
                    <a:pt x="527" y="568"/>
                    <a:pt x="519" y="568"/>
                    <a:pt x="512" y="568"/>
                  </a:cubicBezTo>
                  <a:close/>
                  <a:moveTo>
                    <a:pt x="352" y="568"/>
                  </a:moveTo>
                  <a:cubicBezTo>
                    <a:pt x="344" y="568"/>
                    <a:pt x="337" y="568"/>
                    <a:pt x="329" y="567"/>
                  </a:cubicBezTo>
                  <a:cubicBezTo>
                    <a:pt x="329" y="559"/>
                    <a:pt x="329" y="559"/>
                    <a:pt x="329" y="559"/>
                  </a:cubicBezTo>
                  <a:cubicBezTo>
                    <a:pt x="337" y="559"/>
                    <a:pt x="344" y="559"/>
                    <a:pt x="352" y="559"/>
                  </a:cubicBezTo>
                  <a:lnTo>
                    <a:pt x="352" y="568"/>
                  </a:lnTo>
                  <a:close/>
                  <a:moveTo>
                    <a:pt x="557" y="568"/>
                  </a:moveTo>
                  <a:cubicBezTo>
                    <a:pt x="557" y="559"/>
                    <a:pt x="557" y="559"/>
                    <a:pt x="557" y="559"/>
                  </a:cubicBezTo>
                  <a:cubicBezTo>
                    <a:pt x="580" y="559"/>
                    <a:pt x="580" y="559"/>
                    <a:pt x="580" y="559"/>
                  </a:cubicBezTo>
                  <a:cubicBezTo>
                    <a:pt x="580" y="568"/>
                    <a:pt x="580" y="568"/>
                    <a:pt x="580" y="568"/>
                  </a:cubicBezTo>
                  <a:lnTo>
                    <a:pt x="557" y="568"/>
                  </a:lnTo>
                  <a:close/>
                  <a:moveTo>
                    <a:pt x="603" y="567"/>
                  </a:moveTo>
                  <a:cubicBezTo>
                    <a:pt x="603" y="559"/>
                    <a:pt x="603" y="559"/>
                    <a:pt x="603" y="559"/>
                  </a:cubicBezTo>
                  <a:cubicBezTo>
                    <a:pt x="625" y="559"/>
                    <a:pt x="625" y="559"/>
                    <a:pt x="625" y="559"/>
                  </a:cubicBezTo>
                  <a:cubicBezTo>
                    <a:pt x="625" y="567"/>
                    <a:pt x="625" y="567"/>
                    <a:pt x="625" y="567"/>
                  </a:cubicBezTo>
                  <a:lnTo>
                    <a:pt x="603" y="567"/>
                  </a:lnTo>
                  <a:close/>
                  <a:moveTo>
                    <a:pt x="648" y="567"/>
                  </a:moveTo>
                  <a:cubicBezTo>
                    <a:pt x="648" y="559"/>
                    <a:pt x="648" y="559"/>
                    <a:pt x="648" y="559"/>
                  </a:cubicBezTo>
                  <a:cubicBezTo>
                    <a:pt x="656" y="559"/>
                    <a:pt x="663" y="559"/>
                    <a:pt x="671" y="559"/>
                  </a:cubicBezTo>
                  <a:cubicBezTo>
                    <a:pt x="671" y="567"/>
                    <a:pt x="671" y="567"/>
                    <a:pt x="671" y="567"/>
                  </a:cubicBezTo>
                  <a:cubicBezTo>
                    <a:pt x="663" y="567"/>
                    <a:pt x="656" y="567"/>
                    <a:pt x="648" y="567"/>
                  </a:cubicBezTo>
                  <a:close/>
                  <a:moveTo>
                    <a:pt x="717" y="567"/>
                  </a:moveTo>
                  <a:cubicBezTo>
                    <a:pt x="694" y="567"/>
                    <a:pt x="694" y="567"/>
                    <a:pt x="694" y="567"/>
                  </a:cubicBezTo>
                  <a:cubicBezTo>
                    <a:pt x="694" y="558"/>
                    <a:pt x="694" y="558"/>
                    <a:pt x="694" y="558"/>
                  </a:cubicBezTo>
                  <a:cubicBezTo>
                    <a:pt x="717" y="558"/>
                    <a:pt x="717" y="558"/>
                    <a:pt x="717" y="558"/>
                  </a:cubicBezTo>
                  <a:lnTo>
                    <a:pt x="717" y="567"/>
                  </a:lnTo>
                  <a:close/>
                  <a:moveTo>
                    <a:pt x="739" y="567"/>
                  </a:moveTo>
                  <a:cubicBezTo>
                    <a:pt x="739" y="558"/>
                    <a:pt x="739" y="558"/>
                    <a:pt x="739" y="558"/>
                  </a:cubicBezTo>
                  <a:cubicBezTo>
                    <a:pt x="762" y="558"/>
                    <a:pt x="762" y="558"/>
                    <a:pt x="762" y="558"/>
                  </a:cubicBezTo>
                  <a:cubicBezTo>
                    <a:pt x="762" y="567"/>
                    <a:pt x="762" y="567"/>
                    <a:pt x="762" y="567"/>
                  </a:cubicBezTo>
                  <a:lnTo>
                    <a:pt x="739" y="567"/>
                  </a:lnTo>
                  <a:close/>
                  <a:moveTo>
                    <a:pt x="306" y="567"/>
                  </a:moveTo>
                  <a:cubicBezTo>
                    <a:pt x="299" y="567"/>
                    <a:pt x="292" y="567"/>
                    <a:pt x="285" y="566"/>
                  </a:cubicBezTo>
                  <a:cubicBezTo>
                    <a:pt x="283" y="566"/>
                    <a:pt x="283" y="566"/>
                    <a:pt x="283" y="566"/>
                  </a:cubicBezTo>
                  <a:cubicBezTo>
                    <a:pt x="284" y="558"/>
                    <a:pt x="284" y="558"/>
                    <a:pt x="284" y="558"/>
                  </a:cubicBezTo>
                  <a:cubicBezTo>
                    <a:pt x="285" y="558"/>
                    <a:pt x="285" y="558"/>
                    <a:pt x="285" y="558"/>
                  </a:cubicBezTo>
                  <a:cubicBezTo>
                    <a:pt x="292" y="558"/>
                    <a:pt x="299" y="558"/>
                    <a:pt x="306" y="558"/>
                  </a:cubicBezTo>
                  <a:lnTo>
                    <a:pt x="306" y="567"/>
                  </a:lnTo>
                  <a:close/>
                  <a:moveTo>
                    <a:pt x="785" y="567"/>
                  </a:moveTo>
                  <a:cubicBezTo>
                    <a:pt x="785" y="558"/>
                    <a:pt x="785" y="558"/>
                    <a:pt x="785" y="558"/>
                  </a:cubicBezTo>
                  <a:cubicBezTo>
                    <a:pt x="808" y="558"/>
                    <a:pt x="808" y="558"/>
                    <a:pt x="808" y="558"/>
                  </a:cubicBezTo>
                  <a:cubicBezTo>
                    <a:pt x="808" y="567"/>
                    <a:pt x="808" y="567"/>
                    <a:pt x="808" y="567"/>
                  </a:cubicBezTo>
                  <a:lnTo>
                    <a:pt x="785" y="567"/>
                  </a:lnTo>
                  <a:close/>
                  <a:moveTo>
                    <a:pt x="831" y="566"/>
                  </a:moveTo>
                  <a:cubicBezTo>
                    <a:pt x="830" y="558"/>
                    <a:pt x="830" y="558"/>
                    <a:pt x="830" y="558"/>
                  </a:cubicBezTo>
                  <a:cubicBezTo>
                    <a:pt x="838" y="557"/>
                    <a:pt x="845" y="556"/>
                    <a:pt x="852" y="555"/>
                  </a:cubicBezTo>
                  <a:cubicBezTo>
                    <a:pt x="854" y="563"/>
                    <a:pt x="854" y="563"/>
                    <a:pt x="854" y="563"/>
                  </a:cubicBezTo>
                  <a:cubicBezTo>
                    <a:pt x="846" y="565"/>
                    <a:pt x="839" y="566"/>
                    <a:pt x="831" y="566"/>
                  </a:cubicBezTo>
                  <a:close/>
                  <a:moveTo>
                    <a:pt x="261" y="566"/>
                  </a:moveTo>
                  <a:cubicBezTo>
                    <a:pt x="253" y="565"/>
                    <a:pt x="246" y="565"/>
                    <a:pt x="238" y="564"/>
                  </a:cubicBezTo>
                  <a:cubicBezTo>
                    <a:pt x="238" y="556"/>
                    <a:pt x="238" y="556"/>
                    <a:pt x="238" y="556"/>
                  </a:cubicBezTo>
                  <a:cubicBezTo>
                    <a:pt x="246" y="556"/>
                    <a:pt x="254" y="557"/>
                    <a:pt x="261" y="557"/>
                  </a:cubicBezTo>
                  <a:lnTo>
                    <a:pt x="261" y="566"/>
                  </a:lnTo>
                  <a:close/>
                  <a:moveTo>
                    <a:pt x="215" y="563"/>
                  </a:moveTo>
                  <a:cubicBezTo>
                    <a:pt x="207" y="562"/>
                    <a:pt x="199" y="561"/>
                    <a:pt x="192" y="560"/>
                  </a:cubicBezTo>
                  <a:cubicBezTo>
                    <a:pt x="193" y="552"/>
                    <a:pt x="193" y="552"/>
                    <a:pt x="193" y="552"/>
                  </a:cubicBezTo>
                  <a:cubicBezTo>
                    <a:pt x="200" y="553"/>
                    <a:pt x="208" y="553"/>
                    <a:pt x="216" y="554"/>
                  </a:cubicBezTo>
                  <a:lnTo>
                    <a:pt x="215" y="563"/>
                  </a:lnTo>
                  <a:close/>
                  <a:moveTo>
                    <a:pt x="876" y="557"/>
                  </a:moveTo>
                  <a:cubicBezTo>
                    <a:pt x="874" y="549"/>
                    <a:pt x="874" y="549"/>
                    <a:pt x="874" y="549"/>
                  </a:cubicBezTo>
                  <a:cubicBezTo>
                    <a:pt x="881" y="547"/>
                    <a:pt x="888" y="544"/>
                    <a:pt x="894" y="541"/>
                  </a:cubicBezTo>
                  <a:cubicBezTo>
                    <a:pt x="898" y="548"/>
                    <a:pt x="898" y="548"/>
                    <a:pt x="898" y="548"/>
                  </a:cubicBezTo>
                  <a:cubicBezTo>
                    <a:pt x="891" y="552"/>
                    <a:pt x="884" y="555"/>
                    <a:pt x="876" y="557"/>
                  </a:cubicBezTo>
                  <a:close/>
                  <a:moveTo>
                    <a:pt x="169" y="557"/>
                  </a:moveTo>
                  <a:cubicBezTo>
                    <a:pt x="162" y="555"/>
                    <a:pt x="154" y="554"/>
                    <a:pt x="147" y="552"/>
                  </a:cubicBezTo>
                  <a:cubicBezTo>
                    <a:pt x="149" y="544"/>
                    <a:pt x="149" y="544"/>
                    <a:pt x="149" y="544"/>
                  </a:cubicBezTo>
                  <a:cubicBezTo>
                    <a:pt x="156" y="545"/>
                    <a:pt x="163" y="547"/>
                    <a:pt x="171" y="548"/>
                  </a:cubicBezTo>
                  <a:lnTo>
                    <a:pt x="169" y="557"/>
                  </a:lnTo>
                  <a:close/>
                  <a:moveTo>
                    <a:pt x="125" y="546"/>
                  </a:moveTo>
                  <a:cubicBezTo>
                    <a:pt x="117" y="543"/>
                    <a:pt x="110" y="541"/>
                    <a:pt x="103" y="538"/>
                  </a:cubicBezTo>
                  <a:cubicBezTo>
                    <a:pt x="106" y="530"/>
                    <a:pt x="106" y="530"/>
                    <a:pt x="106" y="530"/>
                  </a:cubicBezTo>
                  <a:cubicBezTo>
                    <a:pt x="113" y="533"/>
                    <a:pt x="120" y="535"/>
                    <a:pt x="127" y="538"/>
                  </a:cubicBezTo>
                  <a:lnTo>
                    <a:pt x="125" y="546"/>
                  </a:lnTo>
                  <a:close/>
                  <a:moveTo>
                    <a:pt x="918" y="537"/>
                  </a:moveTo>
                  <a:cubicBezTo>
                    <a:pt x="914" y="530"/>
                    <a:pt x="914" y="530"/>
                    <a:pt x="914" y="530"/>
                  </a:cubicBezTo>
                  <a:cubicBezTo>
                    <a:pt x="920" y="526"/>
                    <a:pt x="926" y="521"/>
                    <a:pt x="932" y="516"/>
                  </a:cubicBezTo>
                  <a:cubicBezTo>
                    <a:pt x="937" y="523"/>
                    <a:pt x="937" y="523"/>
                    <a:pt x="937" y="523"/>
                  </a:cubicBezTo>
                  <a:cubicBezTo>
                    <a:pt x="931" y="528"/>
                    <a:pt x="925" y="533"/>
                    <a:pt x="918" y="537"/>
                  </a:cubicBezTo>
                  <a:close/>
                  <a:moveTo>
                    <a:pt x="82" y="528"/>
                  </a:moveTo>
                  <a:cubicBezTo>
                    <a:pt x="75" y="524"/>
                    <a:pt x="68" y="519"/>
                    <a:pt x="62" y="515"/>
                  </a:cubicBezTo>
                  <a:cubicBezTo>
                    <a:pt x="67" y="508"/>
                    <a:pt x="67" y="508"/>
                    <a:pt x="67" y="508"/>
                  </a:cubicBezTo>
                  <a:cubicBezTo>
                    <a:pt x="73" y="512"/>
                    <a:pt x="79" y="516"/>
                    <a:pt x="86" y="520"/>
                  </a:cubicBezTo>
                  <a:lnTo>
                    <a:pt x="82" y="528"/>
                  </a:lnTo>
                  <a:close/>
                  <a:moveTo>
                    <a:pt x="954" y="507"/>
                  </a:moveTo>
                  <a:cubicBezTo>
                    <a:pt x="948" y="501"/>
                    <a:pt x="948" y="501"/>
                    <a:pt x="948" y="501"/>
                  </a:cubicBezTo>
                  <a:cubicBezTo>
                    <a:pt x="953" y="496"/>
                    <a:pt x="957" y="490"/>
                    <a:pt x="961" y="484"/>
                  </a:cubicBezTo>
                  <a:cubicBezTo>
                    <a:pt x="968" y="488"/>
                    <a:pt x="968" y="488"/>
                    <a:pt x="968" y="488"/>
                  </a:cubicBezTo>
                  <a:cubicBezTo>
                    <a:pt x="964" y="495"/>
                    <a:pt x="959" y="501"/>
                    <a:pt x="954" y="507"/>
                  </a:cubicBezTo>
                  <a:close/>
                  <a:moveTo>
                    <a:pt x="45" y="499"/>
                  </a:moveTo>
                  <a:cubicBezTo>
                    <a:pt x="42" y="496"/>
                    <a:pt x="38" y="492"/>
                    <a:pt x="35" y="488"/>
                  </a:cubicBezTo>
                  <a:cubicBezTo>
                    <a:pt x="34" y="486"/>
                    <a:pt x="32" y="483"/>
                    <a:pt x="30" y="481"/>
                  </a:cubicBezTo>
                  <a:cubicBezTo>
                    <a:pt x="37" y="476"/>
                    <a:pt x="37" y="476"/>
                    <a:pt x="37" y="476"/>
                  </a:cubicBezTo>
                  <a:cubicBezTo>
                    <a:pt x="39" y="478"/>
                    <a:pt x="40" y="481"/>
                    <a:pt x="42" y="483"/>
                  </a:cubicBezTo>
                  <a:cubicBezTo>
                    <a:pt x="45" y="487"/>
                    <a:pt x="48" y="490"/>
                    <a:pt x="51" y="493"/>
                  </a:cubicBezTo>
                  <a:lnTo>
                    <a:pt x="45" y="499"/>
                  </a:lnTo>
                  <a:close/>
                  <a:moveTo>
                    <a:pt x="980" y="468"/>
                  </a:moveTo>
                  <a:cubicBezTo>
                    <a:pt x="973" y="465"/>
                    <a:pt x="973" y="465"/>
                    <a:pt x="973" y="465"/>
                  </a:cubicBezTo>
                  <a:cubicBezTo>
                    <a:pt x="976" y="458"/>
                    <a:pt x="979" y="451"/>
                    <a:pt x="981" y="444"/>
                  </a:cubicBezTo>
                  <a:cubicBezTo>
                    <a:pt x="989" y="447"/>
                    <a:pt x="989" y="447"/>
                    <a:pt x="989" y="447"/>
                  </a:cubicBezTo>
                  <a:cubicBezTo>
                    <a:pt x="987" y="454"/>
                    <a:pt x="984" y="461"/>
                    <a:pt x="980" y="468"/>
                  </a:cubicBezTo>
                  <a:close/>
                  <a:moveTo>
                    <a:pt x="19" y="460"/>
                  </a:moveTo>
                  <a:cubicBezTo>
                    <a:pt x="16" y="454"/>
                    <a:pt x="13" y="446"/>
                    <a:pt x="10" y="439"/>
                  </a:cubicBezTo>
                  <a:cubicBezTo>
                    <a:pt x="19" y="436"/>
                    <a:pt x="19" y="436"/>
                    <a:pt x="19" y="436"/>
                  </a:cubicBezTo>
                  <a:cubicBezTo>
                    <a:pt x="21" y="443"/>
                    <a:pt x="23" y="450"/>
                    <a:pt x="26" y="457"/>
                  </a:cubicBezTo>
                  <a:lnTo>
                    <a:pt x="19" y="460"/>
                  </a:lnTo>
                  <a:close/>
                  <a:moveTo>
                    <a:pt x="995" y="424"/>
                  </a:moveTo>
                  <a:cubicBezTo>
                    <a:pt x="987" y="423"/>
                    <a:pt x="987" y="423"/>
                    <a:pt x="987" y="423"/>
                  </a:cubicBezTo>
                  <a:cubicBezTo>
                    <a:pt x="988" y="415"/>
                    <a:pt x="989" y="408"/>
                    <a:pt x="990" y="401"/>
                  </a:cubicBezTo>
                  <a:cubicBezTo>
                    <a:pt x="998" y="401"/>
                    <a:pt x="998" y="401"/>
                    <a:pt x="998" y="401"/>
                  </a:cubicBezTo>
                  <a:cubicBezTo>
                    <a:pt x="998" y="409"/>
                    <a:pt x="997" y="417"/>
                    <a:pt x="995" y="424"/>
                  </a:cubicBezTo>
                  <a:close/>
                  <a:moveTo>
                    <a:pt x="5" y="416"/>
                  </a:moveTo>
                  <a:cubicBezTo>
                    <a:pt x="4" y="409"/>
                    <a:pt x="3" y="401"/>
                    <a:pt x="2" y="393"/>
                  </a:cubicBezTo>
                  <a:cubicBezTo>
                    <a:pt x="2" y="392"/>
                    <a:pt x="1" y="390"/>
                    <a:pt x="1" y="389"/>
                  </a:cubicBezTo>
                  <a:cubicBezTo>
                    <a:pt x="10" y="388"/>
                    <a:pt x="10" y="388"/>
                    <a:pt x="10" y="388"/>
                  </a:cubicBezTo>
                  <a:cubicBezTo>
                    <a:pt x="10" y="389"/>
                    <a:pt x="10" y="391"/>
                    <a:pt x="10" y="392"/>
                  </a:cubicBezTo>
                  <a:cubicBezTo>
                    <a:pt x="11" y="400"/>
                    <a:pt x="12" y="407"/>
                    <a:pt x="13" y="414"/>
                  </a:cubicBezTo>
                  <a:lnTo>
                    <a:pt x="5" y="416"/>
                  </a:lnTo>
                  <a:close/>
                  <a:moveTo>
                    <a:pt x="999" y="378"/>
                  </a:moveTo>
                  <a:cubicBezTo>
                    <a:pt x="990" y="378"/>
                    <a:pt x="990" y="378"/>
                    <a:pt x="990" y="378"/>
                  </a:cubicBezTo>
                  <a:cubicBezTo>
                    <a:pt x="990" y="370"/>
                    <a:pt x="991" y="363"/>
                    <a:pt x="991" y="355"/>
                  </a:cubicBezTo>
                  <a:cubicBezTo>
                    <a:pt x="999" y="356"/>
                    <a:pt x="999" y="356"/>
                    <a:pt x="999" y="356"/>
                  </a:cubicBezTo>
                  <a:cubicBezTo>
                    <a:pt x="999" y="363"/>
                    <a:pt x="999" y="371"/>
                    <a:pt x="999" y="378"/>
                  </a:cubicBezTo>
                  <a:close/>
                  <a:moveTo>
                    <a:pt x="0" y="366"/>
                  </a:moveTo>
                  <a:cubicBezTo>
                    <a:pt x="0" y="363"/>
                    <a:pt x="0" y="359"/>
                    <a:pt x="0" y="356"/>
                  </a:cubicBezTo>
                  <a:cubicBezTo>
                    <a:pt x="0" y="352"/>
                    <a:pt x="0" y="347"/>
                    <a:pt x="0" y="343"/>
                  </a:cubicBezTo>
                  <a:cubicBezTo>
                    <a:pt x="9" y="343"/>
                    <a:pt x="9" y="343"/>
                    <a:pt x="9" y="343"/>
                  </a:cubicBezTo>
                  <a:cubicBezTo>
                    <a:pt x="9" y="347"/>
                    <a:pt x="9" y="352"/>
                    <a:pt x="9" y="356"/>
                  </a:cubicBezTo>
                  <a:cubicBezTo>
                    <a:pt x="9" y="359"/>
                    <a:pt x="9" y="362"/>
                    <a:pt x="9" y="365"/>
                  </a:cubicBezTo>
                  <a:lnTo>
                    <a:pt x="0" y="366"/>
                  </a:lnTo>
                  <a:close/>
                  <a:moveTo>
                    <a:pt x="1001" y="333"/>
                  </a:moveTo>
                  <a:cubicBezTo>
                    <a:pt x="992" y="332"/>
                    <a:pt x="992" y="332"/>
                    <a:pt x="992" y="332"/>
                  </a:cubicBezTo>
                  <a:cubicBezTo>
                    <a:pt x="992" y="325"/>
                    <a:pt x="992" y="325"/>
                    <a:pt x="992" y="325"/>
                  </a:cubicBezTo>
                  <a:cubicBezTo>
                    <a:pt x="993" y="320"/>
                    <a:pt x="993" y="315"/>
                    <a:pt x="993" y="310"/>
                  </a:cubicBezTo>
                  <a:cubicBezTo>
                    <a:pt x="1002" y="310"/>
                    <a:pt x="1002" y="310"/>
                    <a:pt x="1002" y="310"/>
                  </a:cubicBezTo>
                  <a:cubicBezTo>
                    <a:pt x="1001" y="315"/>
                    <a:pt x="1001" y="320"/>
                    <a:pt x="1001" y="325"/>
                  </a:cubicBezTo>
                  <a:lnTo>
                    <a:pt x="1001" y="333"/>
                  </a:lnTo>
                  <a:close/>
                  <a:moveTo>
                    <a:pt x="10" y="320"/>
                  </a:moveTo>
                  <a:cubicBezTo>
                    <a:pt x="1" y="320"/>
                    <a:pt x="1" y="320"/>
                    <a:pt x="1" y="320"/>
                  </a:cubicBezTo>
                  <a:cubicBezTo>
                    <a:pt x="2" y="312"/>
                    <a:pt x="2" y="304"/>
                    <a:pt x="3" y="297"/>
                  </a:cubicBezTo>
                  <a:cubicBezTo>
                    <a:pt x="11" y="297"/>
                    <a:pt x="11" y="297"/>
                    <a:pt x="11" y="297"/>
                  </a:cubicBezTo>
                  <a:cubicBezTo>
                    <a:pt x="11" y="305"/>
                    <a:pt x="10" y="313"/>
                    <a:pt x="10" y="320"/>
                  </a:cubicBezTo>
                  <a:close/>
                  <a:moveTo>
                    <a:pt x="1003" y="287"/>
                  </a:moveTo>
                  <a:cubicBezTo>
                    <a:pt x="994" y="287"/>
                    <a:pt x="994" y="287"/>
                    <a:pt x="994" y="287"/>
                  </a:cubicBezTo>
                  <a:cubicBezTo>
                    <a:pt x="995" y="279"/>
                    <a:pt x="995" y="271"/>
                    <a:pt x="995" y="264"/>
                  </a:cubicBezTo>
                  <a:cubicBezTo>
                    <a:pt x="1003" y="264"/>
                    <a:pt x="1003" y="264"/>
                    <a:pt x="1003" y="264"/>
                  </a:cubicBezTo>
                  <a:cubicBezTo>
                    <a:pt x="1003" y="271"/>
                    <a:pt x="1003" y="279"/>
                    <a:pt x="1003" y="287"/>
                  </a:cubicBezTo>
                  <a:close/>
                  <a:moveTo>
                    <a:pt x="13" y="275"/>
                  </a:moveTo>
                  <a:cubicBezTo>
                    <a:pt x="4" y="274"/>
                    <a:pt x="4" y="274"/>
                    <a:pt x="4" y="274"/>
                  </a:cubicBezTo>
                  <a:cubicBezTo>
                    <a:pt x="5" y="266"/>
                    <a:pt x="5" y="259"/>
                    <a:pt x="6" y="251"/>
                  </a:cubicBezTo>
                  <a:cubicBezTo>
                    <a:pt x="14" y="252"/>
                    <a:pt x="14" y="252"/>
                    <a:pt x="14" y="252"/>
                  </a:cubicBezTo>
                  <a:cubicBezTo>
                    <a:pt x="14" y="259"/>
                    <a:pt x="13" y="267"/>
                    <a:pt x="13" y="275"/>
                  </a:cubicBezTo>
                  <a:close/>
                  <a:moveTo>
                    <a:pt x="995" y="242"/>
                  </a:moveTo>
                  <a:cubicBezTo>
                    <a:pt x="994" y="234"/>
                    <a:pt x="994" y="226"/>
                    <a:pt x="994" y="219"/>
                  </a:cubicBezTo>
                  <a:cubicBezTo>
                    <a:pt x="1002" y="218"/>
                    <a:pt x="1002" y="218"/>
                    <a:pt x="1002" y="218"/>
                  </a:cubicBezTo>
                  <a:cubicBezTo>
                    <a:pt x="1003" y="226"/>
                    <a:pt x="1003" y="233"/>
                    <a:pt x="1003" y="241"/>
                  </a:cubicBezTo>
                  <a:lnTo>
                    <a:pt x="995" y="242"/>
                  </a:lnTo>
                  <a:close/>
                  <a:moveTo>
                    <a:pt x="6" y="229"/>
                  </a:moveTo>
                  <a:cubicBezTo>
                    <a:pt x="6" y="221"/>
                    <a:pt x="6" y="213"/>
                    <a:pt x="7" y="206"/>
                  </a:cubicBezTo>
                  <a:cubicBezTo>
                    <a:pt x="16" y="206"/>
                    <a:pt x="16" y="206"/>
                    <a:pt x="16" y="206"/>
                  </a:cubicBezTo>
                  <a:cubicBezTo>
                    <a:pt x="15" y="214"/>
                    <a:pt x="15" y="221"/>
                    <a:pt x="15" y="229"/>
                  </a:cubicBezTo>
                  <a:lnTo>
                    <a:pt x="6" y="229"/>
                  </a:lnTo>
                  <a:close/>
                  <a:moveTo>
                    <a:pt x="991" y="197"/>
                  </a:moveTo>
                  <a:cubicBezTo>
                    <a:pt x="990" y="189"/>
                    <a:pt x="989" y="182"/>
                    <a:pt x="987" y="175"/>
                  </a:cubicBezTo>
                  <a:cubicBezTo>
                    <a:pt x="996" y="173"/>
                    <a:pt x="996" y="173"/>
                    <a:pt x="996" y="173"/>
                  </a:cubicBezTo>
                  <a:cubicBezTo>
                    <a:pt x="997" y="180"/>
                    <a:pt x="998" y="188"/>
                    <a:pt x="1000" y="195"/>
                  </a:cubicBezTo>
                  <a:lnTo>
                    <a:pt x="991" y="197"/>
                  </a:lnTo>
                  <a:close/>
                  <a:moveTo>
                    <a:pt x="18" y="184"/>
                  </a:moveTo>
                  <a:cubicBezTo>
                    <a:pt x="10" y="183"/>
                    <a:pt x="10" y="183"/>
                    <a:pt x="10" y="183"/>
                  </a:cubicBezTo>
                  <a:cubicBezTo>
                    <a:pt x="11" y="175"/>
                    <a:pt x="12" y="167"/>
                    <a:pt x="14" y="160"/>
                  </a:cubicBezTo>
                  <a:cubicBezTo>
                    <a:pt x="22" y="162"/>
                    <a:pt x="22" y="162"/>
                    <a:pt x="22" y="162"/>
                  </a:cubicBezTo>
                  <a:cubicBezTo>
                    <a:pt x="21" y="169"/>
                    <a:pt x="19" y="177"/>
                    <a:pt x="18" y="184"/>
                  </a:cubicBezTo>
                  <a:close/>
                  <a:moveTo>
                    <a:pt x="981" y="153"/>
                  </a:moveTo>
                  <a:cubicBezTo>
                    <a:pt x="979" y="146"/>
                    <a:pt x="977" y="139"/>
                    <a:pt x="974" y="132"/>
                  </a:cubicBezTo>
                  <a:cubicBezTo>
                    <a:pt x="982" y="129"/>
                    <a:pt x="982" y="129"/>
                    <a:pt x="982" y="129"/>
                  </a:cubicBezTo>
                  <a:cubicBezTo>
                    <a:pt x="985" y="136"/>
                    <a:pt x="987" y="143"/>
                    <a:pt x="990" y="150"/>
                  </a:cubicBezTo>
                  <a:lnTo>
                    <a:pt x="981" y="153"/>
                  </a:lnTo>
                  <a:close/>
                  <a:moveTo>
                    <a:pt x="29" y="141"/>
                  </a:moveTo>
                  <a:cubicBezTo>
                    <a:pt x="21" y="138"/>
                    <a:pt x="21" y="138"/>
                    <a:pt x="21" y="138"/>
                  </a:cubicBezTo>
                  <a:cubicBezTo>
                    <a:pt x="24" y="131"/>
                    <a:pt x="27" y="124"/>
                    <a:pt x="31" y="117"/>
                  </a:cubicBezTo>
                  <a:cubicBezTo>
                    <a:pt x="38" y="121"/>
                    <a:pt x="38" y="121"/>
                    <a:pt x="38" y="121"/>
                  </a:cubicBezTo>
                  <a:cubicBezTo>
                    <a:pt x="35" y="127"/>
                    <a:pt x="32" y="134"/>
                    <a:pt x="29" y="141"/>
                  </a:cubicBezTo>
                  <a:close/>
                  <a:moveTo>
                    <a:pt x="964" y="112"/>
                  </a:moveTo>
                  <a:cubicBezTo>
                    <a:pt x="963" y="111"/>
                    <a:pt x="963" y="110"/>
                    <a:pt x="962" y="109"/>
                  </a:cubicBezTo>
                  <a:cubicBezTo>
                    <a:pt x="959" y="104"/>
                    <a:pt x="956" y="98"/>
                    <a:pt x="952" y="93"/>
                  </a:cubicBezTo>
                  <a:cubicBezTo>
                    <a:pt x="959" y="88"/>
                    <a:pt x="959" y="88"/>
                    <a:pt x="959" y="88"/>
                  </a:cubicBezTo>
                  <a:cubicBezTo>
                    <a:pt x="963" y="94"/>
                    <a:pt x="966" y="99"/>
                    <a:pt x="970" y="105"/>
                  </a:cubicBezTo>
                  <a:cubicBezTo>
                    <a:pt x="970" y="106"/>
                    <a:pt x="971" y="107"/>
                    <a:pt x="971" y="108"/>
                  </a:cubicBezTo>
                  <a:lnTo>
                    <a:pt x="964" y="112"/>
                  </a:lnTo>
                  <a:close/>
                  <a:moveTo>
                    <a:pt x="50" y="102"/>
                  </a:moveTo>
                  <a:cubicBezTo>
                    <a:pt x="43" y="97"/>
                    <a:pt x="43" y="97"/>
                    <a:pt x="43" y="97"/>
                  </a:cubicBezTo>
                  <a:cubicBezTo>
                    <a:pt x="48" y="91"/>
                    <a:pt x="53" y="85"/>
                    <a:pt x="58" y="79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59" y="91"/>
                    <a:pt x="54" y="96"/>
                    <a:pt x="50" y="102"/>
                  </a:cubicBezTo>
                  <a:close/>
                  <a:moveTo>
                    <a:pt x="938" y="76"/>
                  </a:moveTo>
                  <a:cubicBezTo>
                    <a:pt x="933" y="71"/>
                    <a:pt x="927" y="66"/>
                    <a:pt x="921" y="61"/>
                  </a:cubicBezTo>
                  <a:cubicBezTo>
                    <a:pt x="927" y="54"/>
                    <a:pt x="927" y="54"/>
                    <a:pt x="927" y="54"/>
                  </a:cubicBezTo>
                  <a:cubicBezTo>
                    <a:pt x="933" y="59"/>
                    <a:pt x="939" y="65"/>
                    <a:pt x="944" y="70"/>
                  </a:cubicBezTo>
                  <a:lnTo>
                    <a:pt x="938" y="76"/>
                  </a:lnTo>
                  <a:close/>
                  <a:moveTo>
                    <a:pt x="81" y="71"/>
                  </a:moveTo>
                  <a:cubicBezTo>
                    <a:pt x="76" y="64"/>
                    <a:pt x="76" y="64"/>
                    <a:pt x="76" y="64"/>
                  </a:cubicBezTo>
                  <a:cubicBezTo>
                    <a:pt x="82" y="60"/>
                    <a:pt x="89" y="55"/>
                    <a:pt x="96" y="51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93" y="63"/>
                    <a:pt x="87" y="67"/>
                    <a:pt x="81" y="71"/>
                  </a:cubicBezTo>
                  <a:close/>
                  <a:moveTo>
                    <a:pt x="120" y="49"/>
                  </a:moveTo>
                  <a:cubicBezTo>
                    <a:pt x="116" y="41"/>
                    <a:pt x="116" y="41"/>
                    <a:pt x="116" y="41"/>
                  </a:cubicBezTo>
                  <a:cubicBezTo>
                    <a:pt x="123" y="38"/>
                    <a:pt x="131" y="35"/>
                    <a:pt x="138" y="33"/>
                  </a:cubicBezTo>
                  <a:cubicBezTo>
                    <a:pt x="141" y="41"/>
                    <a:pt x="141" y="41"/>
                    <a:pt x="141" y="41"/>
                  </a:cubicBezTo>
                  <a:cubicBezTo>
                    <a:pt x="133" y="44"/>
                    <a:pt x="126" y="46"/>
                    <a:pt x="120" y="49"/>
                  </a:cubicBezTo>
                  <a:close/>
                  <a:moveTo>
                    <a:pt x="903" y="48"/>
                  </a:moveTo>
                  <a:cubicBezTo>
                    <a:pt x="897" y="44"/>
                    <a:pt x="890" y="41"/>
                    <a:pt x="884" y="38"/>
                  </a:cubicBezTo>
                  <a:cubicBezTo>
                    <a:pt x="887" y="30"/>
                    <a:pt x="887" y="30"/>
                    <a:pt x="887" y="30"/>
                  </a:cubicBezTo>
                  <a:cubicBezTo>
                    <a:pt x="894" y="33"/>
                    <a:pt x="901" y="37"/>
                    <a:pt x="908" y="41"/>
                  </a:cubicBezTo>
                  <a:lnTo>
                    <a:pt x="903" y="48"/>
                  </a:lnTo>
                  <a:close/>
                  <a:moveTo>
                    <a:pt x="162" y="35"/>
                  </a:moveTo>
                  <a:cubicBezTo>
                    <a:pt x="160" y="27"/>
                    <a:pt x="160" y="27"/>
                    <a:pt x="160" y="27"/>
                  </a:cubicBezTo>
                  <a:cubicBezTo>
                    <a:pt x="168" y="25"/>
                    <a:pt x="175" y="24"/>
                    <a:pt x="183" y="22"/>
                  </a:cubicBezTo>
                  <a:cubicBezTo>
                    <a:pt x="184" y="31"/>
                    <a:pt x="184" y="31"/>
                    <a:pt x="184" y="31"/>
                  </a:cubicBezTo>
                  <a:cubicBezTo>
                    <a:pt x="177" y="32"/>
                    <a:pt x="169" y="33"/>
                    <a:pt x="162" y="35"/>
                  </a:cubicBezTo>
                  <a:close/>
                  <a:moveTo>
                    <a:pt x="863" y="29"/>
                  </a:moveTo>
                  <a:cubicBezTo>
                    <a:pt x="856" y="26"/>
                    <a:pt x="849" y="24"/>
                    <a:pt x="842" y="22"/>
                  </a:cubicBezTo>
                  <a:cubicBezTo>
                    <a:pt x="844" y="14"/>
                    <a:pt x="844" y="14"/>
                    <a:pt x="844" y="14"/>
                  </a:cubicBezTo>
                  <a:cubicBezTo>
                    <a:pt x="851" y="16"/>
                    <a:pt x="859" y="18"/>
                    <a:pt x="866" y="21"/>
                  </a:cubicBezTo>
                  <a:lnTo>
                    <a:pt x="863" y="29"/>
                  </a:lnTo>
                  <a:close/>
                  <a:moveTo>
                    <a:pt x="207" y="27"/>
                  </a:moveTo>
                  <a:cubicBezTo>
                    <a:pt x="206" y="19"/>
                    <a:pt x="206" y="19"/>
                    <a:pt x="206" y="19"/>
                  </a:cubicBezTo>
                  <a:cubicBezTo>
                    <a:pt x="213" y="18"/>
                    <a:pt x="221" y="17"/>
                    <a:pt x="229" y="16"/>
                  </a:cubicBezTo>
                  <a:cubicBezTo>
                    <a:pt x="229" y="25"/>
                    <a:pt x="229" y="25"/>
                    <a:pt x="229" y="25"/>
                  </a:cubicBezTo>
                  <a:cubicBezTo>
                    <a:pt x="222" y="26"/>
                    <a:pt x="214" y="26"/>
                    <a:pt x="207" y="27"/>
                  </a:cubicBezTo>
                  <a:close/>
                  <a:moveTo>
                    <a:pt x="457" y="25"/>
                  </a:moveTo>
                  <a:cubicBezTo>
                    <a:pt x="449" y="25"/>
                    <a:pt x="442" y="25"/>
                    <a:pt x="434" y="25"/>
                  </a:cubicBezTo>
                  <a:cubicBezTo>
                    <a:pt x="434" y="16"/>
                    <a:pt x="434" y="16"/>
                    <a:pt x="434" y="16"/>
                  </a:cubicBezTo>
                  <a:cubicBezTo>
                    <a:pt x="442" y="16"/>
                    <a:pt x="449" y="16"/>
                    <a:pt x="457" y="16"/>
                  </a:cubicBezTo>
                  <a:lnTo>
                    <a:pt x="457" y="25"/>
                  </a:lnTo>
                  <a:close/>
                  <a:moveTo>
                    <a:pt x="480" y="25"/>
                  </a:moveTo>
                  <a:cubicBezTo>
                    <a:pt x="479" y="16"/>
                    <a:pt x="479" y="16"/>
                    <a:pt x="479" y="16"/>
                  </a:cubicBezTo>
                  <a:cubicBezTo>
                    <a:pt x="486" y="16"/>
                    <a:pt x="494" y="16"/>
                    <a:pt x="502" y="15"/>
                  </a:cubicBezTo>
                  <a:cubicBezTo>
                    <a:pt x="503" y="24"/>
                    <a:pt x="503" y="24"/>
                    <a:pt x="503" y="24"/>
                  </a:cubicBezTo>
                  <a:cubicBezTo>
                    <a:pt x="494" y="24"/>
                    <a:pt x="487" y="24"/>
                    <a:pt x="480" y="25"/>
                  </a:cubicBezTo>
                  <a:close/>
                  <a:moveTo>
                    <a:pt x="411" y="24"/>
                  </a:moveTo>
                  <a:cubicBezTo>
                    <a:pt x="404" y="24"/>
                    <a:pt x="396" y="24"/>
                    <a:pt x="388" y="24"/>
                  </a:cubicBezTo>
                  <a:cubicBezTo>
                    <a:pt x="389" y="15"/>
                    <a:pt x="389" y="15"/>
                    <a:pt x="389" y="15"/>
                  </a:cubicBezTo>
                  <a:cubicBezTo>
                    <a:pt x="396" y="15"/>
                    <a:pt x="404" y="16"/>
                    <a:pt x="411" y="16"/>
                  </a:cubicBezTo>
                  <a:lnTo>
                    <a:pt x="411" y="24"/>
                  </a:lnTo>
                  <a:close/>
                  <a:moveTo>
                    <a:pt x="252" y="23"/>
                  </a:moveTo>
                  <a:cubicBezTo>
                    <a:pt x="251" y="15"/>
                    <a:pt x="251" y="15"/>
                    <a:pt x="251" y="15"/>
                  </a:cubicBezTo>
                  <a:cubicBezTo>
                    <a:pt x="259" y="14"/>
                    <a:pt x="267" y="14"/>
                    <a:pt x="274" y="14"/>
                  </a:cubicBezTo>
                  <a:cubicBezTo>
                    <a:pt x="275" y="23"/>
                    <a:pt x="275" y="23"/>
                    <a:pt x="275" y="23"/>
                  </a:cubicBezTo>
                  <a:cubicBezTo>
                    <a:pt x="267" y="23"/>
                    <a:pt x="259" y="23"/>
                    <a:pt x="252" y="23"/>
                  </a:cubicBezTo>
                  <a:close/>
                  <a:moveTo>
                    <a:pt x="366" y="23"/>
                  </a:moveTo>
                  <a:cubicBezTo>
                    <a:pt x="358" y="23"/>
                    <a:pt x="350" y="23"/>
                    <a:pt x="343" y="23"/>
                  </a:cubicBezTo>
                  <a:cubicBezTo>
                    <a:pt x="343" y="14"/>
                    <a:pt x="343" y="14"/>
                    <a:pt x="343" y="14"/>
                  </a:cubicBezTo>
                  <a:cubicBezTo>
                    <a:pt x="351" y="14"/>
                    <a:pt x="358" y="14"/>
                    <a:pt x="366" y="15"/>
                  </a:cubicBezTo>
                  <a:lnTo>
                    <a:pt x="366" y="23"/>
                  </a:lnTo>
                  <a:close/>
                  <a:moveTo>
                    <a:pt x="320" y="22"/>
                  </a:moveTo>
                  <a:cubicBezTo>
                    <a:pt x="315" y="22"/>
                    <a:pt x="309" y="22"/>
                    <a:pt x="304" y="22"/>
                  </a:cubicBezTo>
                  <a:cubicBezTo>
                    <a:pt x="297" y="22"/>
                    <a:pt x="297" y="22"/>
                    <a:pt x="297" y="22"/>
                  </a:cubicBezTo>
                  <a:cubicBezTo>
                    <a:pt x="297" y="14"/>
                    <a:pt x="297" y="14"/>
                    <a:pt x="297" y="14"/>
                  </a:cubicBezTo>
                  <a:cubicBezTo>
                    <a:pt x="304" y="14"/>
                    <a:pt x="304" y="14"/>
                    <a:pt x="304" y="14"/>
                  </a:cubicBezTo>
                  <a:cubicBezTo>
                    <a:pt x="309" y="14"/>
                    <a:pt x="315" y="14"/>
                    <a:pt x="320" y="14"/>
                  </a:cubicBezTo>
                  <a:lnTo>
                    <a:pt x="320" y="22"/>
                  </a:lnTo>
                  <a:close/>
                  <a:moveTo>
                    <a:pt x="525" y="22"/>
                  </a:moveTo>
                  <a:cubicBezTo>
                    <a:pt x="525" y="13"/>
                    <a:pt x="525" y="13"/>
                    <a:pt x="525" y="13"/>
                  </a:cubicBezTo>
                  <a:cubicBezTo>
                    <a:pt x="532" y="13"/>
                    <a:pt x="540" y="12"/>
                    <a:pt x="547" y="11"/>
                  </a:cubicBezTo>
                  <a:cubicBezTo>
                    <a:pt x="548" y="20"/>
                    <a:pt x="548" y="20"/>
                    <a:pt x="548" y="20"/>
                  </a:cubicBezTo>
                  <a:cubicBezTo>
                    <a:pt x="541" y="21"/>
                    <a:pt x="533" y="21"/>
                    <a:pt x="525" y="22"/>
                  </a:cubicBezTo>
                  <a:close/>
                  <a:moveTo>
                    <a:pt x="571" y="18"/>
                  </a:moveTo>
                  <a:cubicBezTo>
                    <a:pt x="570" y="9"/>
                    <a:pt x="570" y="9"/>
                    <a:pt x="570" y="9"/>
                  </a:cubicBezTo>
                  <a:cubicBezTo>
                    <a:pt x="593" y="7"/>
                    <a:pt x="593" y="7"/>
                    <a:pt x="593" y="7"/>
                  </a:cubicBezTo>
                  <a:cubicBezTo>
                    <a:pt x="594" y="16"/>
                    <a:pt x="594" y="16"/>
                    <a:pt x="594" y="16"/>
                  </a:cubicBezTo>
                  <a:lnTo>
                    <a:pt x="571" y="18"/>
                  </a:lnTo>
                  <a:close/>
                  <a:moveTo>
                    <a:pt x="820" y="17"/>
                  </a:moveTo>
                  <a:cubicBezTo>
                    <a:pt x="813" y="16"/>
                    <a:pt x="805" y="14"/>
                    <a:pt x="797" y="13"/>
                  </a:cubicBezTo>
                  <a:cubicBezTo>
                    <a:pt x="799" y="5"/>
                    <a:pt x="799" y="5"/>
                    <a:pt x="799" y="5"/>
                  </a:cubicBezTo>
                  <a:cubicBezTo>
                    <a:pt x="806" y="6"/>
                    <a:pt x="814" y="7"/>
                    <a:pt x="821" y="9"/>
                  </a:cubicBezTo>
                  <a:lnTo>
                    <a:pt x="820" y="17"/>
                  </a:lnTo>
                  <a:close/>
                  <a:moveTo>
                    <a:pt x="616" y="14"/>
                  </a:moveTo>
                  <a:cubicBezTo>
                    <a:pt x="616" y="5"/>
                    <a:pt x="616" y="5"/>
                    <a:pt x="616" y="5"/>
                  </a:cubicBezTo>
                  <a:cubicBezTo>
                    <a:pt x="623" y="5"/>
                    <a:pt x="631" y="4"/>
                    <a:pt x="638" y="4"/>
                  </a:cubicBezTo>
                  <a:cubicBezTo>
                    <a:pt x="639" y="12"/>
                    <a:pt x="639" y="12"/>
                    <a:pt x="639" y="12"/>
                  </a:cubicBezTo>
                  <a:cubicBezTo>
                    <a:pt x="631" y="13"/>
                    <a:pt x="624" y="13"/>
                    <a:pt x="616" y="14"/>
                  </a:cubicBezTo>
                  <a:close/>
                  <a:moveTo>
                    <a:pt x="775" y="11"/>
                  </a:moveTo>
                  <a:cubicBezTo>
                    <a:pt x="768" y="10"/>
                    <a:pt x="760" y="10"/>
                    <a:pt x="752" y="9"/>
                  </a:cubicBezTo>
                  <a:cubicBezTo>
                    <a:pt x="753" y="1"/>
                    <a:pt x="753" y="1"/>
                    <a:pt x="753" y="1"/>
                  </a:cubicBezTo>
                  <a:cubicBezTo>
                    <a:pt x="761" y="1"/>
                    <a:pt x="768" y="2"/>
                    <a:pt x="776" y="2"/>
                  </a:cubicBezTo>
                  <a:lnTo>
                    <a:pt x="775" y="11"/>
                  </a:lnTo>
                  <a:close/>
                  <a:moveTo>
                    <a:pt x="662" y="11"/>
                  </a:moveTo>
                  <a:cubicBezTo>
                    <a:pt x="661" y="2"/>
                    <a:pt x="661" y="2"/>
                    <a:pt x="661" y="2"/>
                  </a:cubicBezTo>
                  <a:cubicBezTo>
                    <a:pt x="669" y="2"/>
                    <a:pt x="676" y="1"/>
                    <a:pt x="684" y="1"/>
                  </a:cubicBezTo>
                  <a:cubicBezTo>
                    <a:pt x="684" y="9"/>
                    <a:pt x="684" y="9"/>
                    <a:pt x="684" y="9"/>
                  </a:cubicBezTo>
                  <a:cubicBezTo>
                    <a:pt x="677" y="10"/>
                    <a:pt x="669" y="10"/>
                    <a:pt x="662" y="11"/>
                  </a:cubicBezTo>
                  <a:close/>
                  <a:moveTo>
                    <a:pt x="707" y="9"/>
                  </a:moveTo>
                  <a:cubicBezTo>
                    <a:pt x="707" y="0"/>
                    <a:pt x="707" y="0"/>
                    <a:pt x="707" y="0"/>
                  </a:cubicBezTo>
                  <a:cubicBezTo>
                    <a:pt x="715" y="0"/>
                    <a:pt x="722" y="0"/>
                    <a:pt x="730" y="0"/>
                  </a:cubicBezTo>
                  <a:cubicBezTo>
                    <a:pt x="730" y="9"/>
                    <a:pt x="730" y="9"/>
                    <a:pt x="730" y="9"/>
                  </a:cubicBezTo>
                  <a:cubicBezTo>
                    <a:pt x="722" y="9"/>
                    <a:pt x="715" y="9"/>
                    <a:pt x="707" y="9"/>
                  </a:cubicBezTo>
                  <a:close/>
                </a:path>
              </a:pathLst>
            </a:custGeom>
            <a:solidFill>
              <a:srgbClr val="66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="" xmlns:a16="http://schemas.microsoft.com/office/drawing/2014/main" id="{26E88045-F835-4954-BF7C-9D2C0EBF857C}"/>
              </a:ext>
            </a:extLst>
          </p:cNvPr>
          <p:cNvGrpSpPr/>
          <p:nvPr/>
        </p:nvGrpSpPr>
        <p:grpSpPr>
          <a:xfrm>
            <a:off x="7597909" y="3860348"/>
            <a:ext cx="1718099" cy="2664039"/>
            <a:chOff x="7265988" y="2214563"/>
            <a:chExt cx="3044825" cy="4721225"/>
          </a:xfrm>
        </p:grpSpPr>
        <p:sp>
          <p:nvSpPr>
            <p:cNvPr id="7" name="Freeform 6">
              <a:extLst>
                <a:ext uri="{FF2B5EF4-FFF2-40B4-BE49-F238E27FC236}">
                  <a16:creationId xmlns="" xmlns:a16="http://schemas.microsoft.com/office/drawing/2014/main" id="{CF77D8C1-8642-4F3F-B119-A97D282AF15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5988" y="2214563"/>
              <a:ext cx="3044825" cy="4684713"/>
            </a:xfrm>
            <a:custGeom>
              <a:avLst/>
              <a:gdLst>
                <a:gd name="T0" fmla="*/ 204 w 414"/>
                <a:gd name="T1" fmla="*/ 0 h 636"/>
                <a:gd name="T2" fmla="*/ 19 w 414"/>
                <a:gd name="T3" fmla="*/ 254 h 636"/>
                <a:gd name="T4" fmla="*/ 12 w 414"/>
                <a:gd name="T5" fmla="*/ 274 h 636"/>
                <a:gd name="T6" fmla="*/ 107 w 414"/>
                <a:gd name="T7" fmla="*/ 381 h 636"/>
                <a:gd name="T8" fmla="*/ 103 w 414"/>
                <a:gd name="T9" fmla="*/ 402 h 636"/>
                <a:gd name="T10" fmla="*/ 114 w 414"/>
                <a:gd name="T11" fmla="*/ 473 h 636"/>
                <a:gd name="T12" fmla="*/ 141 w 414"/>
                <a:gd name="T13" fmla="*/ 459 h 636"/>
                <a:gd name="T14" fmla="*/ 141 w 414"/>
                <a:gd name="T15" fmla="*/ 468 h 636"/>
                <a:gd name="T16" fmla="*/ 135 w 414"/>
                <a:gd name="T17" fmla="*/ 496 h 636"/>
                <a:gd name="T18" fmla="*/ 130 w 414"/>
                <a:gd name="T19" fmla="*/ 521 h 636"/>
                <a:gd name="T20" fmla="*/ 131 w 414"/>
                <a:gd name="T21" fmla="*/ 560 h 636"/>
                <a:gd name="T22" fmla="*/ 164 w 414"/>
                <a:gd name="T23" fmla="*/ 636 h 636"/>
                <a:gd name="T24" fmla="*/ 199 w 414"/>
                <a:gd name="T25" fmla="*/ 567 h 636"/>
                <a:gd name="T26" fmla="*/ 213 w 414"/>
                <a:gd name="T27" fmla="*/ 562 h 636"/>
                <a:gd name="T28" fmla="*/ 265 w 414"/>
                <a:gd name="T29" fmla="*/ 615 h 636"/>
                <a:gd name="T30" fmla="*/ 283 w 414"/>
                <a:gd name="T31" fmla="*/ 548 h 636"/>
                <a:gd name="T32" fmla="*/ 290 w 414"/>
                <a:gd name="T33" fmla="*/ 529 h 636"/>
                <a:gd name="T34" fmla="*/ 272 w 414"/>
                <a:gd name="T35" fmla="*/ 469 h 636"/>
                <a:gd name="T36" fmla="*/ 280 w 414"/>
                <a:gd name="T37" fmla="*/ 464 h 636"/>
                <a:gd name="T38" fmla="*/ 281 w 414"/>
                <a:gd name="T39" fmla="*/ 463 h 636"/>
                <a:gd name="T40" fmla="*/ 286 w 414"/>
                <a:gd name="T41" fmla="*/ 460 h 636"/>
                <a:gd name="T42" fmla="*/ 287 w 414"/>
                <a:gd name="T43" fmla="*/ 460 h 636"/>
                <a:gd name="T44" fmla="*/ 296 w 414"/>
                <a:gd name="T45" fmla="*/ 453 h 636"/>
                <a:gd name="T46" fmla="*/ 301 w 414"/>
                <a:gd name="T47" fmla="*/ 449 h 636"/>
                <a:gd name="T48" fmla="*/ 308 w 414"/>
                <a:gd name="T49" fmla="*/ 442 h 636"/>
                <a:gd name="T50" fmla="*/ 309 w 414"/>
                <a:gd name="T51" fmla="*/ 441 h 636"/>
                <a:gd name="T52" fmla="*/ 340 w 414"/>
                <a:gd name="T53" fmla="*/ 413 h 636"/>
                <a:gd name="T54" fmla="*/ 341 w 414"/>
                <a:gd name="T55" fmla="*/ 413 h 636"/>
                <a:gd name="T56" fmla="*/ 355 w 414"/>
                <a:gd name="T57" fmla="*/ 412 h 636"/>
                <a:gd name="T58" fmla="*/ 376 w 414"/>
                <a:gd name="T59" fmla="*/ 401 h 636"/>
                <a:gd name="T60" fmla="*/ 383 w 414"/>
                <a:gd name="T61" fmla="*/ 373 h 636"/>
                <a:gd name="T62" fmla="*/ 383 w 414"/>
                <a:gd name="T63" fmla="*/ 323 h 636"/>
                <a:gd name="T64" fmla="*/ 382 w 414"/>
                <a:gd name="T65" fmla="*/ 294 h 636"/>
                <a:gd name="T66" fmla="*/ 354 w 414"/>
                <a:gd name="T67" fmla="*/ 65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4" h="636">
                  <a:moveTo>
                    <a:pt x="206" y="0"/>
                  </a:moveTo>
                  <a:cubicBezTo>
                    <a:pt x="204" y="0"/>
                    <a:pt x="204" y="0"/>
                    <a:pt x="204" y="0"/>
                  </a:cubicBezTo>
                  <a:cubicBezTo>
                    <a:pt x="138" y="1"/>
                    <a:pt x="77" y="29"/>
                    <a:pt x="42" y="76"/>
                  </a:cubicBezTo>
                  <a:cubicBezTo>
                    <a:pt x="0" y="132"/>
                    <a:pt x="7" y="200"/>
                    <a:pt x="19" y="254"/>
                  </a:cubicBezTo>
                  <a:cubicBezTo>
                    <a:pt x="19" y="254"/>
                    <a:pt x="19" y="254"/>
                    <a:pt x="18" y="255"/>
                  </a:cubicBezTo>
                  <a:cubicBezTo>
                    <a:pt x="12" y="259"/>
                    <a:pt x="9" y="267"/>
                    <a:pt x="12" y="274"/>
                  </a:cubicBezTo>
                  <a:cubicBezTo>
                    <a:pt x="30" y="327"/>
                    <a:pt x="62" y="361"/>
                    <a:pt x="110" y="378"/>
                  </a:cubicBezTo>
                  <a:cubicBezTo>
                    <a:pt x="109" y="379"/>
                    <a:pt x="108" y="380"/>
                    <a:pt x="107" y="381"/>
                  </a:cubicBezTo>
                  <a:cubicBezTo>
                    <a:pt x="100" y="386"/>
                    <a:pt x="99" y="395"/>
                    <a:pt x="103" y="402"/>
                  </a:cubicBezTo>
                  <a:cubicBezTo>
                    <a:pt x="103" y="402"/>
                    <a:pt x="103" y="402"/>
                    <a:pt x="103" y="402"/>
                  </a:cubicBezTo>
                  <a:cubicBezTo>
                    <a:pt x="92" y="415"/>
                    <a:pt x="84" y="430"/>
                    <a:pt x="87" y="446"/>
                  </a:cubicBezTo>
                  <a:cubicBezTo>
                    <a:pt x="92" y="470"/>
                    <a:pt x="108" y="473"/>
                    <a:pt x="114" y="473"/>
                  </a:cubicBezTo>
                  <a:cubicBezTo>
                    <a:pt x="114" y="473"/>
                    <a:pt x="114" y="473"/>
                    <a:pt x="114" y="473"/>
                  </a:cubicBezTo>
                  <a:cubicBezTo>
                    <a:pt x="124" y="473"/>
                    <a:pt x="132" y="467"/>
                    <a:pt x="141" y="459"/>
                  </a:cubicBezTo>
                  <a:cubicBezTo>
                    <a:pt x="141" y="461"/>
                    <a:pt x="141" y="464"/>
                    <a:pt x="141" y="467"/>
                  </a:cubicBezTo>
                  <a:cubicBezTo>
                    <a:pt x="141" y="468"/>
                    <a:pt x="141" y="468"/>
                    <a:pt x="141" y="468"/>
                  </a:cubicBezTo>
                  <a:cubicBezTo>
                    <a:pt x="141" y="468"/>
                    <a:pt x="141" y="468"/>
                    <a:pt x="141" y="468"/>
                  </a:cubicBezTo>
                  <a:cubicBezTo>
                    <a:pt x="138" y="480"/>
                    <a:pt x="137" y="487"/>
                    <a:pt x="135" y="496"/>
                  </a:cubicBezTo>
                  <a:cubicBezTo>
                    <a:pt x="134" y="501"/>
                    <a:pt x="133" y="507"/>
                    <a:pt x="131" y="515"/>
                  </a:cubicBezTo>
                  <a:cubicBezTo>
                    <a:pt x="131" y="517"/>
                    <a:pt x="130" y="519"/>
                    <a:pt x="130" y="521"/>
                  </a:cubicBezTo>
                  <a:cubicBezTo>
                    <a:pt x="128" y="528"/>
                    <a:pt x="127" y="534"/>
                    <a:pt x="125" y="544"/>
                  </a:cubicBezTo>
                  <a:cubicBezTo>
                    <a:pt x="124" y="550"/>
                    <a:pt x="127" y="556"/>
                    <a:pt x="131" y="560"/>
                  </a:cubicBezTo>
                  <a:cubicBezTo>
                    <a:pt x="131" y="582"/>
                    <a:pt x="134" y="610"/>
                    <a:pt x="143" y="624"/>
                  </a:cubicBezTo>
                  <a:cubicBezTo>
                    <a:pt x="150" y="634"/>
                    <a:pt x="159" y="636"/>
                    <a:pt x="164" y="636"/>
                  </a:cubicBezTo>
                  <a:cubicBezTo>
                    <a:pt x="172" y="636"/>
                    <a:pt x="179" y="633"/>
                    <a:pt x="185" y="626"/>
                  </a:cubicBezTo>
                  <a:cubicBezTo>
                    <a:pt x="196" y="615"/>
                    <a:pt x="198" y="595"/>
                    <a:pt x="199" y="567"/>
                  </a:cubicBezTo>
                  <a:cubicBezTo>
                    <a:pt x="201" y="566"/>
                    <a:pt x="204" y="566"/>
                    <a:pt x="206" y="565"/>
                  </a:cubicBezTo>
                  <a:cubicBezTo>
                    <a:pt x="209" y="565"/>
                    <a:pt x="211" y="563"/>
                    <a:pt x="213" y="562"/>
                  </a:cubicBezTo>
                  <a:cubicBezTo>
                    <a:pt x="214" y="562"/>
                    <a:pt x="216" y="563"/>
                    <a:pt x="217" y="563"/>
                  </a:cubicBezTo>
                  <a:cubicBezTo>
                    <a:pt x="228" y="588"/>
                    <a:pt x="245" y="615"/>
                    <a:pt x="265" y="615"/>
                  </a:cubicBezTo>
                  <a:cubicBezTo>
                    <a:pt x="270" y="615"/>
                    <a:pt x="283" y="613"/>
                    <a:pt x="290" y="595"/>
                  </a:cubicBezTo>
                  <a:cubicBezTo>
                    <a:pt x="294" y="584"/>
                    <a:pt x="291" y="568"/>
                    <a:pt x="283" y="548"/>
                  </a:cubicBezTo>
                  <a:cubicBezTo>
                    <a:pt x="286" y="547"/>
                    <a:pt x="288" y="545"/>
                    <a:pt x="289" y="542"/>
                  </a:cubicBezTo>
                  <a:cubicBezTo>
                    <a:pt x="291" y="538"/>
                    <a:pt x="292" y="533"/>
                    <a:pt x="290" y="529"/>
                  </a:cubicBezTo>
                  <a:cubicBezTo>
                    <a:pt x="284" y="510"/>
                    <a:pt x="274" y="482"/>
                    <a:pt x="273" y="471"/>
                  </a:cubicBezTo>
                  <a:cubicBezTo>
                    <a:pt x="273" y="470"/>
                    <a:pt x="272" y="470"/>
                    <a:pt x="272" y="469"/>
                  </a:cubicBezTo>
                  <a:cubicBezTo>
                    <a:pt x="272" y="469"/>
                    <a:pt x="272" y="468"/>
                    <a:pt x="272" y="468"/>
                  </a:cubicBezTo>
                  <a:cubicBezTo>
                    <a:pt x="275" y="467"/>
                    <a:pt x="277" y="466"/>
                    <a:pt x="280" y="464"/>
                  </a:cubicBezTo>
                  <a:cubicBezTo>
                    <a:pt x="281" y="464"/>
                    <a:pt x="281" y="464"/>
                    <a:pt x="281" y="464"/>
                  </a:cubicBezTo>
                  <a:cubicBezTo>
                    <a:pt x="281" y="464"/>
                    <a:pt x="281" y="463"/>
                    <a:pt x="281" y="463"/>
                  </a:cubicBezTo>
                  <a:cubicBezTo>
                    <a:pt x="283" y="462"/>
                    <a:pt x="284" y="461"/>
                    <a:pt x="286" y="460"/>
                  </a:cubicBezTo>
                  <a:cubicBezTo>
                    <a:pt x="286" y="460"/>
                    <a:pt x="286" y="460"/>
                    <a:pt x="286" y="460"/>
                  </a:cubicBezTo>
                  <a:cubicBezTo>
                    <a:pt x="286" y="460"/>
                    <a:pt x="286" y="460"/>
                    <a:pt x="286" y="460"/>
                  </a:cubicBezTo>
                  <a:cubicBezTo>
                    <a:pt x="286" y="460"/>
                    <a:pt x="286" y="460"/>
                    <a:pt x="287" y="460"/>
                  </a:cubicBezTo>
                  <a:cubicBezTo>
                    <a:pt x="287" y="460"/>
                    <a:pt x="287" y="460"/>
                    <a:pt x="287" y="460"/>
                  </a:cubicBezTo>
                  <a:cubicBezTo>
                    <a:pt x="290" y="457"/>
                    <a:pt x="293" y="455"/>
                    <a:pt x="296" y="453"/>
                  </a:cubicBezTo>
                  <a:cubicBezTo>
                    <a:pt x="296" y="453"/>
                    <a:pt x="296" y="453"/>
                    <a:pt x="296" y="453"/>
                  </a:cubicBezTo>
                  <a:cubicBezTo>
                    <a:pt x="297" y="451"/>
                    <a:pt x="299" y="450"/>
                    <a:pt x="301" y="449"/>
                  </a:cubicBezTo>
                  <a:cubicBezTo>
                    <a:pt x="301" y="449"/>
                    <a:pt x="301" y="449"/>
                    <a:pt x="301" y="449"/>
                  </a:cubicBezTo>
                  <a:cubicBezTo>
                    <a:pt x="303" y="446"/>
                    <a:pt x="306" y="444"/>
                    <a:pt x="308" y="442"/>
                  </a:cubicBezTo>
                  <a:cubicBezTo>
                    <a:pt x="308" y="442"/>
                    <a:pt x="308" y="442"/>
                    <a:pt x="309" y="442"/>
                  </a:cubicBezTo>
                  <a:cubicBezTo>
                    <a:pt x="309" y="442"/>
                    <a:pt x="309" y="442"/>
                    <a:pt x="309" y="441"/>
                  </a:cubicBezTo>
                  <a:cubicBezTo>
                    <a:pt x="324" y="441"/>
                    <a:pt x="337" y="430"/>
                    <a:pt x="338" y="415"/>
                  </a:cubicBezTo>
                  <a:cubicBezTo>
                    <a:pt x="339" y="414"/>
                    <a:pt x="339" y="414"/>
                    <a:pt x="340" y="413"/>
                  </a:cubicBezTo>
                  <a:cubicBezTo>
                    <a:pt x="341" y="413"/>
                    <a:pt x="341" y="413"/>
                    <a:pt x="341" y="413"/>
                  </a:cubicBezTo>
                  <a:cubicBezTo>
                    <a:pt x="341" y="413"/>
                    <a:pt x="341" y="413"/>
                    <a:pt x="341" y="413"/>
                  </a:cubicBezTo>
                  <a:cubicBezTo>
                    <a:pt x="345" y="413"/>
                    <a:pt x="348" y="413"/>
                    <a:pt x="350" y="412"/>
                  </a:cubicBezTo>
                  <a:cubicBezTo>
                    <a:pt x="352" y="412"/>
                    <a:pt x="353" y="412"/>
                    <a:pt x="355" y="412"/>
                  </a:cubicBezTo>
                  <a:cubicBezTo>
                    <a:pt x="355" y="412"/>
                    <a:pt x="356" y="412"/>
                    <a:pt x="356" y="412"/>
                  </a:cubicBezTo>
                  <a:cubicBezTo>
                    <a:pt x="361" y="412"/>
                    <a:pt x="369" y="410"/>
                    <a:pt x="376" y="401"/>
                  </a:cubicBezTo>
                  <a:cubicBezTo>
                    <a:pt x="381" y="395"/>
                    <a:pt x="384" y="388"/>
                    <a:pt x="384" y="381"/>
                  </a:cubicBezTo>
                  <a:cubicBezTo>
                    <a:pt x="384" y="379"/>
                    <a:pt x="384" y="376"/>
                    <a:pt x="383" y="373"/>
                  </a:cubicBezTo>
                  <a:cubicBezTo>
                    <a:pt x="385" y="370"/>
                    <a:pt x="387" y="366"/>
                    <a:pt x="388" y="361"/>
                  </a:cubicBezTo>
                  <a:cubicBezTo>
                    <a:pt x="391" y="348"/>
                    <a:pt x="389" y="335"/>
                    <a:pt x="383" y="323"/>
                  </a:cubicBezTo>
                  <a:cubicBezTo>
                    <a:pt x="384" y="319"/>
                    <a:pt x="384" y="315"/>
                    <a:pt x="383" y="312"/>
                  </a:cubicBezTo>
                  <a:cubicBezTo>
                    <a:pt x="386" y="305"/>
                    <a:pt x="385" y="299"/>
                    <a:pt x="382" y="294"/>
                  </a:cubicBezTo>
                  <a:cubicBezTo>
                    <a:pt x="394" y="275"/>
                    <a:pt x="403" y="253"/>
                    <a:pt x="407" y="228"/>
                  </a:cubicBezTo>
                  <a:cubicBezTo>
                    <a:pt x="414" y="172"/>
                    <a:pt x="394" y="110"/>
                    <a:pt x="354" y="65"/>
                  </a:cubicBezTo>
                  <a:cubicBezTo>
                    <a:pt x="317" y="24"/>
                    <a:pt x="263" y="0"/>
                    <a:pt x="2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="" xmlns:a16="http://schemas.microsoft.com/office/drawing/2014/main" id="{4C0C31F9-3E73-478D-BA6E-ED3912331E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9338" y="2339975"/>
              <a:ext cx="2786063" cy="2659063"/>
            </a:xfrm>
            <a:custGeom>
              <a:avLst/>
              <a:gdLst>
                <a:gd name="T0" fmla="*/ 285 w 379"/>
                <a:gd name="T1" fmla="*/ 336 h 361"/>
                <a:gd name="T2" fmla="*/ 301 w 379"/>
                <a:gd name="T3" fmla="*/ 324 h 361"/>
                <a:gd name="T4" fmla="*/ 372 w 379"/>
                <a:gd name="T5" fmla="*/ 208 h 361"/>
                <a:gd name="T6" fmla="*/ 323 w 379"/>
                <a:gd name="T7" fmla="*/ 59 h 361"/>
                <a:gd name="T8" fmla="*/ 186 w 379"/>
                <a:gd name="T9" fmla="*/ 0 h 361"/>
                <a:gd name="T10" fmla="*/ 37 w 379"/>
                <a:gd name="T11" fmla="*/ 69 h 361"/>
                <a:gd name="T12" fmla="*/ 18 w 379"/>
                <a:gd name="T13" fmla="*/ 237 h 361"/>
                <a:gd name="T14" fmla="*/ 23 w 379"/>
                <a:gd name="T15" fmla="*/ 259 h 361"/>
                <a:gd name="T16" fmla="*/ 10 w 379"/>
                <a:gd name="T17" fmla="*/ 252 h 361"/>
                <a:gd name="T18" fmla="*/ 101 w 379"/>
                <a:gd name="T19" fmla="*/ 346 h 361"/>
                <a:gd name="T20" fmla="*/ 223 w 379"/>
                <a:gd name="T21" fmla="*/ 355 h 361"/>
                <a:gd name="T22" fmla="*/ 285 w 379"/>
                <a:gd name="T23" fmla="*/ 336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9" h="361">
                  <a:moveTo>
                    <a:pt x="285" y="336"/>
                  </a:moveTo>
                  <a:cubicBezTo>
                    <a:pt x="290" y="333"/>
                    <a:pt x="296" y="329"/>
                    <a:pt x="301" y="324"/>
                  </a:cubicBezTo>
                  <a:cubicBezTo>
                    <a:pt x="335" y="293"/>
                    <a:pt x="366" y="256"/>
                    <a:pt x="372" y="208"/>
                  </a:cubicBezTo>
                  <a:cubicBezTo>
                    <a:pt x="379" y="155"/>
                    <a:pt x="358" y="99"/>
                    <a:pt x="323" y="59"/>
                  </a:cubicBezTo>
                  <a:cubicBezTo>
                    <a:pt x="288" y="20"/>
                    <a:pt x="237" y="0"/>
                    <a:pt x="186" y="0"/>
                  </a:cubicBezTo>
                  <a:cubicBezTo>
                    <a:pt x="131" y="1"/>
                    <a:pt x="72" y="23"/>
                    <a:pt x="37" y="69"/>
                  </a:cubicBezTo>
                  <a:cubicBezTo>
                    <a:pt x="0" y="118"/>
                    <a:pt x="5" y="179"/>
                    <a:pt x="18" y="237"/>
                  </a:cubicBezTo>
                  <a:cubicBezTo>
                    <a:pt x="20" y="245"/>
                    <a:pt x="22" y="252"/>
                    <a:pt x="23" y="259"/>
                  </a:cubicBezTo>
                  <a:cubicBezTo>
                    <a:pt x="19" y="256"/>
                    <a:pt x="14" y="256"/>
                    <a:pt x="10" y="252"/>
                  </a:cubicBezTo>
                  <a:cubicBezTo>
                    <a:pt x="26" y="299"/>
                    <a:pt x="54" y="330"/>
                    <a:pt x="101" y="346"/>
                  </a:cubicBezTo>
                  <a:cubicBezTo>
                    <a:pt x="140" y="358"/>
                    <a:pt x="183" y="361"/>
                    <a:pt x="223" y="355"/>
                  </a:cubicBezTo>
                  <a:cubicBezTo>
                    <a:pt x="244" y="352"/>
                    <a:pt x="266" y="347"/>
                    <a:pt x="285" y="336"/>
                  </a:cubicBezTo>
                  <a:close/>
                </a:path>
              </a:pathLst>
            </a:custGeom>
            <a:solidFill>
              <a:srgbClr val="9E43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="" xmlns:a16="http://schemas.microsoft.com/office/drawing/2014/main" id="{78DC488A-CBDD-46F7-A84F-0884ED988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3651" y="5905500"/>
              <a:ext cx="441325" cy="912813"/>
            </a:xfrm>
            <a:custGeom>
              <a:avLst/>
              <a:gdLst>
                <a:gd name="T0" fmla="*/ 27 w 60"/>
                <a:gd name="T1" fmla="*/ 4 h 124"/>
                <a:gd name="T2" fmla="*/ 54 w 60"/>
                <a:gd name="T3" fmla="*/ 88 h 124"/>
                <a:gd name="T4" fmla="*/ 2 w 60"/>
                <a:gd name="T5" fmla="*/ 25 h 124"/>
                <a:gd name="T6" fmla="*/ 26 w 60"/>
                <a:gd name="T7" fmla="*/ 0 h 124"/>
                <a:gd name="T8" fmla="*/ 27 w 60"/>
                <a:gd name="T9" fmla="*/ 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24">
                  <a:moveTo>
                    <a:pt x="27" y="4"/>
                  </a:moveTo>
                  <a:cubicBezTo>
                    <a:pt x="32" y="22"/>
                    <a:pt x="60" y="72"/>
                    <a:pt x="54" y="88"/>
                  </a:cubicBezTo>
                  <a:cubicBezTo>
                    <a:pt x="40" y="124"/>
                    <a:pt x="3" y="40"/>
                    <a:pt x="2" y="25"/>
                  </a:cubicBezTo>
                  <a:cubicBezTo>
                    <a:pt x="0" y="5"/>
                    <a:pt x="9" y="0"/>
                    <a:pt x="26" y="0"/>
                  </a:cubicBezTo>
                  <a:lnTo>
                    <a:pt x="27" y="4"/>
                  </a:lnTo>
                  <a:close/>
                </a:path>
              </a:pathLst>
            </a:custGeom>
            <a:solidFill>
              <a:srgbClr val="FACF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="" xmlns:a16="http://schemas.microsoft.com/office/drawing/2014/main" id="{8DA479C7-D892-463E-BD41-6700295EF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0726" y="6008688"/>
              <a:ext cx="293688" cy="927100"/>
            </a:xfrm>
            <a:custGeom>
              <a:avLst/>
              <a:gdLst>
                <a:gd name="T0" fmla="*/ 37 w 40"/>
                <a:gd name="T1" fmla="*/ 11 h 126"/>
                <a:gd name="T2" fmla="*/ 27 w 40"/>
                <a:gd name="T3" fmla="*/ 99 h 126"/>
                <a:gd name="T4" fmla="*/ 5 w 40"/>
                <a:gd name="T5" fmla="*/ 20 h 126"/>
                <a:gd name="T6" fmla="*/ 37 w 40"/>
                <a:gd name="T7" fmla="*/ 6 h 126"/>
                <a:gd name="T8" fmla="*/ 37 w 40"/>
                <a:gd name="T9" fmla="*/ 11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126">
                  <a:moveTo>
                    <a:pt x="37" y="11"/>
                  </a:moveTo>
                  <a:cubicBezTo>
                    <a:pt x="34" y="29"/>
                    <a:pt x="40" y="86"/>
                    <a:pt x="27" y="99"/>
                  </a:cubicBezTo>
                  <a:cubicBezTo>
                    <a:pt x="0" y="126"/>
                    <a:pt x="0" y="34"/>
                    <a:pt x="5" y="20"/>
                  </a:cubicBezTo>
                  <a:cubicBezTo>
                    <a:pt x="11" y="0"/>
                    <a:pt x="22" y="0"/>
                    <a:pt x="37" y="6"/>
                  </a:cubicBezTo>
                  <a:lnTo>
                    <a:pt x="37" y="11"/>
                  </a:lnTo>
                  <a:close/>
                </a:path>
              </a:pathLst>
            </a:custGeom>
            <a:solidFill>
              <a:srgbClr val="FACF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="" xmlns:a16="http://schemas.microsoft.com/office/drawing/2014/main" id="{8D825FEB-EACD-4D26-A8A3-E558D0CBED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0563" y="5573713"/>
              <a:ext cx="969963" cy="736600"/>
            </a:xfrm>
            <a:custGeom>
              <a:avLst/>
              <a:gdLst>
                <a:gd name="T0" fmla="*/ 130 w 132"/>
                <a:gd name="T1" fmla="*/ 79 h 100"/>
                <a:gd name="T2" fmla="*/ 132 w 132"/>
                <a:gd name="T3" fmla="*/ 78 h 100"/>
                <a:gd name="T4" fmla="*/ 114 w 132"/>
                <a:gd name="T5" fmla="*/ 18 h 100"/>
                <a:gd name="T6" fmla="*/ 111 w 132"/>
                <a:gd name="T7" fmla="*/ 5 h 100"/>
                <a:gd name="T8" fmla="*/ 77 w 132"/>
                <a:gd name="T9" fmla="*/ 3 h 100"/>
                <a:gd name="T10" fmla="*/ 20 w 132"/>
                <a:gd name="T11" fmla="*/ 10 h 100"/>
                <a:gd name="T12" fmla="*/ 6 w 132"/>
                <a:gd name="T13" fmla="*/ 63 h 100"/>
                <a:gd name="T14" fmla="*/ 0 w 132"/>
                <a:gd name="T15" fmla="*/ 90 h 100"/>
                <a:gd name="T16" fmla="*/ 60 w 132"/>
                <a:gd name="T17" fmla="*/ 93 h 100"/>
                <a:gd name="T18" fmla="*/ 68 w 132"/>
                <a:gd name="T19" fmla="*/ 51 h 100"/>
                <a:gd name="T20" fmla="*/ 74 w 132"/>
                <a:gd name="T21" fmla="*/ 74 h 100"/>
                <a:gd name="T22" fmla="*/ 79 w 132"/>
                <a:gd name="T23" fmla="*/ 91 h 100"/>
                <a:gd name="T24" fmla="*/ 130 w 132"/>
                <a:gd name="T25" fmla="*/ 7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100">
                  <a:moveTo>
                    <a:pt x="130" y="79"/>
                  </a:moveTo>
                  <a:cubicBezTo>
                    <a:pt x="130" y="78"/>
                    <a:pt x="131" y="78"/>
                    <a:pt x="132" y="78"/>
                  </a:cubicBezTo>
                  <a:cubicBezTo>
                    <a:pt x="124" y="55"/>
                    <a:pt x="116" y="30"/>
                    <a:pt x="114" y="18"/>
                  </a:cubicBezTo>
                  <a:cubicBezTo>
                    <a:pt x="113" y="15"/>
                    <a:pt x="111" y="8"/>
                    <a:pt x="111" y="5"/>
                  </a:cubicBezTo>
                  <a:cubicBezTo>
                    <a:pt x="101" y="0"/>
                    <a:pt x="88" y="2"/>
                    <a:pt x="77" y="3"/>
                  </a:cubicBezTo>
                  <a:cubicBezTo>
                    <a:pt x="59" y="5"/>
                    <a:pt x="39" y="6"/>
                    <a:pt x="20" y="10"/>
                  </a:cubicBezTo>
                  <a:cubicBezTo>
                    <a:pt x="15" y="32"/>
                    <a:pt x="11" y="41"/>
                    <a:pt x="6" y="63"/>
                  </a:cubicBezTo>
                  <a:cubicBezTo>
                    <a:pt x="4" y="71"/>
                    <a:pt x="2" y="78"/>
                    <a:pt x="0" y="90"/>
                  </a:cubicBezTo>
                  <a:cubicBezTo>
                    <a:pt x="16" y="95"/>
                    <a:pt x="29" y="100"/>
                    <a:pt x="60" y="93"/>
                  </a:cubicBezTo>
                  <a:cubicBezTo>
                    <a:pt x="62" y="76"/>
                    <a:pt x="63" y="65"/>
                    <a:pt x="68" y="51"/>
                  </a:cubicBezTo>
                  <a:cubicBezTo>
                    <a:pt x="71" y="62"/>
                    <a:pt x="71" y="63"/>
                    <a:pt x="74" y="74"/>
                  </a:cubicBezTo>
                  <a:cubicBezTo>
                    <a:pt x="75" y="78"/>
                    <a:pt x="77" y="84"/>
                    <a:pt x="79" y="91"/>
                  </a:cubicBezTo>
                  <a:cubicBezTo>
                    <a:pt x="79" y="91"/>
                    <a:pt x="108" y="91"/>
                    <a:pt x="130" y="79"/>
                  </a:cubicBezTo>
                  <a:close/>
                </a:path>
              </a:pathLst>
            </a:custGeom>
            <a:solidFill>
              <a:srgbClr val="EA50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="" xmlns:a16="http://schemas.microsoft.com/office/drawing/2014/main" id="{AA577E0A-A29D-42B4-9435-7E02977A9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6376" y="5013325"/>
              <a:ext cx="530225" cy="382588"/>
            </a:xfrm>
            <a:custGeom>
              <a:avLst/>
              <a:gdLst>
                <a:gd name="T0" fmla="*/ 18 w 72"/>
                <a:gd name="T1" fmla="*/ 0 h 52"/>
                <a:gd name="T2" fmla="*/ 65 w 72"/>
                <a:gd name="T3" fmla="*/ 28 h 52"/>
                <a:gd name="T4" fmla="*/ 37 w 72"/>
                <a:gd name="T5" fmla="*/ 37 h 52"/>
                <a:gd name="T6" fmla="*/ 0 w 72"/>
                <a:gd name="T7" fmla="*/ 32 h 52"/>
                <a:gd name="T8" fmla="*/ 18 w 72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52">
                  <a:moveTo>
                    <a:pt x="18" y="0"/>
                  </a:moveTo>
                  <a:cubicBezTo>
                    <a:pt x="29" y="7"/>
                    <a:pt x="61" y="14"/>
                    <a:pt x="65" y="28"/>
                  </a:cubicBezTo>
                  <a:cubicBezTo>
                    <a:pt x="72" y="52"/>
                    <a:pt x="47" y="43"/>
                    <a:pt x="37" y="37"/>
                  </a:cubicBezTo>
                  <a:cubicBezTo>
                    <a:pt x="28" y="32"/>
                    <a:pt x="9" y="36"/>
                    <a:pt x="0" y="32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F9C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="" xmlns:a16="http://schemas.microsoft.com/office/drawing/2014/main" id="{11ABF4AC-804A-474B-9889-FB9616ECE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8401" y="4748213"/>
              <a:ext cx="463550" cy="544513"/>
            </a:xfrm>
            <a:custGeom>
              <a:avLst/>
              <a:gdLst>
                <a:gd name="T0" fmla="*/ 23 w 63"/>
                <a:gd name="T1" fmla="*/ 0 h 74"/>
                <a:gd name="T2" fmla="*/ 42 w 63"/>
                <a:gd name="T3" fmla="*/ 17 h 74"/>
                <a:gd name="T4" fmla="*/ 63 w 63"/>
                <a:gd name="T5" fmla="*/ 33 h 74"/>
                <a:gd name="T6" fmla="*/ 50 w 63"/>
                <a:gd name="T7" fmla="*/ 72 h 74"/>
                <a:gd name="T8" fmla="*/ 2 w 63"/>
                <a:gd name="T9" fmla="*/ 59 h 74"/>
                <a:gd name="T10" fmla="*/ 26 w 63"/>
                <a:gd name="T11" fmla="*/ 3 h 74"/>
                <a:gd name="T12" fmla="*/ 23 w 63"/>
                <a:gd name="T1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74">
                  <a:moveTo>
                    <a:pt x="23" y="0"/>
                  </a:moveTo>
                  <a:cubicBezTo>
                    <a:pt x="24" y="3"/>
                    <a:pt x="37" y="13"/>
                    <a:pt x="42" y="17"/>
                  </a:cubicBezTo>
                  <a:cubicBezTo>
                    <a:pt x="50" y="23"/>
                    <a:pt x="55" y="27"/>
                    <a:pt x="63" y="33"/>
                  </a:cubicBezTo>
                  <a:cubicBezTo>
                    <a:pt x="58" y="40"/>
                    <a:pt x="53" y="65"/>
                    <a:pt x="50" y="72"/>
                  </a:cubicBezTo>
                  <a:cubicBezTo>
                    <a:pt x="37" y="74"/>
                    <a:pt x="5" y="69"/>
                    <a:pt x="2" y="59"/>
                  </a:cubicBezTo>
                  <a:cubicBezTo>
                    <a:pt x="0" y="53"/>
                    <a:pt x="22" y="7"/>
                    <a:pt x="26" y="3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FFF0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="" xmlns:a16="http://schemas.microsoft.com/office/drawing/2014/main" id="{2E71A48D-0507-4ABD-B15B-B796E76A9C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1001" y="5049838"/>
              <a:ext cx="538163" cy="693738"/>
            </a:xfrm>
            <a:custGeom>
              <a:avLst/>
              <a:gdLst>
                <a:gd name="T0" fmla="*/ 45 w 73"/>
                <a:gd name="T1" fmla="*/ 0 h 94"/>
                <a:gd name="T2" fmla="*/ 4 w 73"/>
                <a:gd name="T3" fmla="*/ 58 h 94"/>
                <a:gd name="T4" fmla="*/ 49 w 73"/>
                <a:gd name="T5" fmla="*/ 35 h 94"/>
                <a:gd name="T6" fmla="*/ 73 w 73"/>
                <a:gd name="T7" fmla="*/ 18 h 94"/>
                <a:gd name="T8" fmla="*/ 45 w 73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94">
                  <a:moveTo>
                    <a:pt x="45" y="0"/>
                  </a:moveTo>
                  <a:cubicBezTo>
                    <a:pt x="32" y="12"/>
                    <a:pt x="0" y="37"/>
                    <a:pt x="4" y="58"/>
                  </a:cubicBezTo>
                  <a:cubicBezTo>
                    <a:pt x="12" y="94"/>
                    <a:pt x="41" y="46"/>
                    <a:pt x="49" y="35"/>
                  </a:cubicBezTo>
                  <a:cubicBezTo>
                    <a:pt x="58" y="24"/>
                    <a:pt x="62" y="27"/>
                    <a:pt x="73" y="18"/>
                  </a:cubicBezTo>
                  <a:lnTo>
                    <a:pt x="45" y="0"/>
                  </a:lnTo>
                  <a:close/>
                </a:path>
              </a:pathLst>
            </a:custGeom>
            <a:solidFill>
              <a:srgbClr val="FACF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="" xmlns:a16="http://schemas.microsoft.com/office/drawing/2014/main" id="{8A7989D5-1449-4CF9-BDB0-F8D9A56D93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4351" y="4903788"/>
              <a:ext cx="522288" cy="500063"/>
            </a:xfrm>
            <a:custGeom>
              <a:avLst/>
              <a:gdLst>
                <a:gd name="T0" fmla="*/ 49 w 71"/>
                <a:gd name="T1" fmla="*/ 0 h 68"/>
                <a:gd name="T2" fmla="*/ 0 w 71"/>
                <a:gd name="T3" fmla="*/ 29 h 68"/>
                <a:gd name="T4" fmla="*/ 25 w 71"/>
                <a:gd name="T5" fmla="*/ 63 h 68"/>
                <a:gd name="T6" fmla="*/ 32 w 71"/>
                <a:gd name="T7" fmla="*/ 66 h 68"/>
                <a:gd name="T8" fmla="*/ 55 w 71"/>
                <a:gd name="T9" fmla="*/ 48 h 68"/>
                <a:gd name="T10" fmla="*/ 71 w 71"/>
                <a:gd name="T11" fmla="*/ 35 h 68"/>
                <a:gd name="T12" fmla="*/ 53 w 71"/>
                <a:gd name="T13" fmla="*/ 13 h 68"/>
                <a:gd name="T14" fmla="*/ 49 w 71"/>
                <a:gd name="T1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68">
                  <a:moveTo>
                    <a:pt x="49" y="0"/>
                  </a:moveTo>
                  <a:cubicBezTo>
                    <a:pt x="27" y="2"/>
                    <a:pt x="15" y="15"/>
                    <a:pt x="0" y="29"/>
                  </a:cubicBezTo>
                  <a:cubicBezTo>
                    <a:pt x="6" y="41"/>
                    <a:pt x="12" y="58"/>
                    <a:pt x="25" y="63"/>
                  </a:cubicBezTo>
                  <a:cubicBezTo>
                    <a:pt x="29" y="64"/>
                    <a:pt x="25" y="64"/>
                    <a:pt x="32" y="66"/>
                  </a:cubicBezTo>
                  <a:cubicBezTo>
                    <a:pt x="40" y="68"/>
                    <a:pt x="49" y="52"/>
                    <a:pt x="55" y="48"/>
                  </a:cubicBezTo>
                  <a:cubicBezTo>
                    <a:pt x="61" y="44"/>
                    <a:pt x="67" y="41"/>
                    <a:pt x="71" y="35"/>
                  </a:cubicBezTo>
                  <a:cubicBezTo>
                    <a:pt x="63" y="25"/>
                    <a:pt x="53" y="26"/>
                    <a:pt x="53" y="13"/>
                  </a:cubicBezTo>
                  <a:lnTo>
                    <a:pt x="49" y="0"/>
                  </a:lnTo>
                  <a:close/>
                </a:path>
              </a:pathLst>
            </a:custGeom>
            <a:solidFill>
              <a:srgbClr val="FFF0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="" xmlns:a16="http://schemas.microsoft.com/office/drawing/2014/main" id="{949FBBDD-7A94-46A7-9A9F-2B1F8B1DF60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5013" y="4740275"/>
              <a:ext cx="822325" cy="1031875"/>
            </a:xfrm>
            <a:custGeom>
              <a:avLst/>
              <a:gdLst>
                <a:gd name="T0" fmla="*/ 12 w 112"/>
                <a:gd name="T1" fmla="*/ 112 h 140"/>
                <a:gd name="T2" fmla="*/ 11 w 112"/>
                <a:gd name="T3" fmla="*/ 135 h 140"/>
                <a:gd name="T4" fmla="*/ 102 w 112"/>
                <a:gd name="T5" fmla="*/ 128 h 140"/>
                <a:gd name="T6" fmla="*/ 104 w 112"/>
                <a:gd name="T7" fmla="*/ 127 h 140"/>
                <a:gd name="T8" fmla="*/ 71 w 112"/>
                <a:gd name="T9" fmla="*/ 19 h 140"/>
                <a:gd name="T10" fmla="*/ 9 w 112"/>
                <a:gd name="T11" fmla="*/ 38 h 140"/>
                <a:gd name="T12" fmla="*/ 12 w 112"/>
                <a:gd name="T13" fmla="*/ 11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40">
                  <a:moveTo>
                    <a:pt x="12" y="112"/>
                  </a:moveTo>
                  <a:cubicBezTo>
                    <a:pt x="9" y="124"/>
                    <a:pt x="15" y="123"/>
                    <a:pt x="11" y="135"/>
                  </a:cubicBezTo>
                  <a:cubicBezTo>
                    <a:pt x="49" y="140"/>
                    <a:pt x="64" y="134"/>
                    <a:pt x="102" y="128"/>
                  </a:cubicBezTo>
                  <a:cubicBezTo>
                    <a:pt x="112" y="126"/>
                    <a:pt x="95" y="130"/>
                    <a:pt x="104" y="127"/>
                  </a:cubicBezTo>
                  <a:cubicBezTo>
                    <a:pt x="86" y="87"/>
                    <a:pt x="109" y="48"/>
                    <a:pt x="71" y="19"/>
                  </a:cubicBezTo>
                  <a:cubicBezTo>
                    <a:pt x="46" y="0"/>
                    <a:pt x="18" y="9"/>
                    <a:pt x="9" y="38"/>
                  </a:cubicBezTo>
                  <a:cubicBezTo>
                    <a:pt x="0" y="64"/>
                    <a:pt x="17" y="86"/>
                    <a:pt x="12" y="112"/>
                  </a:cubicBezTo>
                  <a:close/>
                </a:path>
              </a:pathLst>
            </a:custGeom>
            <a:solidFill>
              <a:srgbClr val="FFF0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="" xmlns:a16="http://schemas.microsoft.com/office/drawing/2014/main" id="{8E8621FE-9218-4865-826E-93742DE383FE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6338" y="4822825"/>
              <a:ext cx="366713" cy="935038"/>
            </a:xfrm>
            <a:custGeom>
              <a:avLst/>
              <a:gdLst>
                <a:gd name="T0" fmla="*/ 45 w 50"/>
                <a:gd name="T1" fmla="*/ 126 h 127"/>
                <a:gd name="T2" fmla="*/ 32 w 50"/>
                <a:gd name="T3" fmla="*/ 127 h 127"/>
                <a:gd name="T4" fmla="*/ 26 w 50"/>
                <a:gd name="T5" fmla="*/ 95 h 127"/>
                <a:gd name="T6" fmla="*/ 0 w 50"/>
                <a:gd name="T7" fmla="*/ 1 h 127"/>
                <a:gd name="T8" fmla="*/ 21 w 50"/>
                <a:gd name="T9" fmla="*/ 2 h 127"/>
                <a:gd name="T10" fmla="*/ 45 w 50"/>
                <a:gd name="T11" fmla="*/ 126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127">
                  <a:moveTo>
                    <a:pt x="45" y="126"/>
                  </a:moveTo>
                  <a:cubicBezTo>
                    <a:pt x="42" y="127"/>
                    <a:pt x="35" y="127"/>
                    <a:pt x="32" y="127"/>
                  </a:cubicBezTo>
                  <a:cubicBezTo>
                    <a:pt x="29" y="116"/>
                    <a:pt x="28" y="105"/>
                    <a:pt x="26" y="95"/>
                  </a:cubicBezTo>
                  <a:cubicBezTo>
                    <a:pt x="20" y="56"/>
                    <a:pt x="11" y="37"/>
                    <a:pt x="0" y="1"/>
                  </a:cubicBezTo>
                  <a:cubicBezTo>
                    <a:pt x="0" y="0"/>
                    <a:pt x="13" y="2"/>
                    <a:pt x="21" y="2"/>
                  </a:cubicBezTo>
                  <a:cubicBezTo>
                    <a:pt x="21" y="2"/>
                    <a:pt x="50" y="99"/>
                    <a:pt x="45" y="126"/>
                  </a:cubicBezTo>
                  <a:close/>
                </a:path>
              </a:pathLst>
            </a:custGeom>
            <a:solidFill>
              <a:srgbClr val="EA50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="" xmlns:a16="http://schemas.microsoft.com/office/drawing/2014/main" id="{57F753F2-9327-46B7-A627-6E39BB28A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1363" y="4873625"/>
              <a:ext cx="206375" cy="957263"/>
            </a:xfrm>
            <a:custGeom>
              <a:avLst/>
              <a:gdLst>
                <a:gd name="T0" fmla="*/ 5 w 28"/>
                <a:gd name="T1" fmla="*/ 49 h 130"/>
                <a:gd name="T2" fmla="*/ 5 w 28"/>
                <a:gd name="T3" fmla="*/ 7 h 130"/>
                <a:gd name="T4" fmla="*/ 21 w 28"/>
                <a:gd name="T5" fmla="*/ 0 h 130"/>
                <a:gd name="T6" fmla="*/ 20 w 28"/>
                <a:gd name="T7" fmla="*/ 30 h 130"/>
                <a:gd name="T8" fmla="*/ 28 w 28"/>
                <a:gd name="T9" fmla="*/ 127 h 130"/>
                <a:gd name="T10" fmla="*/ 9 w 28"/>
                <a:gd name="T11" fmla="*/ 104 h 130"/>
                <a:gd name="T12" fmla="*/ 5 w 28"/>
                <a:gd name="T13" fmla="*/ 49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30">
                  <a:moveTo>
                    <a:pt x="5" y="49"/>
                  </a:moveTo>
                  <a:cubicBezTo>
                    <a:pt x="4" y="34"/>
                    <a:pt x="0" y="18"/>
                    <a:pt x="5" y="7"/>
                  </a:cubicBezTo>
                  <a:cubicBezTo>
                    <a:pt x="11" y="6"/>
                    <a:pt x="16" y="3"/>
                    <a:pt x="21" y="0"/>
                  </a:cubicBezTo>
                  <a:cubicBezTo>
                    <a:pt x="19" y="8"/>
                    <a:pt x="20" y="21"/>
                    <a:pt x="20" y="30"/>
                  </a:cubicBezTo>
                  <a:cubicBezTo>
                    <a:pt x="22" y="69"/>
                    <a:pt x="27" y="88"/>
                    <a:pt x="28" y="127"/>
                  </a:cubicBezTo>
                  <a:cubicBezTo>
                    <a:pt x="11" y="130"/>
                    <a:pt x="10" y="117"/>
                    <a:pt x="9" y="104"/>
                  </a:cubicBezTo>
                  <a:cubicBezTo>
                    <a:pt x="7" y="78"/>
                    <a:pt x="8" y="75"/>
                    <a:pt x="5" y="49"/>
                  </a:cubicBezTo>
                  <a:close/>
                </a:path>
              </a:pathLst>
            </a:custGeom>
            <a:solidFill>
              <a:srgbClr val="EA50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="" xmlns:a16="http://schemas.microsoft.com/office/drawing/2014/main" id="{516A3FE3-5EFC-47CB-AA3B-B11708CD1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0563" y="5573713"/>
              <a:ext cx="969963" cy="736600"/>
            </a:xfrm>
            <a:custGeom>
              <a:avLst/>
              <a:gdLst>
                <a:gd name="T0" fmla="*/ 130 w 132"/>
                <a:gd name="T1" fmla="*/ 79 h 100"/>
                <a:gd name="T2" fmla="*/ 132 w 132"/>
                <a:gd name="T3" fmla="*/ 78 h 100"/>
                <a:gd name="T4" fmla="*/ 114 w 132"/>
                <a:gd name="T5" fmla="*/ 18 h 100"/>
                <a:gd name="T6" fmla="*/ 111 w 132"/>
                <a:gd name="T7" fmla="*/ 5 h 100"/>
                <a:gd name="T8" fmla="*/ 77 w 132"/>
                <a:gd name="T9" fmla="*/ 3 h 100"/>
                <a:gd name="T10" fmla="*/ 17 w 132"/>
                <a:gd name="T11" fmla="*/ 13 h 100"/>
                <a:gd name="T12" fmla="*/ 6 w 132"/>
                <a:gd name="T13" fmla="*/ 63 h 100"/>
                <a:gd name="T14" fmla="*/ 0 w 132"/>
                <a:gd name="T15" fmla="*/ 90 h 100"/>
                <a:gd name="T16" fmla="*/ 60 w 132"/>
                <a:gd name="T17" fmla="*/ 93 h 100"/>
                <a:gd name="T18" fmla="*/ 68 w 132"/>
                <a:gd name="T19" fmla="*/ 51 h 100"/>
                <a:gd name="T20" fmla="*/ 74 w 132"/>
                <a:gd name="T21" fmla="*/ 74 h 100"/>
                <a:gd name="T22" fmla="*/ 79 w 132"/>
                <a:gd name="T23" fmla="*/ 91 h 100"/>
                <a:gd name="T24" fmla="*/ 130 w 132"/>
                <a:gd name="T25" fmla="*/ 7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100">
                  <a:moveTo>
                    <a:pt x="130" y="79"/>
                  </a:moveTo>
                  <a:cubicBezTo>
                    <a:pt x="130" y="78"/>
                    <a:pt x="131" y="78"/>
                    <a:pt x="132" y="78"/>
                  </a:cubicBezTo>
                  <a:cubicBezTo>
                    <a:pt x="124" y="55"/>
                    <a:pt x="116" y="30"/>
                    <a:pt x="114" y="18"/>
                  </a:cubicBezTo>
                  <a:cubicBezTo>
                    <a:pt x="113" y="15"/>
                    <a:pt x="111" y="8"/>
                    <a:pt x="111" y="5"/>
                  </a:cubicBezTo>
                  <a:cubicBezTo>
                    <a:pt x="101" y="0"/>
                    <a:pt x="88" y="2"/>
                    <a:pt x="77" y="3"/>
                  </a:cubicBezTo>
                  <a:cubicBezTo>
                    <a:pt x="59" y="5"/>
                    <a:pt x="35" y="9"/>
                    <a:pt x="17" y="13"/>
                  </a:cubicBezTo>
                  <a:cubicBezTo>
                    <a:pt x="11" y="34"/>
                    <a:pt x="11" y="41"/>
                    <a:pt x="6" y="63"/>
                  </a:cubicBezTo>
                  <a:cubicBezTo>
                    <a:pt x="4" y="71"/>
                    <a:pt x="2" y="78"/>
                    <a:pt x="0" y="90"/>
                  </a:cubicBezTo>
                  <a:cubicBezTo>
                    <a:pt x="16" y="95"/>
                    <a:pt x="29" y="100"/>
                    <a:pt x="60" y="93"/>
                  </a:cubicBezTo>
                  <a:cubicBezTo>
                    <a:pt x="62" y="76"/>
                    <a:pt x="63" y="65"/>
                    <a:pt x="68" y="51"/>
                  </a:cubicBezTo>
                  <a:cubicBezTo>
                    <a:pt x="71" y="62"/>
                    <a:pt x="71" y="63"/>
                    <a:pt x="74" y="74"/>
                  </a:cubicBezTo>
                  <a:cubicBezTo>
                    <a:pt x="75" y="78"/>
                    <a:pt x="77" y="84"/>
                    <a:pt x="79" y="91"/>
                  </a:cubicBezTo>
                  <a:cubicBezTo>
                    <a:pt x="79" y="91"/>
                    <a:pt x="108" y="91"/>
                    <a:pt x="130" y="79"/>
                  </a:cubicBezTo>
                  <a:close/>
                </a:path>
              </a:pathLst>
            </a:custGeom>
            <a:solidFill>
              <a:srgbClr val="EA50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="" xmlns:a16="http://schemas.microsoft.com/office/drawing/2014/main" id="{6753BCE6-416A-44D7-AB6F-FED3B0C0204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4126" y="3414713"/>
              <a:ext cx="2309813" cy="1768475"/>
            </a:xfrm>
            <a:custGeom>
              <a:avLst/>
              <a:gdLst>
                <a:gd name="T0" fmla="*/ 19 w 314"/>
                <a:gd name="T1" fmla="*/ 51 h 240"/>
                <a:gd name="T2" fmla="*/ 25 w 314"/>
                <a:gd name="T3" fmla="*/ 88 h 240"/>
                <a:gd name="T4" fmla="*/ 25 w 314"/>
                <a:gd name="T5" fmla="*/ 113 h 240"/>
                <a:gd name="T6" fmla="*/ 74 w 314"/>
                <a:gd name="T7" fmla="*/ 178 h 240"/>
                <a:gd name="T8" fmla="*/ 116 w 314"/>
                <a:gd name="T9" fmla="*/ 190 h 240"/>
                <a:gd name="T10" fmla="*/ 132 w 314"/>
                <a:gd name="T11" fmla="*/ 218 h 240"/>
                <a:gd name="T12" fmla="*/ 163 w 314"/>
                <a:gd name="T13" fmla="*/ 196 h 240"/>
                <a:gd name="T14" fmla="*/ 200 w 314"/>
                <a:gd name="T15" fmla="*/ 195 h 240"/>
                <a:gd name="T16" fmla="*/ 242 w 314"/>
                <a:gd name="T17" fmla="*/ 187 h 240"/>
                <a:gd name="T18" fmla="*/ 288 w 314"/>
                <a:gd name="T19" fmla="*/ 125 h 240"/>
                <a:gd name="T20" fmla="*/ 294 w 314"/>
                <a:gd name="T21" fmla="*/ 101 h 240"/>
                <a:gd name="T22" fmla="*/ 294 w 314"/>
                <a:gd name="T23" fmla="*/ 68 h 240"/>
                <a:gd name="T24" fmla="*/ 253 w 314"/>
                <a:gd name="T25" fmla="*/ 63 h 240"/>
                <a:gd name="T26" fmla="*/ 105 w 314"/>
                <a:gd name="T27" fmla="*/ 0 h 240"/>
                <a:gd name="T28" fmla="*/ 19 w 314"/>
                <a:gd name="T29" fmla="*/ 5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4" h="240">
                  <a:moveTo>
                    <a:pt x="19" y="51"/>
                  </a:moveTo>
                  <a:cubicBezTo>
                    <a:pt x="22" y="62"/>
                    <a:pt x="24" y="74"/>
                    <a:pt x="25" y="88"/>
                  </a:cubicBezTo>
                  <a:cubicBezTo>
                    <a:pt x="0" y="82"/>
                    <a:pt x="2" y="116"/>
                    <a:pt x="25" y="113"/>
                  </a:cubicBezTo>
                  <a:cubicBezTo>
                    <a:pt x="26" y="143"/>
                    <a:pt x="48" y="168"/>
                    <a:pt x="74" y="178"/>
                  </a:cubicBezTo>
                  <a:cubicBezTo>
                    <a:pt x="87" y="183"/>
                    <a:pt x="104" y="183"/>
                    <a:pt x="116" y="190"/>
                  </a:cubicBezTo>
                  <a:cubicBezTo>
                    <a:pt x="128" y="197"/>
                    <a:pt x="127" y="208"/>
                    <a:pt x="132" y="218"/>
                  </a:cubicBezTo>
                  <a:cubicBezTo>
                    <a:pt x="145" y="240"/>
                    <a:pt x="149" y="207"/>
                    <a:pt x="163" y="196"/>
                  </a:cubicBezTo>
                  <a:cubicBezTo>
                    <a:pt x="172" y="189"/>
                    <a:pt x="190" y="195"/>
                    <a:pt x="200" y="195"/>
                  </a:cubicBezTo>
                  <a:cubicBezTo>
                    <a:pt x="214" y="194"/>
                    <a:pt x="229" y="191"/>
                    <a:pt x="242" y="187"/>
                  </a:cubicBezTo>
                  <a:cubicBezTo>
                    <a:pt x="269" y="177"/>
                    <a:pt x="275" y="149"/>
                    <a:pt x="288" y="125"/>
                  </a:cubicBezTo>
                  <a:cubicBezTo>
                    <a:pt x="313" y="133"/>
                    <a:pt x="314" y="99"/>
                    <a:pt x="294" y="101"/>
                  </a:cubicBezTo>
                  <a:cubicBezTo>
                    <a:pt x="293" y="90"/>
                    <a:pt x="296" y="80"/>
                    <a:pt x="294" y="68"/>
                  </a:cubicBezTo>
                  <a:cubicBezTo>
                    <a:pt x="281" y="65"/>
                    <a:pt x="266" y="65"/>
                    <a:pt x="253" y="63"/>
                  </a:cubicBezTo>
                  <a:cubicBezTo>
                    <a:pt x="206" y="58"/>
                    <a:pt x="131" y="46"/>
                    <a:pt x="105" y="0"/>
                  </a:cubicBezTo>
                  <a:cubicBezTo>
                    <a:pt x="105" y="0"/>
                    <a:pt x="96" y="47"/>
                    <a:pt x="19" y="51"/>
                  </a:cubicBezTo>
                  <a:close/>
                </a:path>
              </a:pathLst>
            </a:custGeom>
            <a:solidFill>
              <a:srgbClr val="FACF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="" xmlns:a16="http://schemas.microsoft.com/office/drawing/2014/main" id="{E281D0B1-0688-4204-B7B7-0AD44F952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5738" y="3989388"/>
              <a:ext cx="176213" cy="273050"/>
            </a:xfrm>
            <a:custGeom>
              <a:avLst/>
              <a:gdLst>
                <a:gd name="T0" fmla="*/ 1 w 24"/>
                <a:gd name="T1" fmla="*/ 17 h 37"/>
                <a:gd name="T2" fmla="*/ 10 w 24"/>
                <a:gd name="T3" fmla="*/ 36 h 37"/>
                <a:gd name="T4" fmla="*/ 23 w 24"/>
                <a:gd name="T5" fmla="*/ 20 h 37"/>
                <a:gd name="T6" fmla="*/ 15 w 24"/>
                <a:gd name="T7" fmla="*/ 1 h 37"/>
                <a:gd name="T8" fmla="*/ 1 w 24"/>
                <a:gd name="T9" fmla="*/ 1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7">
                  <a:moveTo>
                    <a:pt x="1" y="17"/>
                  </a:moveTo>
                  <a:cubicBezTo>
                    <a:pt x="0" y="27"/>
                    <a:pt x="4" y="36"/>
                    <a:pt x="10" y="36"/>
                  </a:cubicBezTo>
                  <a:cubicBezTo>
                    <a:pt x="16" y="37"/>
                    <a:pt x="22" y="30"/>
                    <a:pt x="23" y="20"/>
                  </a:cubicBezTo>
                  <a:cubicBezTo>
                    <a:pt x="24" y="11"/>
                    <a:pt x="21" y="2"/>
                    <a:pt x="15" y="1"/>
                  </a:cubicBezTo>
                  <a:cubicBezTo>
                    <a:pt x="9" y="0"/>
                    <a:pt x="3" y="8"/>
                    <a:pt x="1" y="17"/>
                  </a:cubicBezTo>
                  <a:close/>
                </a:path>
              </a:pathLst>
            </a:custGeom>
            <a:solidFill>
              <a:srgbClr val="512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="" xmlns:a16="http://schemas.microsoft.com/office/drawing/2014/main" id="{D4B5B15F-32F9-4618-9051-68AF01F4B7F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1026" y="3960813"/>
              <a:ext cx="182563" cy="271463"/>
            </a:xfrm>
            <a:custGeom>
              <a:avLst/>
              <a:gdLst>
                <a:gd name="T0" fmla="*/ 2 w 25"/>
                <a:gd name="T1" fmla="*/ 17 h 37"/>
                <a:gd name="T2" fmla="*/ 10 w 25"/>
                <a:gd name="T3" fmla="*/ 36 h 37"/>
                <a:gd name="T4" fmla="*/ 24 w 25"/>
                <a:gd name="T5" fmla="*/ 20 h 37"/>
                <a:gd name="T6" fmla="*/ 15 w 25"/>
                <a:gd name="T7" fmla="*/ 1 h 37"/>
                <a:gd name="T8" fmla="*/ 2 w 25"/>
                <a:gd name="T9" fmla="*/ 1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7">
                  <a:moveTo>
                    <a:pt x="2" y="17"/>
                  </a:moveTo>
                  <a:cubicBezTo>
                    <a:pt x="0" y="26"/>
                    <a:pt x="4" y="35"/>
                    <a:pt x="10" y="36"/>
                  </a:cubicBezTo>
                  <a:cubicBezTo>
                    <a:pt x="16" y="37"/>
                    <a:pt x="22" y="29"/>
                    <a:pt x="24" y="20"/>
                  </a:cubicBezTo>
                  <a:cubicBezTo>
                    <a:pt x="25" y="10"/>
                    <a:pt x="21" y="1"/>
                    <a:pt x="15" y="1"/>
                  </a:cubicBezTo>
                  <a:cubicBezTo>
                    <a:pt x="9" y="0"/>
                    <a:pt x="3" y="7"/>
                    <a:pt x="2" y="17"/>
                  </a:cubicBezTo>
                  <a:close/>
                </a:path>
              </a:pathLst>
            </a:custGeom>
            <a:solidFill>
              <a:srgbClr val="512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="" xmlns:a16="http://schemas.microsoft.com/office/drawing/2014/main" id="{41882B07-2FF7-41A2-ACB4-42CCD13AA43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9801" y="4452938"/>
              <a:ext cx="242888" cy="177800"/>
            </a:xfrm>
            <a:custGeom>
              <a:avLst/>
              <a:gdLst>
                <a:gd name="T0" fmla="*/ 33 w 33"/>
                <a:gd name="T1" fmla="*/ 8 h 24"/>
                <a:gd name="T2" fmla="*/ 17 w 33"/>
                <a:gd name="T3" fmla="*/ 23 h 24"/>
                <a:gd name="T4" fmla="*/ 0 w 33"/>
                <a:gd name="T5" fmla="*/ 9 h 24"/>
                <a:gd name="T6" fmla="*/ 14 w 33"/>
                <a:gd name="T7" fmla="*/ 5 h 24"/>
                <a:gd name="T8" fmla="*/ 33 w 33"/>
                <a:gd name="T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4">
                  <a:moveTo>
                    <a:pt x="33" y="8"/>
                  </a:moveTo>
                  <a:cubicBezTo>
                    <a:pt x="33" y="16"/>
                    <a:pt x="26" y="23"/>
                    <a:pt x="17" y="23"/>
                  </a:cubicBezTo>
                  <a:cubicBezTo>
                    <a:pt x="8" y="24"/>
                    <a:pt x="1" y="17"/>
                    <a:pt x="0" y="9"/>
                  </a:cubicBezTo>
                  <a:cubicBezTo>
                    <a:pt x="0" y="1"/>
                    <a:pt x="5" y="5"/>
                    <a:pt x="14" y="5"/>
                  </a:cubicBezTo>
                  <a:cubicBezTo>
                    <a:pt x="23" y="5"/>
                    <a:pt x="32" y="0"/>
                    <a:pt x="33" y="8"/>
                  </a:cubicBezTo>
                  <a:close/>
                </a:path>
              </a:pathLst>
            </a:custGeom>
            <a:solidFill>
              <a:srgbClr val="F39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="" xmlns:a16="http://schemas.microsoft.com/office/drawing/2014/main" id="{C87D9F15-8232-4225-9767-DDA7E41F14CD}"/>
                </a:ext>
              </a:extLst>
            </p:cNvPr>
            <p:cNvSpPr>
              <a:spLocks/>
            </p:cNvSpPr>
            <p:nvPr/>
          </p:nvSpPr>
          <p:spPr bwMode="auto">
            <a:xfrm>
              <a:off x="9001126" y="4298950"/>
              <a:ext cx="449263" cy="176213"/>
            </a:xfrm>
            <a:custGeom>
              <a:avLst/>
              <a:gdLst>
                <a:gd name="T0" fmla="*/ 45 w 61"/>
                <a:gd name="T1" fmla="*/ 17 h 24"/>
                <a:gd name="T2" fmla="*/ 41 w 61"/>
                <a:gd name="T3" fmla="*/ 20 h 24"/>
                <a:gd name="T4" fmla="*/ 18 w 61"/>
                <a:gd name="T5" fmla="*/ 7 h 24"/>
                <a:gd name="T6" fmla="*/ 45 w 61"/>
                <a:gd name="T7" fmla="*/ 1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24">
                  <a:moveTo>
                    <a:pt x="45" y="17"/>
                  </a:moveTo>
                  <a:cubicBezTo>
                    <a:pt x="44" y="18"/>
                    <a:pt x="43" y="19"/>
                    <a:pt x="41" y="20"/>
                  </a:cubicBezTo>
                  <a:cubicBezTo>
                    <a:pt x="30" y="24"/>
                    <a:pt x="0" y="22"/>
                    <a:pt x="18" y="7"/>
                  </a:cubicBezTo>
                  <a:cubicBezTo>
                    <a:pt x="26" y="0"/>
                    <a:pt x="61" y="2"/>
                    <a:pt x="45" y="17"/>
                  </a:cubicBezTo>
                  <a:close/>
                </a:path>
              </a:pathLst>
            </a:custGeom>
            <a:solidFill>
              <a:srgbClr val="F39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="" xmlns:a16="http://schemas.microsoft.com/office/drawing/2014/main" id="{19F033F3-4EDE-49A2-864F-2F979DDC6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1001" y="4276725"/>
              <a:ext cx="471488" cy="214313"/>
            </a:xfrm>
            <a:custGeom>
              <a:avLst/>
              <a:gdLst>
                <a:gd name="T0" fmla="*/ 16 w 64"/>
                <a:gd name="T1" fmla="*/ 18 h 29"/>
                <a:gd name="T2" fmla="*/ 20 w 64"/>
                <a:gd name="T3" fmla="*/ 21 h 29"/>
                <a:gd name="T4" fmla="*/ 47 w 64"/>
                <a:gd name="T5" fmla="*/ 11 h 29"/>
                <a:gd name="T6" fmla="*/ 16 w 64"/>
                <a:gd name="T7" fmla="*/ 1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29">
                  <a:moveTo>
                    <a:pt x="16" y="18"/>
                  </a:moveTo>
                  <a:cubicBezTo>
                    <a:pt x="17" y="19"/>
                    <a:pt x="18" y="20"/>
                    <a:pt x="20" y="21"/>
                  </a:cubicBezTo>
                  <a:cubicBezTo>
                    <a:pt x="31" y="27"/>
                    <a:pt x="64" y="29"/>
                    <a:pt x="47" y="11"/>
                  </a:cubicBezTo>
                  <a:cubicBezTo>
                    <a:pt x="38" y="2"/>
                    <a:pt x="0" y="0"/>
                    <a:pt x="16" y="18"/>
                  </a:cubicBezTo>
                  <a:close/>
                </a:path>
              </a:pathLst>
            </a:custGeom>
            <a:solidFill>
              <a:srgbClr val="F39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="" xmlns:a16="http://schemas.microsoft.com/office/drawing/2014/main" id="{DF9EE255-D83A-47F9-9F9D-E7F11971F73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6601" y="4719638"/>
              <a:ext cx="36513" cy="14288"/>
            </a:xfrm>
            <a:custGeom>
              <a:avLst/>
              <a:gdLst>
                <a:gd name="T0" fmla="*/ 5 w 5"/>
                <a:gd name="T1" fmla="*/ 0 h 2"/>
                <a:gd name="T2" fmla="*/ 4 w 5"/>
                <a:gd name="T3" fmla="*/ 1 h 2"/>
                <a:gd name="T4" fmla="*/ 4 w 5"/>
                <a:gd name="T5" fmla="*/ 1 h 2"/>
                <a:gd name="T6" fmla="*/ 5 w 5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cubicBezTo>
                    <a:pt x="5" y="0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2"/>
                    <a:pt x="3" y="2"/>
                    <a:pt x="5" y="0"/>
                  </a:cubicBezTo>
                  <a:close/>
                </a:path>
              </a:pathLst>
            </a:custGeom>
            <a:solidFill>
              <a:srgbClr val="C797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="" xmlns:a16="http://schemas.microsoft.com/office/drawing/2014/main" id="{63C1EB73-2723-4F67-B891-380BD9C1742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6701" y="4756150"/>
              <a:ext cx="696913" cy="823913"/>
            </a:xfrm>
            <a:custGeom>
              <a:avLst/>
              <a:gdLst>
                <a:gd name="T0" fmla="*/ 19 w 95"/>
                <a:gd name="T1" fmla="*/ 48 h 112"/>
                <a:gd name="T2" fmla="*/ 2 w 95"/>
                <a:gd name="T3" fmla="*/ 97 h 112"/>
                <a:gd name="T4" fmla="*/ 19 w 95"/>
                <a:gd name="T5" fmla="*/ 101 h 112"/>
                <a:gd name="T6" fmla="*/ 56 w 95"/>
                <a:gd name="T7" fmla="*/ 71 h 112"/>
                <a:gd name="T8" fmla="*/ 95 w 95"/>
                <a:gd name="T9" fmla="*/ 33 h 112"/>
                <a:gd name="T10" fmla="*/ 58 w 95"/>
                <a:gd name="T11" fmla="*/ 14 h 112"/>
                <a:gd name="T12" fmla="*/ 34 w 95"/>
                <a:gd name="T13" fmla="*/ 11 h 112"/>
                <a:gd name="T14" fmla="*/ 19 w 95"/>
                <a:gd name="T15" fmla="*/ 4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" h="112">
                  <a:moveTo>
                    <a:pt x="19" y="48"/>
                  </a:moveTo>
                  <a:cubicBezTo>
                    <a:pt x="12" y="63"/>
                    <a:pt x="3" y="80"/>
                    <a:pt x="2" y="97"/>
                  </a:cubicBezTo>
                  <a:cubicBezTo>
                    <a:pt x="0" y="112"/>
                    <a:pt x="10" y="108"/>
                    <a:pt x="19" y="101"/>
                  </a:cubicBezTo>
                  <a:cubicBezTo>
                    <a:pt x="32" y="92"/>
                    <a:pt x="44" y="81"/>
                    <a:pt x="56" y="71"/>
                  </a:cubicBezTo>
                  <a:cubicBezTo>
                    <a:pt x="69" y="59"/>
                    <a:pt x="82" y="46"/>
                    <a:pt x="95" y="33"/>
                  </a:cubicBezTo>
                  <a:cubicBezTo>
                    <a:pt x="88" y="23"/>
                    <a:pt x="69" y="19"/>
                    <a:pt x="58" y="14"/>
                  </a:cubicBezTo>
                  <a:cubicBezTo>
                    <a:pt x="49" y="9"/>
                    <a:pt x="40" y="0"/>
                    <a:pt x="34" y="11"/>
                  </a:cubicBezTo>
                  <a:cubicBezTo>
                    <a:pt x="28" y="22"/>
                    <a:pt x="23" y="36"/>
                    <a:pt x="19" y="48"/>
                  </a:cubicBezTo>
                  <a:close/>
                </a:path>
              </a:pathLst>
            </a:custGeom>
            <a:solidFill>
              <a:srgbClr val="B17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="" xmlns:a16="http://schemas.microsoft.com/office/drawing/2014/main" id="{4DC555C1-F921-4D88-AAD1-4560EC540DB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0226" y="4851400"/>
              <a:ext cx="117475" cy="103188"/>
            </a:xfrm>
            <a:custGeom>
              <a:avLst/>
              <a:gdLst>
                <a:gd name="T0" fmla="*/ 10 w 16"/>
                <a:gd name="T1" fmla="*/ 6 h 14"/>
                <a:gd name="T2" fmla="*/ 11 w 16"/>
                <a:gd name="T3" fmla="*/ 3 h 14"/>
                <a:gd name="T4" fmla="*/ 14 w 16"/>
                <a:gd name="T5" fmla="*/ 6 h 14"/>
                <a:gd name="T6" fmla="*/ 11 w 16"/>
                <a:gd name="T7" fmla="*/ 2 h 14"/>
                <a:gd name="T8" fmla="*/ 0 w 16"/>
                <a:gd name="T9" fmla="*/ 9 h 14"/>
                <a:gd name="T10" fmla="*/ 2 w 16"/>
                <a:gd name="T11" fmla="*/ 13 h 14"/>
                <a:gd name="T12" fmla="*/ 2 w 16"/>
                <a:gd name="T13" fmla="*/ 14 h 14"/>
                <a:gd name="T14" fmla="*/ 11 w 16"/>
                <a:gd name="T15" fmla="*/ 8 h 14"/>
                <a:gd name="T16" fmla="*/ 10 w 16"/>
                <a:gd name="T17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4">
                  <a:moveTo>
                    <a:pt x="10" y="6"/>
                  </a:moveTo>
                  <a:cubicBezTo>
                    <a:pt x="8" y="5"/>
                    <a:pt x="10" y="2"/>
                    <a:pt x="11" y="3"/>
                  </a:cubicBezTo>
                  <a:cubicBezTo>
                    <a:pt x="13" y="4"/>
                    <a:pt x="14" y="5"/>
                    <a:pt x="14" y="6"/>
                  </a:cubicBezTo>
                  <a:cubicBezTo>
                    <a:pt x="16" y="4"/>
                    <a:pt x="14" y="0"/>
                    <a:pt x="11" y="2"/>
                  </a:cubicBezTo>
                  <a:cubicBezTo>
                    <a:pt x="8" y="4"/>
                    <a:pt x="4" y="7"/>
                    <a:pt x="0" y="9"/>
                  </a:cubicBezTo>
                  <a:cubicBezTo>
                    <a:pt x="1" y="11"/>
                    <a:pt x="1" y="12"/>
                    <a:pt x="2" y="13"/>
                  </a:cubicBezTo>
                  <a:cubicBezTo>
                    <a:pt x="2" y="13"/>
                    <a:pt x="2" y="14"/>
                    <a:pt x="2" y="14"/>
                  </a:cubicBezTo>
                  <a:cubicBezTo>
                    <a:pt x="5" y="12"/>
                    <a:pt x="8" y="10"/>
                    <a:pt x="11" y="8"/>
                  </a:cubicBezTo>
                  <a:cubicBezTo>
                    <a:pt x="10" y="7"/>
                    <a:pt x="10" y="6"/>
                    <a:pt x="10" y="6"/>
                  </a:cubicBezTo>
                  <a:close/>
                </a:path>
              </a:pathLst>
            </a:custGeom>
            <a:solidFill>
              <a:srgbClr val="EFB0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="" xmlns:a16="http://schemas.microsoft.com/office/drawing/2014/main" id="{3F0692FD-7F87-48FA-9D54-790F9C2843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0688" y="5027613"/>
              <a:ext cx="22225" cy="22225"/>
            </a:xfrm>
            <a:custGeom>
              <a:avLst/>
              <a:gdLst>
                <a:gd name="T0" fmla="*/ 2 w 3"/>
                <a:gd name="T1" fmla="*/ 0 h 3"/>
                <a:gd name="T2" fmla="*/ 0 w 3"/>
                <a:gd name="T3" fmla="*/ 3 h 3"/>
                <a:gd name="T4" fmla="*/ 3 w 3"/>
                <a:gd name="T5" fmla="*/ 2 h 3"/>
                <a:gd name="T6" fmla="*/ 2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1" y="1"/>
                    <a:pt x="1" y="2"/>
                    <a:pt x="0" y="3"/>
                  </a:cubicBezTo>
                  <a:cubicBezTo>
                    <a:pt x="1" y="3"/>
                    <a:pt x="2" y="2"/>
                    <a:pt x="3" y="2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EFB0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="" xmlns:a16="http://schemas.microsoft.com/office/drawing/2014/main" id="{989792C2-4F6A-4EB9-AB39-362C6C59AC7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9263" y="4940300"/>
              <a:ext cx="66675" cy="80963"/>
            </a:xfrm>
            <a:custGeom>
              <a:avLst/>
              <a:gdLst>
                <a:gd name="T0" fmla="*/ 9 w 9"/>
                <a:gd name="T1" fmla="*/ 5 h 11"/>
                <a:gd name="T2" fmla="*/ 7 w 9"/>
                <a:gd name="T3" fmla="*/ 0 h 11"/>
                <a:gd name="T4" fmla="*/ 5 w 9"/>
                <a:gd name="T5" fmla="*/ 2 h 11"/>
                <a:gd name="T6" fmla="*/ 0 w 9"/>
                <a:gd name="T7" fmla="*/ 5 h 11"/>
                <a:gd name="T8" fmla="*/ 0 w 9"/>
                <a:gd name="T9" fmla="*/ 7 h 11"/>
                <a:gd name="T10" fmla="*/ 2 w 9"/>
                <a:gd name="T11" fmla="*/ 11 h 11"/>
                <a:gd name="T12" fmla="*/ 9 w 9"/>
                <a:gd name="T1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1">
                  <a:moveTo>
                    <a:pt x="9" y="5"/>
                  </a:moveTo>
                  <a:cubicBezTo>
                    <a:pt x="9" y="4"/>
                    <a:pt x="8" y="2"/>
                    <a:pt x="7" y="0"/>
                  </a:cubicBezTo>
                  <a:cubicBezTo>
                    <a:pt x="7" y="0"/>
                    <a:pt x="6" y="1"/>
                    <a:pt x="5" y="2"/>
                  </a:cubicBezTo>
                  <a:cubicBezTo>
                    <a:pt x="3" y="3"/>
                    <a:pt x="2" y="4"/>
                    <a:pt x="0" y="5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1" y="8"/>
                    <a:pt x="2" y="9"/>
                    <a:pt x="2" y="11"/>
                  </a:cubicBezTo>
                  <a:cubicBezTo>
                    <a:pt x="5" y="9"/>
                    <a:pt x="7" y="7"/>
                    <a:pt x="9" y="5"/>
                  </a:cubicBezTo>
                  <a:close/>
                </a:path>
              </a:pathLst>
            </a:custGeom>
            <a:solidFill>
              <a:srgbClr val="EFB0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="" xmlns:a16="http://schemas.microsoft.com/office/drawing/2014/main" id="{D4CE22F0-0837-47AB-8DC5-8F914E1EECC9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6076" y="5197475"/>
              <a:ext cx="22225" cy="36513"/>
            </a:xfrm>
            <a:custGeom>
              <a:avLst/>
              <a:gdLst>
                <a:gd name="T0" fmla="*/ 2 w 3"/>
                <a:gd name="T1" fmla="*/ 0 h 5"/>
                <a:gd name="T2" fmla="*/ 0 w 3"/>
                <a:gd name="T3" fmla="*/ 5 h 5"/>
                <a:gd name="T4" fmla="*/ 3 w 3"/>
                <a:gd name="T5" fmla="*/ 3 h 5"/>
                <a:gd name="T6" fmla="*/ 2 w 3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cubicBezTo>
                    <a:pt x="1" y="2"/>
                    <a:pt x="1" y="3"/>
                    <a:pt x="0" y="5"/>
                  </a:cubicBezTo>
                  <a:cubicBezTo>
                    <a:pt x="1" y="4"/>
                    <a:pt x="2" y="3"/>
                    <a:pt x="3" y="3"/>
                  </a:cubicBezTo>
                  <a:cubicBezTo>
                    <a:pt x="3" y="2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EFB0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="" xmlns:a16="http://schemas.microsoft.com/office/drawing/2014/main" id="{19152F8F-FEEC-45C4-9D8A-8C2B76898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74176" y="5102225"/>
              <a:ext cx="95250" cy="95250"/>
            </a:xfrm>
            <a:custGeom>
              <a:avLst/>
              <a:gdLst>
                <a:gd name="T0" fmla="*/ 11 w 13"/>
                <a:gd name="T1" fmla="*/ 0 h 13"/>
                <a:gd name="T2" fmla="*/ 0 w 13"/>
                <a:gd name="T3" fmla="*/ 9 h 13"/>
                <a:gd name="T4" fmla="*/ 2 w 13"/>
                <a:gd name="T5" fmla="*/ 13 h 13"/>
                <a:gd name="T6" fmla="*/ 13 w 13"/>
                <a:gd name="T7" fmla="*/ 5 h 13"/>
                <a:gd name="T8" fmla="*/ 11 w 13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11" y="0"/>
                  </a:moveTo>
                  <a:cubicBezTo>
                    <a:pt x="8" y="3"/>
                    <a:pt x="4" y="6"/>
                    <a:pt x="0" y="9"/>
                  </a:cubicBezTo>
                  <a:cubicBezTo>
                    <a:pt x="0" y="10"/>
                    <a:pt x="1" y="12"/>
                    <a:pt x="2" y="13"/>
                  </a:cubicBezTo>
                  <a:cubicBezTo>
                    <a:pt x="6" y="11"/>
                    <a:pt x="10" y="8"/>
                    <a:pt x="13" y="5"/>
                  </a:cubicBezTo>
                  <a:cubicBezTo>
                    <a:pt x="13" y="4"/>
                    <a:pt x="12" y="2"/>
                    <a:pt x="11" y="0"/>
                  </a:cubicBezTo>
                  <a:close/>
                </a:path>
              </a:pathLst>
            </a:custGeom>
            <a:solidFill>
              <a:srgbClr val="EFB0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="" xmlns:a16="http://schemas.microsoft.com/office/drawing/2014/main" id="{BE090B92-970F-4C1A-BCBD-D445CF16B40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4676" y="4991100"/>
              <a:ext cx="58738" cy="74613"/>
            </a:xfrm>
            <a:custGeom>
              <a:avLst/>
              <a:gdLst>
                <a:gd name="T0" fmla="*/ 7 w 8"/>
                <a:gd name="T1" fmla="*/ 0 h 10"/>
                <a:gd name="T2" fmla="*/ 0 w 8"/>
                <a:gd name="T3" fmla="*/ 5 h 10"/>
                <a:gd name="T4" fmla="*/ 2 w 8"/>
                <a:gd name="T5" fmla="*/ 10 h 10"/>
                <a:gd name="T6" fmla="*/ 8 w 8"/>
                <a:gd name="T7" fmla="*/ 5 h 10"/>
                <a:gd name="T8" fmla="*/ 7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7" y="0"/>
                  </a:moveTo>
                  <a:cubicBezTo>
                    <a:pt x="5" y="2"/>
                    <a:pt x="3" y="3"/>
                    <a:pt x="0" y="5"/>
                  </a:cubicBezTo>
                  <a:cubicBezTo>
                    <a:pt x="1" y="7"/>
                    <a:pt x="2" y="8"/>
                    <a:pt x="2" y="10"/>
                  </a:cubicBezTo>
                  <a:cubicBezTo>
                    <a:pt x="4" y="8"/>
                    <a:pt x="6" y="6"/>
                    <a:pt x="8" y="5"/>
                  </a:cubicBezTo>
                  <a:cubicBezTo>
                    <a:pt x="8" y="3"/>
                    <a:pt x="7" y="1"/>
                    <a:pt x="7" y="0"/>
                  </a:cubicBezTo>
                  <a:close/>
                </a:path>
              </a:pathLst>
            </a:custGeom>
            <a:solidFill>
              <a:srgbClr val="EFB0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="" xmlns:a16="http://schemas.microsoft.com/office/drawing/2014/main" id="{DC858E7A-FF73-4957-8889-A56F218186A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1651" y="5049838"/>
              <a:ext cx="58738" cy="66675"/>
            </a:xfrm>
            <a:custGeom>
              <a:avLst/>
              <a:gdLst>
                <a:gd name="T0" fmla="*/ 6 w 8"/>
                <a:gd name="T1" fmla="*/ 0 h 9"/>
                <a:gd name="T2" fmla="*/ 0 w 8"/>
                <a:gd name="T3" fmla="*/ 5 h 9"/>
                <a:gd name="T4" fmla="*/ 2 w 8"/>
                <a:gd name="T5" fmla="*/ 9 h 9"/>
                <a:gd name="T6" fmla="*/ 8 w 8"/>
                <a:gd name="T7" fmla="*/ 5 h 9"/>
                <a:gd name="T8" fmla="*/ 6 w 8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6" y="0"/>
                  </a:moveTo>
                  <a:cubicBezTo>
                    <a:pt x="4" y="2"/>
                    <a:pt x="2" y="3"/>
                    <a:pt x="0" y="5"/>
                  </a:cubicBezTo>
                  <a:cubicBezTo>
                    <a:pt x="0" y="6"/>
                    <a:pt x="1" y="8"/>
                    <a:pt x="2" y="9"/>
                  </a:cubicBezTo>
                  <a:cubicBezTo>
                    <a:pt x="4" y="8"/>
                    <a:pt x="6" y="6"/>
                    <a:pt x="8" y="5"/>
                  </a:cubicBezTo>
                  <a:cubicBezTo>
                    <a:pt x="7" y="3"/>
                    <a:pt x="7" y="2"/>
                    <a:pt x="6" y="0"/>
                  </a:cubicBezTo>
                  <a:close/>
                </a:path>
              </a:pathLst>
            </a:custGeom>
            <a:solidFill>
              <a:srgbClr val="EFB0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="" xmlns:a16="http://schemas.microsoft.com/office/drawing/2014/main" id="{79B6A9E5-F4CA-4C03-8867-98CD47937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5638" y="4918075"/>
              <a:ext cx="73025" cy="80963"/>
            </a:xfrm>
            <a:custGeom>
              <a:avLst/>
              <a:gdLst>
                <a:gd name="T0" fmla="*/ 8 w 10"/>
                <a:gd name="T1" fmla="*/ 4 h 11"/>
                <a:gd name="T2" fmla="*/ 5 w 10"/>
                <a:gd name="T3" fmla="*/ 1 h 11"/>
                <a:gd name="T4" fmla="*/ 0 w 10"/>
                <a:gd name="T5" fmla="*/ 6 h 11"/>
                <a:gd name="T6" fmla="*/ 1 w 10"/>
                <a:gd name="T7" fmla="*/ 11 h 11"/>
                <a:gd name="T8" fmla="*/ 8 w 10"/>
                <a:gd name="T9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8" y="4"/>
                  </a:moveTo>
                  <a:cubicBezTo>
                    <a:pt x="10" y="3"/>
                    <a:pt x="7" y="0"/>
                    <a:pt x="5" y="1"/>
                  </a:cubicBezTo>
                  <a:cubicBezTo>
                    <a:pt x="3" y="3"/>
                    <a:pt x="2" y="5"/>
                    <a:pt x="0" y="6"/>
                  </a:cubicBezTo>
                  <a:cubicBezTo>
                    <a:pt x="0" y="8"/>
                    <a:pt x="1" y="10"/>
                    <a:pt x="1" y="11"/>
                  </a:cubicBezTo>
                  <a:cubicBezTo>
                    <a:pt x="3" y="9"/>
                    <a:pt x="6" y="7"/>
                    <a:pt x="8" y="4"/>
                  </a:cubicBezTo>
                  <a:close/>
                </a:path>
              </a:pathLst>
            </a:custGeom>
            <a:solidFill>
              <a:srgbClr val="EFB0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="" xmlns:a16="http://schemas.microsoft.com/office/drawing/2014/main" id="{AA875A79-B555-4DC8-BF58-5B855549D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94838" y="5072063"/>
              <a:ext cx="58738" cy="74613"/>
            </a:xfrm>
            <a:custGeom>
              <a:avLst/>
              <a:gdLst>
                <a:gd name="T0" fmla="*/ 8 w 8"/>
                <a:gd name="T1" fmla="*/ 5 h 10"/>
                <a:gd name="T2" fmla="*/ 6 w 8"/>
                <a:gd name="T3" fmla="*/ 0 h 10"/>
                <a:gd name="T4" fmla="*/ 0 w 8"/>
                <a:gd name="T5" fmla="*/ 4 h 10"/>
                <a:gd name="T6" fmla="*/ 1 w 8"/>
                <a:gd name="T7" fmla="*/ 7 h 10"/>
                <a:gd name="T8" fmla="*/ 2 w 8"/>
                <a:gd name="T9" fmla="*/ 10 h 10"/>
                <a:gd name="T10" fmla="*/ 8 w 8"/>
                <a:gd name="T11" fmla="*/ 5 h 10"/>
                <a:gd name="T12" fmla="*/ 8 w 8"/>
                <a:gd name="T1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0">
                  <a:moveTo>
                    <a:pt x="8" y="5"/>
                  </a:moveTo>
                  <a:cubicBezTo>
                    <a:pt x="7" y="3"/>
                    <a:pt x="7" y="1"/>
                    <a:pt x="6" y="0"/>
                  </a:cubicBezTo>
                  <a:cubicBezTo>
                    <a:pt x="4" y="1"/>
                    <a:pt x="2" y="2"/>
                    <a:pt x="0" y="4"/>
                  </a:cubicBezTo>
                  <a:cubicBezTo>
                    <a:pt x="1" y="5"/>
                    <a:pt x="1" y="6"/>
                    <a:pt x="1" y="7"/>
                  </a:cubicBezTo>
                  <a:cubicBezTo>
                    <a:pt x="2" y="8"/>
                    <a:pt x="2" y="9"/>
                    <a:pt x="2" y="10"/>
                  </a:cubicBezTo>
                  <a:cubicBezTo>
                    <a:pt x="4" y="8"/>
                    <a:pt x="6" y="7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lose/>
                </a:path>
              </a:pathLst>
            </a:custGeom>
            <a:solidFill>
              <a:srgbClr val="EFB0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="" xmlns:a16="http://schemas.microsoft.com/office/drawing/2014/main" id="{BBB8574D-3A6F-4FE5-9297-CF0A371668A0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7338" y="5375275"/>
              <a:ext cx="15875" cy="28575"/>
            </a:xfrm>
            <a:custGeom>
              <a:avLst/>
              <a:gdLst>
                <a:gd name="T0" fmla="*/ 1 w 2"/>
                <a:gd name="T1" fmla="*/ 0 h 4"/>
                <a:gd name="T2" fmla="*/ 0 w 2"/>
                <a:gd name="T3" fmla="*/ 4 h 4"/>
                <a:gd name="T4" fmla="*/ 2 w 2"/>
                <a:gd name="T5" fmla="*/ 2 h 4"/>
                <a:gd name="T6" fmla="*/ 1 w 2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1" y="0"/>
                  </a:moveTo>
                  <a:cubicBezTo>
                    <a:pt x="1" y="1"/>
                    <a:pt x="1" y="3"/>
                    <a:pt x="0" y="4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2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EFB0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="" xmlns:a16="http://schemas.microsoft.com/office/drawing/2014/main" id="{233255DF-4CFE-48FF-93A3-B577DD3B6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0688" y="5183188"/>
              <a:ext cx="95250" cy="103188"/>
            </a:xfrm>
            <a:custGeom>
              <a:avLst/>
              <a:gdLst>
                <a:gd name="T0" fmla="*/ 11 w 13"/>
                <a:gd name="T1" fmla="*/ 0 h 14"/>
                <a:gd name="T2" fmla="*/ 0 w 13"/>
                <a:gd name="T3" fmla="*/ 8 h 14"/>
                <a:gd name="T4" fmla="*/ 3 w 13"/>
                <a:gd name="T5" fmla="*/ 14 h 14"/>
                <a:gd name="T6" fmla="*/ 13 w 13"/>
                <a:gd name="T7" fmla="*/ 6 h 14"/>
                <a:gd name="T8" fmla="*/ 11 w 13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11" y="0"/>
                  </a:moveTo>
                  <a:cubicBezTo>
                    <a:pt x="7" y="3"/>
                    <a:pt x="3" y="5"/>
                    <a:pt x="0" y="8"/>
                  </a:cubicBezTo>
                  <a:cubicBezTo>
                    <a:pt x="1" y="10"/>
                    <a:pt x="2" y="12"/>
                    <a:pt x="3" y="14"/>
                  </a:cubicBezTo>
                  <a:cubicBezTo>
                    <a:pt x="6" y="11"/>
                    <a:pt x="9" y="8"/>
                    <a:pt x="13" y="6"/>
                  </a:cubicBezTo>
                  <a:cubicBezTo>
                    <a:pt x="12" y="4"/>
                    <a:pt x="11" y="2"/>
                    <a:pt x="11" y="0"/>
                  </a:cubicBezTo>
                  <a:close/>
                </a:path>
              </a:pathLst>
            </a:custGeom>
            <a:solidFill>
              <a:srgbClr val="EFB0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="" xmlns:a16="http://schemas.microsoft.com/office/drawing/2014/main" id="{BC3757CD-8987-46BC-9F28-E996F8D57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0226" y="5124450"/>
              <a:ext cx="58738" cy="80963"/>
            </a:xfrm>
            <a:custGeom>
              <a:avLst/>
              <a:gdLst>
                <a:gd name="T0" fmla="*/ 8 w 8"/>
                <a:gd name="T1" fmla="*/ 6 h 11"/>
                <a:gd name="T2" fmla="*/ 7 w 8"/>
                <a:gd name="T3" fmla="*/ 4 h 11"/>
                <a:gd name="T4" fmla="*/ 6 w 8"/>
                <a:gd name="T5" fmla="*/ 0 h 11"/>
                <a:gd name="T6" fmla="*/ 0 w 8"/>
                <a:gd name="T7" fmla="*/ 4 h 11"/>
                <a:gd name="T8" fmla="*/ 0 w 8"/>
                <a:gd name="T9" fmla="*/ 5 h 11"/>
                <a:gd name="T10" fmla="*/ 2 w 8"/>
                <a:gd name="T11" fmla="*/ 11 h 11"/>
                <a:gd name="T12" fmla="*/ 6 w 8"/>
                <a:gd name="T13" fmla="*/ 8 h 11"/>
                <a:gd name="T14" fmla="*/ 8 w 8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1">
                  <a:moveTo>
                    <a:pt x="8" y="6"/>
                  </a:moveTo>
                  <a:cubicBezTo>
                    <a:pt x="8" y="6"/>
                    <a:pt x="8" y="5"/>
                    <a:pt x="7" y="4"/>
                  </a:cubicBezTo>
                  <a:cubicBezTo>
                    <a:pt x="7" y="3"/>
                    <a:pt x="7" y="2"/>
                    <a:pt x="6" y="0"/>
                  </a:cubicBezTo>
                  <a:cubicBezTo>
                    <a:pt x="4" y="2"/>
                    <a:pt x="2" y="3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7"/>
                    <a:pt x="1" y="9"/>
                    <a:pt x="2" y="11"/>
                  </a:cubicBezTo>
                  <a:cubicBezTo>
                    <a:pt x="3" y="10"/>
                    <a:pt x="5" y="9"/>
                    <a:pt x="6" y="8"/>
                  </a:cubicBezTo>
                  <a:cubicBezTo>
                    <a:pt x="7" y="7"/>
                    <a:pt x="8" y="7"/>
                    <a:pt x="8" y="6"/>
                  </a:cubicBezTo>
                  <a:close/>
                </a:path>
              </a:pathLst>
            </a:custGeom>
            <a:solidFill>
              <a:srgbClr val="EFB0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="" xmlns:a16="http://schemas.microsoft.com/office/drawing/2014/main" id="{6D37A001-E55F-44BF-9647-D9F5E204C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567863" y="4940300"/>
              <a:ext cx="168275" cy="147638"/>
            </a:xfrm>
            <a:custGeom>
              <a:avLst/>
              <a:gdLst>
                <a:gd name="T0" fmla="*/ 2 w 23"/>
                <a:gd name="T1" fmla="*/ 20 h 20"/>
                <a:gd name="T2" fmla="*/ 9 w 23"/>
                <a:gd name="T3" fmla="*/ 15 h 20"/>
                <a:gd name="T4" fmla="*/ 23 w 23"/>
                <a:gd name="T5" fmla="*/ 3 h 20"/>
                <a:gd name="T6" fmla="*/ 21 w 23"/>
                <a:gd name="T7" fmla="*/ 0 h 20"/>
                <a:gd name="T8" fmla="*/ 20 w 23"/>
                <a:gd name="T9" fmla="*/ 0 h 20"/>
                <a:gd name="T10" fmla="*/ 20 w 23"/>
                <a:gd name="T11" fmla="*/ 3 h 20"/>
                <a:gd name="T12" fmla="*/ 1 w 23"/>
                <a:gd name="T13" fmla="*/ 14 h 20"/>
                <a:gd name="T14" fmla="*/ 0 w 23"/>
                <a:gd name="T15" fmla="*/ 15 h 20"/>
                <a:gd name="T16" fmla="*/ 1 w 23"/>
                <a:gd name="T17" fmla="*/ 19 h 20"/>
                <a:gd name="T18" fmla="*/ 2 w 23"/>
                <a:gd name="T1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0">
                  <a:moveTo>
                    <a:pt x="2" y="20"/>
                  </a:moveTo>
                  <a:cubicBezTo>
                    <a:pt x="4" y="18"/>
                    <a:pt x="7" y="17"/>
                    <a:pt x="9" y="15"/>
                  </a:cubicBezTo>
                  <a:cubicBezTo>
                    <a:pt x="13" y="12"/>
                    <a:pt x="21" y="8"/>
                    <a:pt x="23" y="3"/>
                  </a:cubicBezTo>
                  <a:cubicBezTo>
                    <a:pt x="23" y="1"/>
                    <a:pt x="22" y="0"/>
                    <a:pt x="2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1"/>
                    <a:pt x="19" y="2"/>
                    <a:pt x="20" y="3"/>
                  </a:cubicBezTo>
                  <a:cubicBezTo>
                    <a:pt x="17" y="1"/>
                    <a:pt x="4" y="12"/>
                    <a:pt x="1" y="14"/>
                  </a:cubicBezTo>
                  <a:cubicBezTo>
                    <a:pt x="1" y="14"/>
                    <a:pt x="0" y="14"/>
                    <a:pt x="0" y="15"/>
                  </a:cubicBezTo>
                  <a:cubicBezTo>
                    <a:pt x="0" y="16"/>
                    <a:pt x="1" y="17"/>
                    <a:pt x="1" y="19"/>
                  </a:cubicBezTo>
                  <a:cubicBezTo>
                    <a:pt x="2" y="19"/>
                    <a:pt x="2" y="20"/>
                    <a:pt x="2" y="20"/>
                  </a:cubicBezTo>
                  <a:close/>
                </a:path>
              </a:pathLst>
            </a:custGeom>
            <a:solidFill>
              <a:srgbClr val="EFB0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="" xmlns:a16="http://schemas.microsoft.com/office/drawing/2014/main" id="{13C5C9E8-B280-4133-ACF0-831D2917E9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9563" y="5264150"/>
              <a:ext cx="96838" cy="103188"/>
            </a:xfrm>
            <a:custGeom>
              <a:avLst/>
              <a:gdLst>
                <a:gd name="T0" fmla="*/ 13 w 13"/>
                <a:gd name="T1" fmla="*/ 6 h 14"/>
                <a:gd name="T2" fmla="*/ 11 w 13"/>
                <a:gd name="T3" fmla="*/ 0 h 14"/>
                <a:gd name="T4" fmla="*/ 0 w 13"/>
                <a:gd name="T5" fmla="*/ 8 h 14"/>
                <a:gd name="T6" fmla="*/ 3 w 13"/>
                <a:gd name="T7" fmla="*/ 14 h 14"/>
                <a:gd name="T8" fmla="*/ 13 w 13"/>
                <a:gd name="T9" fmla="*/ 6 h 14"/>
                <a:gd name="T10" fmla="*/ 13 w 13"/>
                <a:gd name="T1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4">
                  <a:moveTo>
                    <a:pt x="13" y="6"/>
                  </a:moveTo>
                  <a:cubicBezTo>
                    <a:pt x="12" y="4"/>
                    <a:pt x="12" y="2"/>
                    <a:pt x="11" y="0"/>
                  </a:cubicBezTo>
                  <a:cubicBezTo>
                    <a:pt x="7" y="3"/>
                    <a:pt x="4" y="6"/>
                    <a:pt x="0" y="8"/>
                  </a:cubicBezTo>
                  <a:cubicBezTo>
                    <a:pt x="1" y="10"/>
                    <a:pt x="2" y="12"/>
                    <a:pt x="3" y="14"/>
                  </a:cubicBezTo>
                  <a:cubicBezTo>
                    <a:pt x="7" y="11"/>
                    <a:pt x="10" y="9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lose/>
                </a:path>
              </a:pathLst>
            </a:custGeom>
            <a:solidFill>
              <a:srgbClr val="EFB0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3">
              <a:extLst>
                <a:ext uri="{FF2B5EF4-FFF2-40B4-BE49-F238E27FC236}">
                  <a16:creationId xmlns="" xmlns:a16="http://schemas.microsoft.com/office/drawing/2014/main" id="{15362C45-390F-435E-9A76-B8200844E7E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0988" y="5434013"/>
              <a:ext cx="65088" cy="80963"/>
            </a:xfrm>
            <a:custGeom>
              <a:avLst/>
              <a:gdLst>
                <a:gd name="T0" fmla="*/ 6 w 9"/>
                <a:gd name="T1" fmla="*/ 0 h 11"/>
                <a:gd name="T2" fmla="*/ 6 w 9"/>
                <a:gd name="T3" fmla="*/ 0 h 11"/>
                <a:gd name="T4" fmla="*/ 0 w 9"/>
                <a:gd name="T5" fmla="*/ 4 h 11"/>
                <a:gd name="T6" fmla="*/ 0 w 9"/>
                <a:gd name="T7" fmla="*/ 5 h 11"/>
                <a:gd name="T8" fmla="*/ 0 w 9"/>
                <a:gd name="T9" fmla="*/ 11 h 11"/>
                <a:gd name="T10" fmla="*/ 9 w 9"/>
                <a:gd name="T11" fmla="*/ 4 h 11"/>
                <a:gd name="T12" fmla="*/ 6 w 9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1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1"/>
                    <a:pt x="2" y="2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8"/>
                    <a:pt x="0" y="10"/>
                    <a:pt x="0" y="11"/>
                  </a:cubicBezTo>
                  <a:cubicBezTo>
                    <a:pt x="3" y="8"/>
                    <a:pt x="5" y="6"/>
                    <a:pt x="9" y="4"/>
                  </a:cubicBezTo>
                  <a:cubicBezTo>
                    <a:pt x="8" y="3"/>
                    <a:pt x="7" y="2"/>
                    <a:pt x="6" y="0"/>
                  </a:cubicBezTo>
                  <a:close/>
                </a:path>
              </a:pathLst>
            </a:custGeom>
            <a:solidFill>
              <a:srgbClr val="EFB0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="" xmlns:a16="http://schemas.microsoft.com/office/drawing/2014/main" id="{A19D9BDF-7BA3-44E5-AF02-1C1E0A76450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44013" y="5359400"/>
              <a:ext cx="95250" cy="88900"/>
            </a:xfrm>
            <a:custGeom>
              <a:avLst/>
              <a:gdLst>
                <a:gd name="T0" fmla="*/ 11 w 13"/>
                <a:gd name="T1" fmla="*/ 0 h 12"/>
                <a:gd name="T2" fmla="*/ 1 w 13"/>
                <a:gd name="T3" fmla="*/ 7 h 12"/>
                <a:gd name="T4" fmla="*/ 0 w 13"/>
                <a:gd name="T5" fmla="*/ 7 h 12"/>
                <a:gd name="T6" fmla="*/ 1 w 13"/>
                <a:gd name="T7" fmla="*/ 8 h 12"/>
                <a:gd name="T8" fmla="*/ 3 w 13"/>
                <a:gd name="T9" fmla="*/ 12 h 12"/>
                <a:gd name="T10" fmla="*/ 13 w 13"/>
                <a:gd name="T11" fmla="*/ 5 h 12"/>
                <a:gd name="T12" fmla="*/ 11 w 13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2">
                  <a:moveTo>
                    <a:pt x="11" y="0"/>
                  </a:moveTo>
                  <a:cubicBezTo>
                    <a:pt x="8" y="3"/>
                    <a:pt x="4" y="5"/>
                    <a:pt x="1" y="7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0" y="7"/>
                    <a:pt x="1" y="7"/>
                    <a:pt x="1" y="8"/>
                  </a:cubicBezTo>
                  <a:cubicBezTo>
                    <a:pt x="1" y="9"/>
                    <a:pt x="2" y="10"/>
                    <a:pt x="3" y="12"/>
                  </a:cubicBezTo>
                  <a:cubicBezTo>
                    <a:pt x="6" y="10"/>
                    <a:pt x="10" y="7"/>
                    <a:pt x="13" y="5"/>
                  </a:cubicBezTo>
                  <a:cubicBezTo>
                    <a:pt x="12" y="4"/>
                    <a:pt x="12" y="2"/>
                    <a:pt x="11" y="0"/>
                  </a:cubicBezTo>
                  <a:close/>
                </a:path>
              </a:pathLst>
            </a:custGeom>
            <a:solidFill>
              <a:srgbClr val="EFB0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="" xmlns:a16="http://schemas.microsoft.com/office/drawing/2014/main" id="{32853816-DE7E-4029-83A8-033FE5E5C2EF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1351" y="5175250"/>
              <a:ext cx="58738" cy="74613"/>
            </a:xfrm>
            <a:custGeom>
              <a:avLst/>
              <a:gdLst>
                <a:gd name="T0" fmla="*/ 6 w 8"/>
                <a:gd name="T1" fmla="*/ 0 h 10"/>
                <a:gd name="T2" fmla="*/ 0 w 8"/>
                <a:gd name="T3" fmla="*/ 4 h 10"/>
                <a:gd name="T4" fmla="*/ 2 w 8"/>
                <a:gd name="T5" fmla="*/ 10 h 10"/>
                <a:gd name="T6" fmla="*/ 8 w 8"/>
                <a:gd name="T7" fmla="*/ 5 h 10"/>
                <a:gd name="T8" fmla="*/ 6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6" y="0"/>
                  </a:moveTo>
                  <a:cubicBezTo>
                    <a:pt x="4" y="1"/>
                    <a:pt x="2" y="3"/>
                    <a:pt x="0" y="4"/>
                  </a:cubicBezTo>
                  <a:cubicBezTo>
                    <a:pt x="1" y="6"/>
                    <a:pt x="1" y="8"/>
                    <a:pt x="2" y="10"/>
                  </a:cubicBezTo>
                  <a:cubicBezTo>
                    <a:pt x="4" y="8"/>
                    <a:pt x="6" y="6"/>
                    <a:pt x="8" y="5"/>
                  </a:cubicBezTo>
                  <a:cubicBezTo>
                    <a:pt x="7" y="3"/>
                    <a:pt x="7" y="1"/>
                    <a:pt x="6" y="0"/>
                  </a:cubicBezTo>
                  <a:close/>
                </a:path>
              </a:pathLst>
            </a:custGeom>
            <a:solidFill>
              <a:srgbClr val="EFB0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="" xmlns:a16="http://schemas.microsoft.com/office/drawing/2014/main" id="{6E4BC394-7B49-4489-BBE2-639AF49C2C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4376" y="4984750"/>
              <a:ext cx="228600" cy="206375"/>
            </a:xfrm>
            <a:custGeom>
              <a:avLst/>
              <a:gdLst>
                <a:gd name="T0" fmla="*/ 9 w 31"/>
                <a:gd name="T1" fmla="*/ 23 h 28"/>
                <a:gd name="T2" fmla="*/ 30 w 31"/>
                <a:gd name="T3" fmla="*/ 4 h 28"/>
                <a:gd name="T4" fmla="*/ 26 w 31"/>
                <a:gd name="T5" fmla="*/ 2 h 28"/>
                <a:gd name="T6" fmla="*/ 1 w 31"/>
                <a:gd name="T7" fmla="*/ 22 h 28"/>
                <a:gd name="T8" fmla="*/ 0 w 31"/>
                <a:gd name="T9" fmla="*/ 23 h 28"/>
                <a:gd name="T10" fmla="*/ 2 w 31"/>
                <a:gd name="T11" fmla="*/ 28 h 28"/>
                <a:gd name="T12" fmla="*/ 9 w 31"/>
                <a:gd name="T13" fmla="*/ 2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28">
                  <a:moveTo>
                    <a:pt x="9" y="23"/>
                  </a:moveTo>
                  <a:cubicBezTo>
                    <a:pt x="16" y="17"/>
                    <a:pt x="25" y="11"/>
                    <a:pt x="30" y="4"/>
                  </a:cubicBezTo>
                  <a:cubicBezTo>
                    <a:pt x="31" y="2"/>
                    <a:pt x="28" y="0"/>
                    <a:pt x="26" y="2"/>
                  </a:cubicBezTo>
                  <a:cubicBezTo>
                    <a:pt x="21" y="10"/>
                    <a:pt x="9" y="16"/>
                    <a:pt x="1" y="22"/>
                  </a:cubicBezTo>
                  <a:cubicBezTo>
                    <a:pt x="1" y="22"/>
                    <a:pt x="0" y="23"/>
                    <a:pt x="0" y="23"/>
                  </a:cubicBezTo>
                  <a:cubicBezTo>
                    <a:pt x="0" y="25"/>
                    <a:pt x="1" y="26"/>
                    <a:pt x="2" y="28"/>
                  </a:cubicBezTo>
                  <a:cubicBezTo>
                    <a:pt x="4" y="26"/>
                    <a:pt x="6" y="24"/>
                    <a:pt x="9" y="23"/>
                  </a:cubicBezTo>
                  <a:close/>
                </a:path>
              </a:pathLst>
            </a:custGeom>
            <a:solidFill>
              <a:srgbClr val="EFB0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="" xmlns:a16="http://schemas.microsoft.com/office/drawing/2014/main" id="{1588E158-CE93-4853-BDC1-33288AAEA26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55138" y="5286375"/>
              <a:ext cx="80963" cy="88900"/>
            </a:xfrm>
            <a:custGeom>
              <a:avLst/>
              <a:gdLst>
                <a:gd name="T0" fmla="*/ 9 w 11"/>
                <a:gd name="T1" fmla="*/ 0 h 12"/>
                <a:gd name="T2" fmla="*/ 0 w 11"/>
                <a:gd name="T3" fmla="*/ 7 h 12"/>
                <a:gd name="T4" fmla="*/ 3 w 11"/>
                <a:gd name="T5" fmla="*/ 12 h 12"/>
                <a:gd name="T6" fmla="*/ 11 w 11"/>
                <a:gd name="T7" fmla="*/ 6 h 12"/>
                <a:gd name="T8" fmla="*/ 9 w 11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9" y="0"/>
                  </a:moveTo>
                  <a:cubicBezTo>
                    <a:pt x="6" y="3"/>
                    <a:pt x="3" y="5"/>
                    <a:pt x="0" y="7"/>
                  </a:cubicBezTo>
                  <a:cubicBezTo>
                    <a:pt x="1" y="9"/>
                    <a:pt x="2" y="10"/>
                    <a:pt x="3" y="12"/>
                  </a:cubicBezTo>
                  <a:cubicBezTo>
                    <a:pt x="6" y="10"/>
                    <a:pt x="8" y="8"/>
                    <a:pt x="11" y="6"/>
                  </a:cubicBezTo>
                  <a:cubicBezTo>
                    <a:pt x="10" y="4"/>
                    <a:pt x="10" y="2"/>
                    <a:pt x="9" y="0"/>
                  </a:cubicBezTo>
                  <a:close/>
                </a:path>
              </a:pathLst>
            </a:custGeom>
            <a:solidFill>
              <a:srgbClr val="EFB0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="" xmlns:a16="http://schemas.microsoft.com/office/drawing/2014/main" id="{E252C189-8C25-43B8-8380-C71A08171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0388" y="5227638"/>
              <a:ext cx="65088" cy="80963"/>
            </a:xfrm>
            <a:custGeom>
              <a:avLst/>
              <a:gdLst>
                <a:gd name="T0" fmla="*/ 7 w 9"/>
                <a:gd name="T1" fmla="*/ 0 h 11"/>
                <a:gd name="T2" fmla="*/ 0 w 9"/>
                <a:gd name="T3" fmla="*/ 5 h 11"/>
                <a:gd name="T4" fmla="*/ 2 w 9"/>
                <a:gd name="T5" fmla="*/ 11 h 11"/>
                <a:gd name="T6" fmla="*/ 9 w 9"/>
                <a:gd name="T7" fmla="*/ 6 h 11"/>
                <a:gd name="T8" fmla="*/ 7 w 9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7" y="0"/>
                  </a:moveTo>
                  <a:cubicBezTo>
                    <a:pt x="5" y="2"/>
                    <a:pt x="3" y="4"/>
                    <a:pt x="0" y="5"/>
                  </a:cubicBezTo>
                  <a:cubicBezTo>
                    <a:pt x="1" y="7"/>
                    <a:pt x="2" y="9"/>
                    <a:pt x="2" y="11"/>
                  </a:cubicBezTo>
                  <a:cubicBezTo>
                    <a:pt x="4" y="9"/>
                    <a:pt x="6" y="7"/>
                    <a:pt x="9" y="6"/>
                  </a:cubicBezTo>
                  <a:cubicBezTo>
                    <a:pt x="8" y="4"/>
                    <a:pt x="7" y="2"/>
                    <a:pt x="7" y="0"/>
                  </a:cubicBezTo>
                  <a:close/>
                </a:path>
              </a:pathLst>
            </a:custGeom>
            <a:solidFill>
              <a:srgbClr val="EFB0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="" xmlns:a16="http://schemas.microsoft.com/office/drawing/2014/main" id="{4919A697-9942-4970-A748-99B52ABA3D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8963" y="4865688"/>
              <a:ext cx="147638" cy="376238"/>
            </a:xfrm>
            <a:custGeom>
              <a:avLst/>
              <a:gdLst>
                <a:gd name="T0" fmla="*/ 17 w 20"/>
                <a:gd name="T1" fmla="*/ 39 h 51"/>
                <a:gd name="T2" fmla="*/ 14 w 20"/>
                <a:gd name="T3" fmla="*/ 30 h 51"/>
                <a:gd name="T4" fmla="*/ 13 w 20"/>
                <a:gd name="T5" fmla="*/ 29 h 51"/>
                <a:gd name="T6" fmla="*/ 12 w 20"/>
                <a:gd name="T7" fmla="*/ 25 h 51"/>
                <a:gd name="T8" fmla="*/ 10 w 20"/>
                <a:gd name="T9" fmla="*/ 18 h 51"/>
                <a:gd name="T10" fmla="*/ 9 w 20"/>
                <a:gd name="T11" fmla="*/ 13 h 51"/>
                <a:gd name="T12" fmla="*/ 8 w 20"/>
                <a:gd name="T13" fmla="*/ 8 h 51"/>
                <a:gd name="T14" fmla="*/ 6 w 20"/>
                <a:gd name="T15" fmla="*/ 4 h 51"/>
                <a:gd name="T16" fmla="*/ 3 w 20"/>
                <a:gd name="T17" fmla="*/ 1 h 51"/>
                <a:gd name="T18" fmla="*/ 2 w 20"/>
                <a:gd name="T19" fmla="*/ 4 h 51"/>
                <a:gd name="T20" fmla="*/ 3 w 20"/>
                <a:gd name="T21" fmla="*/ 6 h 51"/>
                <a:gd name="T22" fmla="*/ 4 w 20"/>
                <a:gd name="T23" fmla="*/ 14 h 51"/>
                <a:gd name="T24" fmla="*/ 5 w 20"/>
                <a:gd name="T25" fmla="*/ 17 h 51"/>
                <a:gd name="T26" fmla="*/ 6 w 20"/>
                <a:gd name="T27" fmla="*/ 22 h 51"/>
                <a:gd name="T28" fmla="*/ 8 w 20"/>
                <a:gd name="T29" fmla="*/ 28 h 51"/>
                <a:gd name="T30" fmla="*/ 10 w 20"/>
                <a:gd name="T31" fmla="*/ 33 h 51"/>
                <a:gd name="T32" fmla="*/ 10 w 20"/>
                <a:gd name="T33" fmla="*/ 33 h 51"/>
                <a:gd name="T34" fmla="*/ 13 w 20"/>
                <a:gd name="T35" fmla="*/ 42 h 51"/>
                <a:gd name="T36" fmla="*/ 15 w 20"/>
                <a:gd name="T37" fmla="*/ 47 h 51"/>
                <a:gd name="T38" fmla="*/ 17 w 20"/>
                <a:gd name="T39" fmla="*/ 51 h 51"/>
                <a:gd name="T40" fmla="*/ 20 w 20"/>
                <a:gd name="T41" fmla="*/ 48 h 51"/>
                <a:gd name="T42" fmla="*/ 19 w 20"/>
                <a:gd name="T43" fmla="*/ 44 h 51"/>
                <a:gd name="T44" fmla="*/ 17 w 20"/>
                <a:gd name="T45" fmla="*/ 3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" h="51">
                  <a:moveTo>
                    <a:pt x="17" y="39"/>
                  </a:moveTo>
                  <a:cubicBezTo>
                    <a:pt x="16" y="36"/>
                    <a:pt x="15" y="33"/>
                    <a:pt x="14" y="30"/>
                  </a:cubicBezTo>
                  <a:cubicBezTo>
                    <a:pt x="14" y="30"/>
                    <a:pt x="14" y="29"/>
                    <a:pt x="13" y="29"/>
                  </a:cubicBezTo>
                  <a:cubicBezTo>
                    <a:pt x="13" y="27"/>
                    <a:pt x="12" y="26"/>
                    <a:pt x="12" y="25"/>
                  </a:cubicBezTo>
                  <a:cubicBezTo>
                    <a:pt x="11" y="22"/>
                    <a:pt x="11" y="20"/>
                    <a:pt x="10" y="18"/>
                  </a:cubicBezTo>
                  <a:cubicBezTo>
                    <a:pt x="10" y="17"/>
                    <a:pt x="9" y="15"/>
                    <a:pt x="9" y="13"/>
                  </a:cubicBezTo>
                  <a:cubicBezTo>
                    <a:pt x="8" y="12"/>
                    <a:pt x="8" y="10"/>
                    <a:pt x="8" y="8"/>
                  </a:cubicBezTo>
                  <a:cubicBezTo>
                    <a:pt x="7" y="6"/>
                    <a:pt x="7" y="5"/>
                    <a:pt x="6" y="4"/>
                  </a:cubicBezTo>
                  <a:cubicBezTo>
                    <a:pt x="6" y="3"/>
                    <a:pt x="5" y="2"/>
                    <a:pt x="3" y="1"/>
                  </a:cubicBezTo>
                  <a:cubicBezTo>
                    <a:pt x="2" y="0"/>
                    <a:pt x="0" y="3"/>
                    <a:pt x="2" y="4"/>
                  </a:cubicBezTo>
                  <a:cubicBezTo>
                    <a:pt x="2" y="4"/>
                    <a:pt x="2" y="5"/>
                    <a:pt x="3" y="6"/>
                  </a:cubicBezTo>
                  <a:cubicBezTo>
                    <a:pt x="3" y="9"/>
                    <a:pt x="4" y="13"/>
                    <a:pt x="4" y="14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5" y="18"/>
                    <a:pt x="6" y="20"/>
                    <a:pt x="6" y="22"/>
                  </a:cubicBezTo>
                  <a:cubicBezTo>
                    <a:pt x="7" y="24"/>
                    <a:pt x="7" y="26"/>
                    <a:pt x="8" y="28"/>
                  </a:cubicBezTo>
                  <a:cubicBezTo>
                    <a:pt x="9" y="29"/>
                    <a:pt x="9" y="31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6"/>
                    <a:pt x="12" y="39"/>
                    <a:pt x="13" y="42"/>
                  </a:cubicBezTo>
                  <a:cubicBezTo>
                    <a:pt x="14" y="43"/>
                    <a:pt x="14" y="45"/>
                    <a:pt x="15" y="47"/>
                  </a:cubicBezTo>
                  <a:cubicBezTo>
                    <a:pt x="15" y="48"/>
                    <a:pt x="16" y="50"/>
                    <a:pt x="17" y="51"/>
                  </a:cubicBezTo>
                  <a:cubicBezTo>
                    <a:pt x="18" y="50"/>
                    <a:pt x="19" y="49"/>
                    <a:pt x="20" y="48"/>
                  </a:cubicBezTo>
                  <a:cubicBezTo>
                    <a:pt x="20" y="47"/>
                    <a:pt x="19" y="45"/>
                    <a:pt x="19" y="44"/>
                  </a:cubicBezTo>
                  <a:cubicBezTo>
                    <a:pt x="18" y="42"/>
                    <a:pt x="17" y="41"/>
                    <a:pt x="17" y="39"/>
                  </a:cubicBezTo>
                  <a:close/>
                </a:path>
              </a:pathLst>
            </a:custGeom>
            <a:solidFill>
              <a:srgbClr val="EFB0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="" xmlns:a16="http://schemas.microsoft.com/office/drawing/2014/main" id="{18D00119-3217-46E0-BDFF-7E397F097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5776" y="4859338"/>
              <a:ext cx="177800" cy="449263"/>
            </a:xfrm>
            <a:custGeom>
              <a:avLst/>
              <a:gdLst>
                <a:gd name="T0" fmla="*/ 4 w 24"/>
                <a:gd name="T1" fmla="*/ 16 h 61"/>
                <a:gd name="T2" fmla="*/ 5 w 24"/>
                <a:gd name="T3" fmla="*/ 19 h 61"/>
                <a:gd name="T4" fmla="*/ 8 w 24"/>
                <a:gd name="T5" fmla="*/ 26 h 61"/>
                <a:gd name="T6" fmla="*/ 10 w 24"/>
                <a:gd name="T7" fmla="*/ 31 h 61"/>
                <a:gd name="T8" fmla="*/ 12 w 24"/>
                <a:gd name="T9" fmla="*/ 36 h 61"/>
                <a:gd name="T10" fmla="*/ 13 w 24"/>
                <a:gd name="T11" fmla="*/ 40 h 61"/>
                <a:gd name="T12" fmla="*/ 14 w 24"/>
                <a:gd name="T13" fmla="*/ 42 h 61"/>
                <a:gd name="T14" fmla="*/ 17 w 24"/>
                <a:gd name="T15" fmla="*/ 50 h 61"/>
                <a:gd name="T16" fmla="*/ 19 w 24"/>
                <a:gd name="T17" fmla="*/ 56 h 61"/>
                <a:gd name="T18" fmla="*/ 20 w 24"/>
                <a:gd name="T19" fmla="*/ 61 h 61"/>
                <a:gd name="T20" fmla="*/ 24 w 24"/>
                <a:gd name="T21" fmla="*/ 58 h 61"/>
                <a:gd name="T22" fmla="*/ 23 w 24"/>
                <a:gd name="T23" fmla="*/ 53 h 61"/>
                <a:gd name="T24" fmla="*/ 21 w 24"/>
                <a:gd name="T25" fmla="*/ 47 h 61"/>
                <a:gd name="T26" fmla="*/ 18 w 24"/>
                <a:gd name="T27" fmla="*/ 39 h 61"/>
                <a:gd name="T28" fmla="*/ 17 w 24"/>
                <a:gd name="T29" fmla="*/ 36 h 61"/>
                <a:gd name="T30" fmla="*/ 16 w 24"/>
                <a:gd name="T31" fmla="*/ 33 h 61"/>
                <a:gd name="T32" fmla="*/ 14 w 24"/>
                <a:gd name="T33" fmla="*/ 28 h 61"/>
                <a:gd name="T34" fmla="*/ 12 w 24"/>
                <a:gd name="T35" fmla="*/ 23 h 61"/>
                <a:gd name="T36" fmla="*/ 8 w 24"/>
                <a:gd name="T37" fmla="*/ 13 h 61"/>
                <a:gd name="T38" fmla="*/ 8 w 24"/>
                <a:gd name="T39" fmla="*/ 12 h 61"/>
                <a:gd name="T40" fmla="*/ 6 w 24"/>
                <a:gd name="T41" fmla="*/ 8 h 61"/>
                <a:gd name="T42" fmla="*/ 2 w 24"/>
                <a:gd name="T43" fmla="*/ 0 h 61"/>
                <a:gd name="T44" fmla="*/ 0 w 24"/>
                <a:gd name="T45" fmla="*/ 5 h 61"/>
                <a:gd name="T46" fmla="*/ 2 w 24"/>
                <a:gd name="T47" fmla="*/ 11 h 61"/>
                <a:gd name="T48" fmla="*/ 4 w 24"/>
                <a:gd name="T49" fmla="*/ 1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" h="61">
                  <a:moveTo>
                    <a:pt x="4" y="16"/>
                  </a:moveTo>
                  <a:cubicBezTo>
                    <a:pt x="5" y="17"/>
                    <a:pt x="5" y="18"/>
                    <a:pt x="5" y="19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8"/>
                    <a:pt x="9" y="29"/>
                    <a:pt x="10" y="31"/>
                  </a:cubicBezTo>
                  <a:cubicBezTo>
                    <a:pt x="11" y="33"/>
                    <a:pt x="11" y="34"/>
                    <a:pt x="12" y="36"/>
                  </a:cubicBezTo>
                  <a:cubicBezTo>
                    <a:pt x="13" y="38"/>
                    <a:pt x="13" y="39"/>
                    <a:pt x="13" y="40"/>
                  </a:cubicBezTo>
                  <a:cubicBezTo>
                    <a:pt x="14" y="41"/>
                    <a:pt x="14" y="42"/>
                    <a:pt x="14" y="42"/>
                  </a:cubicBezTo>
                  <a:cubicBezTo>
                    <a:pt x="15" y="45"/>
                    <a:pt x="16" y="48"/>
                    <a:pt x="17" y="50"/>
                  </a:cubicBezTo>
                  <a:cubicBezTo>
                    <a:pt x="17" y="52"/>
                    <a:pt x="18" y="54"/>
                    <a:pt x="19" y="56"/>
                  </a:cubicBezTo>
                  <a:cubicBezTo>
                    <a:pt x="19" y="58"/>
                    <a:pt x="20" y="59"/>
                    <a:pt x="20" y="61"/>
                  </a:cubicBezTo>
                  <a:cubicBezTo>
                    <a:pt x="22" y="60"/>
                    <a:pt x="23" y="59"/>
                    <a:pt x="24" y="58"/>
                  </a:cubicBezTo>
                  <a:cubicBezTo>
                    <a:pt x="24" y="56"/>
                    <a:pt x="23" y="54"/>
                    <a:pt x="23" y="53"/>
                  </a:cubicBezTo>
                  <a:cubicBezTo>
                    <a:pt x="22" y="51"/>
                    <a:pt x="22" y="49"/>
                    <a:pt x="21" y="47"/>
                  </a:cubicBezTo>
                  <a:cubicBezTo>
                    <a:pt x="20" y="44"/>
                    <a:pt x="19" y="42"/>
                    <a:pt x="18" y="39"/>
                  </a:cubicBezTo>
                  <a:cubicBezTo>
                    <a:pt x="18" y="38"/>
                    <a:pt x="18" y="37"/>
                    <a:pt x="17" y="36"/>
                  </a:cubicBezTo>
                  <a:cubicBezTo>
                    <a:pt x="17" y="35"/>
                    <a:pt x="17" y="34"/>
                    <a:pt x="16" y="33"/>
                  </a:cubicBezTo>
                  <a:cubicBezTo>
                    <a:pt x="16" y="31"/>
                    <a:pt x="15" y="29"/>
                    <a:pt x="14" y="28"/>
                  </a:cubicBezTo>
                  <a:cubicBezTo>
                    <a:pt x="14" y="26"/>
                    <a:pt x="13" y="25"/>
                    <a:pt x="12" y="23"/>
                  </a:cubicBezTo>
                  <a:cubicBezTo>
                    <a:pt x="11" y="20"/>
                    <a:pt x="10" y="17"/>
                    <a:pt x="8" y="13"/>
                  </a:cubicBezTo>
                  <a:cubicBezTo>
                    <a:pt x="8" y="13"/>
                    <a:pt x="8" y="12"/>
                    <a:pt x="8" y="12"/>
                  </a:cubicBezTo>
                  <a:cubicBezTo>
                    <a:pt x="7" y="11"/>
                    <a:pt x="7" y="10"/>
                    <a:pt x="6" y="8"/>
                  </a:cubicBezTo>
                  <a:cubicBezTo>
                    <a:pt x="5" y="5"/>
                    <a:pt x="4" y="2"/>
                    <a:pt x="2" y="0"/>
                  </a:cubicBezTo>
                  <a:cubicBezTo>
                    <a:pt x="2" y="2"/>
                    <a:pt x="1" y="3"/>
                    <a:pt x="0" y="5"/>
                  </a:cubicBezTo>
                  <a:cubicBezTo>
                    <a:pt x="1" y="7"/>
                    <a:pt x="2" y="9"/>
                    <a:pt x="2" y="11"/>
                  </a:cubicBezTo>
                  <a:cubicBezTo>
                    <a:pt x="3" y="13"/>
                    <a:pt x="4" y="15"/>
                    <a:pt x="4" y="16"/>
                  </a:cubicBezTo>
                  <a:close/>
                </a:path>
              </a:pathLst>
            </a:custGeom>
            <a:solidFill>
              <a:srgbClr val="EFB0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="" xmlns:a16="http://schemas.microsoft.com/office/drawing/2014/main" id="{DB9D887C-76A8-4FEE-BB11-FA82E043D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4976" y="4991100"/>
              <a:ext cx="153988" cy="384175"/>
            </a:xfrm>
            <a:custGeom>
              <a:avLst/>
              <a:gdLst>
                <a:gd name="T0" fmla="*/ 4 w 21"/>
                <a:gd name="T1" fmla="*/ 15 h 52"/>
                <a:gd name="T2" fmla="*/ 6 w 21"/>
                <a:gd name="T3" fmla="*/ 20 h 52"/>
                <a:gd name="T4" fmla="*/ 9 w 21"/>
                <a:gd name="T5" fmla="*/ 26 h 52"/>
                <a:gd name="T6" fmla="*/ 11 w 21"/>
                <a:gd name="T7" fmla="*/ 32 h 52"/>
                <a:gd name="T8" fmla="*/ 11 w 21"/>
                <a:gd name="T9" fmla="*/ 34 h 52"/>
                <a:gd name="T10" fmla="*/ 13 w 21"/>
                <a:gd name="T11" fmla="*/ 40 h 52"/>
                <a:gd name="T12" fmla="*/ 15 w 21"/>
                <a:gd name="T13" fmla="*/ 46 h 52"/>
                <a:gd name="T14" fmla="*/ 17 w 21"/>
                <a:gd name="T15" fmla="*/ 52 h 52"/>
                <a:gd name="T16" fmla="*/ 21 w 21"/>
                <a:gd name="T17" fmla="*/ 49 h 52"/>
                <a:gd name="T18" fmla="*/ 19 w 21"/>
                <a:gd name="T19" fmla="*/ 43 h 52"/>
                <a:gd name="T20" fmla="*/ 17 w 21"/>
                <a:gd name="T21" fmla="*/ 37 h 52"/>
                <a:gd name="T22" fmla="*/ 16 w 21"/>
                <a:gd name="T23" fmla="*/ 33 h 52"/>
                <a:gd name="T24" fmla="*/ 15 w 21"/>
                <a:gd name="T25" fmla="*/ 29 h 52"/>
                <a:gd name="T26" fmla="*/ 13 w 21"/>
                <a:gd name="T27" fmla="*/ 23 h 52"/>
                <a:gd name="T28" fmla="*/ 11 w 21"/>
                <a:gd name="T29" fmla="*/ 17 h 52"/>
                <a:gd name="T30" fmla="*/ 9 w 21"/>
                <a:gd name="T31" fmla="*/ 13 h 52"/>
                <a:gd name="T32" fmla="*/ 4 w 21"/>
                <a:gd name="T33" fmla="*/ 4 h 52"/>
                <a:gd name="T34" fmla="*/ 2 w 21"/>
                <a:gd name="T35" fmla="*/ 0 h 52"/>
                <a:gd name="T36" fmla="*/ 0 w 21"/>
                <a:gd name="T37" fmla="*/ 5 h 52"/>
                <a:gd name="T38" fmla="*/ 1 w 21"/>
                <a:gd name="T39" fmla="*/ 7 h 52"/>
                <a:gd name="T40" fmla="*/ 4 w 21"/>
                <a:gd name="T41" fmla="*/ 1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" h="52">
                  <a:moveTo>
                    <a:pt x="4" y="15"/>
                  </a:moveTo>
                  <a:cubicBezTo>
                    <a:pt x="5" y="17"/>
                    <a:pt x="6" y="19"/>
                    <a:pt x="6" y="20"/>
                  </a:cubicBezTo>
                  <a:cubicBezTo>
                    <a:pt x="7" y="22"/>
                    <a:pt x="8" y="24"/>
                    <a:pt x="9" y="26"/>
                  </a:cubicBezTo>
                  <a:cubicBezTo>
                    <a:pt x="9" y="28"/>
                    <a:pt x="10" y="30"/>
                    <a:pt x="11" y="32"/>
                  </a:cubicBezTo>
                  <a:cubicBezTo>
                    <a:pt x="11" y="33"/>
                    <a:pt x="11" y="33"/>
                    <a:pt x="11" y="34"/>
                  </a:cubicBezTo>
                  <a:cubicBezTo>
                    <a:pt x="12" y="36"/>
                    <a:pt x="13" y="38"/>
                    <a:pt x="13" y="40"/>
                  </a:cubicBezTo>
                  <a:cubicBezTo>
                    <a:pt x="14" y="42"/>
                    <a:pt x="14" y="44"/>
                    <a:pt x="15" y="46"/>
                  </a:cubicBezTo>
                  <a:cubicBezTo>
                    <a:pt x="16" y="48"/>
                    <a:pt x="17" y="50"/>
                    <a:pt x="17" y="52"/>
                  </a:cubicBezTo>
                  <a:cubicBezTo>
                    <a:pt x="19" y="51"/>
                    <a:pt x="20" y="50"/>
                    <a:pt x="21" y="49"/>
                  </a:cubicBezTo>
                  <a:cubicBezTo>
                    <a:pt x="21" y="47"/>
                    <a:pt x="20" y="45"/>
                    <a:pt x="19" y="43"/>
                  </a:cubicBezTo>
                  <a:cubicBezTo>
                    <a:pt x="19" y="41"/>
                    <a:pt x="18" y="39"/>
                    <a:pt x="17" y="37"/>
                  </a:cubicBezTo>
                  <a:cubicBezTo>
                    <a:pt x="17" y="36"/>
                    <a:pt x="16" y="34"/>
                    <a:pt x="16" y="33"/>
                  </a:cubicBezTo>
                  <a:cubicBezTo>
                    <a:pt x="16" y="31"/>
                    <a:pt x="15" y="30"/>
                    <a:pt x="15" y="29"/>
                  </a:cubicBezTo>
                  <a:cubicBezTo>
                    <a:pt x="14" y="27"/>
                    <a:pt x="14" y="25"/>
                    <a:pt x="13" y="23"/>
                  </a:cubicBezTo>
                  <a:cubicBezTo>
                    <a:pt x="12" y="21"/>
                    <a:pt x="11" y="19"/>
                    <a:pt x="11" y="17"/>
                  </a:cubicBezTo>
                  <a:cubicBezTo>
                    <a:pt x="10" y="16"/>
                    <a:pt x="9" y="14"/>
                    <a:pt x="9" y="13"/>
                  </a:cubicBezTo>
                  <a:cubicBezTo>
                    <a:pt x="7" y="10"/>
                    <a:pt x="6" y="7"/>
                    <a:pt x="4" y="4"/>
                  </a:cubicBezTo>
                  <a:cubicBezTo>
                    <a:pt x="4" y="2"/>
                    <a:pt x="3" y="1"/>
                    <a:pt x="2" y="0"/>
                  </a:cubicBezTo>
                  <a:cubicBezTo>
                    <a:pt x="1" y="1"/>
                    <a:pt x="0" y="3"/>
                    <a:pt x="0" y="5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2" y="10"/>
                    <a:pt x="3" y="13"/>
                    <a:pt x="4" y="15"/>
                  </a:cubicBezTo>
                  <a:close/>
                </a:path>
              </a:pathLst>
            </a:custGeom>
            <a:solidFill>
              <a:srgbClr val="EFB0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="" xmlns:a16="http://schemas.microsoft.com/office/drawing/2014/main" id="{B9AA82AD-FCDE-4D32-A05F-F65322894A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1951" y="5160963"/>
              <a:ext cx="146050" cy="287338"/>
            </a:xfrm>
            <a:custGeom>
              <a:avLst/>
              <a:gdLst>
                <a:gd name="T0" fmla="*/ 4 w 20"/>
                <a:gd name="T1" fmla="*/ 14 h 39"/>
                <a:gd name="T2" fmla="*/ 6 w 20"/>
                <a:gd name="T3" fmla="*/ 20 h 39"/>
                <a:gd name="T4" fmla="*/ 6 w 20"/>
                <a:gd name="T5" fmla="*/ 20 h 39"/>
                <a:gd name="T6" fmla="*/ 10 w 20"/>
                <a:gd name="T7" fmla="*/ 27 h 39"/>
                <a:gd name="T8" fmla="*/ 12 w 20"/>
                <a:gd name="T9" fmla="*/ 32 h 39"/>
                <a:gd name="T10" fmla="*/ 15 w 20"/>
                <a:gd name="T11" fmla="*/ 39 h 39"/>
                <a:gd name="T12" fmla="*/ 20 w 20"/>
                <a:gd name="T13" fmla="*/ 36 h 39"/>
                <a:gd name="T14" fmla="*/ 17 w 20"/>
                <a:gd name="T15" fmla="*/ 29 h 39"/>
                <a:gd name="T16" fmla="*/ 14 w 20"/>
                <a:gd name="T17" fmla="*/ 24 h 39"/>
                <a:gd name="T18" fmla="*/ 12 w 20"/>
                <a:gd name="T19" fmla="*/ 20 h 39"/>
                <a:gd name="T20" fmla="*/ 11 w 20"/>
                <a:gd name="T21" fmla="*/ 17 h 39"/>
                <a:gd name="T22" fmla="*/ 8 w 20"/>
                <a:gd name="T23" fmla="*/ 11 h 39"/>
                <a:gd name="T24" fmla="*/ 5 w 20"/>
                <a:gd name="T25" fmla="*/ 5 h 39"/>
                <a:gd name="T26" fmla="*/ 3 w 20"/>
                <a:gd name="T27" fmla="*/ 1 h 39"/>
                <a:gd name="T28" fmla="*/ 2 w 20"/>
                <a:gd name="T29" fmla="*/ 0 h 39"/>
                <a:gd name="T30" fmla="*/ 2 w 20"/>
                <a:gd name="T31" fmla="*/ 0 h 39"/>
                <a:gd name="T32" fmla="*/ 0 w 20"/>
                <a:gd name="T33" fmla="*/ 5 h 39"/>
                <a:gd name="T34" fmla="*/ 1 w 20"/>
                <a:gd name="T35" fmla="*/ 8 h 39"/>
                <a:gd name="T36" fmla="*/ 4 w 20"/>
                <a:gd name="T37" fmla="*/ 1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" h="39">
                  <a:moveTo>
                    <a:pt x="4" y="14"/>
                  </a:moveTo>
                  <a:cubicBezTo>
                    <a:pt x="5" y="16"/>
                    <a:pt x="5" y="18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8" y="22"/>
                    <a:pt x="9" y="25"/>
                    <a:pt x="10" y="27"/>
                  </a:cubicBezTo>
                  <a:cubicBezTo>
                    <a:pt x="11" y="29"/>
                    <a:pt x="11" y="31"/>
                    <a:pt x="12" y="32"/>
                  </a:cubicBezTo>
                  <a:cubicBezTo>
                    <a:pt x="13" y="35"/>
                    <a:pt x="14" y="37"/>
                    <a:pt x="15" y="39"/>
                  </a:cubicBezTo>
                  <a:cubicBezTo>
                    <a:pt x="17" y="38"/>
                    <a:pt x="18" y="37"/>
                    <a:pt x="20" y="36"/>
                  </a:cubicBezTo>
                  <a:cubicBezTo>
                    <a:pt x="19" y="34"/>
                    <a:pt x="18" y="31"/>
                    <a:pt x="17" y="29"/>
                  </a:cubicBezTo>
                  <a:cubicBezTo>
                    <a:pt x="16" y="27"/>
                    <a:pt x="15" y="26"/>
                    <a:pt x="14" y="24"/>
                  </a:cubicBezTo>
                  <a:cubicBezTo>
                    <a:pt x="14" y="23"/>
                    <a:pt x="13" y="21"/>
                    <a:pt x="12" y="20"/>
                  </a:cubicBezTo>
                  <a:cubicBezTo>
                    <a:pt x="12" y="19"/>
                    <a:pt x="11" y="18"/>
                    <a:pt x="11" y="17"/>
                  </a:cubicBezTo>
                  <a:cubicBezTo>
                    <a:pt x="10" y="15"/>
                    <a:pt x="9" y="13"/>
                    <a:pt x="8" y="11"/>
                  </a:cubicBezTo>
                  <a:cubicBezTo>
                    <a:pt x="7" y="9"/>
                    <a:pt x="6" y="7"/>
                    <a:pt x="5" y="5"/>
                  </a:cubicBezTo>
                  <a:cubicBezTo>
                    <a:pt x="4" y="4"/>
                    <a:pt x="3" y="2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2"/>
                    <a:pt x="1" y="3"/>
                    <a:pt x="0" y="5"/>
                  </a:cubicBezTo>
                  <a:cubicBezTo>
                    <a:pt x="0" y="6"/>
                    <a:pt x="1" y="7"/>
                    <a:pt x="1" y="8"/>
                  </a:cubicBezTo>
                  <a:cubicBezTo>
                    <a:pt x="2" y="10"/>
                    <a:pt x="3" y="12"/>
                    <a:pt x="4" y="14"/>
                  </a:cubicBezTo>
                  <a:close/>
                </a:path>
              </a:pathLst>
            </a:custGeom>
            <a:solidFill>
              <a:srgbClr val="EFB0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="" xmlns:a16="http://schemas.microsoft.com/office/drawing/2014/main" id="{719AFBDB-AE85-47BA-A6C7-ADA857CD1E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185276" y="5322888"/>
              <a:ext cx="111125" cy="198438"/>
            </a:xfrm>
            <a:custGeom>
              <a:avLst/>
              <a:gdLst>
                <a:gd name="T0" fmla="*/ 4 w 15"/>
                <a:gd name="T1" fmla="*/ 15 h 27"/>
                <a:gd name="T2" fmla="*/ 4 w 15"/>
                <a:gd name="T3" fmla="*/ 15 h 27"/>
                <a:gd name="T4" fmla="*/ 7 w 15"/>
                <a:gd name="T5" fmla="*/ 19 h 27"/>
                <a:gd name="T6" fmla="*/ 11 w 15"/>
                <a:gd name="T7" fmla="*/ 27 h 27"/>
                <a:gd name="T8" fmla="*/ 15 w 15"/>
                <a:gd name="T9" fmla="*/ 24 h 27"/>
                <a:gd name="T10" fmla="*/ 15 w 15"/>
                <a:gd name="T11" fmla="*/ 24 h 27"/>
                <a:gd name="T12" fmla="*/ 11 w 15"/>
                <a:gd name="T13" fmla="*/ 17 h 27"/>
                <a:gd name="T14" fmla="*/ 9 w 15"/>
                <a:gd name="T15" fmla="*/ 13 h 27"/>
                <a:gd name="T16" fmla="*/ 8 w 15"/>
                <a:gd name="T17" fmla="*/ 12 h 27"/>
                <a:gd name="T18" fmla="*/ 5 w 15"/>
                <a:gd name="T19" fmla="*/ 6 h 27"/>
                <a:gd name="T20" fmla="*/ 2 w 15"/>
                <a:gd name="T21" fmla="*/ 0 h 27"/>
                <a:gd name="T22" fmla="*/ 2 w 15"/>
                <a:gd name="T23" fmla="*/ 0 h 27"/>
                <a:gd name="T24" fmla="*/ 0 w 15"/>
                <a:gd name="T25" fmla="*/ 7 h 27"/>
                <a:gd name="T26" fmla="*/ 1 w 15"/>
                <a:gd name="T27" fmla="*/ 9 h 27"/>
                <a:gd name="T28" fmla="*/ 4 w 15"/>
                <a:gd name="T29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7">
                  <a:moveTo>
                    <a:pt x="4" y="15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5" y="17"/>
                    <a:pt x="6" y="18"/>
                    <a:pt x="7" y="19"/>
                  </a:cubicBezTo>
                  <a:cubicBezTo>
                    <a:pt x="8" y="22"/>
                    <a:pt x="10" y="24"/>
                    <a:pt x="11" y="27"/>
                  </a:cubicBezTo>
                  <a:cubicBezTo>
                    <a:pt x="12" y="26"/>
                    <a:pt x="14" y="25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4" y="22"/>
                    <a:pt x="12" y="19"/>
                    <a:pt x="11" y="17"/>
                  </a:cubicBezTo>
                  <a:cubicBezTo>
                    <a:pt x="10" y="15"/>
                    <a:pt x="9" y="14"/>
                    <a:pt x="9" y="13"/>
                  </a:cubicBezTo>
                  <a:cubicBezTo>
                    <a:pt x="9" y="12"/>
                    <a:pt x="8" y="12"/>
                    <a:pt x="8" y="12"/>
                  </a:cubicBezTo>
                  <a:cubicBezTo>
                    <a:pt x="7" y="10"/>
                    <a:pt x="6" y="8"/>
                    <a:pt x="5" y="6"/>
                  </a:cubicBezTo>
                  <a:cubicBezTo>
                    <a:pt x="4" y="4"/>
                    <a:pt x="3" y="2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3"/>
                    <a:pt x="1" y="5"/>
                    <a:pt x="0" y="7"/>
                  </a:cubicBezTo>
                  <a:cubicBezTo>
                    <a:pt x="1" y="8"/>
                    <a:pt x="1" y="9"/>
                    <a:pt x="1" y="9"/>
                  </a:cubicBezTo>
                  <a:cubicBezTo>
                    <a:pt x="2" y="11"/>
                    <a:pt x="3" y="13"/>
                    <a:pt x="4" y="15"/>
                  </a:cubicBezTo>
                  <a:close/>
                </a:path>
              </a:pathLst>
            </a:custGeom>
            <a:solidFill>
              <a:srgbClr val="EFB0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="" xmlns:a16="http://schemas.microsoft.com/office/drawing/2014/main" id="{EFFA4602-74E7-4C7F-A6F3-8474DB650A6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7038" y="4452938"/>
              <a:ext cx="706438" cy="722313"/>
            </a:xfrm>
            <a:custGeom>
              <a:avLst/>
              <a:gdLst>
                <a:gd name="T0" fmla="*/ 70 w 96"/>
                <a:gd name="T1" fmla="*/ 85 h 98"/>
                <a:gd name="T2" fmla="*/ 73 w 96"/>
                <a:gd name="T3" fmla="*/ 89 h 98"/>
                <a:gd name="T4" fmla="*/ 77 w 96"/>
                <a:gd name="T5" fmla="*/ 91 h 98"/>
                <a:gd name="T6" fmla="*/ 84 w 96"/>
                <a:gd name="T7" fmla="*/ 87 h 98"/>
                <a:gd name="T8" fmla="*/ 88 w 96"/>
                <a:gd name="T9" fmla="*/ 77 h 98"/>
                <a:gd name="T10" fmla="*/ 85 w 96"/>
                <a:gd name="T11" fmla="*/ 67 h 98"/>
                <a:gd name="T12" fmla="*/ 88 w 96"/>
                <a:gd name="T13" fmla="*/ 63 h 98"/>
                <a:gd name="T14" fmla="*/ 93 w 96"/>
                <a:gd name="T15" fmla="*/ 53 h 98"/>
                <a:gd name="T16" fmla="*/ 77 w 96"/>
                <a:gd name="T17" fmla="*/ 13 h 98"/>
                <a:gd name="T18" fmla="*/ 23 w 96"/>
                <a:gd name="T19" fmla="*/ 16 h 98"/>
                <a:gd name="T20" fmla="*/ 19 w 96"/>
                <a:gd name="T21" fmla="*/ 28 h 98"/>
                <a:gd name="T22" fmla="*/ 12 w 96"/>
                <a:gd name="T23" fmla="*/ 27 h 98"/>
                <a:gd name="T24" fmla="*/ 5 w 96"/>
                <a:gd name="T25" fmla="*/ 30 h 98"/>
                <a:gd name="T26" fmla="*/ 2 w 96"/>
                <a:gd name="T27" fmla="*/ 34 h 98"/>
                <a:gd name="T28" fmla="*/ 1 w 96"/>
                <a:gd name="T29" fmla="*/ 42 h 98"/>
                <a:gd name="T30" fmla="*/ 4 w 96"/>
                <a:gd name="T31" fmla="*/ 45 h 98"/>
                <a:gd name="T32" fmla="*/ 10 w 96"/>
                <a:gd name="T33" fmla="*/ 48 h 98"/>
                <a:gd name="T34" fmla="*/ 8 w 96"/>
                <a:gd name="T35" fmla="*/ 60 h 98"/>
                <a:gd name="T36" fmla="*/ 10 w 96"/>
                <a:gd name="T37" fmla="*/ 62 h 98"/>
                <a:gd name="T38" fmla="*/ 22 w 96"/>
                <a:gd name="T39" fmla="*/ 62 h 98"/>
                <a:gd name="T40" fmla="*/ 21 w 96"/>
                <a:gd name="T41" fmla="*/ 75 h 98"/>
                <a:gd name="T42" fmla="*/ 24 w 96"/>
                <a:gd name="T43" fmla="*/ 77 h 98"/>
                <a:gd name="T44" fmla="*/ 35 w 96"/>
                <a:gd name="T45" fmla="*/ 75 h 98"/>
                <a:gd name="T46" fmla="*/ 39 w 96"/>
                <a:gd name="T47" fmla="*/ 85 h 98"/>
                <a:gd name="T48" fmla="*/ 40 w 96"/>
                <a:gd name="T49" fmla="*/ 86 h 98"/>
                <a:gd name="T50" fmla="*/ 53 w 96"/>
                <a:gd name="T51" fmla="*/ 82 h 98"/>
                <a:gd name="T52" fmla="*/ 57 w 96"/>
                <a:gd name="T53" fmla="*/ 90 h 98"/>
                <a:gd name="T54" fmla="*/ 70 w 96"/>
                <a:gd name="T55" fmla="*/ 8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6" h="98">
                  <a:moveTo>
                    <a:pt x="70" y="85"/>
                  </a:moveTo>
                  <a:cubicBezTo>
                    <a:pt x="71" y="86"/>
                    <a:pt x="72" y="88"/>
                    <a:pt x="73" y="89"/>
                  </a:cubicBezTo>
                  <a:cubicBezTo>
                    <a:pt x="74" y="90"/>
                    <a:pt x="75" y="91"/>
                    <a:pt x="77" y="91"/>
                  </a:cubicBezTo>
                  <a:cubicBezTo>
                    <a:pt x="79" y="91"/>
                    <a:pt x="82" y="89"/>
                    <a:pt x="84" y="87"/>
                  </a:cubicBezTo>
                  <a:cubicBezTo>
                    <a:pt x="86" y="84"/>
                    <a:pt x="88" y="81"/>
                    <a:pt x="88" y="77"/>
                  </a:cubicBezTo>
                  <a:cubicBezTo>
                    <a:pt x="88" y="73"/>
                    <a:pt x="87" y="70"/>
                    <a:pt x="85" y="67"/>
                  </a:cubicBezTo>
                  <a:cubicBezTo>
                    <a:pt x="86" y="66"/>
                    <a:pt x="87" y="64"/>
                    <a:pt x="88" y="63"/>
                  </a:cubicBezTo>
                  <a:cubicBezTo>
                    <a:pt x="90" y="60"/>
                    <a:pt x="92" y="57"/>
                    <a:pt x="93" y="53"/>
                  </a:cubicBezTo>
                  <a:cubicBezTo>
                    <a:pt x="96" y="40"/>
                    <a:pt x="90" y="24"/>
                    <a:pt x="77" y="13"/>
                  </a:cubicBezTo>
                  <a:cubicBezTo>
                    <a:pt x="60" y="0"/>
                    <a:pt x="35" y="1"/>
                    <a:pt x="23" y="16"/>
                  </a:cubicBezTo>
                  <a:cubicBezTo>
                    <a:pt x="21" y="19"/>
                    <a:pt x="20" y="23"/>
                    <a:pt x="19" y="28"/>
                  </a:cubicBezTo>
                  <a:cubicBezTo>
                    <a:pt x="17" y="27"/>
                    <a:pt x="14" y="26"/>
                    <a:pt x="12" y="27"/>
                  </a:cubicBezTo>
                  <a:cubicBezTo>
                    <a:pt x="9" y="28"/>
                    <a:pt x="7" y="29"/>
                    <a:pt x="5" y="30"/>
                  </a:cubicBezTo>
                  <a:cubicBezTo>
                    <a:pt x="5" y="31"/>
                    <a:pt x="2" y="33"/>
                    <a:pt x="2" y="34"/>
                  </a:cubicBezTo>
                  <a:cubicBezTo>
                    <a:pt x="0" y="36"/>
                    <a:pt x="0" y="39"/>
                    <a:pt x="1" y="42"/>
                  </a:cubicBezTo>
                  <a:cubicBezTo>
                    <a:pt x="2" y="43"/>
                    <a:pt x="3" y="44"/>
                    <a:pt x="4" y="45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7" y="51"/>
                    <a:pt x="6" y="56"/>
                    <a:pt x="8" y="60"/>
                  </a:cubicBezTo>
                  <a:cubicBezTo>
                    <a:pt x="8" y="60"/>
                    <a:pt x="9" y="61"/>
                    <a:pt x="10" y="62"/>
                  </a:cubicBezTo>
                  <a:cubicBezTo>
                    <a:pt x="13" y="64"/>
                    <a:pt x="18" y="64"/>
                    <a:pt x="22" y="62"/>
                  </a:cubicBezTo>
                  <a:cubicBezTo>
                    <a:pt x="19" y="67"/>
                    <a:pt x="18" y="72"/>
                    <a:pt x="21" y="75"/>
                  </a:cubicBezTo>
                  <a:cubicBezTo>
                    <a:pt x="21" y="75"/>
                    <a:pt x="24" y="77"/>
                    <a:pt x="24" y="77"/>
                  </a:cubicBezTo>
                  <a:cubicBezTo>
                    <a:pt x="27" y="79"/>
                    <a:pt x="31" y="78"/>
                    <a:pt x="35" y="75"/>
                  </a:cubicBezTo>
                  <a:cubicBezTo>
                    <a:pt x="35" y="79"/>
                    <a:pt x="36" y="83"/>
                    <a:pt x="39" y="85"/>
                  </a:cubicBezTo>
                  <a:cubicBezTo>
                    <a:pt x="39" y="86"/>
                    <a:pt x="40" y="86"/>
                    <a:pt x="40" y="86"/>
                  </a:cubicBezTo>
                  <a:cubicBezTo>
                    <a:pt x="44" y="88"/>
                    <a:pt x="49" y="86"/>
                    <a:pt x="53" y="82"/>
                  </a:cubicBezTo>
                  <a:cubicBezTo>
                    <a:pt x="52" y="85"/>
                    <a:pt x="57" y="90"/>
                    <a:pt x="57" y="90"/>
                  </a:cubicBezTo>
                  <a:cubicBezTo>
                    <a:pt x="66" y="98"/>
                    <a:pt x="70" y="85"/>
                    <a:pt x="70" y="85"/>
                  </a:cubicBezTo>
                  <a:close/>
                </a:path>
              </a:pathLst>
            </a:custGeom>
            <a:solidFill>
              <a:srgbClr val="EE84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="" xmlns:a16="http://schemas.microsoft.com/office/drawing/2014/main" id="{19C94A5D-6758-4FCC-8A4F-D220F80E6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9426" y="4468813"/>
              <a:ext cx="639763" cy="655638"/>
            </a:xfrm>
            <a:custGeom>
              <a:avLst/>
              <a:gdLst>
                <a:gd name="T0" fmla="*/ 64 w 87"/>
                <a:gd name="T1" fmla="*/ 78 h 89"/>
                <a:gd name="T2" fmla="*/ 66 w 87"/>
                <a:gd name="T3" fmla="*/ 81 h 89"/>
                <a:gd name="T4" fmla="*/ 70 w 87"/>
                <a:gd name="T5" fmla="*/ 84 h 89"/>
                <a:gd name="T6" fmla="*/ 76 w 87"/>
                <a:gd name="T7" fmla="*/ 80 h 89"/>
                <a:gd name="T8" fmla="*/ 80 w 87"/>
                <a:gd name="T9" fmla="*/ 70 h 89"/>
                <a:gd name="T10" fmla="*/ 78 w 87"/>
                <a:gd name="T11" fmla="*/ 61 h 89"/>
                <a:gd name="T12" fmla="*/ 80 w 87"/>
                <a:gd name="T13" fmla="*/ 58 h 89"/>
                <a:gd name="T14" fmla="*/ 84 w 87"/>
                <a:gd name="T15" fmla="*/ 49 h 89"/>
                <a:gd name="T16" fmla="*/ 70 w 87"/>
                <a:gd name="T17" fmla="*/ 12 h 89"/>
                <a:gd name="T18" fmla="*/ 21 w 87"/>
                <a:gd name="T19" fmla="*/ 15 h 89"/>
                <a:gd name="T20" fmla="*/ 17 w 87"/>
                <a:gd name="T21" fmla="*/ 25 h 89"/>
                <a:gd name="T22" fmla="*/ 11 w 87"/>
                <a:gd name="T23" fmla="*/ 25 h 89"/>
                <a:gd name="T24" fmla="*/ 4 w 87"/>
                <a:gd name="T25" fmla="*/ 28 h 89"/>
                <a:gd name="T26" fmla="*/ 1 w 87"/>
                <a:gd name="T27" fmla="*/ 31 h 89"/>
                <a:gd name="T28" fmla="*/ 1 w 87"/>
                <a:gd name="T29" fmla="*/ 38 h 89"/>
                <a:gd name="T30" fmla="*/ 4 w 87"/>
                <a:gd name="T31" fmla="*/ 41 h 89"/>
                <a:gd name="T32" fmla="*/ 9 w 87"/>
                <a:gd name="T33" fmla="*/ 44 h 89"/>
                <a:gd name="T34" fmla="*/ 7 w 87"/>
                <a:gd name="T35" fmla="*/ 55 h 89"/>
                <a:gd name="T36" fmla="*/ 9 w 87"/>
                <a:gd name="T37" fmla="*/ 57 h 89"/>
                <a:gd name="T38" fmla="*/ 20 w 87"/>
                <a:gd name="T39" fmla="*/ 57 h 89"/>
                <a:gd name="T40" fmla="*/ 19 w 87"/>
                <a:gd name="T41" fmla="*/ 69 h 89"/>
                <a:gd name="T42" fmla="*/ 21 w 87"/>
                <a:gd name="T43" fmla="*/ 71 h 89"/>
                <a:gd name="T44" fmla="*/ 32 w 87"/>
                <a:gd name="T45" fmla="*/ 69 h 89"/>
                <a:gd name="T46" fmla="*/ 35 w 87"/>
                <a:gd name="T47" fmla="*/ 78 h 89"/>
                <a:gd name="T48" fmla="*/ 37 w 87"/>
                <a:gd name="T49" fmla="*/ 79 h 89"/>
                <a:gd name="T50" fmla="*/ 48 w 87"/>
                <a:gd name="T51" fmla="*/ 75 h 89"/>
                <a:gd name="T52" fmla="*/ 51 w 87"/>
                <a:gd name="T53" fmla="*/ 82 h 89"/>
                <a:gd name="T54" fmla="*/ 64 w 87"/>
                <a:gd name="T55" fmla="*/ 7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7" h="89">
                  <a:moveTo>
                    <a:pt x="64" y="78"/>
                  </a:moveTo>
                  <a:cubicBezTo>
                    <a:pt x="64" y="79"/>
                    <a:pt x="65" y="80"/>
                    <a:pt x="66" y="81"/>
                  </a:cubicBezTo>
                  <a:cubicBezTo>
                    <a:pt x="67" y="82"/>
                    <a:pt x="68" y="84"/>
                    <a:pt x="70" y="84"/>
                  </a:cubicBezTo>
                  <a:cubicBezTo>
                    <a:pt x="72" y="84"/>
                    <a:pt x="74" y="82"/>
                    <a:pt x="76" y="80"/>
                  </a:cubicBezTo>
                  <a:cubicBezTo>
                    <a:pt x="78" y="77"/>
                    <a:pt x="80" y="74"/>
                    <a:pt x="80" y="70"/>
                  </a:cubicBezTo>
                  <a:cubicBezTo>
                    <a:pt x="80" y="67"/>
                    <a:pt x="79" y="64"/>
                    <a:pt x="78" y="61"/>
                  </a:cubicBezTo>
                  <a:cubicBezTo>
                    <a:pt x="78" y="61"/>
                    <a:pt x="79" y="59"/>
                    <a:pt x="80" y="58"/>
                  </a:cubicBezTo>
                  <a:cubicBezTo>
                    <a:pt x="82" y="55"/>
                    <a:pt x="84" y="53"/>
                    <a:pt x="84" y="49"/>
                  </a:cubicBezTo>
                  <a:cubicBezTo>
                    <a:pt x="87" y="36"/>
                    <a:pt x="82" y="22"/>
                    <a:pt x="70" y="12"/>
                  </a:cubicBezTo>
                  <a:cubicBezTo>
                    <a:pt x="54" y="0"/>
                    <a:pt x="32" y="1"/>
                    <a:pt x="21" y="15"/>
                  </a:cubicBezTo>
                  <a:cubicBezTo>
                    <a:pt x="19" y="18"/>
                    <a:pt x="18" y="22"/>
                    <a:pt x="17" y="25"/>
                  </a:cubicBezTo>
                  <a:cubicBezTo>
                    <a:pt x="15" y="25"/>
                    <a:pt x="12" y="24"/>
                    <a:pt x="11" y="25"/>
                  </a:cubicBezTo>
                  <a:cubicBezTo>
                    <a:pt x="8" y="26"/>
                    <a:pt x="6" y="27"/>
                    <a:pt x="4" y="28"/>
                  </a:cubicBezTo>
                  <a:cubicBezTo>
                    <a:pt x="4" y="29"/>
                    <a:pt x="2" y="31"/>
                    <a:pt x="1" y="31"/>
                  </a:cubicBezTo>
                  <a:cubicBezTo>
                    <a:pt x="0" y="33"/>
                    <a:pt x="0" y="36"/>
                    <a:pt x="1" y="38"/>
                  </a:cubicBezTo>
                  <a:cubicBezTo>
                    <a:pt x="1" y="40"/>
                    <a:pt x="3" y="40"/>
                    <a:pt x="4" y="41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6" y="47"/>
                    <a:pt x="5" y="52"/>
                    <a:pt x="7" y="55"/>
                  </a:cubicBezTo>
                  <a:cubicBezTo>
                    <a:pt x="7" y="55"/>
                    <a:pt x="8" y="56"/>
                    <a:pt x="9" y="57"/>
                  </a:cubicBezTo>
                  <a:cubicBezTo>
                    <a:pt x="11" y="59"/>
                    <a:pt x="16" y="58"/>
                    <a:pt x="20" y="57"/>
                  </a:cubicBezTo>
                  <a:cubicBezTo>
                    <a:pt x="18" y="62"/>
                    <a:pt x="16" y="66"/>
                    <a:pt x="19" y="69"/>
                  </a:cubicBezTo>
                  <a:cubicBezTo>
                    <a:pt x="19" y="69"/>
                    <a:pt x="21" y="71"/>
                    <a:pt x="21" y="71"/>
                  </a:cubicBezTo>
                  <a:cubicBezTo>
                    <a:pt x="24" y="73"/>
                    <a:pt x="28" y="71"/>
                    <a:pt x="32" y="69"/>
                  </a:cubicBezTo>
                  <a:cubicBezTo>
                    <a:pt x="32" y="73"/>
                    <a:pt x="33" y="76"/>
                    <a:pt x="35" y="78"/>
                  </a:cubicBezTo>
                  <a:cubicBezTo>
                    <a:pt x="35" y="78"/>
                    <a:pt x="36" y="79"/>
                    <a:pt x="37" y="79"/>
                  </a:cubicBezTo>
                  <a:cubicBezTo>
                    <a:pt x="40" y="80"/>
                    <a:pt x="45" y="79"/>
                    <a:pt x="48" y="75"/>
                  </a:cubicBezTo>
                  <a:cubicBezTo>
                    <a:pt x="48" y="78"/>
                    <a:pt x="51" y="82"/>
                    <a:pt x="51" y="82"/>
                  </a:cubicBezTo>
                  <a:cubicBezTo>
                    <a:pt x="60" y="89"/>
                    <a:pt x="64" y="78"/>
                    <a:pt x="64" y="78"/>
                  </a:cubicBezTo>
                  <a:close/>
                </a:path>
              </a:pathLst>
            </a:custGeom>
            <a:solidFill>
              <a:srgbClr val="DC36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="" xmlns:a16="http://schemas.microsoft.com/office/drawing/2014/main" id="{5DD89993-1DF9-4D14-9CC8-61B0555EB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5038" y="4446588"/>
              <a:ext cx="153988" cy="125413"/>
            </a:xfrm>
            <a:custGeom>
              <a:avLst/>
              <a:gdLst>
                <a:gd name="T0" fmla="*/ 19 w 21"/>
                <a:gd name="T1" fmla="*/ 0 h 17"/>
                <a:gd name="T2" fmla="*/ 0 w 21"/>
                <a:gd name="T3" fmla="*/ 17 h 17"/>
                <a:gd name="T4" fmla="*/ 19 w 21"/>
                <a:gd name="T5" fmla="*/ 4 h 17"/>
                <a:gd name="T6" fmla="*/ 19 w 21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7">
                  <a:moveTo>
                    <a:pt x="19" y="0"/>
                  </a:moveTo>
                  <a:cubicBezTo>
                    <a:pt x="6" y="4"/>
                    <a:pt x="0" y="17"/>
                    <a:pt x="0" y="17"/>
                  </a:cubicBezTo>
                  <a:cubicBezTo>
                    <a:pt x="10" y="3"/>
                    <a:pt x="19" y="4"/>
                    <a:pt x="19" y="4"/>
                  </a:cubicBezTo>
                  <a:cubicBezTo>
                    <a:pt x="19" y="4"/>
                    <a:pt x="21" y="0"/>
                    <a:pt x="19" y="0"/>
                  </a:cubicBezTo>
                  <a:close/>
                </a:path>
              </a:pathLst>
            </a:custGeom>
            <a:solidFill>
              <a:srgbClr val="AF57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="" xmlns:a16="http://schemas.microsoft.com/office/drawing/2014/main" id="{0795DA5C-ADBA-4E69-A071-D7E7F20448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6301" y="4452938"/>
              <a:ext cx="198438" cy="200025"/>
            </a:xfrm>
            <a:custGeom>
              <a:avLst/>
              <a:gdLst>
                <a:gd name="T0" fmla="*/ 10 w 27"/>
                <a:gd name="T1" fmla="*/ 1 h 27"/>
                <a:gd name="T2" fmla="*/ 18 w 27"/>
                <a:gd name="T3" fmla="*/ 5 h 27"/>
                <a:gd name="T4" fmla="*/ 26 w 27"/>
                <a:gd name="T5" fmla="*/ 8 h 27"/>
                <a:gd name="T6" fmla="*/ 27 w 27"/>
                <a:gd name="T7" fmla="*/ 15 h 27"/>
                <a:gd name="T8" fmla="*/ 12 w 27"/>
                <a:gd name="T9" fmla="*/ 25 h 27"/>
                <a:gd name="T10" fmla="*/ 0 w 27"/>
                <a:gd name="T11" fmla="*/ 12 h 27"/>
                <a:gd name="T12" fmla="*/ 10 w 27"/>
                <a:gd name="T13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27">
                  <a:moveTo>
                    <a:pt x="10" y="1"/>
                  </a:moveTo>
                  <a:cubicBezTo>
                    <a:pt x="13" y="0"/>
                    <a:pt x="16" y="4"/>
                    <a:pt x="18" y="5"/>
                  </a:cubicBezTo>
                  <a:cubicBezTo>
                    <a:pt x="20" y="6"/>
                    <a:pt x="24" y="6"/>
                    <a:pt x="26" y="8"/>
                  </a:cubicBezTo>
                  <a:cubicBezTo>
                    <a:pt x="27" y="11"/>
                    <a:pt x="27" y="12"/>
                    <a:pt x="27" y="15"/>
                  </a:cubicBezTo>
                  <a:cubicBezTo>
                    <a:pt x="25" y="22"/>
                    <a:pt x="19" y="27"/>
                    <a:pt x="12" y="25"/>
                  </a:cubicBezTo>
                  <a:cubicBezTo>
                    <a:pt x="6" y="23"/>
                    <a:pt x="0" y="20"/>
                    <a:pt x="0" y="12"/>
                  </a:cubicBezTo>
                  <a:cubicBezTo>
                    <a:pt x="0" y="7"/>
                    <a:pt x="4" y="2"/>
                    <a:pt x="10" y="1"/>
                  </a:cubicBezTo>
                  <a:close/>
                </a:path>
              </a:pathLst>
            </a:custGeom>
            <a:solidFill>
              <a:srgbClr val="EE84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="" xmlns:a16="http://schemas.microsoft.com/office/drawing/2014/main" id="{3AF2EC94-6338-47AF-B5D1-298523286C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5338" y="4622800"/>
              <a:ext cx="139700" cy="133350"/>
            </a:xfrm>
            <a:custGeom>
              <a:avLst/>
              <a:gdLst>
                <a:gd name="T0" fmla="*/ 7 w 19"/>
                <a:gd name="T1" fmla="*/ 12 h 18"/>
                <a:gd name="T2" fmla="*/ 15 w 19"/>
                <a:gd name="T3" fmla="*/ 7 h 18"/>
                <a:gd name="T4" fmla="*/ 7 w 19"/>
                <a:gd name="T5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8">
                  <a:moveTo>
                    <a:pt x="7" y="12"/>
                  </a:moveTo>
                  <a:cubicBezTo>
                    <a:pt x="0" y="4"/>
                    <a:pt x="11" y="0"/>
                    <a:pt x="15" y="7"/>
                  </a:cubicBezTo>
                  <a:cubicBezTo>
                    <a:pt x="19" y="14"/>
                    <a:pt x="12" y="18"/>
                    <a:pt x="7" y="12"/>
                  </a:cubicBezTo>
                  <a:close/>
                </a:path>
              </a:pathLst>
            </a:custGeom>
            <a:solidFill>
              <a:srgbClr val="F8CA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="" xmlns:a16="http://schemas.microsoft.com/office/drawing/2014/main" id="{E9AA1A5B-5040-42AC-9BE5-C2A8DA53A9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4538" y="4519613"/>
              <a:ext cx="153988" cy="103188"/>
            </a:xfrm>
            <a:custGeom>
              <a:avLst/>
              <a:gdLst>
                <a:gd name="T0" fmla="*/ 11 w 21"/>
                <a:gd name="T1" fmla="*/ 2 h 14"/>
                <a:gd name="T2" fmla="*/ 7 w 21"/>
                <a:gd name="T3" fmla="*/ 10 h 14"/>
                <a:gd name="T4" fmla="*/ 11 w 21"/>
                <a:gd name="T5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4">
                  <a:moveTo>
                    <a:pt x="11" y="2"/>
                  </a:moveTo>
                  <a:cubicBezTo>
                    <a:pt x="21" y="5"/>
                    <a:pt x="15" y="14"/>
                    <a:pt x="7" y="10"/>
                  </a:cubicBezTo>
                  <a:cubicBezTo>
                    <a:pt x="0" y="7"/>
                    <a:pt x="3" y="0"/>
                    <a:pt x="11" y="2"/>
                  </a:cubicBezTo>
                  <a:close/>
                </a:path>
              </a:pathLst>
            </a:custGeom>
            <a:solidFill>
              <a:srgbClr val="F8CA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="" xmlns:a16="http://schemas.microsoft.com/office/drawing/2014/main" id="{07687F21-B1C0-4AB4-B1CC-4B67DC8489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5038" y="4770438"/>
              <a:ext cx="131763" cy="111125"/>
            </a:xfrm>
            <a:custGeom>
              <a:avLst/>
              <a:gdLst>
                <a:gd name="T0" fmla="*/ 13 w 18"/>
                <a:gd name="T1" fmla="*/ 12 h 15"/>
                <a:gd name="T2" fmla="*/ 3 w 18"/>
                <a:gd name="T3" fmla="*/ 4 h 15"/>
                <a:gd name="T4" fmla="*/ 13 w 18"/>
                <a:gd name="T5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5">
                  <a:moveTo>
                    <a:pt x="13" y="12"/>
                  </a:moveTo>
                  <a:cubicBezTo>
                    <a:pt x="10" y="15"/>
                    <a:pt x="0" y="9"/>
                    <a:pt x="3" y="4"/>
                  </a:cubicBezTo>
                  <a:cubicBezTo>
                    <a:pt x="6" y="0"/>
                    <a:pt x="18" y="7"/>
                    <a:pt x="13" y="12"/>
                  </a:cubicBezTo>
                  <a:close/>
                </a:path>
              </a:pathLst>
            </a:custGeom>
            <a:solidFill>
              <a:srgbClr val="F8CA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="" xmlns:a16="http://schemas.microsoft.com/office/drawing/2014/main" id="{21FF6C78-F95E-4A56-9BD2-5000899B5F14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2976" y="4667250"/>
              <a:ext cx="146050" cy="111125"/>
            </a:xfrm>
            <a:custGeom>
              <a:avLst/>
              <a:gdLst>
                <a:gd name="T0" fmla="*/ 6 w 20"/>
                <a:gd name="T1" fmla="*/ 2 h 15"/>
                <a:gd name="T2" fmla="*/ 17 w 20"/>
                <a:gd name="T3" fmla="*/ 11 h 15"/>
                <a:gd name="T4" fmla="*/ 6 w 20"/>
                <a:gd name="T5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5">
                  <a:moveTo>
                    <a:pt x="6" y="2"/>
                  </a:moveTo>
                  <a:cubicBezTo>
                    <a:pt x="10" y="0"/>
                    <a:pt x="20" y="6"/>
                    <a:pt x="17" y="11"/>
                  </a:cubicBezTo>
                  <a:cubicBezTo>
                    <a:pt x="13" y="15"/>
                    <a:pt x="0" y="6"/>
                    <a:pt x="6" y="2"/>
                  </a:cubicBezTo>
                  <a:close/>
                </a:path>
              </a:pathLst>
            </a:custGeom>
            <a:solidFill>
              <a:srgbClr val="F8CA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="" xmlns:a16="http://schemas.microsoft.com/office/drawing/2014/main" id="{68A98580-C813-4527-A7F0-B51C6F8D4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8663" y="4756150"/>
              <a:ext cx="155575" cy="109538"/>
            </a:xfrm>
            <a:custGeom>
              <a:avLst/>
              <a:gdLst>
                <a:gd name="T0" fmla="*/ 6 w 21"/>
                <a:gd name="T1" fmla="*/ 2 h 15"/>
                <a:gd name="T2" fmla="*/ 17 w 21"/>
                <a:gd name="T3" fmla="*/ 11 h 15"/>
                <a:gd name="T4" fmla="*/ 6 w 21"/>
                <a:gd name="T5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5">
                  <a:moveTo>
                    <a:pt x="6" y="2"/>
                  </a:moveTo>
                  <a:cubicBezTo>
                    <a:pt x="10" y="0"/>
                    <a:pt x="21" y="7"/>
                    <a:pt x="17" y="11"/>
                  </a:cubicBezTo>
                  <a:cubicBezTo>
                    <a:pt x="13" y="15"/>
                    <a:pt x="0" y="6"/>
                    <a:pt x="6" y="2"/>
                  </a:cubicBezTo>
                  <a:close/>
                </a:path>
              </a:pathLst>
            </a:custGeom>
            <a:solidFill>
              <a:srgbClr val="F8CA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="" xmlns:a16="http://schemas.microsoft.com/office/drawing/2014/main" id="{D06EAA10-CC7A-4735-8260-C3BD883753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5638" y="4578350"/>
              <a:ext cx="117475" cy="111125"/>
            </a:xfrm>
            <a:custGeom>
              <a:avLst/>
              <a:gdLst>
                <a:gd name="T0" fmla="*/ 6 w 16"/>
                <a:gd name="T1" fmla="*/ 1 h 15"/>
                <a:gd name="T2" fmla="*/ 11 w 16"/>
                <a:gd name="T3" fmla="*/ 12 h 15"/>
                <a:gd name="T4" fmla="*/ 6 w 16"/>
                <a:gd name="T5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5">
                  <a:moveTo>
                    <a:pt x="6" y="1"/>
                  </a:moveTo>
                  <a:cubicBezTo>
                    <a:pt x="11" y="0"/>
                    <a:pt x="16" y="9"/>
                    <a:pt x="11" y="12"/>
                  </a:cubicBezTo>
                  <a:cubicBezTo>
                    <a:pt x="6" y="15"/>
                    <a:pt x="0" y="2"/>
                    <a:pt x="6" y="1"/>
                  </a:cubicBezTo>
                  <a:close/>
                </a:path>
              </a:pathLst>
            </a:custGeom>
            <a:solidFill>
              <a:srgbClr val="F8CA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="" xmlns:a16="http://schemas.microsoft.com/office/drawing/2014/main" id="{ACC28F46-7A84-4506-B78B-0A69C39EC10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6901" y="5168900"/>
              <a:ext cx="153988" cy="176213"/>
            </a:xfrm>
            <a:custGeom>
              <a:avLst/>
              <a:gdLst>
                <a:gd name="T0" fmla="*/ 19 w 21"/>
                <a:gd name="T1" fmla="*/ 12 h 24"/>
                <a:gd name="T2" fmla="*/ 6 w 21"/>
                <a:gd name="T3" fmla="*/ 23 h 24"/>
                <a:gd name="T4" fmla="*/ 2 w 21"/>
                <a:gd name="T5" fmla="*/ 12 h 24"/>
                <a:gd name="T6" fmla="*/ 15 w 21"/>
                <a:gd name="T7" fmla="*/ 0 h 24"/>
                <a:gd name="T8" fmla="*/ 19 w 21"/>
                <a:gd name="T9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4">
                  <a:moveTo>
                    <a:pt x="19" y="12"/>
                  </a:moveTo>
                  <a:cubicBezTo>
                    <a:pt x="19" y="18"/>
                    <a:pt x="13" y="24"/>
                    <a:pt x="6" y="23"/>
                  </a:cubicBezTo>
                  <a:cubicBezTo>
                    <a:pt x="0" y="23"/>
                    <a:pt x="2" y="19"/>
                    <a:pt x="2" y="12"/>
                  </a:cubicBezTo>
                  <a:cubicBezTo>
                    <a:pt x="2" y="5"/>
                    <a:pt x="8" y="0"/>
                    <a:pt x="15" y="0"/>
                  </a:cubicBezTo>
                  <a:cubicBezTo>
                    <a:pt x="21" y="1"/>
                    <a:pt x="20" y="5"/>
                    <a:pt x="19" y="12"/>
                  </a:cubicBezTo>
                  <a:close/>
                </a:path>
              </a:pathLst>
            </a:custGeom>
            <a:solidFill>
              <a:srgbClr val="F9C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1" name="组合 70">
            <a:extLst>
              <a:ext uri="{FF2B5EF4-FFF2-40B4-BE49-F238E27FC236}">
                <a16:creationId xmlns="" xmlns:a16="http://schemas.microsoft.com/office/drawing/2014/main" id="{44E98912-2E89-49F8-B3B6-343430374D5B}"/>
              </a:ext>
            </a:extLst>
          </p:cNvPr>
          <p:cNvGrpSpPr/>
          <p:nvPr/>
        </p:nvGrpSpPr>
        <p:grpSpPr>
          <a:xfrm>
            <a:off x="2833688" y="1574290"/>
            <a:ext cx="1506300" cy="1178435"/>
            <a:chOff x="2833688" y="1360488"/>
            <a:chExt cx="1779588" cy="1392238"/>
          </a:xfrm>
        </p:grpSpPr>
        <p:sp>
          <p:nvSpPr>
            <p:cNvPr id="66" name="Freeform 65">
              <a:extLst>
                <a:ext uri="{FF2B5EF4-FFF2-40B4-BE49-F238E27FC236}">
                  <a16:creationId xmlns="" xmlns:a16="http://schemas.microsoft.com/office/drawing/2014/main" id="{2BF10D21-E5F4-40DB-8A5B-1AC7B55EE0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3688" y="1360488"/>
              <a:ext cx="1779588" cy="1392238"/>
            </a:xfrm>
            <a:custGeom>
              <a:avLst/>
              <a:gdLst>
                <a:gd name="T0" fmla="*/ 126 w 242"/>
                <a:gd name="T1" fmla="*/ 189 h 189"/>
                <a:gd name="T2" fmla="*/ 108 w 242"/>
                <a:gd name="T3" fmla="*/ 186 h 189"/>
                <a:gd name="T4" fmla="*/ 71 w 242"/>
                <a:gd name="T5" fmla="*/ 159 h 189"/>
                <a:gd name="T6" fmla="*/ 56 w 242"/>
                <a:gd name="T7" fmla="*/ 156 h 189"/>
                <a:gd name="T8" fmla="*/ 11 w 242"/>
                <a:gd name="T9" fmla="*/ 74 h 189"/>
                <a:gd name="T10" fmla="*/ 66 w 242"/>
                <a:gd name="T11" fmla="*/ 27 h 189"/>
                <a:gd name="T12" fmla="*/ 119 w 242"/>
                <a:gd name="T13" fmla="*/ 0 h 189"/>
                <a:gd name="T14" fmla="*/ 138 w 242"/>
                <a:gd name="T15" fmla="*/ 3 h 189"/>
                <a:gd name="T16" fmla="*/ 176 w 242"/>
                <a:gd name="T17" fmla="*/ 33 h 189"/>
                <a:gd name="T18" fmla="*/ 187 w 242"/>
                <a:gd name="T19" fmla="*/ 35 h 189"/>
                <a:gd name="T20" fmla="*/ 232 w 242"/>
                <a:gd name="T21" fmla="*/ 117 h 189"/>
                <a:gd name="T22" fmla="*/ 178 w 242"/>
                <a:gd name="T23" fmla="*/ 164 h 189"/>
                <a:gd name="T24" fmla="*/ 126 w 242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2" h="189">
                  <a:moveTo>
                    <a:pt x="126" y="189"/>
                  </a:moveTo>
                  <a:cubicBezTo>
                    <a:pt x="120" y="189"/>
                    <a:pt x="114" y="188"/>
                    <a:pt x="108" y="186"/>
                  </a:cubicBezTo>
                  <a:cubicBezTo>
                    <a:pt x="92" y="182"/>
                    <a:pt x="79" y="172"/>
                    <a:pt x="71" y="159"/>
                  </a:cubicBezTo>
                  <a:cubicBezTo>
                    <a:pt x="66" y="158"/>
                    <a:pt x="61" y="157"/>
                    <a:pt x="56" y="156"/>
                  </a:cubicBezTo>
                  <a:cubicBezTo>
                    <a:pt x="21" y="146"/>
                    <a:pt x="0" y="109"/>
                    <a:pt x="11" y="74"/>
                  </a:cubicBezTo>
                  <a:cubicBezTo>
                    <a:pt x="18" y="49"/>
                    <a:pt x="40" y="30"/>
                    <a:pt x="66" y="27"/>
                  </a:cubicBezTo>
                  <a:cubicBezTo>
                    <a:pt x="79" y="10"/>
                    <a:pt x="98" y="0"/>
                    <a:pt x="119" y="0"/>
                  </a:cubicBezTo>
                  <a:cubicBezTo>
                    <a:pt x="126" y="0"/>
                    <a:pt x="132" y="1"/>
                    <a:pt x="138" y="3"/>
                  </a:cubicBezTo>
                  <a:cubicBezTo>
                    <a:pt x="154" y="7"/>
                    <a:pt x="168" y="18"/>
                    <a:pt x="176" y="33"/>
                  </a:cubicBezTo>
                  <a:cubicBezTo>
                    <a:pt x="180" y="33"/>
                    <a:pt x="183" y="34"/>
                    <a:pt x="187" y="35"/>
                  </a:cubicBezTo>
                  <a:cubicBezTo>
                    <a:pt x="222" y="45"/>
                    <a:pt x="242" y="82"/>
                    <a:pt x="232" y="117"/>
                  </a:cubicBezTo>
                  <a:cubicBezTo>
                    <a:pt x="225" y="142"/>
                    <a:pt x="203" y="160"/>
                    <a:pt x="178" y="164"/>
                  </a:cubicBezTo>
                  <a:cubicBezTo>
                    <a:pt x="166" y="180"/>
                    <a:pt x="147" y="189"/>
                    <a:pt x="126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="" xmlns:a16="http://schemas.microsoft.com/office/drawing/2014/main" id="{EBA93CB3-3879-47DE-A8A9-26F456649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1963" y="1477963"/>
              <a:ext cx="1449388" cy="1155700"/>
            </a:xfrm>
            <a:custGeom>
              <a:avLst/>
              <a:gdLst>
                <a:gd name="T0" fmla="*/ 190 w 197"/>
                <a:gd name="T1" fmla="*/ 95 h 157"/>
                <a:gd name="T2" fmla="*/ 158 w 197"/>
                <a:gd name="T3" fmla="*/ 38 h 157"/>
                <a:gd name="T4" fmla="*/ 140 w 197"/>
                <a:gd name="T5" fmla="*/ 37 h 157"/>
                <a:gd name="T6" fmla="*/ 109 w 197"/>
                <a:gd name="T7" fmla="*/ 6 h 157"/>
                <a:gd name="T8" fmla="*/ 55 w 197"/>
                <a:gd name="T9" fmla="*/ 31 h 157"/>
                <a:gd name="T10" fmla="*/ 7 w 197"/>
                <a:gd name="T11" fmla="*/ 64 h 157"/>
                <a:gd name="T12" fmla="*/ 38 w 197"/>
                <a:gd name="T13" fmla="*/ 121 h 157"/>
                <a:gd name="T14" fmla="*/ 60 w 197"/>
                <a:gd name="T15" fmla="*/ 122 h 157"/>
                <a:gd name="T16" fmla="*/ 90 w 197"/>
                <a:gd name="T17" fmla="*/ 151 h 157"/>
                <a:gd name="T18" fmla="*/ 144 w 197"/>
                <a:gd name="T19" fmla="*/ 128 h 157"/>
                <a:gd name="T20" fmla="*/ 190 w 197"/>
                <a:gd name="T21" fmla="*/ 95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7" h="157">
                  <a:moveTo>
                    <a:pt x="190" y="95"/>
                  </a:moveTo>
                  <a:cubicBezTo>
                    <a:pt x="197" y="71"/>
                    <a:pt x="183" y="45"/>
                    <a:pt x="158" y="38"/>
                  </a:cubicBezTo>
                  <a:cubicBezTo>
                    <a:pt x="152" y="36"/>
                    <a:pt x="146" y="36"/>
                    <a:pt x="140" y="37"/>
                  </a:cubicBezTo>
                  <a:cubicBezTo>
                    <a:pt x="136" y="22"/>
                    <a:pt x="125" y="10"/>
                    <a:pt x="109" y="6"/>
                  </a:cubicBezTo>
                  <a:cubicBezTo>
                    <a:pt x="87" y="0"/>
                    <a:pt x="64" y="10"/>
                    <a:pt x="55" y="31"/>
                  </a:cubicBezTo>
                  <a:cubicBezTo>
                    <a:pt x="33" y="29"/>
                    <a:pt x="13" y="42"/>
                    <a:pt x="7" y="64"/>
                  </a:cubicBezTo>
                  <a:cubicBezTo>
                    <a:pt x="0" y="88"/>
                    <a:pt x="14" y="114"/>
                    <a:pt x="38" y="121"/>
                  </a:cubicBezTo>
                  <a:cubicBezTo>
                    <a:pt x="46" y="123"/>
                    <a:pt x="53" y="123"/>
                    <a:pt x="60" y="122"/>
                  </a:cubicBezTo>
                  <a:cubicBezTo>
                    <a:pt x="64" y="135"/>
                    <a:pt x="75" y="147"/>
                    <a:pt x="90" y="151"/>
                  </a:cubicBezTo>
                  <a:cubicBezTo>
                    <a:pt x="112" y="157"/>
                    <a:pt x="134" y="147"/>
                    <a:pt x="144" y="128"/>
                  </a:cubicBezTo>
                  <a:cubicBezTo>
                    <a:pt x="165" y="129"/>
                    <a:pt x="184" y="116"/>
                    <a:pt x="190" y="95"/>
                  </a:cubicBezTo>
                  <a:close/>
                </a:path>
              </a:pathLst>
            </a:custGeom>
            <a:solidFill>
              <a:srgbClr val="EB6D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0" name="组合 69">
            <a:extLst>
              <a:ext uri="{FF2B5EF4-FFF2-40B4-BE49-F238E27FC236}">
                <a16:creationId xmlns="" xmlns:a16="http://schemas.microsoft.com/office/drawing/2014/main" id="{EEAD8CA1-0B0E-4331-9259-9848181FA62C}"/>
              </a:ext>
            </a:extLst>
          </p:cNvPr>
          <p:cNvGrpSpPr/>
          <p:nvPr/>
        </p:nvGrpSpPr>
        <p:grpSpPr>
          <a:xfrm>
            <a:off x="1252538" y="1935229"/>
            <a:ext cx="1260033" cy="985771"/>
            <a:chOff x="1252538" y="1528763"/>
            <a:chExt cx="1779588" cy="1392238"/>
          </a:xfrm>
        </p:grpSpPr>
        <p:sp>
          <p:nvSpPr>
            <p:cNvPr id="68" name="Freeform 67">
              <a:extLst>
                <a:ext uri="{FF2B5EF4-FFF2-40B4-BE49-F238E27FC236}">
                  <a16:creationId xmlns="" xmlns:a16="http://schemas.microsoft.com/office/drawing/2014/main" id="{2A927624-38E8-4F56-B3C3-96AD324CB4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2538" y="1528763"/>
              <a:ext cx="1779588" cy="1392238"/>
            </a:xfrm>
            <a:custGeom>
              <a:avLst/>
              <a:gdLst>
                <a:gd name="T0" fmla="*/ 126 w 242"/>
                <a:gd name="T1" fmla="*/ 189 h 189"/>
                <a:gd name="T2" fmla="*/ 108 w 242"/>
                <a:gd name="T3" fmla="*/ 186 h 189"/>
                <a:gd name="T4" fmla="*/ 70 w 242"/>
                <a:gd name="T5" fmla="*/ 159 h 189"/>
                <a:gd name="T6" fmla="*/ 55 w 242"/>
                <a:gd name="T7" fmla="*/ 156 h 189"/>
                <a:gd name="T8" fmla="*/ 10 w 242"/>
                <a:gd name="T9" fmla="*/ 74 h 189"/>
                <a:gd name="T10" fmla="*/ 66 w 242"/>
                <a:gd name="T11" fmla="*/ 27 h 189"/>
                <a:gd name="T12" fmla="*/ 119 w 242"/>
                <a:gd name="T13" fmla="*/ 0 h 189"/>
                <a:gd name="T14" fmla="*/ 138 w 242"/>
                <a:gd name="T15" fmla="*/ 3 h 189"/>
                <a:gd name="T16" fmla="*/ 176 w 242"/>
                <a:gd name="T17" fmla="*/ 33 h 189"/>
                <a:gd name="T18" fmla="*/ 186 w 242"/>
                <a:gd name="T19" fmla="*/ 35 h 189"/>
                <a:gd name="T20" fmla="*/ 232 w 242"/>
                <a:gd name="T21" fmla="*/ 117 h 189"/>
                <a:gd name="T22" fmla="*/ 178 w 242"/>
                <a:gd name="T23" fmla="*/ 164 h 189"/>
                <a:gd name="T24" fmla="*/ 126 w 242"/>
                <a:gd name="T2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2" h="189">
                  <a:moveTo>
                    <a:pt x="126" y="189"/>
                  </a:moveTo>
                  <a:cubicBezTo>
                    <a:pt x="120" y="189"/>
                    <a:pt x="114" y="188"/>
                    <a:pt x="108" y="186"/>
                  </a:cubicBezTo>
                  <a:cubicBezTo>
                    <a:pt x="92" y="182"/>
                    <a:pt x="79" y="172"/>
                    <a:pt x="70" y="159"/>
                  </a:cubicBezTo>
                  <a:cubicBezTo>
                    <a:pt x="65" y="158"/>
                    <a:pt x="60" y="157"/>
                    <a:pt x="55" y="156"/>
                  </a:cubicBezTo>
                  <a:cubicBezTo>
                    <a:pt x="20" y="146"/>
                    <a:pt x="0" y="109"/>
                    <a:pt x="10" y="74"/>
                  </a:cubicBezTo>
                  <a:cubicBezTo>
                    <a:pt x="18" y="48"/>
                    <a:pt x="40" y="30"/>
                    <a:pt x="66" y="27"/>
                  </a:cubicBezTo>
                  <a:cubicBezTo>
                    <a:pt x="78" y="10"/>
                    <a:pt x="98" y="0"/>
                    <a:pt x="119" y="0"/>
                  </a:cubicBezTo>
                  <a:cubicBezTo>
                    <a:pt x="125" y="0"/>
                    <a:pt x="132" y="1"/>
                    <a:pt x="138" y="3"/>
                  </a:cubicBezTo>
                  <a:cubicBezTo>
                    <a:pt x="154" y="7"/>
                    <a:pt x="168" y="18"/>
                    <a:pt x="176" y="33"/>
                  </a:cubicBezTo>
                  <a:cubicBezTo>
                    <a:pt x="180" y="33"/>
                    <a:pt x="183" y="34"/>
                    <a:pt x="186" y="35"/>
                  </a:cubicBezTo>
                  <a:cubicBezTo>
                    <a:pt x="222" y="45"/>
                    <a:pt x="242" y="82"/>
                    <a:pt x="232" y="117"/>
                  </a:cubicBezTo>
                  <a:cubicBezTo>
                    <a:pt x="224" y="142"/>
                    <a:pt x="203" y="160"/>
                    <a:pt x="178" y="164"/>
                  </a:cubicBezTo>
                  <a:cubicBezTo>
                    <a:pt x="166" y="179"/>
                    <a:pt x="147" y="189"/>
                    <a:pt x="126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="" xmlns:a16="http://schemas.microsoft.com/office/drawing/2014/main" id="{A8BFCB95-55A3-4B58-8A5A-017786B75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2401" y="1646238"/>
              <a:ext cx="1439863" cy="1157288"/>
            </a:xfrm>
            <a:custGeom>
              <a:avLst/>
              <a:gdLst>
                <a:gd name="T0" fmla="*/ 189 w 196"/>
                <a:gd name="T1" fmla="*/ 95 h 157"/>
                <a:gd name="T2" fmla="*/ 158 w 196"/>
                <a:gd name="T3" fmla="*/ 38 h 157"/>
                <a:gd name="T4" fmla="*/ 140 w 196"/>
                <a:gd name="T5" fmla="*/ 36 h 157"/>
                <a:gd name="T6" fmla="*/ 109 w 196"/>
                <a:gd name="T7" fmla="*/ 6 h 157"/>
                <a:gd name="T8" fmla="*/ 54 w 196"/>
                <a:gd name="T9" fmla="*/ 31 h 157"/>
                <a:gd name="T10" fmla="*/ 7 w 196"/>
                <a:gd name="T11" fmla="*/ 64 h 157"/>
                <a:gd name="T12" fmla="*/ 38 w 196"/>
                <a:gd name="T13" fmla="*/ 121 h 157"/>
                <a:gd name="T14" fmla="*/ 59 w 196"/>
                <a:gd name="T15" fmla="*/ 122 h 157"/>
                <a:gd name="T16" fmla="*/ 90 w 196"/>
                <a:gd name="T17" fmla="*/ 151 h 157"/>
                <a:gd name="T18" fmla="*/ 144 w 196"/>
                <a:gd name="T19" fmla="*/ 128 h 157"/>
                <a:gd name="T20" fmla="*/ 189 w 196"/>
                <a:gd name="T21" fmla="*/ 95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6" h="157">
                  <a:moveTo>
                    <a:pt x="189" y="95"/>
                  </a:moveTo>
                  <a:cubicBezTo>
                    <a:pt x="196" y="71"/>
                    <a:pt x="182" y="45"/>
                    <a:pt x="158" y="38"/>
                  </a:cubicBezTo>
                  <a:cubicBezTo>
                    <a:pt x="152" y="36"/>
                    <a:pt x="146" y="36"/>
                    <a:pt x="140" y="36"/>
                  </a:cubicBezTo>
                  <a:cubicBezTo>
                    <a:pt x="136" y="22"/>
                    <a:pt x="124" y="10"/>
                    <a:pt x="109" y="6"/>
                  </a:cubicBezTo>
                  <a:cubicBezTo>
                    <a:pt x="87" y="0"/>
                    <a:pt x="64" y="10"/>
                    <a:pt x="54" y="31"/>
                  </a:cubicBezTo>
                  <a:cubicBezTo>
                    <a:pt x="33" y="29"/>
                    <a:pt x="13" y="42"/>
                    <a:pt x="7" y="64"/>
                  </a:cubicBezTo>
                  <a:cubicBezTo>
                    <a:pt x="0" y="88"/>
                    <a:pt x="14" y="114"/>
                    <a:pt x="38" y="121"/>
                  </a:cubicBezTo>
                  <a:cubicBezTo>
                    <a:pt x="45" y="123"/>
                    <a:pt x="53" y="123"/>
                    <a:pt x="59" y="122"/>
                  </a:cubicBezTo>
                  <a:cubicBezTo>
                    <a:pt x="64" y="135"/>
                    <a:pt x="75" y="147"/>
                    <a:pt x="90" y="151"/>
                  </a:cubicBezTo>
                  <a:cubicBezTo>
                    <a:pt x="112" y="157"/>
                    <a:pt x="134" y="147"/>
                    <a:pt x="144" y="128"/>
                  </a:cubicBezTo>
                  <a:cubicBezTo>
                    <a:pt x="164" y="129"/>
                    <a:pt x="183" y="116"/>
                    <a:pt x="189" y="95"/>
                  </a:cubicBezTo>
                  <a:close/>
                </a:path>
              </a:pathLst>
            </a:custGeom>
            <a:solidFill>
              <a:srgbClr val="F7A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4" name="文本框 73">
            <a:extLst>
              <a:ext uri="{FF2B5EF4-FFF2-40B4-BE49-F238E27FC236}">
                <a16:creationId xmlns="" xmlns:a16="http://schemas.microsoft.com/office/drawing/2014/main" id="{A4224BDB-86F6-4C4F-9838-4F91E234445A}"/>
              </a:ext>
            </a:extLst>
          </p:cNvPr>
          <p:cNvSpPr txBox="1"/>
          <p:nvPr/>
        </p:nvSpPr>
        <p:spPr>
          <a:xfrm>
            <a:off x="8904847" y="1809804"/>
            <a:ext cx="2098123" cy="206761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ts val="4000"/>
              </a:lnSpc>
            </a:pPr>
            <a:r>
              <a:rPr lang="zh-CN" altLang="en-US" sz="2400" dirty="0">
                <a:latin typeface="华康少女文字W5" panose="040F0509000000000000" pitchFamily="81" charset="-122"/>
                <a:ea typeface="华康少女文字W5" panose="040F0509000000000000" pitchFamily="81" charset="-122"/>
              </a:rPr>
              <a:t>在学习中快乐，在娱乐中提高自己。学习让我快乐</a:t>
            </a:r>
          </a:p>
        </p:txBody>
      </p:sp>
      <p:sp>
        <p:nvSpPr>
          <p:cNvPr id="75" name="文本框 74">
            <a:extLst>
              <a:ext uri="{FF2B5EF4-FFF2-40B4-BE49-F238E27FC236}">
                <a16:creationId xmlns="" xmlns:a16="http://schemas.microsoft.com/office/drawing/2014/main" id="{BB53B43F-F7C6-496E-B567-B1E6382FD089}"/>
              </a:ext>
            </a:extLst>
          </p:cNvPr>
          <p:cNvSpPr txBox="1"/>
          <p:nvPr/>
        </p:nvSpPr>
        <p:spPr>
          <a:xfrm>
            <a:off x="1384661" y="354155"/>
            <a:ext cx="2196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>
                <a:ln w="15875">
                  <a:solidFill>
                    <a:schemeClr val="bg1"/>
                  </a:solidFill>
                </a:ln>
                <a:solidFill>
                  <a:srgbClr val="7CCCE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我的</a:t>
            </a:r>
            <a:r>
              <a:rPr lang="zh-CN" altLang="en-US" sz="2800" b="1">
                <a:ln w="15875">
                  <a:solidFill>
                    <a:schemeClr val="bg1"/>
                  </a:solidFill>
                </a:ln>
                <a:solidFill>
                  <a:srgbClr val="C916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学习</a:t>
            </a:r>
            <a:endParaRPr lang="zh-CN" altLang="en-US" sz="2800" b="1" dirty="0">
              <a:ln w="15875">
                <a:solidFill>
                  <a:schemeClr val="bg1"/>
                </a:solidFill>
              </a:ln>
              <a:solidFill>
                <a:srgbClr val="C91666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造字工房典黑（非商用）超粗体" pitchFamily="2" charset="-122"/>
              <a:ea typeface="造字工房典黑（非商用）超粗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8931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B7B20B0D-CD47-49F6-8282-89BC9652D3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2637"/>
          <a:stretch/>
        </p:blipFill>
        <p:spPr>
          <a:xfrm>
            <a:off x="0" y="3781425"/>
            <a:ext cx="12192000" cy="321501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12BF50A-904E-489E-B3D4-902239C638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492" b="67362"/>
          <a:stretch/>
        </p:blipFill>
        <p:spPr>
          <a:xfrm>
            <a:off x="0" y="209550"/>
            <a:ext cx="12192000" cy="158115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5E00B9B2-3728-4A5F-9672-934D994CD6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0" y="1913416"/>
            <a:ext cx="2648935" cy="2989791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FC81794D-75F2-4BAA-8F60-80E99586BDB8}"/>
              </a:ext>
            </a:extLst>
          </p:cNvPr>
          <p:cNvSpPr txBox="1"/>
          <p:nvPr/>
        </p:nvSpPr>
        <p:spPr>
          <a:xfrm>
            <a:off x="4575536" y="2458380"/>
            <a:ext cx="5359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7200" b="1" dirty="0">
                <a:ln w="25400">
                  <a:solidFill>
                    <a:schemeClr val="bg1"/>
                  </a:solidFill>
                </a:ln>
                <a:solidFill>
                  <a:srgbClr val="7CCCE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我的</a:t>
            </a:r>
            <a:r>
              <a:rPr lang="zh-CN" altLang="en-US" sz="7200" b="1" dirty="0">
                <a:ln w="25400">
                  <a:solidFill>
                    <a:schemeClr val="bg1"/>
                  </a:solidFill>
                </a:ln>
                <a:solidFill>
                  <a:srgbClr val="C916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娱乐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CB3149C7-08B5-4F5A-8B58-A6B5000799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644" y="3554965"/>
            <a:ext cx="1969462" cy="189577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4DF07E81-DF42-4092-9FF5-C34732B7BC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908" y="1255887"/>
            <a:ext cx="1808935" cy="168139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D7341451-99F5-4B36-A978-A5598FA162B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8092">
            <a:off x="308779" y="380057"/>
            <a:ext cx="1863804" cy="57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380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0">
        <p15:prstTrans prst="origami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2" r="14072"/>
          <a:stretch>
            <a:fillRect/>
          </a:stretch>
        </p:blipFill>
        <p:spPr>
          <a:xfrm>
            <a:off x="5446148" y="3429000"/>
            <a:ext cx="2614805" cy="2614806"/>
          </a:xfrm>
        </p:spPr>
      </p:pic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9" r="14659"/>
          <a:stretch>
            <a:fillRect/>
          </a:stretch>
        </p:blipFill>
        <p:spPr>
          <a:xfrm>
            <a:off x="9000668" y="3429000"/>
            <a:ext cx="2614806" cy="2614806"/>
          </a:xfrm>
        </p:spPr>
      </p:pic>
      <p:pic>
        <p:nvPicPr>
          <p:cNvPr id="7" name="图片占位符 6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0" r="11950"/>
          <a:stretch>
            <a:fillRect/>
          </a:stretch>
        </p:blipFill>
        <p:spPr>
          <a:xfrm>
            <a:off x="601393" y="1697044"/>
            <a:ext cx="4475708" cy="4475708"/>
          </a:xfrm>
        </p:spPr>
      </p:pic>
      <p:sp>
        <p:nvSpPr>
          <p:cNvPr id="5" name="TextBox 9"/>
          <p:cNvSpPr txBox="1"/>
          <p:nvPr/>
        </p:nvSpPr>
        <p:spPr>
          <a:xfrm rot="21445273">
            <a:off x="1400322" y="4627370"/>
            <a:ext cx="32542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rgbClr val="E94E34"/>
                </a:solidFill>
                <a:latin typeface="Curlz MT" panose="04040404050702020202" pitchFamily="82" charset="0"/>
              </a:rPr>
              <a:t>Happy Holiday</a:t>
            </a:r>
            <a:endParaRPr lang="zh-CN" altLang="en-US" sz="4400" dirty="0">
              <a:solidFill>
                <a:srgbClr val="E94E34"/>
              </a:solidFill>
              <a:latin typeface="Curlz MT" panose="04040404050702020202" pitchFamily="82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26533A5D-92E1-4AFB-8559-CD960A99BA13}"/>
              </a:ext>
            </a:extLst>
          </p:cNvPr>
          <p:cNvSpPr txBox="1"/>
          <p:nvPr/>
        </p:nvSpPr>
        <p:spPr>
          <a:xfrm>
            <a:off x="1384661" y="354155"/>
            <a:ext cx="2196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ln w="15875">
                  <a:solidFill>
                    <a:schemeClr val="bg1"/>
                  </a:solidFill>
                </a:ln>
                <a:solidFill>
                  <a:srgbClr val="7CCCE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我的</a:t>
            </a:r>
            <a:r>
              <a:rPr lang="zh-CN" altLang="en-US" sz="2800" b="1" dirty="0">
                <a:ln w="15875">
                  <a:solidFill>
                    <a:schemeClr val="bg1"/>
                  </a:solidFill>
                </a:ln>
                <a:solidFill>
                  <a:srgbClr val="C916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娱乐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D193E03C-6C4E-466C-AC20-6A1BEC2701BF}"/>
              </a:ext>
            </a:extLst>
          </p:cNvPr>
          <p:cNvSpPr txBox="1"/>
          <p:nvPr/>
        </p:nvSpPr>
        <p:spPr>
          <a:xfrm>
            <a:off x="5365942" y="1545407"/>
            <a:ext cx="4674352" cy="178510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ts val="4400"/>
              </a:lnSpc>
            </a:pPr>
            <a:r>
              <a:rPr lang="zh-CN" altLang="en-US" sz="2400" dirty="0">
                <a:latin typeface="华康少女文字W5" panose="040F0509000000000000" pitchFamily="81" charset="-122"/>
                <a:ea typeface="华康少女文字W5" panose="040F0509000000000000" pitchFamily="81" charset="-122"/>
              </a:rPr>
              <a:t>我的暑假生活真是丰富多彩，除了发展各种兴趣爱好，和小伙伴们也可以好好放松，尽情地玩耍。</a:t>
            </a:r>
          </a:p>
        </p:txBody>
      </p:sp>
    </p:spTree>
    <p:extLst>
      <p:ext uri="{BB962C8B-B14F-4D97-AF65-F5344CB8AC3E}">
        <p14:creationId xmlns:p14="http://schemas.microsoft.com/office/powerpoint/2010/main" val="6464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90" b="21590"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3" b="4913"/>
          <a:stretch>
            <a:fillRect/>
          </a:stretch>
        </p:blipFill>
        <p:spPr/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0762479E-A21E-4E26-87EA-05C7D2D19252}"/>
              </a:ext>
            </a:extLst>
          </p:cNvPr>
          <p:cNvSpPr txBox="1"/>
          <p:nvPr/>
        </p:nvSpPr>
        <p:spPr>
          <a:xfrm>
            <a:off x="1384661" y="354155"/>
            <a:ext cx="2196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ln w="15875">
                  <a:solidFill>
                    <a:schemeClr val="bg1"/>
                  </a:solidFill>
                </a:ln>
                <a:solidFill>
                  <a:srgbClr val="7CCCE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我的</a:t>
            </a:r>
            <a:r>
              <a:rPr lang="zh-CN" altLang="en-US" sz="2800" b="1" dirty="0">
                <a:ln w="15875">
                  <a:solidFill>
                    <a:schemeClr val="bg1"/>
                  </a:solidFill>
                </a:ln>
                <a:solidFill>
                  <a:srgbClr val="C916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娱乐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1B9A32B7-AEC1-4FFB-8E3F-332E8FAA65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54687C9C-CAB2-4551-95F3-2DC86C6C4FD9}"/>
              </a:ext>
            </a:extLst>
          </p:cNvPr>
          <p:cNvSpPr/>
          <p:nvPr/>
        </p:nvSpPr>
        <p:spPr>
          <a:xfrm>
            <a:off x="8267111" y="3999603"/>
            <a:ext cx="228911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4400"/>
              </a:lnSpc>
            </a:pPr>
            <a:r>
              <a:rPr lang="zh-CN" altLang="en-US" dirty="0">
                <a:latin typeface="华康少女文字W5" panose="040F0509000000000000" pitchFamily="81" charset="-122"/>
                <a:ea typeface="华康少女文字W5" panose="040F0509000000000000" pitchFamily="81" charset="-122"/>
              </a:rPr>
              <a:t>暑假里我最爱的事情就是和小伙伴们一起玩耍。</a:t>
            </a:r>
          </a:p>
        </p:txBody>
      </p:sp>
    </p:spTree>
    <p:extLst>
      <p:ext uri="{BB962C8B-B14F-4D97-AF65-F5344CB8AC3E}">
        <p14:creationId xmlns:p14="http://schemas.microsoft.com/office/powerpoint/2010/main" val="160939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random/>
      </p:transition>
    </mc:Choice>
    <mc:Fallback xmlns="">
      <p:transition spd="slow" advTm="7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967" y="2046727"/>
            <a:ext cx="6536066" cy="4350569"/>
          </a:xfrm>
        </p:spPr>
      </p:pic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376" y="3589469"/>
            <a:ext cx="2691369" cy="2691369"/>
          </a:xfrm>
        </p:spPr>
      </p:pic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254" y="3384079"/>
            <a:ext cx="2733758" cy="2730113"/>
          </a:xfrm>
        </p:spPr>
      </p:pic>
      <p:sp>
        <p:nvSpPr>
          <p:cNvPr id="5" name="TextBox 9"/>
          <p:cNvSpPr txBox="1"/>
          <p:nvPr/>
        </p:nvSpPr>
        <p:spPr>
          <a:xfrm rot="21445273">
            <a:off x="1348546" y="1278175"/>
            <a:ext cx="9494907" cy="605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just">
              <a:lnSpc>
                <a:spcPts val="4000"/>
              </a:lnSpc>
            </a:pPr>
            <a:r>
              <a:rPr lang="zh-CN" altLang="en-US" sz="2400" dirty="0">
                <a:solidFill>
                  <a:prstClr val="black"/>
                </a:solidFill>
                <a:latin typeface="华康少女文字W5" panose="040F0509000000000000" pitchFamily="81" charset="-122"/>
                <a:ea typeface="华康少女文字W5" panose="040F0509000000000000" pitchFamily="81" charset="-122"/>
              </a:rPr>
              <a:t>爸爸带我去玩了攀岩，他说这是勇敢者的游戏，我也要勇敢</a:t>
            </a:r>
            <a:r>
              <a:rPr lang="en-US" altLang="zh-CN" sz="28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汉仪跳跳体简" panose="00020600040101010101" pitchFamily="18" charset="-122"/>
                <a:ea typeface="汉仪跳跳体简" panose="00020600040101010101" pitchFamily="18" charset="-122"/>
              </a:rPr>
              <a:t>o(^▽^)o</a:t>
            </a:r>
            <a:endParaRPr lang="zh-CN" altLang="en-US" sz="2800" spc="-150" dirty="0">
              <a:solidFill>
                <a:prstClr val="black">
                  <a:lumMod val="75000"/>
                  <a:lumOff val="25000"/>
                </a:prstClr>
              </a:solidFill>
              <a:latin typeface="汉仪跳跳体简" panose="00020600040101010101" pitchFamily="18" charset="-122"/>
              <a:ea typeface="汉仪跳跳体简" panose="00020600040101010101" pitchFamily="18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1CA2EB24-01EC-46EE-AAE0-E91AED324690}"/>
              </a:ext>
            </a:extLst>
          </p:cNvPr>
          <p:cNvSpPr txBox="1"/>
          <p:nvPr/>
        </p:nvSpPr>
        <p:spPr>
          <a:xfrm>
            <a:off x="1384661" y="354155"/>
            <a:ext cx="2196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ln w="15875">
                  <a:solidFill>
                    <a:schemeClr val="bg1"/>
                  </a:solidFill>
                </a:ln>
                <a:solidFill>
                  <a:srgbClr val="7CCCE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我的</a:t>
            </a:r>
            <a:r>
              <a:rPr lang="zh-CN" altLang="en-US" sz="2800" b="1" dirty="0">
                <a:ln w="15875">
                  <a:solidFill>
                    <a:schemeClr val="bg1"/>
                  </a:solidFill>
                </a:ln>
                <a:solidFill>
                  <a:srgbClr val="C916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娱乐</a:t>
            </a:r>
          </a:p>
        </p:txBody>
      </p:sp>
    </p:spTree>
    <p:extLst>
      <p:ext uri="{BB962C8B-B14F-4D97-AF65-F5344CB8AC3E}">
        <p14:creationId xmlns:p14="http://schemas.microsoft.com/office/powerpoint/2010/main" val="32702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B7B20B0D-CD47-49F6-8282-89BC9652D3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2637"/>
          <a:stretch/>
        </p:blipFill>
        <p:spPr>
          <a:xfrm>
            <a:off x="0" y="3781425"/>
            <a:ext cx="12192000" cy="321501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12BF50A-904E-489E-B3D4-902239C638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492" b="67362"/>
          <a:stretch/>
        </p:blipFill>
        <p:spPr>
          <a:xfrm>
            <a:off x="0" y="209550"/>
            <a:ext cx="12192000" cy="158115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5E00B9B2-3728-4A5F-9672-934D994CD6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0" y="1913416"/>
            <a:ext cx="2648935" cy="2989791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FC81794D-75F2-4BAA-8F60-80E99586BDB8}"/>
              </a:ext>
            </a:extLst>
          </p:cNvPr>
          <p:cNvSpPr txBox="1"/>
          <p:nvPr/>
        </p:nvSpPr>
        <p:spPr>
          <a:xfrm>
            <a:off x="4575536" y="2458380"/>
            <a:ext cx="5359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7200" b="1" dirty="0">
                <a:ln w="25400">
                  <a:solidFill>
                    <a:schemeClr val="bg1"/>
                  </a:solidFill>
                </a:ln>
                <a:solidFill>
                  <a:srgbClr val="7CCCE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我的</a:t>
            </a:r>
            <a:r>
              <a:rPr lang="zh-CN" altLang="en-US" sz="7200" b="1" dirty="0">
                <a:ln w="25400">
                  <a:solidFill>
                    <a:schemeClr val="bg1"/>
                  </a:solidFill>
                </a:ln>
                <a:solidFill>
                  <a:srgbClr val="C916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总结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CB3149C7-08B5-4F5A-8B58-A6B5000799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644" y="3554965"/>
            <a:ext cx="1969462" cy="189577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4DF07E81-DF42-4092-9FF5-C34732B7BC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908" y="1255887"/>
            <a:ext cx="1808935" cy="168139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A601532C-02B2-499E-9164-1C461A141A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8092">
            <a:off x="308779" y="380057"/>
            <a:ext cx="1863804" cy="57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686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0">
        <p15:prstTrans prst="origami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6" r="4616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9" b="4569"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6" b="1506"/>
          <a:stretch>
            <a:fillRect/>
          </a:stretch>
        </p:blipFill>
        <p:spPr/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577A6060-BDD2-4D67-AF08-3596E41B1CDF}"/>
              </a:ext>
            </a:extLst>
          </p:cNvPr>
          <p:cNvSpPr txBox="1"/>
          <p:nvPr/>
        </p:nvSpPr>
        <p:spPr>
          <a:xfrm>
            <a:off x="1384661" y="354155"/>
            <a:ext cx="2196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ln w="15875">
                  <a:solidFill>
                    <a:schemeClr val="bg1"/>
                  </a:solidFill>
                </a:ln>
                <a:solidFill>
                  <a:srgbClr val="7CCCE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我的</a:t>
            </a:r>
            <a:r>
              <a:rPr lang="zh-CN" altLang="en-US" sz="2800" b="1" dirty="0">
                <a:ln w="15875">
                  <a:solidFill>
                    <a:schemeClr val="bg1"/>
                  </a:solidFill>
                </a:ln>
                <a:solidFill>
                  <a:srgbClr val="C916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总结</a:t>
            </a:r>
          </a:p>
        </p:txBody>
      </p:sp>
    </p:spTree>
    <p:extLst>
      <p:ext uri="{BB962C8B-B14F-4D97-AF65-F5344CB8AC3E}">
        <p14:creationId xmlns:p14="http://schemas.microsoft.com/office/powerpoint/2010/main" val="216952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>
            <a:extLst>
              <a:ext uri="{FF2B5EF4-FFF2-40B4-BE49-F238E27FC236}">
                <a16:creationId xmlns="" xmlns:a16="http://schemas.microsoft.com/office/drawing/2014/main" id="{D780D2E4-FDCF-4D6D-913B-4BBEB8E1E305}"/>
              </a:ext>
            </a:extLst>
          </p:cNvPr>
          <p:cNvSpPr/>
          <p:nvPr/>
        </p:nvSpPr>
        <p:spPr>
          <a:xfrm>
            <a:off x="4657675" y="1205261"/>
            <a:ext cx="6361197" cy="4588872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solidFill>
              <a:srgbClr val="3636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C9229B57-E312-4FF1-B45C-CF41FF1E05A8}"/>
              </a:ext>
            </a:extLst>
          </p:cNvPr>
          <p:cNvSpPr txBox="1"/>
          <p:nvPr/>
        </p:nvSpPr>
        <p:spPr>
          <a:xfrm>
            <a:off x="5694096" y="4698810"/>
            <a:ext cx="428835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dist">
              <a:defRPr sz="8000">
                <a:ln w="15875" cap="rnd">
                  <a:solidFill>
                    <a:schemeClr val="bg1"/>
                  </a:solidFill>
                </a:ln>
                <a:gradFill>
                  <a:gsLst>
                    <a:gs pos="0">
                      <a:srgbClr val="FF5050"/>
                    </a:gs>
                    <a:gs pos="100000">
                      <a:srgbClr val="FF0000"/>
                    </a:gs>
                  </a:gsLst>
                  <a:lin ang="0" scaled="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汉仪秀英体简" panose="02010609000101010101" pitchFamily="49" charset="-122"/>
                <a:ea typeface="汉仪秀英体简" panose="02010609000101010101" pitchFamily="49" charset="-122"/>
              </a:defRPr>
            </a:lvl1pPr>
          </a:lstStyle>
          <a:p>
            <a:r>
              <a:rPr lang="zh-CN" altLang="en-US" dirty="0">
                <a:gradFill>
                  <a:gsLst>
                    <a:gs pos="0">
                      <a:srgbClr val="FF0000"/>
                    </a:gs>
                    <a:gs pos="98077">
                      <a:srgbClr val="7030A0"/>
                    </a:gs>
                    <a:gs pos="83333">
                      <a:srgbClr val="0070C0"/>
                    </a:gs>
                    <a:gs pos="67308">
                      <a:srgbClr val="00B0F0"/>
                    </a:gs>
                    <a:gs pos="51923">
                      <a:srgbClr val="00B050"/>
                    </a:gs>
                    <a:gs pos="29487">
                      <a:srgbClr val="FFFF00"/>
                    </a:gs>
                    <a:gs pos="14000">
                      <a:srgbClr val="FFC000"/>
                    </a:gs>
                  </a:gsLst>
                  <a:lin ang="0" scaled="0"/>
                </a:gradFill>
              </a:rPr>
              <a:t>美妙假期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D6DAFA65-0051-4319-8EE0-8531CD49115E}"/>
              </a:ext>
            </a:extLst>
          </p:cNvPr>
          <p:cNvSpPr txBox="1"/>
          <p:nvPr/>
        </p:nvSpPr>
        <p:spPr>
          <a:xfrm>
            <a:off x="1384661" y="354155"/>
            <a:ext cx="2196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ln w="15875">
                  <a:solidFill>
                    <a:schemeClr val="bg1"/>
                  </a:solidFill>
                </a:ln>
                <a:solidFill>
                  <a:srgbClr val="7CCCE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我的</a:t>
            </a:r>
            <a:r>
              <a:rPr lang="zh-CN" altLang="en-US" sz="2800" b="1" dirty="0">
                <a:ln w="15875">
                  <a:solidFill>
                    <a:schemeClr val="bg1"/>
                  </a:solidFill>
                </a:ln>
                <a:solidFill>
                  <a:srgbClr val="C9166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典黑（非商用）超粗体" pitchFamily="2" charset="-122"/>
                <a:ea typeface="造字工房典黑（非商用）超粗体" pitchFamily="2" charset="-122"/>
              </a:rPr>
              <a:t>总结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300168C5-320B-4383-AC76-86B7750DAB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61" y="1134564"/>
            <a:ext cx="6062564" cy="473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649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 dir="ou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B2E4445B-13DD-4361-A6F4-6D42649DFAD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6344"/>
          <a:stretch/>
        </p:blipFill>
        <p:spPr>
          <a:xfrm>
            <a:off x="10848" y="3312543"/>
            <a:ext cx="12181152" cy="3545457"/>
          </a:xfrm>
          <a:prstGeom prst="rect">
            <a:avLst/>
          </a:prstGeom>
        </p:spPr>
      </p:pic>
      <p:pic>
        <p:nvPicPr>
          <p:cNvPr id="7" name="Lenka - Unique">
            <a:hlinkClick r:id="" action="ppaction://media"/>
            <a:extLst>
              <a:ext uri="{FF2B5EF4-FFF2-40B4-BE49-F238E27FC236}">
                <a16:creationId xmlns="" xmlns:a16="http://schemas.microsoft.com/office/drawing/2014/main" id="{8DD0AD77-C905-4252-8F49-BA64641C32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27801" y="-609600"/>
            <a:ext cx="609600" cy="6096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61DCAD3-B2D7-4EA1-8B78-12B6F89AF7C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999" y="445403"/>
            <a:ext cx="6062564" cy="4730267"/>
          </a:xfrm>
          <a:prstGeom prst="rect">
            <a:avLst/>
          </a:prstGeom>
        </p:spPr>
      </p:pic>
      <p:sp>
        <p:nvSpPr>
          <p:cNvPr id="12" name="云形 11">
            <a:extLst>
              <a:ext uri="{FF2B5EF4-FFF2-40B4-BE49-F238E27FC236}">
                <a16:creationId xmlns="" xmlns:a16="http://schemas.microsoft.com/office/drawing/2014/main" id="{C8EC66B8-2CD6-4941-841F-78928F1F88A2}"/>
              </a:ext>
            </a:extLst>
          </p:cNvPr>
          <p:cNvSpPr/>
          <p:nvPr/>
        </p:nvSpPr>
        <p:spPr>
          <a:xfrm>
            <a:off x="2218495" y="3429000"/>
            <a:ext cx="3105150" cy="1019175"/>
          </a:xfrm>
          <a:prstGeom prst="cloud">
            <a:avLst/>
          </a:prstGeom>
          <a:solidFill>
            <a:srgbClr val="7CCCE4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4C9CEB9D-C5A9-46B8-A03E-91D2F7131523}"/>
              </a:ext>
            </a:extLst>
          </p:cNvPr>
          <p:cNvSpPr txBox="1"/>
          <p:nvPr/>
        </p:nvSpPr>
        <p:spPr>
          <a:xfrm>
            <a:off x="2752715" y="3592623"/>
            <a:ext cx="2351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X</a:t>
            </a:r>
            <a:r>
              <a:rPr lang="zh-CN" altLang="en-US" sz="2400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年</a:t>
            </a:r>
            <a:r>
              <a:rPr lang="en-US" altLang="zh-CN" sz="2400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X</a:t>
            </a:r>
            <a:r>
              <a:rPr lang="zh-CN" altLang="en-US" sz="2400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班</a:t>
            </a:r>
            <a:r>
              <a:rPr lang="en-US" altLang="zh-CN" sz="2400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  </a:t>
            </a:r>
            <a:r>
              <a:rPr lang="zh-CN" altLang="en-US" sz="2400" dirty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某某某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9B40091E-0D07-44FB-A029-3DC20F9672C9}"/>
              </a:ext>
            </a:extLst>
          </p:cNvPr>
          <p:cNvSpPr txBox="1"/>
          <p:nvPr/>
        </p:nvSpPr>
        <p:spPr>
          <a:xfrm>
            <a:off x="1626894" y="1595217"/>
            <a:ext cx="428835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dist">
              <a:defRPr sz="8000">
                <a:ln w="15875" cap="rnd">
                  <a:solidFill>
                    <a:schemeClr val="bg1"/>
                  </a:solidFill>
                </a:ln>
                <a:gradFill>
                  <a:gsLst>
                    <a:gs pos="0">
                      <a:srgbClr val="FF5050"/>
                    </a:gs>
                    <a:gs pos="100000">
                      <a:srgbClr val="FF0000"/>
                    </a:gs>
                  </a:gsLst>
                  <a:lin ang="0" scaled="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汉仪秀英体简" panose="02010609000101010101" pitchFamily="49" charset="-122"/>
                <a:ea typeface="汉仪秀英体简" panose="02010609000101010101" pitchFamily="49" charset="-122"/>
              </a:defRPr>
            </a:lvl1pPr>
          </a:lstStyle>
          <a:p>
            <a:r>
              <a:rPr lang="zh-CN" altLang="en-US" dirty="0">
                <a:gradFill>
                  <a:gsLst>
                    <a:gs pos="0">
                      <a:srgbClr val="FF0000"/>
                    </a:gs>
                    <a:gs pos="98077">
                      <a:srgbClr val="7030A0"/>
                    </a:gs>
                    <a:gs pos="83333">
                      <a:srgbClr val="0070C0"/>
                    </a:gs>
                    <a:gs pos="67308">
                      <a:srgbClr val="00B0F0"/>
                    </a:gs>
                    <a:gs pos="51923">
                      <a:srgbClr val="00B050"/>
                    </a:gs>
                    <a:gs pos="29487">
                      <a:srgbClr val="FFFF00"/>
                    </a:gs>
                    <a:gs pos="14000">
                      <a:srgbClr val="FFC000"/>
                    </a:gs>
                  </a:gsLst>
                  <a:lin ang="0" scaled="0"/>
                </a:gradFill>
              </a:rPr>
              <a:t>美妙假期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FFB8C694-CC8C-4666-AC3B-8F5A5520D5F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105" y="4973372"/>
            <a:ext cx="1863804" cy="57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05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403</Words>
  <Application>Microsoft Office PowerPoint</Application>
  <PresentationFormat>宽屏</PresentationFormat>
  <Paragraphs>73</Paragraphs>
  <Slides>24</Slides>
  <Notes>24</Notes>
  <HiddenSlides>0</HiddenSlides>
  <MMClips>2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Aharoni</vt:lpstr>
      <vt:lpstr>等线</vt:lpstr>
      <vt:lpstr>等线 Light</vt:lpstr>
      <vt:lpstr>汉仪跳跳体简</vt:lpstr>
      <vt:lpstr>汉仪秀英体简</vt:lpstr>
      <vt:lpstr>华康少女文字W5</vt:lpstr>
      <vt:lpstr>华康娃娃体W5</vt:lpstr>
      <vt:lpstr>造字工房典黑（非商用）超粗体</vt:lpstr>
      <vt:lpstr>Arial</vt:lpstr>
      <vt:lpstr>Curlz MT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AutoBVT</dc:creator>
  <cp:lastModifiedBy>faith123</cp:lastModifiedBy>
  <cp:revision>32</cp:revision>
  <dcterms:created xsi:type="dcterms:W3CDTF">2017-09-03T07:00:03Z</dcterms:created>
  <dcterms:modified xsi:type="dcterms:W3CDTF">2018-05-07T01:22:18Z</dcterms:modified>
</cp:coreProperties>
</file>