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儿童舞蹈培训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3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8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3198</Words>
  <Application>Microsoft Office PowerPoint</Application>
  <PresentationFormat>自定义</PresentationFormat>
  <Paragraphs>338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</dc:title>
  <dc:creator/>
  <cp:lastModifiedBy/>
  <cp:revision>1</cp:revision>
  <dcterms:created xsi:type="dcterms:W3CDTF">2016-09-26T15:08:44Z</dcterms:created>
  <dcterms:modified xsi:type="dcterms:W3CDTF">2020-01-15T06:14:00Z</dcterms:modified>
</cp:coreProperties>
</file>