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9" r:id="rId3"/>
    <p:sldId id="3171" r:id="rId5"/>
    <p:sldId id="3172" r:id="rId6"/>
    <p:sldId id="3173" r:id="rId7"/>
    <p:sldId id="3174" r:id="rId8"/>
    <p:sldId id="3175" r:id="rId9"/>
    <p:sldId id="3176" r:id="rId10"/>
    <p:sldId id="3177" r:id="rId11"/>
    <p:sldId id="3178" r:id="rId12"/>
    <p:sldId id="3179" r:id="rId13"/>
    <p:sldId id="3180" r:id="rId14"/>
    <p:sldId id="3181" r:id="rId15"/>
    <p:sldId id="3182" r:id="rId16"/>
    <p:sldId id="3183" r:id="rId17"/>
    <p:sldId id="3184" r:id="rId18"/>
    <p:sldId id="3185" r:id="rId19"/>
    <p:sldId id="3186" r:id="rId20"/>
    <p:sldId id="3187" r:id="rId21"/>
    <p:sldId id="3188" r:id="rId22"/>
    <p:sldId id="3189" r:id="rId23"/>
    <p:sldId id="3190" r:id="rId24"/>
    <p:sldId id="3191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523"/>
    <a:srgbClr val="FFFFFF"/>
    <a:srgbClr val="501622"/>
    <a:srgbClr val="55A534"/>
    <a:srgbClr val="1686C2"/>
    <a:srgbClr val="C21820"/>
    <a:srgbClr val="D8B315"/>
    <a:srgbClr val="40AFFF"/>
    <a:srgbClr val="E6AB04"/>
    <a:srgbClr val="155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7" autoAdjust="0"/>
    <p:restoredTop sz="95317" autoAdjust="0"/>
  </p:normalViewPr>
  <p:slideViewPr>
    <p:cSldViewPr>
      <p:cViewPr varScale="1">
        <p:scale>
          <a:sx n="70" d="100"/>
          <a:sy n="70" d="100"/>
        </p:scale>
        <p:origin x="48" y="64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9344432"/>
        <c:axId val="939346672"/>
      </c:areaChart>
      <c:catAx>
        <c:axId val="93934443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939346672"/>
        <c:crosses val="autoZero"/>
        <c:auto val="1"/>
        <c:lblAlgn val="ctr"/>
        <c:lblOffset val="100"/>
        <c:noMultiLvlLbl val="1"/>
      </c:catAx>
      <c:valAx>
        <c:axId val="939346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939344432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D84C86-7404-497C-BCB5-4003B0F51D3E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6027" y="0"/>
            <a:ext cx="12864777" cy="7232650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  <a14:imgEffect>
                        <a14:colorTemperature colorTemp="88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509" t="-4563" r="-4820" b="-273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242967" y="4080062"/>
            <a:ext cx="1843805" cy="28638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汇报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: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262204" y="4110840"/>
            <a:ext cx="2200213" cy="2552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Report Person:</a:t>
            </a:r>
            <a:endParaRPr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242968" y="1796703"/>
            <a:ext cx="6833182" cy="1107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Television and movie media PPT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242968" y="2337845"/>
            <a:ext cx="7416824" cy="1107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传媒年度报告</a:t>
            </a:r>
            <a:r>
              <a:rPr lang="en-US" altLang="zh-C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fade in="5000.000000" out="5000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05321" y="22000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1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bldLvl="0" animBg="1"/>
      <p:bldP spid="16" grpId="0" bldLvl="0" animBg="1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SubTitle_1"/>
          <p:cNvSpPr txBox="1"/>
          <p:nvPr>
            <p:custDataLst>
              <p:tags r:id="rId2"/>
            </p:custDataLst>
          </p:nvPr>
        </p:nvSpPr>
        <p:spPr>
          <a:xfrm>
            <a:off x="7581901" y="2131376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27160" y="2096130"/>
            <a:ext cx="1128426" cy="686432"/>
            <a:chOff x="6127160" y="2096130"/>
            <a:chExt cx="1128426" cy="686432"/>
          </a:xfrm>
        </p:grpSpPr>
        <p:cxnSp>
          <p:nvCxnSpPr>
            <p:cNvPr id="4" name="MH_Other_1"/>
            <p:cNvCxnSpPr/>
            <p:nvPr>
              <p:custDataLst>
                <p:tags r:id="rId3"/>
              </p:custDataLst>
            </p:nvPr>
          </p:nvCxnSpPr>
          <p:spPr>
            <a:xfrm flipH="1">
              <a:off x="6525624" y="2096130"/>
              <a:ext cx="729962" cy="686432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MH_Other_2"/>
            <p:cNvSpPr/>
            <p:nvPr>
              <p:custDataLst>
                <p:tags r:id="rId4"/>
              </p:custDataLst>
            </p:nvPr>
          </p:nvSpPr>
          <p:spPr>
            <a:xfrm>
              <a:off x="6145577" y="2497943"/>
              <a:ext cx="532403" cy="242763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50" name="MH_Other_3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127160" y="2108477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da-DK" altLang="zh-CN" sz="253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MH_SubTitle_2"/>
          <p:cNvSpPr txBox="1"/>
          <p:nvPr>
            <p:custDataLst>
              <p:tags r:id="rId6"/>
            </p:custDataLst>
          </p:nvPr>
        </p:nvSpPr>
        <p:spPr>
          <a:xfrm>
            <a:off x="7581901" y="3176650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WORK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27160" y="3141962"/>
            <a:ext cx="1128426" cy="686432"/>
            <a:chOff x="6127160" y="3142521"/>
            <a:chExt cx="1128426" cy="686432"/>
          </a:xfrm>
        </p:grpSpPr>
        <p:cxnSp>
          <p:nvCxnSpPr>
            <p:cNvPr id="9" name="MH_Other_4"/>
            <p:cNvCxnSpPr/>
            <p:nvPr>
              <p:custDataLst>
                <p:tags r:id="rId7"/>
              </p:custDataLst>
            </p:nvPr>
          </p:nvCxnSpPr>
          <p:spPr>
            <a:xfrm flipH="1">
              <a:off x="6525624" y="3142521"/>
              <a:ext cx="729962" cy="6864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Other_5"/>
            <p:cNvSpPr/>
            <p:nvPr>
              <p:custDataLst>
                <p:tags r:id="rId8"/>
              </p:custDataLst>
            </p:nvPr>
          </p:nvSpPr>
          <p:spPr>
            <a:xfrm>
              <a:off x="6145577" y="3544334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54" name="MH_Other_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127160" y="3154868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MH_SubTitle_3"/>
          <p:cNvSpPr txBox="1"/>
          <p:nvPr>
            <p:custDataLst>
              <p:tags r:id="rId10"/>
            </p:custDataLst>
          </p:nvPr>
        </p:nvSpPr>
        <p:spPr>
          <a:xfrm>
            <a:off x="7581901" y="4221924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SUCCESSFUL PROJECT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27160" y="4187794"/>
            <a:ext cx="1128426" cy="686432"/>
            <a:chOff x="6127160" y="4187237"/>
            <a:chExt cx="1128426" cy="686432"/>
          </a:xfrm>
        </p:grpSpPr>
        <p:cxnSp>
          <p:nvCxnSpPr>
            <p:cNvPr id="15" name="MH_Other_7"/>
            <p:cNvCxnSpPr/>
            <p:nvPr>
              <p:custDataLst>
                <p:tags r:id="rId11"/>
              </p:custDataLst>
            </p:nvPr>
          </p:nvCxnSpPr>
          <p:spPr>
            <a:xfrm flipH="1">
              <a:off x="6525624" y="4187237"/>
              <a:ext cx="729962" cy="686432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MH_Other_8"/>
            <p:cNvSpPr/>
            <p:nvPr>
              <p:custDataLst>
                <p:tags r:id="rId12"/>
              </p:custDataLst>
            </p:nvPr>
          </p:nvSpPr>
          <p:spPr>
            <a:xfrm>
              <a:off x="6145577" y="458905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58" name="MH_Other_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27160" y="419958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MH_SubTitle_4"/>
          <p:cNvSpPr txBox="1"/>
          <p:nvPr>
            <p:custDataLst>
              <p:tags r:id="rId14"/>
            </p:custDataLst>
          </p:nvPr>
        </p:nvSpPr>
        <p:spPr>
          <a:xfrm>
            <a:off x="7581901" y="5267199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NEXT YEAR WORK PLAN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127160" y="5233626"/>
            <a:ext cx="1128426" cy="684758"/>
            <a:chOff x="6127160" y="5233626"/>
            <a:chExt cx="1128426" cy="684758"/>
          </a:xfrm>
        </p:grpSpPr>
        <p:cxnSp>
          <p:nvCxnSpPr>
            <p:cNvPr id="20" name="MH_Other_10"/>
            <p:cNvCxnSpPr/>
            <p:nvPr>
              <p:custDataLst>
                <p:tags r:id="rId15"/>
              </p:custDataLst>
            </p:nvPr>
          </p:nvCxnSpPr>
          <p:spPr>
            <a:xfrm flipH="1">
              <a:off x="6525624" y="5233626"/>
              <a:ext cx="729962" cy="684758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Other_11"/>
            <p:cNvSpPr/>
            <p:nvPr>
              <p:custDataLst>
                <p:tags r:id="rId16"/>
              </p:custDataLst>
            </p:nvPr>
          </p:nvSpPr>
          <p:spPr>
            <a:xfrm>
              <a:off x="6145577" y="563544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62" name="MH_Other_12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127160" y="524597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MH_Others_1"/>
          <p:cNvSpPr txBox="1"/>
          <p:nvPr>
            <p:custDataLst>
              <p:tags r:id="rId18"/>
            </p:custDataLst>
          </p:nvPr>
        </p:nvSpPr>
        <p:spPr>
          <a:xfrm>
            <a:off x="2080352" y="2888074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录</a:t>
            </a:r>
            <a:endParaRPr lang="zh-CN" altLang="en-US" sz="6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MH_Others_2"/>
          <p:cNvSpPr txBox="1"/>
          <p:nvPr>
            <p:custDataLst>
              <p:tags r:id="rId19"/>
            </p:custDataLst>
          </p:nvPr>
        </p:nvSpPr>
        <p:spPr>
          <a:xfrm>
            <a:off x="2094866" y="3903735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2" grpId="0"/>
          <p:bldP spid="17" grpId="0"/>
          <p:bldP spid="22" grpId="0"/>
          <p:bldP spid="18" grpId="0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2" grpId="0"/>
          <p:bldP spid="17" grpId="0"/>
          <p:bldP spid="22" grpId="0"/>
          <p:bldP spid="18" grpId="0"/>
          <p:bldP spid="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353" y="3025603"/>
            <a:ext cx="6192039" cy="16201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199" y="3421633"/>
            <a:ext cx="439248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年度工作概述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739063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56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063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56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14700" y="1896800"/>
            <a:ext cx="8731250" cy="2627417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2800" y="1896800"/>
            <a:ext cx="2398864" cy="2627417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12800" y="4630326"/>
            <a:ext cx="3381077" cy="1883593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286250" y="4630326"/>
            <a:ext cx="3583285" cy="1883593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itle 13"/>
          <p:cNvSpPr txBox="1"/>
          <p:nvPr/>
        </p:nvSpPr>
        <p:spPr bwMode="auto">
          <a:xfrm>
            <a:off x="8085559" y="4713426"/>
            <a:ext cx="3960390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AutoShape 11"/>
          <p:cNvSpPr/>
          <p:nvPr/>
        </p:nvSpPr>
        <p:spPr bwMode="auto">
          <a:xfrm>
            <a:off x="811891" y="1390871"/>
            <a:ext cx="11234966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9" grpId="0" animBg="1"/>
      <p:bldP spid="50" grpId="0" animBg="1"/>
      <p:bldP spid="1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3921" y="220837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3921" y="3160455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82%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3920" y="411459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70%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03921" y="5068728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68%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4"/>
            <a:ext cx="3609160" cy="572730"/>
            <a:chOff x="8633669" y="2306010"/>
            <a:chExt cx="2990246" cy="625369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89"/>
            <a:ext cx="3609160" cy="572730"/>
            <a:chOff x="8633669" y="2306010"/>
            <a:chExt cx="2990246" cy="625369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6"/>
            <a:ext cx="3609160" cy="572730"/>
            <a:chOff x="8633669" y="2306010"/>
            <a:chExt cx="2990246" cy="625369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1"/>
            <a:ext cx="3609160" cy="572730"/>
            <a:chOff x="8633669" y="2306010"/>
            <a:chExt cx="2990246" cy="625369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2775371" y="2742269"/>
            <a:ext cx="1957665" cy="4431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2509101" y="4756459"/>
            <a:ext cx="1957665" cy="4431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8988790" y="4023024"/>
            <a:ext cx="1963179" cy="4431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42453" y="2347790"/>
            <a:ext cx="3743604" cy="3704526"/>
            <a:chOff x="9988635" y="4910465"/>
            <a:chExt cx="5069416" cy="5016501"/>
          </a:xfrm>
        </p:grpSpPr>
        <p:sp>
          <p:nvSpPr>
            <p:cNvPr id="4" name="Freeform 3"/>
            <p:cNvSpPr/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353" y="3025603"/>
            <a:ext cx="6192039" cy="16201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199" y="3421633"/>
            <a:ext cx="439248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工作完成情况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739063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56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063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56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/>
          <p:nvPr/>
        </p:nvGrpSpPr>
        <p:grpSpPr bwMode="auto">
          <a:xfrm>
            <a:off x="8447374" y="2587308"/>
            <a:ext cx="3960099" cy="1528470"/>
            <a:chOff x="2872440" y="650416"/>
            <a:chExt cx="2814809" cy="108712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872440" y="949479"/>
              <a:ext cx="2814809" cy="78806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650416"/>
              <a:ext cx="131259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268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55"/>
          <p:cNvGrpSpPr/>
          <p:nvPr/>
        </p:nvGrpSpPr>
        <p:grpSpPr bwMode="auto">
          <a:xfrm>
            <a:off x="802147" y="1443283"/>
            <a:ext cx="6425397" cy="1353786"/>
            <a:chOff x="5125834" y="3704193"/>
            <a:chExt cx="4569611" cy="962571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25835" y="4010256"/>
              <a:ext cx="4569610" cy="656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704193"/>
              <a:ext cx="1869231" cy="21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2"/>
          <p:cNvGrpSpPr/>
          <p:nvPr/>
        </p:nvGrpSpPr>
        <p:grpSpPr bwMode="auto">
          <a:xfrm>
            <a:off x="812800" y="4042691"/>
            <a:ext cx="6414744" cy="1002312"/>
            <a:chOff x="546100" y="2874940"/>
            <a:chExt cx="4561846" cy="713364"/>
          </a:xfrm>
        </p:grpSpPr>
        <p:grpSp>
          <p:nvGrpSpPr>
            <p:cNvPr id="21520" name="组合 8"/>
            <p:cNvGrpSpPr/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1521" name="组合 71"/>
            <p:cNvGrpSpPr/>
            <p:nvPr/>
          </p:nvGrpSpPr>
          <p:grpSpPr bwMode="auto">
            <a:xfrm>
              <a:off x="1417435" y="2874940"/>
              <a:ext cx="3690511" cy="588974"/>
              <a:chOff x="5125835" y="3157515"/>
              <a:chExt cx="3690511" cy="588974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367805"/>
                <a:ext cx="3690511" cy="3786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157515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3"/>
          <p:cNvGrpSpPr/>
          <p:nvPr/>
        </p:nvGrpSpPr>
        <p:grpSpPr bwMode="auto">
          <a:xfrm>
            <a:off x="812800" y="5320405"/>
            <a:ext cx="6414744" cy="992542"/>
            <a:chOff x="546100" y="3783593"/>
            <a:chExt cx="4561846" cy="706411"/>
          </a:xfrm>
        </p:grpSpPr>
        <p:grpSp>
          <p:nvGrpSpPr>
            <p:cNvPr id="21514" name="组合 9"/>
            <p:cNvGrpSpPr/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4" name="Freeform 15"/>
                <p:cNvSpPr/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 16"/>
                <p:cNvSpPr/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1515" name="组合 74"/>
            <p:cNvGrpSpPr/>
            <p:nvPr/>
          </p:nvGrpSpPr>
          <p:grpSpPr bwMode="auto">
            <a:xfrm>
              <a:off x="1417435" y="3783593"/>
              <a:ext cx="3690511" cy="588974"/>
              <a:chOff x="5125835" y="3164468"/>
              <a:chExt cx="3690511" cy="588974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374758"/>
                <a:ext cx="3690511" cy="3786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164468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38846" y="2478964"/>
              <a:ext cx="315608" cy="3515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38846" y="3381429"/>
              <a:ext cx="315608" cy="3515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2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38846" y="4283895"/>
              <a:ext cx="315608" cy="3515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3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38846" y="5186362"/>
              <a:ext cx="315608" cy="3515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4</a:t>
              </a:r>
              <a:endParaRPr 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82350" y="3340555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GB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67655" y="3340555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60%</a:t>
            </a:r>
            <a:endParaRPr lang="en-GB" sz="1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82350" y="484992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93%</a:t>
            </a:r>
            <a:endParaRPr lang="en-GB" sz="1400" b="1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69969" y="484992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55%</a:t>
            </a:r>
            <a:endParaRPr lang="en-GB" sz="1400" b="1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7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04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05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06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353" y="3025603"/>
            <a:ext cx="6192039" cy="16201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199" y="3421633"/>
            <a:ext cx="439248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成功项目展示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739063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56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063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56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" y="1655866"/>
            <a:ext cx="3192188" cy="28908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20818" y="1655866"/>
            <a:ext cx="3194420" cy="289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43514" y="1655866"/>
            <a:ext cx="3194421" cy="289082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666210" y="1655866"/>
            <a:ext cx="3192188" cy="289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4" name="组合 7"/>
          <p:cNvGrpSpPr/>
          <p:nvPr/>
        </p:nvGrpSpPr>
        <p:grpSpPr bwMode="auto">
          <a:xfrm>
            <a:off x="812800" y="4854991"/>
            <a:ext cx="5281014" cy="1256315"/>
            <a:chOff x="2051561" y="1072121"/>
            <a:chExt cx="3753172" cy="893556"/>
          </a:xfrm>
        </p:grpSpPr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2051561" y="1374629"/>
              <a:ext cx="3753172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911569" y="1072121"/>
              <a:ext cx="893164" cy="153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7"/>
          <p:cNvGrpSpPr/>
          <p:nvPr/>
        </p:nvGrpSpPr>
        <p:grpSpPr bwMode="auto">
          <a:xfrm>
            <a:off x="6717406" y="4832679"/>
            <a:ext cx="5328543" cy="1278626"/>
            <a:chOff x="3484438" y="1056252"/>
            <a:chExt cx="3786950" cy="909425"/>
          </a:xfrm>
        </p:grpSpPr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3484438" y="1374629"/>
              <a:ext cx="3786950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484439" y="1056252"/>
              <a:ext cx="893164" cy="153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53964"/>
            <a:chOff x="8767813" y="2706527"/>
            <a:chExt cx="2889664" cy="8640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120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6"/>
            <a:ext cx="1895662" cy="693510"/>
            <a:chOff x="9703193" y="4640973"/>
            <a:chExt cx="2504575" cy="916273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3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1"/>
            <a:ext cx="1916813" cy="653606"/>
            <a:chOff x="-71668" y="4696256"/>
            <a:chExt cx="2532520" cy="86355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120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855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1055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686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893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01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2017</a:t>
            </a:r>
            <a:endParaRPr 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2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536769"/>
            <a:ext cx="6180627" cy="13413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s-ES_tradnl" sz="1800" b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s-ES_tradnl" sz="1800" b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s-ES_tradnl" sz="1800" b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s-ES_tradnl" sz="1800" b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es-ES_tradnl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es-ES_tradnl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es-ES_tradnl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es-ES_tradnl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353" y="3025603"/>
            <a:ext cx="6192039" cy="16201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defRPr/>
              </a:pPr>
              <a:endParaRPr lang="en-US" sz="267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199" y="3421633"/>
            <a:ext cx="439248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04</a:t>
            </a:r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明年工作计划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739063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56" y="4280784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063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56" y="4648865"/>
            <a:ext cx="247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813314" y="1206966"/>
            <a:ext cx="4815147" cy="1583301"/>
            <a:chOff x="2585937" y="554108"/>
            <a:chExt cx="3423588" cy="1126126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4909111" y="3092841"/>
              <a:ext cx="3597678" cy="1276359"/>
              <a:chOff x="4909111" y="3045216"/>
              <a:chExt cx="3597678" cy="1276359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点击请替换文字内容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prism isInverted="1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Freeform 30"/>
          <p:cNvSpPr/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Freeform 66"/>
          <p:cNvSpPr/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</p:grpSpPr>
        <p:sp>
          <p:nvSpPr>
            <p:cNvPr id="26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7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0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75169" y="1817792"/>
            <a:ext cx="665567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75168" y="3192811"/>
            <a:ext cx="665567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75168" y="4812879"/>
            <a:ext cx="665567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58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58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58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79891" y="2162574"/>
              <a:ext cx="1573817" cy="35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0454" y="3795078"/>
              <a:ext cx="1573817" cy="35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84974" y="5516234"/>
              <a:ext cx="1573817" cy="35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24036" y="635806"/>
            <a:ext cx="280772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3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6027" y="0"/>
            <a:ext cx="12864777" cy="7232650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  <a14:imgEffect>
                        <a14:colorTemperature colorTemp="88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509" t="-4563" r="-4820" b="-273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242967" y="4080062"/>
            <a:ext cx="5290864" cy="31892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22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242968" y="1796703"/>
            <a:ext cx="5938935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242968" y="2337845"/>
            <a:ext cx="7071464" cy="1354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微软雅黑" panose="020B0503020204020204" pitchFamily="34" charset="-122"/>
              </a:rPr>
              <a:t>THANK YOU</a:t>
            </a:r>
            <a:endParaRPr lang="zh-CN" alt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9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9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" grpId="1"/>
      <p:bldP spid="10" grpId="0"/>
      <p:bldP spid="10" grpId="1"/>
    </p:bldLst>
  </p:timing>
</p:sld>
</file>

<file path=ppt/tags/tag1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19272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192725"/>
  <p:tag name="MH_LIBRARY" val="GRAPHIC"/>
  <p:tag name="MH_TYPE" val="Other"/>
  <p:tag name="MH_ORDER" val="2"/>
</p:tagLst>
</file>

<file path=ppt/tags/tag4.xml><?xml version="1.0" encoding="utf-8"?>
<p:tagLst xmlns:p="http://schemas.openxmlformats.org/presentationml/2006/main">
  <p:tag name="MH" val="20161022192725"/>
  <p:tag name="MH_LIBRARY" val="GRAPHIC"/>
  <p:tag name="MH_TYPE" val="Other"/>
  <p:tag name="MH_ORDER" val="3"/>
</p:tagLst>
</file>

<file path=ppt/tags/tag5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2"/>
</p:tagLst>
</file>

<file path=ppt/tags/tag6.xml><?xml version="1.0" encoding="utf-8"?>
<p:tagLst xmlns:p="http://schemas.openxmlformats.org/presentationml/2006/main">
  <p:tag name="MH" val="20161022192725"/>
  <p:tag name="MH_LIBRARY" val="GRAPHIC"/>
  <p:tag name="MH_TYPE" val="Other"/>
  <p:tag name="MH_ORDER" val="4"/>
</p:tagLst>
</file>

<file path=ppt/tags/tag7.xml><?xml version="1.0" encoding="utf-8"?>
<p:tagLst xmlns:p="http://schemas.openxmlformats.org/presentationml/2006/main">
  <p:tag name="MH" val="20161022192725"/>
  <p:tag name="MH_LIBRARY" val="GRAPHIC"/>
  <p:tag name="MH_TYPE" val="Other"/>
  <p:tag name="MH_ORDER" val="5"/>
</p:tagLst>
</file>

<file path=ppt/tags/tag8.xml><?xml version="1.0" encoding="utf-8"?>
<p:tagLst xmlns:p="http://schemas.openxmlformats.org/presentationml/2006/main">
  <p:tag name="MH" val="20161022192725"/>
  <p:tag name="MH_LIBRARY" val="GRAPHIC"/>
  <p:tag name="MH_TYPE" val="Other"/>
  <p:tag name="MH_ORDER" val="6"/>
</p:tagLst>
</file>

<file path=ppt/tags/tag9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3"/>
</p:tagLst>
</file>

<file path=ppt/tags/tag10.xml><?xml version="1.0" encoding="utf-8"?>
<p:tagLst xmlns:p="http://schemas.openxmlformats.org/presentationml/2006/main">
  <p:tag name="MH" val="20161022192725"/>
  <p:tag name="MH_LIBRARY" val="GRAPHIC"/>
  <p:tag name="MH_TYPE" val="Other"/>
  <p:tag name="MH_ORDER" val="7"/>
</p:tagLst>
</file>

<file path=ppt/tags/tag11.xml><?xml version="1.0" encoding="utf-8"?>
<p:tagLst xmlns:p="http://schemas.openxmlformats.org/presentationml/2006/main">
  <p:tag name="MH" val="20161022192725"/>
  <p:tag name="MH_LIBRARY" val="GRAPHIC"/>
  <p:tag name="MH_TYPE" val="Other"/>
  <p:tag name="MH_ORDER" val="8"/>
</p:tagLst>
</file>

<file path=ppt/tags/tag12.xml><?xml version="1.0" encoding="utf-8"?>
<p:tagLst xmlns:p="http://schemas.openxmlformats.org/presentationml/2006/main">
  <p:tag name="MH" val="20161022192725"/>
  <p:tag name="MH_LIBRARY" val="GRAPHIC"/>
  <p:tag name="MH_TYPE" val="Other"/>
  <p:tag name="MH_ORDER" val="9"/>
</p:tagLst>
</file>

<file path=ppt/tags/tag13.xml><?xml version="1.0" encoding="utf-8"?>
<p:tagLst xmlns:p="http://schemas.openxmlformats.org/presentationml/2006/main">
  <p:tag name="MH" val="20161022192725"/>
  <p:tag name="MH_LIBRARY" val="GRAPHIC"/>
  <p:tag name="MH_TYPE" val="SubTitle"/>
  <p:tag name="MH_ORDER" val="4"/>
</p:tagLst>
</file>

<file path=ppt/tags/tag14.xml><?xml version="1.0" encoding="utf-8"?>
<p:tagLst xmlns:p="http://schemas.openxmlformats.org/presentationml/2006/main">
  <p:tag name="MH" val="20161022192725"/>
  <p:tag name="MH_LIBRARY" val="GRAPHIC"/>
  <p:tag name="MH_TYPE" val="Other"/>
  <p:tag name="MH_ORDER" val="10"/>
</p:tagLst>
</file>

<file path=ppt/tags/tag15.xml><?xml version="1.0" encoding="utf-8"?>
<p:tagLst xmlns:p="http://schemas.openxmlformats.org/presentationml/2006/main">
  <p:tag name="MH" val="20161022192725"/>
  <p:tag name="MH_LIBRARY" val="GRAPHIC"/>
  <p:tag name="MH_TYPE" val="Other"/>
  <p:tag name="MH_ORDER" val="11"/>
</p:tagLst>
</file>

<file path=ppt/tags/tag16.xml><?xml version="1.0" encoding="utf-8"?>
<p:tagLst xmlns:p="http://schemas.openxmlformats.org/presentationml/2006/main">
  <p:tag name="MH" val="20161022192725"/>
  <p:tag name="MH_LIBRARY" val="GRAPHIC"/>
  <p:tag name="MH_TYPE" val="Other"/>
  <p:tag name="MH_ORDER" val="12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9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192725"/>
  <p:tag name="MH_LIBRARY" val="GRAPHIC"/>
</p:tagLst>
</file>

<file path=ppt/theme/theme1.xml><?xml version="1.0" encoding="utf-8"?>
<a:theme xmlns:a="http://schemas.openxmlformats.org/drawingml/2006/main" name="Office Theme">
  <a:themeElements>
    <a:clrScheme name="自定义 322">
      <a:dk1>
        <a:sysClr val="windowText" lastClr="000000"/>
      </a:dk1>
      <a:lt1>
        <a:sysClr val="window" lastClr="FFFFFF"/>
      </a:lt1>
      <a:dk2>
        <a:srgbClr val="6C5F57"/>
      </a:dk2>
      <a:lt2>
        <a:srgbClr val="E7E6E6"/>
      </a:lt2>
      <a:accent1>
        <a:srgbClr val="6C5F57"/>
      </a:accent1>
      <a:accent2>
        <a:srgbClr val="E26F49"/>
      </a:accent2>
      <a:accent3>
        <a:srgbClr val="6C5F57"/>
      </a:accent3>
      <a:accent4>
        <a:srgbClr val="E26F49"/>
      </a:accent4>
      <a:accent5>
        <a:srgbClr val="6C5F57"/>
      </a:accent5>
      <a:accent6>
        <a:srgbClr val="E26F49"/>
      </a:accent6>
      <a:hlink>
        <a:srgbClr val="6C5F57"/>
      </a:hlink>
      <a:folHlink>
        <a:srgbClr val="E26F49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9893</Words>
  <Application>WPS 演示</Application>
  <PresentationFormat>自定义</PresentationFormat>
  <Paragraphs>430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微软雅黑</vt:lpstr>
      <vt:lpstr>等线</vt:lpstr>
      <vt:lpstr>Arial Unicode MS</vt:lpstr>
      <vt:lpstr>Simply City Light</vt:lpstr>
      <vt:lpstr>SimSun-ExtB</vt:lpstr>
      <vt:lpstr>Arial</vt:lpstr>
      <vt:lpstr>Source Sans Pro Light</vt:lpstr>
      <vt:lpstr>League Gothic Regular</vt:lpstr>
      <vt:lpstr>Lato Regular</vt:lpstr>
      <vt:lpstr>Gill Sans</vt:lpstr>
      <vt:lpstr>FontAwesome</vt:lpstr>
      <vt:lpstr>Yu Gothic Light</vt:lpstr>
      <vt:lpstr>Segoe Print</vt:lpstr>
      <vt:lpstr>Gill Sans MT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bt513</dc:title>
  <dc:creator/>
  <cp:lastModifiedBy>拉普耶鲁</cp:lastModifiedBy>
  <cp:revision>3</cp:revision>
  <dcterms:created xsi:type="dcterms:W3CDTF">2016-12-29T15:31:00Z</dcterms:created>
  <dcterms:modified xsi:type="dcterms:W3CDTF">2018-04-10T00:57:30Z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