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02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4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93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  <p:extLst>
      <p:ext uri="{BB962C8B-B14F-4D97-AF65-F5344CB8AC3E}">
        <p14:creationId xmlns:p14="http://schemas.microsoft.com/office/powerpoint/2010/main" val="1216117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C107C-6168-4ECB-8A29-B46B444FAF5E}" type="datetimeFigureOut">
              <a:rPr lang="zh-CN" altLang="en-US" smtClean="0"/>
              <a:t>2017/11/4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C1B85-8C7B-4DEA-AF4D-A425607996BE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8.xml"/><Relationship Id="rId3" Type="http://schemas.openxmlformats.org/officeDocument/2006/relationships/image" Target="../media/image2.png"/><Relationship Id="rId7" Type="http://schemas.openxmlformats.org/officeDocument/2006/relationships/slide" Target="slide7.xml"/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6.xml"/><Relationship Id="rId5" Type="http://schemas.openxmlformats.org/officeDocument/2006/relationships/slide" Target="slide5.xml"/><Relationship Id="rId10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8416" y="-130066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30" y="190500"/>
            <a:ext cx="3013728" cy="3371850"/>
          </a:xfrm>
          <a:prstGeom prst="rect">
            <a:avLst/>
          </a:prstGeom>
        </p:spPr>
      </p:pic>
      <p:grpSp>
        <p:nvGrpSpPr>
          <p:cNvPr id="7" name="Group 4"/>
          <p:cNvGrpSpPr/>
          <p:nvPr/>
        </p:nvGrpSpPr>
        <p:grpSpPr bwMode="auto">
          <a:xfrm>
            <a:off x="418256" y="6428777"/>
            <a:ext cx="1660525" cy="1184275"/>
            <a:chOff x="1518" y="4381"/>
            <a:chExt cx="1652" cy="1652"/>
          </a:xfrm>
        </p:grpSpPr>
        <p:sp>
          <p:nvSpPr>
            <p:cNvPr id="8" name="Freeform 5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Freeform 6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0" name="Freeform 7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Freeform 8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Freeform 9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Freeform 10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4" name="Group 11"/>
          <p:cNvGrpSpPr/>
          <p:nvPr/>
        </p:nvGrpSpPr>
        <p:grpSpPr bwMode="auto">
          <a:xfrm>
            <a:off x="3949664" y="5400430"/>
            <a:ext cx="2494173" cy="1923398"/>
            <a:chOff x="1518" y="4381"/>
            <a:chExt cx="1652" cy="1652"/>
          </a:xfrm>
        </p:grpSpPr>
        <p:sp>
          <p:nvSpPr>
            <p:cNvPr id="15" name="Freeform 12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50000">
                  <a:srgbClr val="FFFF00">
                    <a:gamma/>
                    <a:shade val="46275"/>
                    <a:invGamma/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6" name="Freeform 13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50000">
                  <a:srgbClr val="FFFF00">
                    <a:gamma/>
                    <a:shade val="46275"/>
                    <a:invGamma/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Freeform 14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50000">
                  <a:srgbClr val="FFFF00">
                    <a:gamma/>
                    <a:shade val="46275"/>
                    <a:invGamma/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Freeform 15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50000">
                  <a:srgbClr val="FFFF00">
                    <a:gamma/>
                    <a:shade val="46275"/>
                    <a:invGamma/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Freeform 16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50000">
                  <a:srgbClr val="FFFF00">
                    <a:gamma/>
                    <a:shade val="46275"/>
                    <a:invGamma/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0" name="Freeform 17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50000">
                  <a:srgbClr val="FFFF00">
                    <a:gamma/>
                    <a:shade val="46275"/>
                    <a:invGamma/>
                    <a:alpha val="0"/>
                  </a:srgbClr>
                </a:gs>
                <a:gs pos="100000">
                  <a:srgbClr val="FFFF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1" name="Group 25"/>
          <p:cNvGrpSpPr/>
          <p:nvPr/>
        </p:nvGrpSpPr>
        <p:grpSpPr bwMode="auto">
          <a:xfrm>
            <a:off x="1633410" y="6056444"/>
            <a:ext cx="2504077" cy="1900693"/>
            <a:chOff x="1518" y="4381"/>
            <a:chExt cx="1652" cy="1652"/>
          </a:xfrm>
        </p:grpSpPr>
        <p:sp>
          <p:nvSpPr>
            <p:cNvPr id="22" name="Freeform 26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50000">
                  <a:srgbClr val="FF9933">
                    <a:gamma/>
                    <a:shade val="46275"/>
                    <a:invGamma/>
                    <a:alpha val="0"/>
                  </a:srgbClr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Freeform 27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50000">
                  <a:srgbClr val="FF9933">
                    <a:gamma/>
                    <a:shade val="46275"/>
                    <a:invGamma/>
                    <a:alpha val="0"/>
                  </a:srgbClr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4" name="Freeform 28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50000">
                  <a:srgbClr val="FF9933">
                    <a:gamma/>
                    <a:shade val="46275"/>
                    <a:invGamma/>
                    <a:alpha val="0"/>
                  </a:srgbClr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5" name="Freeform 29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50000">
                  <a:srgbClr val="FF9933">
                    <a:gamma/>
                    <a:shade val="46275"/>
                    <a:invGamma/>
                    <a:alpha val="0"/>
                  </a:srgbClr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50000">
                  <a:srgbClr val="FF9933">
                    <a:gamma/>
                    <a:shade val="46275"/>
                    <a:invGamma/>
                    <a:alpha val="0"/>
                  </a:srgbClr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31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FF9933"/>
                </a:gs>
                <a:gs pos="50000">
                  <a:srgbClr val="FF9933">
                    <a:gamma/>
                    <a:shade val="46275"/>
                    <a:invGamma/>
                    <a:alpha val="0"/>
                  </a:srgbClr>
                </a:gs>
                <a:gs pos="100000">
                  <a:srgbClr val="FF99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Group 32"/>
          <p:cNvGrpSpPr/>
          <p:nvPr/>
        </p:nvGrpSpPr>
        <p:grpSpPr bwMode="auto">
          <a:xfrm>
            <a:off x="5713473" y="5120545"/>
            <a:ext cx="3518463" cy="2469385"/>
            <a:chOff x="1518" y="4381"/>
            <a:chExt cx="1652" cy="1652"/>
          </a:xfrm>
        </p:grpSpPr>
        <p:sp>
          <p:nvSpPr>
            <p:cNvPr id="29" name="Freeform 33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34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35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36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37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38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Group 39"/>
          <p:cNvGrpSpPr/>
          <p:nvPr/>
        </p:nvGrpSpPr>
        <p:grpSpPr bwMode="auto">
          <a:xfrm>
            <a:off x="8690368" y="5304703"/>
            <a:ext cx="2757992" cy="2251240"/>
            <a:chOff x="1518" y="4381"/>
            <a:chExt cx="1652" cy="1652"/>
          </a:xfrm>
        </p:grpSpPr>
        <p:sp>
          <p:nvSpPr>
            <p:cNvPr id="36" name="Freeform 40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41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42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43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44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45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2" name="Group 18"/>
          <p:cNvGrpSpPr/>
          <p:nvPr/>
        </p:nvGrpSpPr>
        <p:grpSpPr bwMode="auto">
          <a:xfrm>
            <a:off x="3609656" y="6441343"/>
            <a:ext cx="1660525" cy="1184275"/>
            <a:chOff x="1518" y="4381"/>
            <a:chExt cx="1652" cy="1652"/>
          </a:xfrm>
        </p:grpSpPr>
        <p:sp>
          <p:nvSpPr>
            <p:cNvPr id="43" name="Freeform 19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20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21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22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23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24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FF3300"/>
                </a:gs>
                <a:gs pos="50000">
                  <a:srgbClr val="FF3300">
                    <a:gamma/>
                    <a:shade val="46275"/>
                    <a:invGamma/>
                    <a:alpha val="0"/>
                  </a:srgbClr>
                </a:gs>
                <a:gs pos="100000">
                  <a:srgbClr val="FF3300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9" name="Group 4"/>
          <p:cNvGrpSpPr/>
          <p:nvPr/>
        </p:nvGrpSpPr>
        <p:grpSpPr bwMode="auto">
          <a:xfrm>
            <a:off x="5306245" y="7175196"/>
            <a:ext cx="1660525" cy="1184275"/>
            <a:chOff x="1518" y="4381"/>
            <a:chExt cx="1652" cy="1652"/>
          </a:xfrm>
        </p:grpSpPr>
        <p:sp>
          <p:nvSpPr>
            <p:cNvPr id="50" name="Freeform 5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6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7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8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10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99FF33"/>
                </a:gs>
                <a:gs pos="50000">
                  <a:srgbClr val="99FF33">
                    <a:gamma/>
                    <a:shade val="46275"/>
                    <a:invGamma/>
                    <a:alpha val="0"/>
                  </a:srgbClr>
                </a:gs>
                <a:gs pos="100000">
                  <a:srgbClr val="99FF33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6" name="Group 32"/>
          <p:cNvGrpSpPr/>
          <p:nvPr/>
        </p:nvGrpSpPr>
        <p:grpSpPr bwMode="auto">
          <a:xfrm>
            <a:off x="8673537" y="6745357"/>
            <a:ext cx="3518463" cy="2469385"/>
            <a:chOff x="1518" y="4381"/>
            <a:chExt cx="1652" cy="1652"/>
          </a:xfrm>
        </p:grpSpPr>
        <p:sp>
          <p:nvSpPr>
            <p:cNvPr id="57" name="Freeform 33"/>
            <p:cNvSpPr/>
            <p:nvPr/>
          </p:nvSpPr>
          <p:spPr bwMode="auto">
            <a:xfrm rot="729172">
              <a:off x="2170" y="4381"/>
              <a:ext cx="348" cy="1652"/>
            </a:xfrm>
            <a:custGeom>
              <a:avLst/>
              <a:gdLst>
                <a:gd name="T0" fmla="*/ 6 w 2752"/>
                <a:gd name="T1" fmla="*/ 354 h 13030"/>
                <a:gd name="T2" fmla="*/ 110 w 2752"/>
                <a:gd name="T3" fmla="*/ 942 h 13030"/>
                <a:gd name="T4" fmla="*/ 382 w 2752"/>
                <a:gd name="T5" fmla="*/ 2480 h 13030"/>
                <a:gd name="T6" fmla="*/ 760 w 2752"/>
                <a:gd name="T7" fmla="*/ 4630 h 13030"/>
                <a:gd name="T8" fmla="*/ 1188 w 2752"/>
                <a:gd name="T9" fmla="*/ 7056 h 13030"/>
                <a:gd name="T10" fmla="*/ 1604 w 2752"/>
                <a:gd name="T11" fmla="*/ 9416 h 13030"/>
                <a:gd name="T12" fmla="*/ 1950 w 2752"/>
                <a:gd name="T13" fmla="*/ 11374 h 13030"/>
                <a:gd name="T14" fmla="*/ 2164 w 2752"/>
                <a:gd name="T15" fmla="*/ 12590 h 13030"/>
                <a:gd name="T16" fmla="*/ 2206 w 2752"/>
                <a:gd name="T17" fmla="*/ 12826 h 13030"/>
                <a:gd name="T18" fmla="*/ 2222 w 2752"/>
                <a:gd name="T19" fmla="*/ 12878 h 13030"/>
                <a:gd name="T20" fmla="*/ 2252 w 2752"/>
                <a:gd name="T21" fmla="*/ 12924 h 13030"/>
                <a:gd name="T22" fmla="*/ 2290 w 2752"/>
                <a:gd name="T23" fmla="*/ 12964 h 13030"/>
                <a:gd name="T24" fmla="*/ 2336 w 2752"/>
                <a:gd name="T25" fmla="*/ 12994 h 13030"/>
                <a:gd name="T26" fmla="*/ 2388 w 2752"/>
                <a:gd name="T27" fmla="*/ 13014 h 13030"/>
                <a:gd name="T28" fmla="*/ 2442 w 2752"/>
                <a:gd name="T29" fmla="*/ 13028 h 13030"/>
                <a:gd name="T30" fmla="*/ 2498 w 2752"/>
                <a:gd name="T31" fmla="*/ 13030 h 13030"/>
                <a:gd name="T32" fmla="*/ 2550 w 2752"/>
                <a:gd name="T33" fmla="*/ 13020 h 13030"/>
                <a:gd name="T34" fmla="*/ 2578 w 2752"/>
                <a:gd name="T35" fmla="*/ 13012 h 13030"/>
                <a:gd name="T36" fmla="*/ 2628 w 2752"/>
                <a:gd name="T37" fmla="*/ 12986 h 13030"/>
                <a:gd name="T38" fmla="*/ 2670 w 2752"/>
                <a:gd name="T39" fmla="*/ 12952 h 13030"/>
                <a:gd name="T40" fmla="*/ 2704 w 2752"/>
                <a:gd name="T41" fmla="*/ 12912 h 13030"/>
                <a:gd name="T42" fmla="*/ 2728 w 2752"/>
                <a:gd name="T43" fmla="*/ 12864 h 13030"/>
                <a:gd name="T44" fmla="*/ 2744 w 2752"/>
                <a:gd name="T45" fmla="*/ 12814 h 13030"/>
                <a:gd name="T46" fmla="*/ 2750 w 2752"/>
                <a:gd name="T47" fmla="*/ 12760 h 13030"/>
                <a:gd name="T48" fmla="*/ 2750 w 2752"/>
                <a:gd name="T49" fmla="*/ 12704 h 13030"/>
                <a:gd name="T50" fmla="*/ 2746 w 2752"/>
                <a:gd name="T51" fmla="*/ 12676 h 13030"/>
                <a:gd name="T52" fmla="*/ 2642 w 2752"/>
                <a:gd name="T53" fmla="*/ 12088 h 13030"/>
                <a:gd name="T54" fmla="*/ 2370 w 2752"/>
                <a:gd name="T55" fmla="*/ 10550 h 13030"/>
                <a:gd name="T56" fmla="*/ 1992 w 2752"/>
                <a:gd name="T57" fmla="*/ 8400 h 13030"/>
                <a:gd name="T58" fmla="*/ 1564 w 2752"/>
                <a:gd name="T59" fmla="*/ 5974 h 13030"/>
                <a:gd name="T60" fmla="*/ 1148 w 2752"/>
                <a:gd name="T61" fmla="*/ 3614 h 13030"/>
                <a:gd name="T62" fmla="*/ 802 w 2752"/>
                <a:gd name="T63" fmla="*/ 1656 h 13030"/>
                <a:gd name="T64" fmla="*/ 588 w 2752"/>
                <a:gd name="T65" fmla="*/ 438 h 13030"/>
                <a:gd name="T66" fmla="*/ 546 w 2752"/>
                <a:gd name="T67" fmla="*/ 204 h 13030"/>
                <a:gd name="T68" fmla="*/ 530 w 2752"/>
                <a:gd name="T69" fmla="*/ 152 h 13030"/>
                <a:gd name="T70" fmla="*/ 500 w 2752"/>
                <a:gd name="T71" fmla="*/ 106 h 13030"/>
                <a:gd name="T72" fmla="*/ 462 w 2752"/>
                <a:gd name="T73" fmla="*/ 66 h 13030"/>
                <a:gd name="T74" fmla="*/ 416 w 2752"/>
                <a:gd name="T75" fmla="*/ 36 h 13030"/>
                <a:gd name="T76" fmla="*/ 364 w 2752"/>
                <a:gd name="T77" fmla="*/ 14 h 13030"/>
                <a:gd name="T78" fmla="*/ 310 w 2752"/>
                <a:gd name="T79" fmla="*/ 2 h 13030"/>
                <a:gd name="T80" fmla="*/ 254 w 2752"/>
                <a:gd name="T81" fmla="*/ 0 h 13030"/>
                <a:gd name="T82" fmla="*/ 202 w 2752"/>
                <a:gd name="T83" fmla="*/ 10 h 13030"/>
                <a:gd name="T84" fmla="*/ 174 w 2752"/>
                <a:gd name="T85" fmla="*/ 18 h 13030"/>
                <a:gd name="T86" fmla="*/ 124 w 2752"/>
                <a:gd name="T87" fmla="*/ 44 h 13030"/>
                <a:gd name="T88" fmla="*/ 82 w 2752"/>
                <a:gd name="T89" fmla="*/ 78 h 13030"/>
                <a:gd name="T90" fmla="*/ 48 w 2752"/>
                <a:gd name="T91" fmla="*/ 118 h 13030"/>
                <a:gd name="T92" fmla="*/ 24 w 2752"/>
                <a:gd name="T93" fmla="*/ 166 h 13030"/>
                <a:gd name="T94" fmla="*/ 8 w 2752"/>
                <a:gd name="T95" fmla="*/ 216 h 13030"/>
                <a:gd name="T96" fmla="*/ 2 w 2752"/>
                <a:gd name="T97" fmla="*/ 270 h 13030"/>
                <a:gd name="T98" fmla="*/ 2 w 2752"/>
                <a:gd name="T99" fmla="*/ 326 h 13030"/>
                <a:gd name="T100" fmla="*/ 6 w 2752"/>
                <a:gd name="T101" fmla="*/ 354 h 130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52" h="13030">
                  <a:moveTo>
                    <a:pt x="6" y="354"/>
                  </a:moveTo>
                  <a:lnTo>
                    <a:pt x="6" y="354"/>
                  </a:lnTo>
                  <a:lnTo>
                    <a:pt x="110" y="942"/>
                  </a:lnTo>
                  <a:lnTo>
                    <a:pt x="110" y="942"/>
                  </a:lnTo>
                  <a:lnTo>
                    <a:pt x="382" y="2480"/>
                  </a:lnTo>
                  <a:lnTo>
                    <a:pt x="382" y="2480"/>
                  </a:lnTo>
                  <a:lnTo>
                    <a:pt x="760" y="4630"/>
                  </a:lnTo>
                  <a:lnTo>
                    <a:pt x="760" y="4630"/>
                  </a:lnTo>
                  <a:lnTo>
                    <a:pt x="1188" y="7056"/>
                  </a:lnTo>
                  <a:lnTo>
                    <a:pt x="1188" y="7056"/>
                  </a:lnTo>
                  <a:lnTo>
                    <a:pt x="1604" y="9416"/>
                  </a:lnTo>
                  <a:lnTo>
                    <a:pt x="1604" y="9416"/>
                  </a:lnTo>
                  <a:lnTo>
                    <a:pt x="1950" y="11374"/>
                  </a:lnTo>
                  <a:lnTo>
                    <a:pt x="1950" y="11374"/>
                  </a:lnTo>
                  <a:lnTo>
                    <a:pt x="2164" y="12590"/>
                  </a:lnTo>
                  <a:lnTo>
                    <a:pt x="2164" y="12590"/>
                  </a:lnTo>
                  <a:lnTo>
                    <a:pt x="2206" y="12826"/>
                  </a:lnTo>
                  <a:lnTo>
                    <a:pt x="2206" y="12826"/>
                  </a:lnTo>
                  <a:lnTo>
                    <a:pt x="2212" y="12852"/>
                  </a:lnTo>
                  <a:lnTo>
                    <a:pt x="2222" y="12878"/>
                  </a:lnTo>
                  <a:lnTo>
                    <a:pt x="2236" y="12902"/>
                  </a:lnTo>
                  <a:lnTo>
                    <a:pt x="2252" y="12924"/>
                  </a:lnTo>
                  <a:lnTo>
                    <a:pt x="2270" y="12944"/>
                  </a:lnTo>
                  <a:lnTo>
                    <a:pt x="2290" y="12964"/>
                  </a:lnTo>
                  <a:lnTo>
                    <a:pt x="2312" y="12980"/>
                  </a:lnTo>
                  <a:lnTo>
                    <a:pt x="2336" y="12994"/>
                  </a:lnTo>
                  <a:lnTo>
                    <a:pt x="2362" y="13006"/>
                  </a:lnTo>
                  <a:lnTo>
                    <a:pt x="2388" y="13014"/>
                  </a:lnTo>
                  <a:lnTo>
                    <a:pt x="2414" y="13022"/>
                  </a:lnTo>
                  <a:lnTo>
                    <a:pt x="2442" y="13028"/>
                  </a:lnTo>
                  <a:lnTo>
                    <a:pt x="2470" y="13030"/>
                  </a:lnTo>
                  <a:lnTo>
                    <a:pt x="2498" y="13030"/>
                  </a:lnTo>
                  <a:lnTo>
                    <a:pt x="2524" y="13026"/>
                  </a:lnTo>
                  <a:lnTo>
                    <a:pt x="2550" y="13020"/>
                  </a:lnTo>
                  <a:lnTo>
                    <a:pt x="2550" y="13020"/>
                  </a:lnTo>
                  <a:lnTo>
                    <a:pt x="2578" y="13012"/>
                  </a:lnTo>
                  <a:lnTo>
                    <a:pt x="2604" y="13000"/>
                  </a:lnTo>
                  <a:lnTo>
                    <a:pt x="2628" y="12986"/>
                  </a:lnTo>
                  <a:lnTo>
                    <a:pt x="2650" y="12970"/>
                  </a:lnTo>
                  <a:lnTo>
                    <a:pt x="2670" y="12952"/>
                  </a:lnTo>
                  <a:lnTo>
                    <a:pt x="2688" y="12932"/>
                  </a:lnTo>
                  <a:lnTo>
                    <a:pt x="2704" y="12912"/>
                  </a:lnTo>
                  <a:lnTo>
                    <a:pt x="2716" y="12888"/>
                  </a:lnTo>
                  <a:lnTo>
                    <a:pt x="2728" y="12864"/>
                  </a:lnTo>
                  <a:lnTo>
                    <a:pt x="2736" y="12840"/>
                  </a:lnTo>
                  <a:lnTo>
                    <a:pt x="2744" y="12814"/>
                  </a:lnTo>
                  <a:lnTo>
                    <a:pt x="2748" y="12788"/>
                  </a:lnTo>
                  <a:lnTo>
                    <a:pt x="2750" y="12760"/>
                  </a:lnTo>
                  <a:lnTo>
                    <a:pt x="2752" y="12732"/>
                  </a:lnTo>
                  <a:lnTo>
                    <a:pt x="2750" y="12704"/>
                  </a:lnTo>
                  <a:lnTo>
                    <a:pt x="2746" y="12676"/>
                  </a:lnTo>
                  <a:lnTo>
                    <a:pt x="2746" y="12676"/>
                  </a:lnTo>
                  <a:lnTo>
                    <a:pt x="2642" y="12088"/>
                  </a:lnTo>
                  <a:lnTo>
                    <a:pt x="2642" y="12088"/>
                  </a:lnTo>
                  <a:lnTo>
                    <a:pt x="2370" y="10550"/>
                  </a:lnTo>
                  <a:lnTo>
                    <a:pt x="2370" y="10550"/>
                  </a:lnTo>
                  <a:lnTo>
                    <a:pt x="1992" y="8400"/>
                  </a:lnTo>
                  <a:lnTo>
                    <a:pt x="1992" y="8400"/>
                  </a:lnTo>
                  <a:lnTo>
                    <a:pt x="1564" y="5974"/>
                  </a:lnTo>
                  <a:lnTo>
                    <a:pt x="1564" y="5974"/>
                  </a:lnTo>
                  <a:lnTo>
                    <a:pt x="1148" y="3614"/>
                  </a:lnTo>
                  <a:lnTo>
                    <a:pt x="1148" y="3614"/>
                  </a:lnTo>
                  <a:lnTo>
                    <a:pt x="802" y="1656"/>
                  </a:lnTo>
                  <a:lnTo>
                    <a:pt x="802" y="1656"/>
                  </a:lnTo>
                  <a:lnTo>
                    <a:pt x="588" y="438"/>
                  </a:lnTo>
                  <a:lnTo>
                    <a:pt x="588" y="438"/>
                  </a:lnTo>
                  <a:lnTo>
                    <a:pt x="546" y="204"/>
                  </a:lnTo>
                  <a:lnTo>
                    <a:pt x="546" y="204"/>
                  </a:lnTo>
                  <a:lnTo>
                    <a:pt x="540" y="178"/>
                  </a:lnTo>
                  <a:lnTo>
                    <a:pt x="530" y="152"/>
                  </a:lnTo>
                  <a:lnTo>
                    <a:pt x="516" y="128"/>
                  </a:lnTo>
                  <a:lnTo>
                    <a:pt x="500" y="106"/>
                  </a:lnTo>
                  <a:lnTo>
                    <a:pt x="482" y="86"/>
                  </a:lnTo>
                  <a:lnTo>
                    <a:pt x="462" y="66"/>
                  </a:lnTo>
                  <a:lnTo>
                    <a:pt x="440" y="50"/>
                  </a:lnTo>
                  <a:lnTo>
                    <a:pt x="416" y="36"/>
                  </a:lnTo>
                  <a:lnTo>
                    <a:pt x="390" y="24"/>
                  </a:lnTo>
                  <a:lnTo>
                    <a:pt x="364" y="14"/>
                  </a:lnTo>
                  <a:lnTo>
                    <a:pt x="338" y="8"/>
                  </a:lnTo>
                  <a:lnTo>
                    <a:pt x="310" y="2"/>
                  </a:lnTo>
                  <a:lnTo>
                    <a:pt x="282" y="0"/>
                  </a:lnTo>
                  <a:lnTo>
                    <a:pt x="254" y="0"/>
                  </a:lnTo>
                  <a:lnTo>
                    <a:pt x="228" y="4"/>
                  </a:lnTo>
                  <a:lnTo>
                    <a:pt x="202" y="10"/>
                  </a:lnTo>
                  <a:lnTo>
                    <a:pt x="202" y="10"/>
                  </a:lnTo>
                  <a:lnTo>
                    <a:pt x="174" y="18"/>
                  </a:lnTo>
                  <a:lnTo>
                    <a:pt x="148" y="30"/>
                  </a:lnTo>
                  <a:lnTo>
                    <a:pt x="124" y="44"/>
                  </a:lnTo>
                  <a:lnTo>
                    <a:pt x="102" y="60"/>
                  </a:lnTo>
                  <a:lnTo>
                    <a:pt x="82" y="78"/>
                  </a:lnTo>
                  <a:lnTo>
                    <a:pt x="64" y="98"/>
                  </a:lnTo>
                  <a:lnTo>
                    <a:pt x="48" y="118"/>
                  </a:lnTo>
                  <a:lnTo>
                    <a:pt x="36" y="142"/>
                  </a:lnTo>
                  <a:lnTo>
                    <a:pt x="24" y="166"/>
                  </a:lnTo>
                  <a:lnTo>
                    <a:pt x="16" y="190"/>
                  </a:lnTo>
                  <a:lnTo>
                    <a:pt x="8" y="216"/>
                  </a:lnTo>
                  <a:lnTo>
                    <a:pt x="4" y="242"/>
                  </a:lnTo>
                  <a:lnTo>
                    <a:pt x="2" y="270"/>
                  </a:lnTo>
                  <a:lnTo>
                    <a:pt x="0" y="298"/>
                  </a:lnTo>
                  <a:lnTo>
                    <a:pt x="2" y="326"/>
                  </a:lnTo>
                  <a:lnTo>
                    <a:pt x="6" y="354"/>
                  </a:lnTo>
                  <a:lnTo>
                    <a:pt x="6" y="354"/>
                  </a:lnTo>
                  <a:lnTo>
                    <a:pt x="6" y="354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34"/>
            <p:cNvSpPr/>
            <p:nvPr/>
          </p:nvSpPr>
          <p:spPr bwMode="auto">
            <a:xfrm rot="1255984">
              <a:off x="1694" y="4656"/>
              <a:ext cx="1300" cy="1102"/>
            </a:xfrm>
            <a:custGeom>
              <a:avLst/>
              <a:gdLst>
                <a:gd name="T0" fmla="*/ 82 w 10260"/>
                <a:gd name="T1" fmla="*/ 476 h 8696"/>
                <a:gd name="T2" fmla="*/ 364 w 10260"/>
                <a:gd name="T3" fmla="*/ 714 h 8696"/>
                <a:gd name="T4" fmla="*/ 1130 w 10260"/>
                <a:gd name="T5" fmla="*/ 1356 h 8696"/>
                <a:gd name="T6" fmla="*/ 2254 w 10260"/>
                <a:gd name="T7" fmla="*/ 2300 h 8696"/>
                <a:gd name="T8" fmla="*/ 3614 w 10260"/>
                <a:gd name="T9" fmla="*/ 3440 h 8696"/>
                <a:gd name="T10" fmla="*/ 5084 w 10260"/>
                <a:gd name="T11" fmla="*/ 4674 h 8696"/>
                <a:gd name="T12" fmla="*/ 6542 w 10260"/>
                <a:gd name="T13" fmla="*/ 5898 h 8696"/>
                <a:gd name="T14" fmla="*/ 7864 w 10260"/>
                <a:gd name="T15" fmla="*/ 7006 h 8696"/>
                <a:gd name="T16" fmla="*/ 8924 w 10260"/>
                <a:gd name="T17" fmla="*/ 7898 h 8696"/>
                <a:gd name="T18" fmla="*/ 9602 w 10260"/>
                <a:gd name="T19" fmla="*/ 8464 h 8696"/>
                <a:gd name="T20" fmla="*/ 9782 w 10260"/>
                <a:gd name="T21" fmla="*/ 8618 h 8696"/>
                <a:gd name="T22" fmla="*/ 9828 w 10260"/>
                <a:gd name="T23" fmla="*/ 8650 h 8696"/>
                <a:gd name="T24" fmla="*/ 9878 w 10260"/>
                <a:gd name="T25" fmla="*/ 8674 h 8696"/>
                <a:gd name="T26" fmla="*/ 9928 w 10260"/>
                <a:gd name="T27" fmla="*/ 8690 h 8696"/>
                <a:gd name="T28" fmla="*/ 9982 w 10260"/>
                <a:gd name="T29" fmla="*/ 8696 h 8696"/>
                <a:gd name="T30" fmla="*/ 10034 w 10260"/>
                <a:gd name="T31" fmla="*/ 8694 h 8696"/>
                <a:gd name="T32" fmla="*/ 10084 w 10260"/>
                <a:gd name="T33" fmla="*/ 8680 h 8696"/>
                <a:gd name="T34" fmla="*/ 10134 w 10260"/>
                <a:gd name="T35" fmla="*/ 8654 h 8696"/>
                <a:gd name="T36" fmla="*/ 10178 w 10260"/>
                <a:gd name="T37" fmla="*/ 8618 h 8696"/>
                <a:gd name="T38" fmla="*/ 10196 w 10260"/>
                <a:gd name="T39" fmla="*/ 8598 h 8696"/>
                <a:gd name="T40" fmla="*/ 10226 w 10260"/>
                <a:gd name="T41" fmla="*/ 8552 h 8696"/>
                <a:gd name="T42" fmla="*/ 10246 w 10260"/>
                <a:gd name="T43" fmla="*/ 8500 h 8696"/>
                <a:gd name="T44" fmla="*/ 10258 w 10260"/>
                <a:gd name="T45" fmla="*/ 8446 h 8696"/>
                <a:gd name="T46" fmla="*/ 10260 w 10260"/>
                <a:gd name="T47" fmla="*/ 8390 h 8696"/>
                <a:gd name="T48" fmla="*/ 10250 w 10260"/>
                <a:gd name="T49" fmla="*/ 8336 h 8696"/>
                <a:gd name="T50" fmla="*/ 10230 w 10260"/>
                <a:gd name="T51" fmla="*/ 8286 h 8696"/>
                <a:gd name="T52" fmla="*/ 10198 w 10260"/>
                <a:gd name="T53" fmla="*/ 8240 h 8696"/>
                <a:gd name="T54" fmla="*/ 10178 w 10260"/>
                <a:gd name="T55" fmla="*/ 8222 h 8696"/>
                <a:gd name="T56" fmla="*/ 9896 w 10260"/>
                <a:gd name="T57" fmla="*/ 7984 h 8696"/>
                <a:gd name="T58" fmla="*/ 9130 w 10260"/>
                <a:gd name="T59" fmla="*/ 7342 h 8696"/>
                <a:gd name="T60" fmla="*/ 8006 w 10260"/>
                <a:gd name="T61" fmla="*/ 6398 h 8696"/>
                <a:gd name="T62" fmla="*/ 6646 w 10260"/>
                <a:gd name="T63" fmla="*/ 5258 h 8696"/>
                <a:gd name="T64" fmla="*/ 5176 w 10260"/>
                <a:gd name="T65" fmla="*/ 4024 h 8696"/>
                <a:gd name="T66" fmla="*/ 3718 w 10260"/>
                <a:gd name="T67" fmla="*/ 2800 h 8696"/>
                <a:gd name="T68" fmla="*/ 2396 w 10260"/>
                <a:gd name="T69" fmla="*/ 1690 h 8696"/>
                <a:gd name="T70" fmla="*/ 1336 w 10260"/>
                <a:gd name="T71" fmla="*/ 800 h 8696"/>
                <a:gd name="T72" fmla="*/ 658 w 10260"/>
                <a:gd name="T73" fmla="*/ 232 h 8696"/>
                <a:gd name="T74" fmla="*/ 478 w 10260"/>
                <a:gd name="T75" fmla="*/ 80 h 8696"/>
                <a:gd name="T76" fmla="*/ 432 w 10260"/>
                <a:gd name="T77" fmla="*/ 48 h 8696"/>
                <a:gd name="T78" fmla="*/ 382 w 10260"/>
                <a:gd name="T79" fmla="*/ 24 h 8696"/>
                <a:gd name="T80" fmla="*/ 332 w 10260"/>
                <a:gd name="T81" fmla="*/ 8 h 8696"/>
                <a:gd name="T82" fmla="*/ 278 w 10260"/>
                <a:gd name="T83" fmla="*/ 0 h 8696"/>
                <a:gd name="T84" fmla="*/ 226 w 10260"/>
                <a:gd name="T85" fmla="*/ 4 h 8696"/>
                <a:gd name="T86" fmla="*/ 176 w 10260"/>
                <a:gd name="T87" fmla="*/ 18 h 8696"/>
                <a:gd name="T88" fmla="*/ 126 w 10260"/>
                <a:gd name="T89" fmla="*/ 44 h 8696"/>
                <a:gd name="T90" fmla="*/ 82 w 10260"/>
                <a:gd name="T91" fmla="*/ 80 h 8696"/>
                <a:gd name="T92" fmla="*/ 64 w 10260"/>
                <a:gd name="T93" fmla="*/ 100 h 8696"/>
                <a:gd name="T94" fmla="*/ 34 w 10260"/>
                <a:gd name="T95" fmla="*/ 146 h 8696"/>
                <a:gd name="T96" fmla="*/ 14 w 10260"/>
                <a:gd name="T97" fmla="*/ 198 h 8696"/>
                <a:gd name="T98" fmla="*/ 2 w 10260"/>
                <a:gd name="T99" fmla="*/ 252 h 8696"/>
                <a:gd name="T100" fmla="*/ 0 w 10260"/>
                <a:gd name="T101" fmla="*/ 308 h 8696"/>
                <a:gd name="T102" fmla="*/ 10 w 10260"/>
                <a:gd name="T103" fmla="*/ 362 h 8696"/>
                <a:gd name="T104" fmla="*/ 30 w 10260"/>
                <a:gd name="T105" fmla="*/ 412 h 8696"/>
                <a:gd name="T106" fmla="*/ 62 w 10260"/>
                <a:gd name="T107" fmla="*/ 458 h 8696"/>
                <a:gd name="T108" fmla="*/ 82 w 10260"/>
                <a:gd name="T109" fmla="*/ 476 h 8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260" h="8696">
                  <a:moveTo>
                    <a:pt x="82" y="476"/>
                  </a:moveTo>
                  <a:lnTo>
                    <a:pt x="82" y="476"/>
                  </a:lnTo>
                  <a:lnTo>
                    <a:pt x="364" y="714"/>
                  </a:lnTo>
                  <a:lnTo>
                    <a:pt x="364" y="714"/>
                  </a:lnTo>
                  <a:lnTo>
                    <a:pt x="1130" y="1356"/>
                  </a:lnTo>
                  <a:lnTo>
                    <a:pt x="1130" y="1356"/>
                  </a:lnTo>
                  <a:lnTo>
                    <a:pt x="2254" y="2300"/>
                  </a:lnTo>
                  <a:lnTo>
                    <a:pt x="2254" y="2300"/>
                  </a:lnTo>
                  <a:lnTo>
                    <a:pt x="3614" y="3440"/>
                  </a:lnTo>
                  <a:lnTo>
                    <a:pt x="3614" y="3440"/>
                  </a:lnTo>
                  <a:lnTo>
                    <a:pt x="5084" y="4674"/>
                  </a:lnTo>
                  <a:lnTo>
                    <a:pt x="5084" y="4674"/>
                  </a:lnTo>
                  <a:lnTo>
                    <a:pt x="6542" y="5898"/>
                  </a:lnTo>
                  <a:lnTo>
                    <a:pt x="6542" y="5898"/>
                  </a:lnTo>
                  <a:lnTo>
                    <a:pt x="7864" y="7006"/>
                  </a:lnTo>
                  <a:lnTo>
                    <a:pt x="7864" y="7006"/>
                  </a:lnTo>
                  <a:lnTo>
                    <a:pt x="8924" y="7898"/>
                  </a:lnTo>
                  <a:lnTo>
                    <a:pt x="8924" y="7898"/>
                  </a:lnTo>
                  <a:lnTo>
                    <a:pt x="9602" y="8464"/>
                  </a:lnTo>
                  <a:lnTo>
                    <a:pt x="9602" y="8464"/>
                  </a:lnTo>
                  <a:lnTo>
                    <a:pt x="9782" y="8618"/>
                  </a:lnTo>
                  <a:lnTo>
                    <a:pt x="9782" y="8618"/>
                  </a:lnTo>
                  <a:lnTo>
                    <a:pt x="9806" y="8634"/>
                  </a:lnTo>
                  <a:lnTo>
                    <a:pt x="9828" y="8650"/>
                  </a:lnTo>
                  <a:lnTo>
                    <a:pt x="9852" y="8664"/>
                  </a:lnTo>
                  <a:lnTo>
                    <a:pt x="9878" y="8674"/>
                  </a:lnTo>
                  <a:lnTo>
                    <a:pt x="9904" y="8684"/>
                  </a:lnTo>
                  <a:lnTo>
                    <a:pt x="9928" y="8690"/>
                  </a:lnTo>
                  <a:lnTo>
                    <a:pt x="9956" y="8694"/>
                  </a:lnTo>
                  <a:lnTo>
                    <a:pt x="9982" y="8696"/>
                  </a:lnTo>
                  <a:lnTo>
                    <a:pt x="10008" y="8696"/>
                  </a:lnTo>
                  <a:lnTo>
                    <a:pt x="10034" y="8694"/>
                  </a:lnTo>
                  <a:lnTo>
                    <a:pt x="10060" y="8688"/>
                  </a:lnTo>
                  <a:lnTo>
                    <a:pt x="10084" y="8680"/>
                  </a:lnTo>
                  <a:lnTo>
                    <a:pt x="10110" y="8668"/>
                  </a:lnTo>
                  <a:lnTo>
                    <a:pt x="10134" y="8654"/>
                  </a:lnTo>
                  <a:lnTo>
                    <a:pt x="10156" y="8638"/>
                  </a:lnTo>
                  <a:lnTo>
                    <a:pt x="10178" y="8618"/>
                  </a:lnTo>
                  <a:lnTo>
                    <a:pt x="10178" y="8618"/>
                  </a:lnTo>
                  <a:lnTo>
                    <a:pt x="10196" y="8598"/>
                  </a:lnTo>
                  <a:lnTo>
                    <a:pt x="10212" y="8576"/>
                  </a:lnTo>
                  <a:lnTo>
                    <a:pt x="10226" y="8552"/>
                  </a:lnTo>
                  <a:lnTo>
                    <a:pt x="10238" y="8526"/>
                  </a:lnTo>
                  <a:lnTo>
                    <a:pt x="10246" y="8500"/>
                  </a:lnTo>
                  <a:lnTo>
                    <a:pt x="10254" y="8474"/>
                  </a:lnTo>
                  <a:lnTo>
                    <a:pt x="10258" y="8446"/>
                  </a:lnTo>
                  <a:lnTo>
                    <a:pt x="10260" y="8418"/>
                  </a:lnTo>
                  <a:lnTo>
                    <a:pt x="10260" y="8390"/>
                  </a:lnTo>
                  <a:lnTo>
                    <a:pt x="10256" y="8362"/>
                  </a:lnTo>
                  <a:lnTo>
                    <a:pt x="10250" y="8336"/>
                  </a:lnTo>
                  <a:lnTo>
                    <a:pt x="10242" y="8310"/>
                  </a:lnTo>
                  <a:lnTo>
                    <a:pt x="10230" y="8286"/>
                  </a:lnTo>
                  <a:lnTo>
                    <a:pt x="10216" y="8262"/>
                  </a:lnTo>
                  <a:lnTo>
                    <a:pt x="10198" y="8240"/>
                  </a:lnTo>
                  <a:lnTo>
                    <a:pt x="10178" y="8222"/>
                  </a:lnTo>
                  <a:lnTo>
                    <a:pt x="10178" y="8222"/>
                  </a:lnTo>
                  <a:lnTo>
                    <a:pt x="9896" y="7984"/>
                  </a:lnTo>
                  <a:lnTo>
                    <a:pt x="9896" y="7984"/>
                  </a:lnTo>
                  <a:lnTo>
                    <a:pt x="9130" y="7342"/>
                  </a:lnTo>
                  <a:lnTo>
                    <a:pt x="9130" y="7342"/>
                  </a:lnTo>
                  <a:lnTo>
                    <a:pt x="8006" y="6398"/>
                  </a:lnTo>
                  <a:lnTo>
                    <a:pt x="8006" y="6398"/>
                  </a:lnTo>
                  <a:lnTo>
                    <a:pt x="6646" y="5258"/>
                  </a:lnTo>
                  <a:lnTo>
                    <a:pt x="6646" y="5258"/>
                  </a:lnTo>
                  <a:lnTo>
                    <a:pt x="5176" y="4024"/>
                  </a:lnTo>
                  <a:lnTo>
                    <a:pt x="5176" y="4024"/>
                  </a:lnTo>
                  <a:lnTo>
                    <a:pt x="3718" y="2800"/>
                  </a:lnTo>
                  <a:lnTo>
                    <a:pt x="3718" y="2800"/>
                  </a:lnTo>
                  <a:lnTo>
                    <a:pt x="2396" y="1690"/>
                  </a:lnTo>
                  <a:lnTo>
                    <a:pt x="2396" y="1690"/>
                  </a:lnTo>
                  <a:lnTo>
                    <a:pt x="1336" y="800"/>
                  </a:lnTo>
                  <a:lnTo>
                    <a:pt x="1336" y="800"/>
                  </a:lnTo>
                  <a:lnTo>
                    <a:pt x="658" y="232"/>
                  </a:lnTo>
                  <a:lnTo>
                    <a:pt x="658" y="232"/>
                  </a:lnTo>
                  <a:lnTo>
                    <a:pt x="478" y="80"/>
                  </a:lnTo>
                  <a:lnTo>
                    <a:pt x="478" y="80"/>
                  </a:lnTo>
                  <a:lnTo>
                    <a:pt x="454" y="64"/>
                  </a:lnTo>
                  <a:lnTo>
                    <a:pt x="432" y="48"/>
                  </a:lnTo>
                  <a:lnTo>
                    <a:pt x="408" y="34"/>
                  </a:lnTo>
                  <a:lnTo>
                    <a:pt x="382" y="24"/>
                  </a:lnTo>
                  <a:lnTo>
                    <a:pt x="356" y="14"/>
                  </a:lnTo>
                  <a:lnTo>
                    <a:pt x="332" y="8"/>
                  </a:lnTo>
                  <a:lnTo>
                    <a:pt x="304" y="2"/>
                  </a:lnTo>
                  <a:lnTo>
                    <a:pt x="278" y="0"/>
                  </a:lnTo>
                  <a:lnTo>
                    <a:pt x="252" y="2"/>
                  </a:lnTo>
                  <a:lnTo>
                    <a:pt x="226" y="4"/>
                  </a:lnTo>
                  <a:lnTo>
                    <a:pt x="200" y="10"/>
                  </a:lnTo>
                  <a:lnTo>
                    <a:pt x="176" y="18"/>
                  </a:lnTo>
                  <a:lnTo>
                    <a:pt x="150" y="30"/>
                  </a:lnTo>
                  <a:lnTo>
                    <a:pt x="126" y="44"/>
                  </a:lnTo>
                  <a:lnTo>
                    <a:pt x="104" y="60"/>
                  </a:lnTo>
                  <a:lnTo>
                    <a:pt x="82" y="80"/>
                  </a:lnTo>
                  <a:lnTo>
                    <a:pt x="82" y="80"/>
                  </a:lnTo>
                  <a:lnTo>
                    <a:pt x="64" y="100"/>
                  </a:lnTo>
                  <a:lnTo>
                    <a:pt x="48" y="122"/>
                  </a:lnTo>
                  <a:lnTo>
                    <a:pt x="34" y="146"/>
                  </a:lnTo>
                  <a:lnTo>
                    <a:pt x="22" y="172"/>
                  </a:lnTo>
                  <a:lnTo>
                    <a:pt x="14" y="198"/>
                  </a:lnTo>
                  <a:lnTo>
                    <a:pt x="6" y="224"/>
                  </a:lnTo>
                  <a:lnTo>
                    <a:pt x="2" y="252"/>
                  </a:lnTo>
                  <a:lnTo>
                    <a:pt x="0" y="280"/>
                  </a:lnTo>
                  <a:lnTo>
                    <a:pt x="0" y="308"/>
                  </a:lnTo>
                  <a:lnTo>
                    <a:pt x="4" y="334"/>
                  </a:lnTo>
                  <a:lnTo>
                    <a:pt x="10" y="362"/>
                  </a:lnTo>
                  <a:lnTo>
                    <a:pt x="18" y="388"/>
                  </a:lnTo>
                  <a:lnTo>
                    <a:pt x="30" y="412"/>
                  </a:lnTo>
                  <a:lnTo>
                    <a:pt x="44" y="436"/>
                  </a:lnTo>
                  <a:lnTo>
                    <a:pt x="62" y="458"/>
                  </a:lnTo>
                  <a:lnTo>
                    <a:pt x="82" y="476"/>
                  </a:lnTo>
                  <a:lnTo>
                    <a:pt x="82" y="476"/>
                  </a:lnTo>
                  <a:lnTo>
                    <a:pt x="82" y="476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35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138 w 11524"/>
                <a:gd name="T1" fmla="*/ 520 h 6890"/>
                <a:gd name="T2" fmla="*/ 542 w 11524"/>
                <a:gd name="T3" fmla="*/ 754 h 6890"/>
                <a:gd name="T4" fmla="*/ 1620 w 11524"/>
                <a:gd name="T5" fmla="*/ 1376 h 6890"/>
                <a:gd name="T6" fmla="*/ 3170 w 11524"/>
                <a:gd name="T7" fmla="*/ 2272 h 6890"/>
                <a:gd name="T8" fmla="*/ 4990 w 11524"/>
                <a:gd name="T9" fmla="*/ 3322 h 6890"/>
                <a:gd name="T10" fmla="*/ 6878 w 11524"/>
                <a:gd name="T11" fmla="*/ 4412 h 6890"/>
                <a:gd name="T12" fmla="*/ 8630 w 11524"/>
                <a:gd name="T13" fmla="*/ 5424 h 6890"/>
                <a:gd name="T14" fmla="*/ 10046 w 11524"/>
                <a:gd name="T15" fmla="*/ 6242 h 6890"/>
                <a:gd name="T16" fmla="*/ 10920 w 11524"/>
                <a:gd name="T17" fmla="*/ 6746 h 6890"/>
                <a:gd name="T18" fmla="*/ 11104 w 11524"/>
                <a:gd name="T19" fmla="*/ 6852 h 6890"/>
                <a:gd name="T20" fmla="*/ 11156 w 11524"/>
                <a:gd name="T21" fmla="*/ 6876 h 6890"/>
                <a:gd name="T22" fmla="*/ 11210 w 11524"/>
                <a:gd name="T23" fmla="*/ 6888 h 6890"/>
                <a:gd name="T24" fmla="*/ 11264 w 11524"/>
                <a:gd name="T25" fmla="*/ 6890 h 6890"/>
                <a:gd name="T26" fmla="*/ 11316 w 11524"/>
                <a:gd name="T27" fmla="*/ 6880 h 6890"/>
                <a:gd name="T28" fmla="*/ 11368 w 11524"/>
                <a:gd name="T29" fmla="*/ 6862 h 6890"/>
                <a:gd name="T30" fmla="*/ 11414 w 11524"/>
                <a:gd name="T31" fmla="*/ 6834 h 6890"/>
                <a:gd name="T32" fmla="*/ 11454 w 11524"/>
                <a:gd name="T33" fmla="*/ 6798 h 6890"/>
                <a:gd name="T34" fmla="*/ 11488 w 11524"/>
                <a:gd name="T35" fmla="*/ 6752 h 6890"/>
                <a:gd name="T36" fmla="*/ 11500 w 11524"/>
                <a:gd name="T37" fmla="*/ 6728 h 6890"/>
                <a:gd name="T38" fmla="*/ 11518 w 11524"/>
                <a:gd name="T39" fmla="*/ 6674 h 6890"/>
                <a:gd name="T40" fmla="*/ 11524 w 11524"/>
                <a:gd name="T41" fmla="*/ 6620 h 6890"/>
                <a:gd name="T42" fmla="*/ 11522 w 11524"/>
                <a:gd name="T43" fmla="*/ 6566 h 6890"/>
                <a:gd name="T44" fmla="*/ 11508 w 11524"/>
                <a:gd name="T45" fmla="*/ 6514 h 6890"/>
                <a:gd name="T46" fmla="*/ 11484 w 11524"/>
                <a:gd name="T47" fmla="*/ 6466 h 6890"/>
                <a:gd name="T48" fmla="*/ 11452 w 11524"/>
                <a:gd name="T49" fmla="*/ 6422 h 6890"/>
                <a:gd name="T50" fmla="*/ 11410 w 11524"/>
                <a:gd name="T51" fmla="*/ 6384 h 6890"/>
                <a:gd name="T52" fmla="*/ 11386 w 11524"/>
                <a:gd name="T53" fmla="*/ 6370 h 6890"/>
                <a:gd name="T54" fmla="*/ 10982 w 11524"/>
                <a:gd name="T55" fmla="*/ 6136 h 6890"/>
                <a:gd name="T56" fmla="*/ 9904 w 11524"/>
                <a:gd name="T57" fmla="*/ 5512 h 6890"/>
                <a:gd name="T58" fmla="*/ 8354 w 11524"/>
                <a:gd name="T59" fmla="*/ 4618 h 6890"/>
                <a:gd name="T60" fmla="*/ 6534 w 11524"/>
                <a:gd name="T61" fmla="*/ 3566 h 6890"/>
                <a:gd name="T62" fmla="*/ 4646 w 11524"/>
                <a:gd name="T63" fmla="*/ 2478 h 6890"/>
                <a:gd name="T64" fmla="*/ 2894 w 11524"/>
                <a:gd name="T65" fmla="*/ 1466 h 6890"/>
                <a:gd name="T66" fmla="*/ 1478 w 11524"/>
                <a:gd name="T67" fmla="*/ 648 h 6890"/>
                <a:gd name="T68" fmla="*/ 604 w 11524"/>
                <a:gd name="T69" fmla="*/ 144 h 6890"/>
                <a:gd name="T70" fmla="*/ 420 w 11524"/>
                <a:gd name="T71" fmla="*/ 38 h 6890"/>
                <a:gd name="T72" fmla="*/ 368 w 11524"/>
                <a:gd name="T73" fmla="*/ 14 h 6890"/>
                <a:gd name="T74" fmla="*/ 314 w 11524"/>
                <a:gd name="T75" fmla="*/ 2 h 6890"/>
                <a:gd name="T76" fmla="*/ 260 w 11524"/>
                <a:gd name="T77" fmla="*/ 0 h 6890"/>
                <a:gd name="T78" fmla="*/ 208 w 11524"/>
                <a:gd name="T79" fmla="*/ 10 h 6890"/>
                <a:gd name="T80" fmla="*/ 156 w 11524"/>
                <a:gd name="T81" fmla="*/ 28 h 6890"/>
                <a:gd name="T82" fmla="*/ 110 w 11524"/>
                <a:gd name="T83" fmla="*/ 56 h 6890"/>
                <a:gd name="T84" fmla="*/ 70 w 11524"/>
                <a:gd name="T85" fmla="*/ 92 h 6890"/>
                <a:gd name="T86" fmla="*/ 36 w 11524"/>
                <a:gd name="T87" fmla="*/ 138 h 6890"/>
                <a:gd name="T88" fmla="*/ 24 w 11524"/>
                <a:gd name="T89" fmla="*/ 162 h 6890"/>
                <a:gd name="T90" fmla="*/ 6 w 11524"/>
                <a:gd name="T91" fmla="*/ 216 h 6890"/>
                <a:gd name="T92" fmla="*/ 0 w 11524"/>
                <a:gd name="T93" fmla="*/ 270 h 6890"/>
                <a:gd name="T94" fmla="*/ 2 w 11524"/>
                <a:gd name="T95" fmla="*/ 324 h 6890"/>
                <a:gd name="T96" fmla="*/ 16 w 11524"/>
                <a:gd name="T97" fmla="*/ 376 h 6890"/>
                <a:gd name="T98" fmla="*/ 40 w 11524"/>
                <a:gd name="T99" fmla="*/ 424 h 6890"/>
                <a:gd name="T100" fmla="*/ 72 w 11524"/>
                <a:gd name="T101" fmla="*/ 468 h 6890"/>
                <a:gd name="T102" fmla="*/ 114 w 11524"/>
                <a:gd name="T103" fmla="*/ 506 h 6890"/>
                <a:gd name="T104" fmla="*/ 138 w 11524"/>
                <a:gd name="T105" fmla="*/ 520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138" y="520"/>
                  </a:moveTo>
                  <a:lnTo>
                    <a:pt x="138" y="520"/>
                  </a:lnTo>
                  <a:lnTo>
                    <a:pt x="542" y="754"/>
                  </a:lnTo>
                  <a:lnTo>
                    <a:pt x="542" y="754"/>
                  </a:lnTo>
                  <a:lnTo>
                    <a:pt x="1620" y="1376"/>
                  </a:lnTo>
                  <a:lnTo>
                    <a:pt x="1620" y="1376"/>
                  </a:lnTo>
                  <a:lnTo>
                    <a:pt x="3170" y="2272"/>
                  </a:lnTo>
                  <a:lnTo>
                    <a:pt x="3170" y="2272"/>
                  </a:lnTo>
                  <a:lnTo>
                    <a:pt x="4990" y="3322"/>
                  </a:lnTo>
                  <a:lnTo>
                    <a:pt x="4990" y="3322"/>
                  </a:lnTo>
                  <a:lnTo>
                    <a:pt x="6878" y="4412"/>
                  </a:lnTo>
                  <a:lnTo>
                    <a:pt x="6878" y="4412"/>
                  </a:lnTo>
                  <a:lnTo>
                    <a:pt x="8630" y="5424"/>
                  </a:lnTo>
                  <a:lnTo>
                    <a:pt x="8630" y="5424"/>
                  </a:lnTo>
                  <a:lnTo>
                    <a:pt x="10046" y="6242"/>
                  </a:lnTo>
                  <a:lnTo>
                    <a:pt x="10046" y="6242"/>
                  </a:lnTo>
                  <a:lnTo>
                    <a:pt x="10920" y="6746"/>
                  </a:lnTo>
                  <a:lnTo>
                    <a:pt x="10920" y="6746"/>
                  </a:lnTo>
                  <a:lnTo>
                    <a:pt x="11104" y="6852"/>
                  </a:lnTo>
                  <a:lnTo>
                    <a:pt x="11104" y="6852"/>
                  </a:lnTo>
                  <a:lnTo>
                    <a:pt x="11130" y="6866"/>
                  </a:lnTo>
                  <a:lnTo>
                    <a:pt x="11156" y="6876"/>
                  </a:lnTo>
                  <a:lnTo>
                    <a:pt x="11182" y="6884"/>
                  </a:lnTo>
                  <a:lnTo>
                    <a:pt x="11210" y="6888"/>
                  </a:lnTo>
                  <a:lnTo>
                    <a:pt x="11236" y="6890"/>
                  </a:lnTo>
                  <a:lnTo>
                    <a:pt x="11264" y="6890"/>
                  </a:lnTo>
                  <a:lnTo>
                    <a:pt x="11290" y="6886"/>
                  </a:lnTo>
                  <a:lnTo>
                    <a:pt x="11316" y="6880"/>
                  </a:lnTo>
                  <a:lnTo>
                    <a:pt x="11342" y="6872"/>
                  </a:lnTo>
                  <a:lnTo>
                    <a:pt x="11368" y="6862"/>
                  </a:lnTo>
                  <a:lnTo>
                    <a:pt x="11390" y="6850"/>
                  </a:lnTo>
                  <a:lnTo>
                    <a:pt x="11414" y="6834"/>
                  </a:lnTo>
                  <a:lnTo>
                    <a:pt x="11434" y="6818"/>
                  </a:lnTo>
                  <a:lnTo>
                    <a:pt x="11454" y="6798"/>
                  </a:lnTo>
                  <a:lnTo>
                    <a:pt x="11472" y="6776"/>
                  </a:lnTo>
                  <a:lnTo>
                    <a:pt x="11488" y="6752"/>
                  </a:lnTo>
                  <a:lnTo>
                    <a:pt x="11488" y="6752"/>
                  </a:lnTo>
                  <a:lnTo>
                    <a:pt x="11500" y="6728"/>
                  </a:lnTo>
                  <a:lnTo>
                    <a:pt x="11510" y="6702"/>
                  </a:lnTo>
                  <a:lnTo>
                    <a:pt x="11518" y="6674"/>
                  </a:lnTo>
                  <a:lnTo>
                    <a:pt x="11522" y="6648"/>
                  </a:lnTo>
                  <a:lnTo>
                    <a:pt x="11524" y="6620"/>
                  </a:lnTo>
                  <a:lnTo>
                    <a:pt x="11524" y="6594"/>
                  </a:lnTo>
                  <a:lnTo>
                    <a:pt x="11522" y="6566"/>
                  </a:lnTo>
                  <a:lnTo>
                    <a:pt x="11516" y="6540"/>
                  </a:lnTo>
                  <a:lnTo>
                    <a:pt x="11508" y="6514"/>
                  </a:lnTo>
                  <a:lnTo>
                    <a:pt x="11498" y="6490"/>
                  </a:lnTo>
                  <a:lnTo>
                    <a:pt x="11484" y="6466"/>
                  </a:lnTo>
                  <a:lnTo>
                    <a:pt x="11470" y="6442"/>
                  </a:lnTo>
                  <a:lnTo>
                    <a:pt x="11452" y="6422"/>
                  </a:lnTo>
                  <a:lnTo>
                    <a:pt x="11432" y="6402"/>
                  </a:lnTo>
                  <a:lnTo>
                    <a:pt x="11410" y="6384"/>
                  </a:lnTo>
                  <a:lnTo>
                    <a:pt x="11386" y="6370"/>
                  </a:lnTo>
                  <a:lnTo>
                    <a:pt x="11386" y="6370"/>
                  </a:lnTo>
                  <a:lnTo>
                    <a:pt x="10982" y="6136"/>
                  </a:lnTo>
                  <a:lnTo>
                    <a:pt x="10982" y="6136"/>
                  </a:lnTo>
                  <a:lnTo>
                    <a:pt x="9904" y="5512"/>
                  </a:lnTo>
                  <a:lnTo>
                    <a:pt x="9904" y="5512"/>
                  </a:lnTo>
                  <a:lnTo>
                    <a:pt x="8354" y="4618"/>
                  </a:lnTo>
                  <a:lnTo>
                    <a:pt x="8354" y="4618"/>
                  </a:lnTo>
                  <a:lnTo>
                    <a:pt x="6534" y="3566"/>
                  </a:lnTo>
                  <a:lnTo>
                    <a:pt x="6534" y="3566"/>
                  </a:lnTo>
                  <a:lnTo>
                    <a:pt x="4646" y="2478"/>
                  </a:lnTo>
                  <a:lnTo>
                    <a:pt x="4646" y="2478"/>
                  </a:lnTo>
                  <a:lnTo>
                    <a:pt x="2894" y="1466"/>
                  </a:lnTo>
                  <a:lnTo>
                    <a:pt x="2894" y="1466"/>
                  </a:lnTo>
                  <a:lnTo>
                    <a:pt x="1478" y="648"/>
                  </a:lnTo>
                  <a:lnTo>
                    <a:pt x="1478" y="648"/>
                  </a:lnTo>
                  <a:lnTo>
                    <a:pt x="604" y="144"/>
                  </a:lnTo>
                  <a:lnTo>
                    <a:pt x="604" y="144"/>
                  </a:lnTo>
                  <a:lnTo>
                    <a:pt x="420" y="38"/>
                  </a:lnTo>
                  <a:lnTo>
                    <a:pt x="420" y="38"/>
                  </a:lnTo>
                  <a:lnTo>
                    <a:pt x="394" y="24"/>
                  </a:lnTo>
                  <a:lnTo>
                    <a:pt x="368" y="14"/>
                  </a:lnTo>
                  <a:lnTo>
                    <a:pt x="342" y="6"/>
                  </a:lnTo>
                  <a:lnTo>
                    <a:pt x="314" y="2"/>
                  </a:lnTo>
                  <a:lnTo>
                    <a:pt x="288" y="0"/>
                  </a:lnTo>
                  <a:lnTo>
                    <a:pt x="260" y="0"/>
                  </a:lnTo>
                  <a:lnTo>
                    <a:pt x="234" y="4"/>
                  </a:lnTo>
                  <a:lnTo>
                    <a:pt x="208" y="10"/>
                  </a:lnTo>
                  <a:lnTo>
                    <a:pt x="182" y="18"/>
                  </a:lnTo>
                  <a:lnTo>
                    <a:pt x="156" y="28"/>
                  </a:lnTo>
                  <a:lnTo>
                    <a:pt x="134" y="40"/>
                  </a:lnTo>
                  <a:lnTo>
                    <a:pt x="110" y="56"/>
                  </a:lnTo>
                  <a:lnTo>
                    <a:pt x="90" y="72"/>
                  </a:lnTo>
                  <a:lnTo>
                    <a:pt x="70" y="92"/>
                  </a:lnTo>
                  <a:lnTo>
                    <a:pt x="52" y="114"/>
                  </a:lnTo>
                  <a:lnTo>
                    <a:pt x="36" y="138"/>
                  </a:lnTo>
                  <a:lnTo>
                    <a:pt x="36" y="138"/>
                  </a:lnTo>
                  <a:lnTo>
                    <a:pt x="24" y="162"/>
                  </a:lnTo>
                  <a:lnTo>
                    <a:pt x="14" y="188"/>
                  </a:lnTo>
                  <a:lnTo>
                    <a:pt x="6" y="216"/>
                  </a:lnTo>
                  <a:lnTo>
                    <a:pt x="2" y="242"/>
                  </a:lnTo>
                  <a:lnTo>
                    <a:pt x="0" y="270"/>
                  </a:lnTo>
                  <a:lnTo>
                    <a:pt x="0" y="296"/>
                  </a:lnTo>
                  <a:lnTo>
                    <a:pt x="2" y="324"/>
                  </a:lnTo>
                  <a:lnTo>
                    <a:pt x="8" y="350"/>
                  </a:lnTo>
                  <a:lnTo>
                    <a:pt x="16" y="376"/>
                  </a:lnTo>
                  <a:lnTo>
                    <a:pt x="26" y="400"/>
                  </a:lnTo>
                  <a:lnTo>
                    <a:pt x="40" y="424"/>
                  </a:lnTo>
                  <a:lnTo>
                    <a:pt x="54" y="448"/>
                  </a:lnTo>
                  <a:lnTo>
                    <a:pt x="72" y="468"/>
                  </a:lnTo>
                  <a:lnTo>
                    <a:pt x="92" y="488"/>
                  </a:lnTo>
                  <a:lnTo>
                    <a:pt x="114" y="506"/>
                  </a:lnTo>
                  <a:lnTo>
                    <a:pt x="138" y="520"/>
                  </a:lnTo>
                  <a:lnTo>
                    <a:pt x="138" y="520"/>
                  </a:lnTo>
                  <a:lnTo>
                    <a:pt x="138" y="520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36"/>
            <p:cNvSpPr/>
            <p:nvPr/>
          </p:nvSpPr>
          <p:spPr bwMode="auto">
            <a:xfrm rot="554767">
              <a:off x="1518" y="5033"/>
              <a:ext cx="1652" cy="348"/>
            </a:xfrm>
            <a:custGeom>
              <a:avLst/>
              <a:gdLst>
                <a:gd name="T0" fmla="*/ 352 w 13028"/>
                <a:gd name="T1" fmla="*/ 2744 h 2750"/>
                <a:gd name="T2" fmla="*/ 940 w 13028"/>
                <a:gd name="T3" fmla="*/ 2640 h 2750"/>
                <a:gd name="T4" fmla="*/ 2480 w 13028"/>
                <a:gd name="T5" fmla="*/ 2370 h 2750"/>
                <a:gd name="T6" fmla="*/ 4630 w 13028"/>
                <a:gd name="T7" fmla="*/ 1990 h 2750"/>
                <a:gd name="T8" fmla="*/ 7054 w 13028"/>
                <a:gd name="T9" fmla="*/ 1562 h 2750"/>
                <a:gd name="T10" fmla="*/ 9414 w 13028"/>
                <a:gd name="T11" fmla="*/ 1146 h 2750"/>
                <a:gd name="T12" fmla="*/ 11372 w 13028"/>
                <a:gd name="T13" fmla="*/ 802 h 2750"/>
                <a:gd name="T14" fmla="*/ 12590 w 13028"/>
                <a:gd name="T15" fmla="*/ 586 h 2750"/>
                <a:gd name="T16" fmla="*/ 12824 w 13028"/>
                <a:gd name="T17" fmla="*/ 546 h 2750"/>
                <a:gd name="T18" fmla="*/ 12878 w 13028"/>
                <a:gd name="T19" fmla="*/ 528 h 2750"/>
                <a:gd name="T20" fmla="*/ 12924 w 13028"/>
                <a:gd name="T21" fmla="*/ 500 h 2750"/>
                <a:gd name="T22" fmla="*/ 12962 w 13028"/>
                <a:gd name="T23" fmla="*/ 460 h 2750"/>
                <a:gd name="T24" fmla="*/ 12992 w 13028"/>
                <a:gd name="T25" fmla="*/ 414 h 2750"/>
                <a:gd name="T26" fmla="*/ 13014 w 13028"/>
                <a:gd name="T27" fmla="*/ 362 h 2750"/>
                <a:gd name="T28" fmla="*/ 13026 w 13028"/>
                <a:gd name="T29" fmla="*/ 308 h 2750"/>
                <a:gd name="T30" fmla="*/ 13028 w 13028"/>
                <a:gd name="T31" fmla="*/ 254 h 2750"/>
                <a:gd name="T32" fmla="*/ 13020 w 13028"/>
                <a:gd name="T33" fmla="*/ 200 h 2750"/>
                <a:gd name="T34" fmla="*/ 13010 w 13028"/>
                <a:gd name="T35" fmla="*/ 172 h 2750"/>
                <a:gd name="T36" fmla="*/ 12984 w 13028"/>
                <a:gd name="T37" fmla="*/ 122 h 2750"/>
                <a:gd name="T38" fmla="*/ 12950 w 13028"/>
                <a:gd name="T39" fmla="*/ 80 h 2750"/>
                <a:gd name="T40" fmla="*/ 12910 w 13028"/>
                <a:gd name="T41" fmla="*/ 48 h 2750"/>
                <a:gd name="T42" fmla="*/ 12864 w 13028"/>
                <a:gd name="T43" fmla="*/ 24 h 2750"/>
                <a:gd name="T44" fmla="*/ 12814 w 13028"/>
                <a:gd name="T45" fmla="*/ 8 h 2750"/>
                <a:gd name="T46" fmla="*/ 12760 w 13028"/>
                <a:gd name="T47" fmla="*/ 0 h 2750"/>
                <a:gd name="T48" fmla="*/ 12704 w 13028"/>
                <a:gd name="T49" fmla="*/ 2 h 2750"/>
                <a:gd name="T50" fmla="*/ 12676 w 13028"/>
                <a:gd name="T51" fmla="*/ 6 h 2750"/>
                <a:gd name="T52" fmla="*/ 12088 w 13028"/>
                <a:gd name="T53" fmla="*/ 110 h 2750"/>
                <a:gd name="T54" fmla="*/ 10548 w 13028"/>
                <a:gd name="T55" fmla="*/ 380 h 2750"/>
                <a:gd name="T56" fmla="*/ 8398 w 13028"/>
                <a:gd name="T57" fmla="*/ 760 h 2750"/>
                <a:gd name="T58" fmla="*/ 5974 w 13028"/>
                <a:gd name="T59" fmla="*/ 1188 h 2750"/>
                <a:gd name="T60" fmla="*/ 3614 w 13028"/>
                <a:gd name="T61" fmla="*/ 1604 h 2750"/>
                <a:gd name="T62" fmla="*/ 1656 w 13028"/>
                <a:gd name="T63" fmla="*/ 1948 h 2750"/>
                <a:gd name="T64" fmla="*/ 438 w 13028"/>
                <a:gd name="T65" fmla="*/ 2164 h 2750"/>
                <a:gd name="T66" fmla="*/ 204 w 13028"/>
                <a:gd name="T67" fmla="*/ 2204 h 2750"/>
                <a:gd name="T68" fmla="*/ 150 w 13028"/>
                <a:gd name="T69" fmla="*/ 2222 h 2750"/>
                <a:gd name="T70" fmla="*/ 104 w 13028"/>
                <a:gd name="T71" fmla="*/ 2250 h 2750"/>
                <a:gd name="T72" fmla="*/ 66 w 13028"/>
                <a:gd name="T73" fmla="*/ 2290 h 2750"/>
                <a:gd name="T74" fmla="*/ 36 w 13028"/>
                <a:gd name="T75" fmla="*/ 2336 h 2750"/>
                <a:gd name="T76" fmla="*/ 14 w 13028"/>
                <a:gd name="T77" fmla="*/ 2386 h 2750"/>
                <a:gd name="T78" fmla="*/ 2 w 13028"/>
                <a:gd name="T79" fmla="*/ 2442 h 2750"/>
                <a:gd name="T80" fmla="*/ 0 w 13028"/>
                <a:gd name="T81" fmla="*/ 2496 h 2750"/>
                <a:gd name="T82" fmla="*/ 8 w 13028"/>
                <a:gd name="T83" fmla="*/ 2548 h 2750"/>
                <a:gd name="T84" fmla="*/ 18 w 13028"/>
                <a:gd name="T85" fmla="*/ 2578 h 2750"/>
                <a:gd name="T86" fmla="*/ 44 w 13028"/>
                <a:gd name="T87" fmla="*/ 2628 h 2750"/>
                <a:gd name="T88" fmla="*/ 78 w 13028"/>
                <a:gd name="T89" fmla="*/ 2670 h 2750"/>
                <a:gd name="T90" fmla="*/ 118 w 13028"/>
                <a:gd name="T91" fmla="*/ 2702 h 2750"/>
                <a:gd name="T92" fmla="*/ 164 w 13028"/>
                <a:gd name="T93" fmla="*/ 2726 h 2750"/>
                <a:gd name="T94" fmla="*/ 214 w 13028"/>
                <a:gd name="T95" fmla="*/ 2742 h 2750"/>
                <a:gd name="T96" fmla="*/ 268 w 13028"/>
                <a:gd name="T97" fmla="*/ 2750 h 2750"/>
                <a:gd name="T98" fmla="*/ 324 w 13028"/>
                <a:gd name="T99" fmla="*/ 2748 h 2750"/>
                <a:gd name="T100" fmla="*/ 352 w 13028"/>
                <a:gd name="T101" fmla="*/ 2744 h 27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028" h="2750">
                  <a:moveTo>
                    <a:pt x="352" y="2744"/>
                  </a:moveTo>
                  <a:lnTo>
                    <a:pt x="352" y="2744"/>
                  </a:lnTo>
                  <a:lnTo>
                    <a:pt x="940" y="2640"/>
                  </a:lnTo>
                  <a:lnTo>
                    <a:pt x="940" y="2640"/>
                  </a:lnTo>
                  <a:lnTo>
                    <a:pt x="2480" y="2370"/>
                  </a:lnTo>
                  <a:lnTo>
                    <a:pt x="2480" y="2370"/>
                  </a:lnTo>
                  <a:lnTo>
                    <a:pt x="4630" y="1990"/>
                  </a:lnTo>
                  <a:lnTo>
                    <a:pt x="4630" y="1990"/>
                  </a:lnTo>
                  <a:lnTo>
                    <a:pt x="7054" y="1562"/>
                  </a:lnTo>
                  <a:lnTo>
                    <a:pt x="7054" y="1562"/>
                  </a:lnTo>
                  <a:lnTo>
                    <a:pt x="9414" y="1146"/>
                  </a:lnTo>
                  <a:lnTo>
                    <a:pt x="9414" y="1146"/>
                  </a:lnTo>
                  <a:lnTo>
                    <a:pt x="11372" y="802"/>
                  </a:lnTo>
                  <a:lnTo>
                    <a:pt x="11372" y="802"/>
                  </a:lnTo>
                  <a:lnTo>
                    <a:pt x="12590" y="586"/>
                  </a:lnTo>
                  <a:lnTo>
                    <a:pt x="12590" y="586"/>
                  </a:lnTo>
                  <a:lnTo>
                    <a:pt x="12824" y="546"/>
                  </a:lnTo>
                  <a:lnTo>
                    <a:pt x="12824" y="546"/>
                  </a:lnTo>
                  <a:lnTo>
                    <a:pt x="12852" y="538"/>
                  </a:lnTo>
                  <a:lnTo>
                    <a:pt x="12878" y="528"/>
                  </a:lnTo>
                  <a:lnTo>
                    <a:pt x="12902" y="516"/>
                  </a:lnTo>
                  <a:lnTo>
                    <a:pt x="12924" y="500"/>
                  </a:lnTo>
                  <a:lnTo>
                    <a:pt x="12944" y="482"/>
                  </a:lnTo>
                  <a:lnTo>
                    <a:pt x="12962" y="460"/>
                  </a:lnTo>
                  <a:lnTo>
                    <a:pt x="12978" y="438"/>
                  </a:lnTo>
                  <a:lnTo>
                    <a:pt x="12992" y="414"/>
                  </a:lnTo>
                  <a:lnTo>
                    <a:pt x="13004" y="390"/>
                  </a:lnTo>
                  <a:lnTo>
                    <a:pt x="13014" y="362"/>
                  </a:lnTo>
                  <a:lnTo>
                    <a:pt x="13022" y="336"/>
                  </a:lnTo>
                  <a:lnTo>
                    <a:pt x="13026" y="308"/>
                  </a:lnTo>
                  <a:lnTo>
                    <a:pt x="13028" y="282"/>
                  </a:lnTo>
                  <a:lnTo>
                    <a:pt x="13028" y="254"/>
                  </a:lnTo>
                  <a:lnTo>
                    <a:pt x="13026" y="226"/>
                  </a:lnTo>
                  <a:lnTo>
                    <a:pt x="13020" y="200"/>
                  </a:lnTo>
                  <a:lnTo>
                    <a:pt x="13020" y="200"/>
                  </a:lnTo>
                  <a:lnTo>
                    <a:pt x="13010" y="172"/>
                  </a:lnTo>
                  <a:lnTo>
                    <a:pt x="12998" y="146"/>
                  </a:lnTo>
                  <a:lnTo>
                    <a:pt x="12984" y="122"/>
                  </a:lnTo>
                  <a:lnTo>
                    <a:pt x="12968" y="100"/>
                  </a:lnTo>
                  <a:lnTo>
                    <a:pt x="12950" y="80"/>
                  </a:lnTo>
                  <a:lnTo>
                    <a:pt x="12932" y="62"/>
                  </a:lnTo>
                  <a:lnTo>
                    <a:pt x="12910" y="48"/>
                  </a:lnTo>
                  <a:lnTo>
                    <a:pt x="12888" y="34"/>
                  </a:lnTo>
                  <a:lnTo>
                    <a:pt x="12864" y="24"/>
                  </a:lnTo>
                  <a:lnTo>
                    <a:pt x="12838" y="14"/>
                  </a:lnTo>
                  <a:lnTo>
                    <a:pt x="12814" y="8"/>
                  </a:lnTo>
                  <a:lnTo>
                    <a:pt x="12786" y="2"/>
                  </a:lnTo>
                  <a:lnTo>
                    <a:pt x="12760" y="0"/>
                  </a:lnTo>
                  <a:lnTo>
                    <a:pt x="12732" y="0"/>
                  </a:lnTo>
                  <a:lnTo>
                    <a:pt x="12704" y="2"/>
                  </a:lnTo>
                  <a:lnTo>
                    <a:pt x="12676" y="6"/>
                  </a:lnTo>
                  <a:lnTo>
                    <a:pt x="12676" y="6"/>
                  </a:lnTo>
                  <a:lnTo>
                    <a:pt x="12088" y="110"/>
                  </a:lnTo>
                  <a:lnTo>
                    <a:pt x="12088" y="110"/>
                  </a:lnTo>
                  <a:lnTo>
                    <a:pt x="10548" y="380"/>
                  </a:lnTo>
                  <a:lnTo>
                    <a:pt x="10548" y="380"/>
                  </a:lnTo>
                  <a:lnTo>
                    <a:pt x="8398" y="760"/>
                  </a:lnTo>
                  <a:lnTo>
                    <a:pt x="8398" y="760"/>
                  </a:lnTo>
                  <a:lnTo>
                    <a:pt x="5974" y="1188"/>
                  </a:lnTo>
                  <a:lnTo>
                    <a:pt x="5974" y="1188"/>
                  </a:lnTo>
                  <a:lnTo>
                    <a:pt x="3614" y="1604"/>
                  </a:lnTo>
                  <a:lnTo>
                    <a:pt x="3614" y="1604"/>
                  </a:lnTo>
                  <a:lnTo>
                    <a:pt x="1656" y="1948"/>
                  </a:lnTo>
                  <a:lnTo>
                    <a:pt x="1656" y="1948"/>
                  </a:lnTo>
                  <a:lnTo>
                    <a:pt x="438" y="2164"/>
                  </a:lnTo>
                  <a:lnTo>
                    <a:pt x="438" y="2164"/>
                  </a:lnTo>
                  <a:lnTo>
                    <a:pt x="204" y="2204"/>
                  </a:lnTo>
                  <a:lnTo>
                    <a:pt x="204" y="2204"/>
                  </a:lnTo>
                  <a:lnTo>
                    <a:pt x="176" y="2212"/>
                  </a:lnTo>
                  <a:lnTo>
                    <a:pt x="150" y="2222"/>
                  </a:lnTo>
                  <a:lnTo>
                    <a:pt x="126" y="2234"/>
                  </a:lnTo>
                  <a:lnTo>
                    <a:pt x="104" y="2250"/>
                  </a:lnTo>
                  <a:lnTo>
                    <a:pt x="84" y="2268"/>
                  </a:lnTo>
                  <a:lnTo>
                    <a:pt x="66" y="2290"/>
                  </a:lnTo>
                  <a:lnTo>
                    <a:pt x="50" y="2312"/>
                  </a:lnTo>
                  <a:lnTo>
                    <a:pt x="36" y="2336"/>
                  </a:lnTo>
                  <a:lnTo>
                    <a:pt x="24" y="2360"/>
                  </a:lnTo>
                  <a:lnTo>
                    <a:pt x="14" y="2386"/>
                  </a:lnTo>
                  <a:lnTo>
                    <a:pt x="6" y="2414"/>
                  </a:lnTo>
                  <a:lnTo>
                    <a:pt x="2" y="2442"/>
                  </a:lnTo>
                  <a:lnTo>
                    <a:pt x="0" y="2468"/>
                  </a:lnTo>
                  <a:lnTo>
                    <a:pt x="0" y="2496"/>
                  </a:lnTo>
                  <a:lnTo>
                    <a:pt x="2" y="2522"/>
                  </a:lnTo>
                  <a:lnTo>
                    <a:pt x="8" y="2548"/>
                  </a:lnTo>
                  <a:lnTo>
                    <a:pt x="8" y="2548"/>
                  </a:lnTo>
                  <a:lnTo>
                    <a:pt x="18" y="2578"/>
                  </a:lnTo>
                  <a:lnTo>
                    <a:pt x="30" y="2604"/>
                  </a:lnTo>
                  <a:lnTo>
                    <a:pt x="44" y="2628"/>
                  </a:lnTo>
                  <a:lnTo>
                    <a:pt x="60" y="2650"/>
                  </a:lnTo>
                  <a:lnTo>
                    <a:pt x="78" y="2670"/>
                  </a:lnTo>
                  <a:lnTo>
                    <a:pt x="96" y="2686"/>
                  </a:lnTo>
                  <a:lnTo>
                    <a:pt x="118" y="2702"/>
                  </a:lnTo>
                  <a:lnTo>
                    <a:pt x="140" y="2716"/>
                  </a:lnTo>
                  <a:lnTo>
                    <a:pt x="164" y="2726"/>
                  </a:lnTo>
                  <a:lnTo>
                    <a:pt x="190" y="2736"/>
                  </a:lnTo>
                  <a:lnTo>
                    <a:pt x="214" y="2742"/>
                  </a:lnTo>
                  <a:lnTo>
                    <a:pt x="242" y="2748"/>
                  </a:lnTo>
                  <a:lnTo>
                    <a:pt x="268" y="2750"/>
                  </a:lnTo>
                  <a:lnTo>
                    <a:pt x="296" y="2750"/>
                  </a:lnTo>
                  <a:lnTo>
                    <a:pt x="324" y="2748"/>
                  </a:lnTo>
                  <a:lnTo>
                    <a:pt x="352" y="2744"/>
                  </a:lnTo>
                  <a:lnTo>
                    <a:pt x="352" y="2744"/>
                  </a:lnTo>
                  <a:lnTo>
                    <a:pt x="352" y="2744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37"/>
            <p:cNvSpPr/>
            <p:nvPr/>
          </p:nvSpPr>
          <p:spPr bwMode="auto">
            <a:xfrm>
              <a:off x="1614" y="4771"/>
              <a:ext cx="1460" cy="873"/>
            </a:xfrm>
            <a:custGeom>
              <a:avLst/>
              <a:gdLst>
                <a:gd name="T0" fmla="*/ 420 w 11524"/>
                <a:gd name="T1" fmla="*/ 6852 h 6890"/>
                <a:gd name="T2" fmla="*/ 824 w 11524"/>
                <a:gd name="T3" fmla="*/ 6620 h 6890"/>
                <a:gd name="T4" fmla="*/ 1902 w 11524"/>
                <a:gd name="T5" fmla="*/ 5996 h 6890"/>
                <a:gd name="T6" fmla="*/ 3454 w 11524"/>
                <a:gd name="T7" fmla="*/ 5102 h 6890"/>
                <a:gd name="T8" fmla="*/ 5274 w 11524"/>
                <a:gd name="T9" fmla="*/ 4050 h 6890"/>
                <a:gd name="T10" fmla="*/ 7160 w 11524"/>
                <a:gd name="T11" fmla="*/ 2960 h 6890"/>
                <a:gd name="T12" fmla="*/ 8912 w 11524"/>
                <a:gd name="T13" fmla="*/ 1950 h 6890"/>
                <a:gd name="T14" fmla="*/ 10328 w 11524"/>
                <a:gd name="T15" fmla="*/ 1132 h 6890"/>
                <a:gd name="T16" fmla="*/ 11204 w 11524"/>
                <a:gd name="T17" fmla="*/ 626 h 6890"/>
                <a:gd name="T18" fmla="*/ 11388 w 11524"/>
                <a:gd name="T19" fmla="*/ 520 h 6890"/>
                <a:gd name="T20" fmla="*/ 11432 w 11524"/>
                <a:gd name="T21" fmla="*/ 488 h 6890"/>
                <a:gd name="T22" fmla="*/ 11470 w 11524"/>
                <a:gd name="T23" fmla="*/ 448 h 6890"/>
                <a:gd name="T24" fmla="*/ 11498 w 11524"/>
                <a:gd name="T25" fmla="*/ 400 h 6890"/>
                <a:gd name="T26" fmla="*/ 11516 w 11524"/>
                <a:gd name="T27" fmla="*/ 350 h 6890"/>
                <a:gd name="T28" fmla="*/ 11524 w 11524"/>
                <a:gd name="T29" fmla="*/ 296 h 6890"/>
                <a:gd name="T30" fmla="*/ 11522 w 11524"/>
                <a:gd name="T31" fmla="*/ 242 h 6890"/>
                <a:gd name="T32" fmla="*/ 11510 w 11524"/>
                <a:gd name="T33" fmla="*/ 188 h 6890"/>
                <a:gd name="T34" fmla="*/ 11488 w 11524"/>
                <a:gd name="T35" fmla="*/ 138 h 6890"/>
                <a:gd name="T36" fmla="*/ 11472 w 11524"/>
                <a:gd name="T37" fmla="*/ 114 h 6890"/>
                <a:gd name="T38" fmla="*/ 11434 w 11524"/>
                <a:gd name="T39" fmla="*/ 72 h 6890"/>
                <a:gd name="T40" fmla="*/ 11390 w 11524"/>
                <a:gd name="T41" fmla="*/ 40 h 6890"/>
                <a:gd name="T42" fmla="*/ 11342 w 11524"/>
                <a:gd name="T43" fmla="*/ 18 h 6890"/>
                <a:gd name="T44" fmla="*/ 11290 w 11524"/>
                <a:gd name="T45" fmla="*/ 4 h 6890"/>
                <a:gd name="T46" fmla="*/ 11236 w 11524"/>
                <a:gd name="T47" fmla="*/ 0 h 6890"/>
                <a:gd name="T48" fmla="*/ 11182 w 11524"/>
                <a:gd name="T49" fmla="*/ 6 h 6890"/>
                <a:gd name="T50" fmla="*/ 11130 w 11524"/>
                <a:gd name="T51" fmla="*/ 24 h 6890"/>
                <a:gd name="T52" fmla="*/ 11104 w 11524"/>
                <a:gd name="T53" fmla="*/ 38 h 6890"/>
                <a:gd name="T54" fmla="*/ 10700 w 11524"/>
                <a:gd name="T55" fmla="*/ 270 h 6890"/>
                <a:gd name="T56" fmla="*/ 9622 w 11524"/>
                <a:gd name="T57" fmla="*/ 894 h 6890"/>
                <a:gd name="T58" fmla="*/ 8070 w 11524"/>
                <a:gd name="T59" fmla="*/ 1788 h 6890"/>
                <a:gd name="T60" fmla="*/ 6250 w 11524"/>
                <a:gd name="T61" fmla="*/ 2840 h 6890"/>
                <a:gd name="T62" fmla="*/ 4364 w 11524"/>
                <a:gd name="T63" fmla="*/ 3928 h 6890"/>
                <a:gd name="T64" fmla="*/ 2612 w 11524"/>
                <a:gd name="T65" fmla="*/ 4940 h 6890"/>
                <a:gd name="T66" fmla="*/ 1196 w 11524"/>
                <a:gd name="T67" fmla="*/ 5758 h 6890"/>
                <a:gd name="T68" fmla="*/ 320 w 11524"/>
                <a:gd name="T69" fmla="*/ 6262 h 6890"/>
                <a:gd name="T70" fmla="*/ 138 w 11524"/>
                <a:gd name="T71" fmla="*/ 6370 h 6890"/>
                <a:gd name="T72" fmla="*/ 92 w 11524"/>
                <a:gd name="T73" fmla="*/ 6402 h 6890"/>
                <a:gd name="T74" fmla="*/ 54 w 11524"/>
                <a:gd name="T75" fmla="*/ 6442 h 6890"/>
                <a:gd name="T76" fmla="*/ 26 w 11524"/>
                <a:gd name="T77" fmla="*/ 6490 h 6890"/>
                <a:gd name="T78" fmla="*/ 8 w 11524"/>
                <a:gd name="T79" fmla="*/ 6540 h 6890"/>
                <a:gd name="T80" fmla="*/ 0 w 11524"/>
                <a:gd name="T81" fmla="*/ 6594 h 6890"/>
                <a:gd name="T82" fmla="*/ 2 w 11524"/>
                <a:gd name="T83" fmla="*/ 6648 h 6890"/>
                <a:gd name="T84" fmla="*/ 14 w 11524"/>
                <a:gd name="T85" fmla="*/ 6702 h 6890"/>
                <a:gd name="T86" fmla="*/ 36 w 11524"/>
                <a:gd name="T87" fmla="*/ 6752 h 6890"/>
                <a:gd name="T88" fmla="*/ 52 w 11524"/>
                <a:gd name="T89" fmla="*/ 6776 h 6890"/>
                <a:gd name="T90" fmla="*/ 90 w 11524"/>
                <a:gd name="T91" fmla="*/ 6818 h 6890"/>
                <a:gd name="T92" fmla="*/ 134 w 11524"/>
                <a:gd name="T93" fmla="*/ 6850 h 6890"/>
                <a:gd name="T94" fmla="*/ 182 w 11524"/>
                <a:gd name="T95" fmla="*/ 6872 h 6890"/>
                <a:gd name="T96" fmla="*/ 234 w 11524"/>
                <a:gd name="T97" fmla="*/ 6886 h 6890"/>
                <a:gd name="T98" fmla="*/ 288 w 11524"/>
                <a:gd name="T99" fmla="*/ 6890 h 6890"/>
                <a:gd name="T100" fmla="*/ 342 w 11524"/>
                <a:gd name="T101" fmla="*/ 6884 h 6890"/>
                <a:gd name="T102" fmla="*/ 394 w 11524"/>
                <a:gd name="T103" fmla="*/ 6866 h 6890"/>
                <a:gd name="T104" fmla="*/ 420 w 11524"/>
                <a:gd name="T105" fmla="*/ 6852 h 6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524" h="6890">
                  <a:moveTo>
                    <a:pt x="420" y="6852"/>
                  </a:moveTo>
                  <a:lnTo>
                    <a:pt x="420" y="6852"/>
                  </a:lnTo>
                  <a:lnTo>
                    <a:pt x="824" y="6620"/>
                  </a:lnTo>
                  <a:lnTo>
                    <a:pt x="824" y="6620"/>
                  </a:lnTo>
                  <a:lnTo>
                    <a:pt x="1902" y="5996"/>
                  </a:lnTo>
                  <a:lnTo>
                    <a:pt x="1902" y="5996"/>
                  </a:lnTo>
                  <a:lnTo>
                    <a:pt x="3454" y="5102"/>
                  </a:lnTo>
                  <a:lnTo>
                    <a:pt x="3454" y="5102"/>
                  </a:lnTo>
                  <a:lnTo>
                    <a:pt x="5274" y="4050"/>
                  </a:lnTo>
                  <a:lnTo>
                    <a:pt x="5274" y="4050"/>
                  </a:lnTo>
                  <a:lnTo>
                    <a:pt x="7160" y="2960"/>
                  </a:lnTo>
                  <a:lnTo>
                    <a:pt x="7160" y="2960"/>
                  </a:lnTo>
                  <a:lnTo>
                    <a:pt x="8912" y="1950"/>
                  </a:lnTo>
                  <a:lnTo>
                    <a:pt x="8912" y="1950"/>
                  </a:lnTo>
                  <a:lnTo>
                    <a:pt x="10328" y="1132"/>
                  </a:lnTo>
                  <a:lnTo>
                    <a:pt x="10328" y="1132"/>
                  </a:lnTo>
                  <a:lnTo>
                    <a:pt x="11204" y="626"/>
                  </a:lnTo>
                  <a:lnTo>
                    <a:pt x="11204" y="626"/>
                  </a:lnTo>
                  <a:lnTo>
                    <a:pt x="11388" y="520"/>
                  </a:lnTo>
                  <a:lnTo>
                    <a:pt x="11388" y="520"/>
                  </a:lnTo>
                  <a:lnTo>
                    <a:pt x="11410" y="506"/>
                  </a:lnTo>
                  <a:lnTo>
                    <a:pt x="11432" y="488"/>
                  </a:lnTo>
                  <a:lnTo>
                    <a:pt x="11452" y="468"/>
                  </a:lnTo>
                  <a:lnTo>
                    <a:pt x="11470" y="448"/>
                  </a:lnTo>
                  <a:lnTo>
                    <a:pt x="11484" y="424"/>
                  </a:lnTo>
                  <a:lnTo>
                    <a:pt x="11498" y="400"/>
                  </a:lnTo>
                  <a:lnTo>
                    <a:pt x="11508" y="376"/>
                  </a:lnTo>
                  <a:lnTo>
                    <a:pt x="11516" y="350"/>
                  </a:lnTo>
                  <a:lnTo>
                    <a:pt x="11522" y="324"/>
                  </a:lnTo>
                  <a:lnTo>
                    <a:pt x="11524" y="296"/>
                  </a:lnTo>
                  <a:lnTo>
                    <a:pt x="11524" y="270"/>
                  </a:lnTo>
                  <a:lnTo>
                    <a:pt x="11522" y="242"/>
                  </a:lnTo>
                  <a:lnTo>
                    <a:pt x="11518" y="216"/>
                  </a:lnTo>
                  <a:lnTo>
                    <a:pt x="11510" y="188"/>
                  </a:lnTo>
                  <a:lnTo>
                    <a:pt x="11500" y="162"/>
                  </a:lnTo>
                  <a:lnTo>
                    <a:pt x="11488" y="138"/>
                  </a:lnTo>
                  <a:lnTo>
                    <a:pt x="11488" y="138"/>
                  </a:lnTo>
                  <a:lnTo>
                    <a:pt x="11472" y="114"/>
                  </a:lnTo>
                  <a:lnTo>
                    <a:pt x="11454" y="92"/>
                  </a:lnTo>
                  <a:lnTo>
                    <a:pt x="11434" y="72"/>
                  </a:lnTo>
                  <a:lnTo>
                    <a:pt x="11414" y="56"/>
                  </a:lnTo>
                  <a:lnTo>
                    <a:pt x="11390" y="40"/>
                  </a:lnTo>
                  <a:lnTo>
                    <a:pt x="11368" y="28"/>
                  </a:lnTo>
                  <a:lnTo>
                    <a:pt x="11342" y="18"/>
                  </a:lnTo>
                  <a:lnTo>
                    <a:pt x="11316" y="10"/>
                  </a:lnTo>
                  <a:lnTo>
                    <a:pt x="11290" y="4"/>
                  </a:lnTo>
                  <a:lnTo>
                    <a:pt x="11264" y="0"/>
                  </a:lnTo>
                  <a:lnTo>
                    <a:pt x="11236" y="0"/>
                  </a:lnTo>
                  <a:lnTo>
                    <a:pt x="11210" y="2"/>
                  </a:lnTo>
                  <a:lnTo>
                    <a:pt x="11182" y="6"/>
                  </a:lnTo>
                  <a:lnTo>
                    <a:pt x="11156" y="14"/>
                  </a:lnTo>
                  <a:lnTo>
                    <a:pt x="11130" y="24"/>
                  </a:lnTo>
                  <a:lnTo>
                    <a:pt x="11104" y="38"/>
                  </a:lnTo>
                  <a:lnTo>
                    <a:pt x="11104" y="38"/>
                  </a:lnTo>
                  <a:lnTo>
                    <a:pt x="10700" y="270"/>
                  </a:lnTo>
                  <a:lnTo>
                    <a:pt x="10700" y="270"/>
                  </a:lnTo>
                  <a:lnTo>
                    <a:pt x="9622" y="894"/>
                  </a:lnTo>
                  <a:lnTo>
                    <a:pt x="9622" y="894"/>
                  </a:lnTo>
                  <a:lnTo>
                    <a:pt x="8070" y="1788"/>
                  </a:lnTo>
                  <a:lnTo>
                    <a:pt x="8070" y="1788"/>
                  </a:lnTo>
                  <a:lnTo>
                    <a:pt x="6250" y="2840"/>
                  </a:lnTo>
                  <a:lnTo>
                    <a:pt x="6250" y="2840"/>
                  </a:lnTo>
                  <a:lnTo>
                    <a:pt x="4364" y="3928"/>
                  </a:lnTo>
                  <a:lnTo>
                    <a:pt x="4364" y="3928"/>
                  </a:lnTo>
                  <a:lnTo>
                    <a:pt x="2612" y="4940"/>
                  </a:lnTo>
                  <a:lnTo>
                    <a:pt x="2612" y="4940"/>
                  </a:lnTo>
                  <a:lnTo>
                    <a:pt x="1196" y="5758"/>
                  </a:lnTo>
                  <a:lnTo>
                    <a:pt x="1196" y="5758"/>
                  </a:lnTo>
                  <a:lnTo>
                    <a:pt x="320" y="6262"/>
                  </a:lnTo>
                  <a:lnTo>
                    <a:pt x="320" y="6262"/>
                  </a:lnTo>
                  <a:lnTo>
                    <a:pt x="138" y="6370"/>
                  </a:lnTo>
                  <a:lnTo>
                    <a:pt x="138" y="6370"/>
                  </a:lnTo>
                  <a:lnTo>
                    <a:pt x="114" y="6384"/>
                  </a:lnTo>
                  <a:lnTo>
                    <a:pt x="92" y="6402"/>
                  </a:lnTo>
                  <a:lnTo>
                    <a:pt x="72" y="6422"/>
                  </a:lnTo>
                  <a:lnTo>
                    <a:pt x="54" y="6442"/>
                  </a:lnTo>
                  <a:lnTo>
                    <a:pt x="40" y="6466"/>
                  </a:lnTo>
                  <a:lnTo>
                    <a:pt x="26" y="6490"/>
                  </a:lnTo>
                  <a:lnTo>
                    <a:pt x="16" y="6514"/>
                  </a:lnTo>
                  <a:lnTo>
                    <a:pt x="8" y="6540"/>
                  </a:lnTo>
                  <a:lnTo>
                    <a:pt x="2" y="6566"/>
                  </a:lnTo>
                  <a:lnTo>
                    <a:pt x="0" y="6594"/>
                  </a:lnTo>
                  <a:lnTo>
                    <a:pt x="0" y="6620"/>
                  </a:lnTo>
                  <a:lnTo>
                    <a:pt x="2" y="6648"/>
                  </a:lnTo>
                  <a:lnTo>
                    <a:pt x="6" y="6674"/>
                  </a:lnTo>
                  <a:lnTo>
                    <a:pt x="14" y="6702"/>
                  </a:lnTo>
                  <a:lnTo>
                    <a:pt x="24" y="6728"/>
                  </a:lnTo>
                  <a:lnTo>
                    <a:pt x="36" y="6752"/>
                  </a:lnTo>
                  <a:lnTo>
                    <a:pt x="36" y="6752"/>
                  </a:lnTo>
                  <a:lnTo>
                    <a:pt x="52" y="6776"/>
                  </a:lnTo>
                  <a:lnTo>
                    <a:pt x="70" y="6798"/>
                  </a:lnTo>
                  <a:lnTo>
                    <a:pt x="90" y="6818"/>
                  </a:lnTo>
                  <a:lnTo>
                    <a:pt x="110" y="6834"/>
                  </a:lnTo>
                  <a:lnTo>
                    <a:pt x="134" y="6850"/>
                  </a:lnTo>
                  <a:lnTo>
                    <a:pt x="156" y="6862"/>
                  </a:lnTo>
                  <a:lnTo>
                    <a:pt x="182" y="6872"/>
                  </a:lnTo>
                  <a:lnTo>
                    <a:pt x="208" y="6880"/>
                  </a:lnTo>
                  <a:lnTo>
                    <a:pt x="234" y="6886"/>
                  </a:lnTo>
                  <a:lnTo>
                    <a:pt x="260" y="6890"/>
                  </a:lnTo>
                  <a:lnTo>
                    <a:pt x="288" y="6890"/>
                  </a:lnTo>
                  <a:lnTo>
                    <a:pt x="314" y="6888"/>
                  </a:lnTo>
                  <a:lnTo>
                    <a:pt x="342" y="6884"/>
                  </a:lnTo>
                  <a:lnTo>
                    <a:pt x="368" y="6876"/>
                  </a:lnTo>
                  <a:lnTo>
                    <a:pt x="394" y="6866"/>
                  </a:lnTo>
                  <a:lnTo>
                    <a:pt x="420" y="6852"/>
                  </a:lnTo>
                  <a:lnTo>
                    <a:pt x="420" y="6852"/>
                  </a:lnTo>
                  <a:lnTo>
                    <a:pt x="420" y="6852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38"/>
            <p:cNvSpPr/>
            <p:nvPr/>
          </p:nvSpPr>
          <p:spPr bwMode="auto">
            <a:xfrm>
              <a:off x="1908" y="4477"/>
              <a:ext cx="872" cy="1461"/>
            </a:xfrm>
            <a:custGeom>
              <a:avLst/>
              <a:gdLst>
                <a:gd name="T0" fmla="*/ 520 w 6888"/>
                <a:gd name="T1" fmla="*/ 11388 h 11526"/>
                <a:gd name="T2" fmla="*/ 754 w 6888"/>
                <a:gd name="T3" fmla="*/ 10984 h 11526"/>
                <a:gd name="T4" fmla="*/ 1376 w 6888"/>
                <a:gd name="T5" fmla="*/ 9904 h 11526"/>
                <a:gd name="T6" fmla="*/ 2272 w 6888"/>
                <a:gd name="T7" fmla="*/ 8354 h 11526"/>
                <a:gd name="T8" fmla="*/ 3322 w 6888"/>
                <a:gd name="T9" fmla="*/ 6534 h 11526"/>
                <a:gd name="T10" fmla="*/ 4412 w 6888"/>
                <a:gd name="T11" fmla="*/ 4646 h 11526"/>
                <a:gd name="T12" fmla="*/ 5424 w 6888"/>
                <a:gd name="T13" fmla="*/ 2894 h 11526"/>
                <a:gd name="T14" fmla="*/ 6240 w 6888"/>
                <a:gd name="T15" fmla="*/ 1480 h 11526"/>
                <a:gd name="T16" fmla="*/ 6746 w 6888"/>
                <a:gd name="T17" fmla="*/ 604 h 11526"/>
                <a:gd name="T18" fmla="*/ 6852 w 6888"/>
                <a:gd name="T19" fmla="*/ 420 h 11526"/>
                <a:gd name="T20" fmla="*/ 6874 w 6888"/>
                <a:gd name="T21" fmla="*/ 370 h 11526"/>
                <a:gd name="T22" fmla="*/ 6886 w 6888"/>
                <a:gd name="T23" fmla="*/ 316 h 11526"/>
                <a:gd name="T24" fmla="*/ 6888 w 6888"/>
                <a:gd name="T25" fmla="*/ 262 h 11526"/>
                <a:gd name="T26" fmla="*/ 6880 w 6888"/>
                <a:gd name="T27" fmla="*/ 208 h 11526"/>
                <a:gd name="T28" fmla="*/ 6862 w 6888"/>
                <a:gd name="T29" fmla="*/ 158 h 11526"/>
                <a:gd name="T30" fmla="*/ 6834 w 6888"/>
                <a:gd name="T31" fmla="*/ 112 h 11526"/>
                <a:gd name="T32" fmla="*/ 6796 w 6888"/>
                <a:gd name="T33" fmla="*/ 70 h 11526"/>
                <a:gd name="T34" fmla="*/ 6752 w 6888"/>
                <a:gd name="T35" fmla="*/ 38 h 11526"/>
                <a:gd name="T36" fmla="*/ 6726 w 6888"/>
                <a:gd name="T37" fmla="*/ 24 h 11526"/>
                <a:gd name="T38" fmla="*/ 6674 w 6888"/>
                <a:gd name="T39" fmla="*/ 6 h 11526"/>
                <a:gd name="T40" fmla="*/ 6620 w 6888"/>
                <a:gd name="T41" fmla="*/ 0 h 11526"/>
                <a:gd name="T42" fmla="*/ 6566 w 6888"/>
                <a:gd name="T43" fmla="*/ 4 h 11526"/>
                <a:gd name="T44" fmla="*/ 6514 w 6888"/>
                <a:gd name="T45" fmla="*/ 18 h 11526"/>
                <a:gd name="T46" fmla="*/ 6464 w 6888"/>
                <a:gd name="T47" fmla="*/ 40 h 11526"/>
                <a:gd name="T48" fmla="*/ 6420 w 6888"/>
                <a:gd name="T49" fmla="*/ 74 h 11526"/>
                <a:gd name="T50" fmla="*/ 6384 w 6888"/>
                <a:gd name="T51" fmla="*/ 114 h 11526"/>
                <a:gd name="T52" fmla="*/ 6368 w 6888"/>
                <a:gd name="T53" fmla="*/ 138 h 11526"/>
                <a:gd name="T54" fmla="*/ 6134 w 6888"/>
                <a:gd name="T55" fmla="*/ 542 h 11526"/>
                <a:gd name="T56" fmla="*/ 5512 w 6888"/>
                <a:gd name="T57" fmla="*/ 1622 h 11526"/>
                <a:gd name="T58" fmla="*/ 4616 w 6888"/>
                <a:gd name="T59" fmla="*/ 3172 h 11526"/>
                <a:gd name="T60" fmla="*/ 3566 w 6888"/>
                <a:gd name="T61" fmla="*/ 4992 h 11526"/>
                <a:gd name="T62" fmla="*/ 2476 w 6888"/>
                <a:gd name="T63" fmla="*/ 6878 h 11526"/>
                <a:gd name="T64" fmla="*/ 1464 w 6888"/>
                <a:gd name="T65" fmla="*/ 8632 h 11526"/>
                <a:gd name="T66" fmla="*/ 648 w 6888"/>
                <a:gd name="T67" fmla="*/ 10046 h 11526"/>
                <a:gd name="T68" fmla="*/ 142 w 6888"/>
                <a:gd name="T69" fmla="*/ 10922 h 11526"/>
                <a:gd name="T70" fmla="*/ 36 w 6888"/>
                <a:gd name="T71" fmla="*/ 11106 h 11526"/>
                <a:gd name="T72" fmla="*/ 14 w 6888"/>
                <a:gd name="T73" fmla="*/ 11156 h 11526"/>
                <a:gd name="T74" fmla="*/ 2 w 6888"/>
                <a:gd name="T75" fmla="*/ 11210 h 11526"/>
                <a:gd name="T76" fmla="*/ 0 w 6888"/>
                <a:gd name="T77" fmla="*/ 11264 h 11526"/>
                <a:gd name="T78" fmla="*/ 8 w 6888"/>
                <a:gd name="T79" fmla="*/ 11318 h 11526"/>
                <a:gd name="T80" fmla="*/ 26 w 6888"/>
                <a:gd name="T81" fmla="*/ 11368 h 11526"/>
                <a:gd name="T82" fmla="*/ 54 w 6888"/>
                <a:gd name="T83" fmla="*/ 11414 h 11526"/>
                <a:gd name="T84" fmla="*/ 92 w 6888"/>
                <a:gd name="T85" fmla="*/ 11456 h 11526"/>
                <a:gd name="T86" fmla="*/ 136 w 6888"/>
                <a:gd name="T87" fmla="*/ 11488 h 11526"/>
                <a:gd name="T88" fmla="*/ 162 w 6888"/>
                <a:gd name="T89" fmla="*/ 11502 h 11526"/>
                <a:gd name="T90" fmla="*/ 214 w 6888"/>
                <a:gd name="T91" fmla="*/ 11518 h 11526"/>
                <a:gd name="T92" fmla="*/ 268 w 6888"/>
                <a:gd name="T93" fmla="*/ 11526 h 11526"/>
                <a:gd name="T94" fmla="*/ 322 w 6888"/>
                <a:gd name="T95" fmla="*/ 11522 h 11526"/>
                <a:gd name="T96" fmla="*/ 374 w 6888"/>
                <a:gd name="T97" fmla="*/ 11508 h 11526"/>
                <a:gd name="T98" fmla="*/ 424 w 6888"/>
                <a:gd name="T99" fmla="*/ 11486 h 11526"/>
                <a:gd name="T100" fmla="*/ 468 w 6888"/>
                <a:gd name="T101" fmla="*/ 11452 h 11526"/>
                <a:gd name="T102" fmla="*/ 504 w 6888"/>
                <a:gd name="T103" fmla="*/ 11412 h 11526"/>
                <a:gd name="T104" fmla="*/ 520 w 6888"/>
                <a:gd name="T105" fmla="*/ 11388 h 11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88" h="11526">
                  <a:moveTo>
                    <a:pt x="520" y="11388"/>
                  </a:moveTo>
                  <a:lnTo>
                    <a:pt x="520" y="11388"/>
                  </a:lnTo>
                  <a:lnTo>
                    <a:pt x="754" y="10984"/>
                  </a:lnTo>
                  <a:lnTo>
                    <a:pt x="754" y="10984"/>
                  </a:lnTo>
                  <a:lnTo>
                    <a:pt x="1376" y="9904"/>
                  </a:lnTo>
                  <a:lnTo>
                    <a:pt x="1376" y="9904"/>
                  </a:lnTo>
                  <a:lnTo>
                    <a:pt x="2272" y="8354"/>
                  </a:lnTo>
                  <a:lnTo>
                    <a:pt x="2272" y="8354"/>
                  </a:lnTo>
                  <a:lnTo>
                    <a:pt x="3322" y="6534"/>
                  </a:lnTo>
                  <a:lnTo>
                    <a:pt x="3322" y="6534"/>
                  </a:lnTo>
                  <a:lnTo>
                    <a:pt x="4412" y="4646"/>
                  </a:lnTo>
                  <a:lnTo>
                    <a:pt x="4412" y="4646"/>
                  </a:lnTo>
                  <a:lnTo>
                    <a:pt x="5424" y="2894"/>
                  </a:lnTo>
                  <a:lnTo>
                    <a:pt x="5424" y="2894"/>
                  </a:lnTo>
                  <a:lnTo>
                    <a:pt x="6240" y="1480"/>
                  </a:lnTo>
                  <a:lnTo>
                    <a:pt x="6240" y="1480"/>
                  </a:lnTo>
                  <a:lnTo>
                    <a:pt x="6746" y="604"/>
                  </a:lnTo>
                  <a:lnTo>
                    <a:pt x="6746" y="604"/>
                  </a:lnTo>
                  <a:lnTo>
                    <a:pt x="6852" y="420"/>
                  </a:lnTo>
                  <a:lnTo>
                    <a:pt x="6852" y="420"/>
                  </a:lnTo>
                  <a:lnTo>
                    <a:pt x="6864" y="396"/>
                  </a:lnTo>
                  <a:lnTo>
                    <a:pt x="6874" y="370"/>
                  </a:lnTo>
                  <a:lnTo>
                    <a:pt x="6882" y="342"/>
                  </a:lnTo>
                  <a:lnTo>
                    <a:pt x="6886" y="316"/>
                  </a:lnTo>
                  <a:lnTo>
                    <a:pt x="6888" y="288"/>
                  </a:lnTo>
                  <a:lnTo>
                    <a:pt x="6888" y="262"/>
                  </a:lnTo>
                  <a:lnTo>
                    <a:pt x="6886" y="234"/>
                  </a:lnTo>
                  <a:lnTo>
                    <a:pt x="6880" y="208"/>
                  </a:lnTo>
                  <a:lnTo>
                    <a:pt x="6872" y="182"/>
                  </a:lnTo>
                  <a:lnTo>
                    <a:pt x="6862" y="158"/>
                  </a:lnTo>
                  <a:lnTo>
                    <a:pt x="6848" y="134"/>
                  </a:lnTo>
                  <a:lnTo>
                    <a:pt x="6834" y="112"/>
                  </a:lnTo>
                  <a:lnTo>
                    <a:pt x="6816" y="90"/>
                  </a:lnTo>
                  <a:lnTo>
                    <a:pt x="6796" y="70"/>
                  </a:lnTo>
                  <a:lnTo>
                    <a:pt x="6776" y="54"/>
                  </a:lnTo>
                  <a:lnTo>
                    <a:pt x="6752" y="38"/>
                  </a:lnTo>
                  <a:lnTo>
                    <a:pt x="6752" y="38"/>
                  </a:lnTo>
                  <a:lnTo>
                    <a:pt x="6726" y="24"/>
                  </a:lnTo>
                  <a:lnTo>
                    <a:pt x="6700" y="14"/>
                  </a:lnTo>
                  <a:lnTo>
                    <a:pt x="6674" y="6"/>
                  </a:lnTo>
                  <a:lnTo>
                    <a:pt x="6646" y="2"/>
                  </a:lnTo>
                  <a:lnTo>
                    <a:pt x="6620" y="0"/>
                  </a:lnTo>
                  <a:lnTo>
                    <a:pt x="6592" y="0"/>
                  </a:lnTo>
                  <a:lnTo>
                    <a:pt x="6566" y="4"/>
                  </a:lnTo>
                  <a:lnTo>
                    <a:pt x="6540" y="10"/>
                  </a:lnTo>
                  <a:lnTo>
                    <a:pt x="6514" y="18"/>
                  </a:lnTo>
                  <a:lnTo>
                    <a:pt x="6488" y="28"/>
                  </a:lnTo>
                  <a:lnTo>
                    <a:pt x="6464" y="40"/>
                  </a:lnTo>
                  <a:lnTo>
                    <a:pt x="6442" y="56"/>
                  </a:lnTo>
                  <a:lnTo>
                    <a:pt x="6420" y="74"/>
                  </a:lnTo>
                  <a:lnTo>
                    <a:pt x="6402" y="92"/>
                  </a:lnTo>
                  <a:lnTo>
                    <a:pt x="6384" y="114"/>
                  </a:lnTo>
                  <a:lnTo>
                    <a:pt x="6368" y="138"/>
                  </a:lnTo>
                  <a:lnTo>
                    <a:pt x="6368" y="138"/>
                  </a:lnTo>
                  <a:lnTo>
                    <a:pt x="6134" y="542"/>
                  </a:lnTo>
                  <a:lnTo>
                    <a:pt x="6134" y="542"/>
                  </a:lnTo>
                  <a:lnTo>
                    <a:pt x="5512" y="1622"/>
                  </a:lnTo>
                  <a:lnTo>
                    <a:pt x="5512" y="1622"/>
                  </a:lnTo>
                  <a:lnTo>
                    <a:pt x="4616" y="3172"/>
                  </a:lnTo>
                  <a:lnTo>
                    <a:pt x="4616" y="3172"/>
                  </a:lnTo>
                  <a:lnTo>
                    <a:pt x="3566" y="4992"/>
                  </a:lnTo>
                  <a:lnTo>
                    <a:pt x="3566" y="4992"/>
                  </a:lnTo>
                  <a:lnTo>
                    <a:pt x="2476" y="6878"/>
                  </a:lnTo>
                  <a:lnTo>
                    <a:pt x="2476" y="6878"/>
                  </a:lnTo>
                  <a:lnTo>
                    <a:pt x="1464" y="8632"/>
                  </a:lnTo>
                  <a:lnTo>
                    <a:pt x="1464" y="8632"/>
                  </a:lnTo>
                  <a:lnTo>
                    <a:pt x="648" y="10046"/>
                  </a:lnTo>
                  <a:lnTo>
                    <a:pt x="648" y="10046"/>
                  </a:lnTo>
                  <a:lnTo>
                    <a:pt x="142" y="10922"/>
                  </a:lnTo>
                  <a:lnTo>
                    <a:pt x="142" y="10922"/>
                  </a:lnTo>
                  <a:lnTo>
                    <a:pt x="36" y="11106"/>
                  </a:lnTo>
                  <a:lnTo>
                    <a:pt x="36" y="11106"/>
                  </a:lnTo>
                  <a:lnTo>
                    <a:pt x="24" y="11130"/>
                  </a:lnTo>
                  <a:lnTo>
                    <a:pt x="14" y="11156"/>
                  </a:lnTo>
                  <a:lnTo>
                    <a:pt x="6" y="11184"/>
                  </a:lnTo>
                  <a:lnTo>
                    <a:pt x="2" y="11210"/>
                  </a:lnTo>
                  <a:lnTo>
                    <a:pt x="0" y="11238"/>
                  </a:lnTo>
                  <a:lnTo>
                    <a:pt x="0" y="11264"/>
                  </a:lnTo>
                  <a:lnTo>
                    <a:pt x="2" y="11290"/>
                  </a:lnTo>
                  <a:lnTo>
                    <a:pt x="8" y="11318"/>
                  </a:lnTo>
                  <a:lnTo>
                    <a:pt x="16" y="11344"/>
                  </a:lnTo>
                  <a:lnTo>
                    <a:pt x="26" y="11368"/>
                  </a:lnTo>
                  <a:lnTo>
                    <a:pt x="40" y="11392"/>
                  </a:lnTo>
                  <a:lnTo>
                    <a:pt x="54" y="11414"/>
                  </a:lnTo>
                  <a:lnTo>
                    <a:pt x="72" y="11436"/>
                  </a:lnTo>
                  <a:lnTo>
                    <a:pt x="92" y="11456"/>
                  </a:lnTo>
                  <a:lnTo>
                    <a:pt x="112" y="11472"/>
                  </a:lnTo>
                  <a:lnTo>
                    <a:pt x="136" y="11488"/>
                  </a:lnTo>
                  <a:lnTo>
                    <a:pt x="136" y="11488"/>
                  </a:lnTo>
                  <a:lnTo>
                    <a:pt x="162" y="11502"/>
                  </a:lnTo>
                  <a:lnTo>
                    <a:pt x="188" y="11512"/>
                  </a:lnTo>
                  <a:lnTo>
                    <a:pt x="214" y="11518"/>
                  </a:lnTo>
                  <a:lnTo>
                    <a:pt x="242" y="11524"/>
                  </a:lnTo>
                  <a:lnTo>
                    <a:pt x="268" y="11526"/>
                  </a:lnTo>
                  <a:lnTo>
                    <a:pt x="296" y="11526"/>
                  </a:lnTo>
                  <a:lnTo>
                    <a:pt x="322" y="11522"/>
                  </a:lnTo>
                  <a:lnTo>
                    <a:pt x="348" y="11516"/>
                  </a:lnTo>
                  <a:lnTo>
                    <a:pt x="374" y="11508"/>
                  </a:lnTo>
                  <a:lnTo>
                    <a:pt x="400" y="11498"/>
                  </a:lnTo>
                  <a:lnTo>
                    <a:pt x="424" y="11486"/>
                  </a:lnTo>
                  <a:lnTo>
                    <a:pt x="446" y="11470"/>
                  </a:lnTo>
                  <a:lnTo>
                    <a:pt x="468" y="11452"/>
                  </a:lnTo>
                  <a:lnTo>
                    <a:pt x="486" y="11434"/>
                  </a:lnTo>
                  <a:lnTo>
                    <a:pt x="504" y="11412"/>
                  </a:lnTo>
                  <a:lnTo>
                    <a:pt x="520" y="11388"/>
                  </a:lnTo>
                  <a:lnTo>
                    <a:pt x="520" y="11388"/>
                  </a:lnTo>
                  <a:lnTo>
                    <a:pt x="520" y="11388"/>
                  </a:lnTo>
                  <a:close/>
                </a:path>
              </a:pathLst>
            </a:custGeom>
            <a:gradFill rotWithShape="1">
              <a:gsLst>
                <a:gs pos="0">
                  <a:srgbClr val="66CCFF"/>
                </a:gs>
                <a:gs pos="50000">
                  <a:srgbClr val="66CCFF">
                    <a:gamma/>
                    <a:shade val="46275"/>
                    <a:invGamma/>
                    <a:alpha val="0"/>
                  </a:srgbClr>
                </a:gs>
                <a:gs pos="100000">
                  <a:srgbClr val="66CCFF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chemeClr val="folHlink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pic>
        <p:nvPicPr>
          <p:cNvPr id="70" name="图片 6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6190" y="1640473"/>
            <a:ext cx="2115495" cy="2024047"/>
          </a:xfrm>
          <a:prstGeom prst="rect">
            <a:avLst/>
          </a:pr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966" y="2154617"/>
            <a:ext cx="3499407" cy="3346994"/>
          </a:xfrm>
          <a:prstGeom prst="rect">
            <a:avLst/>
          </a:pr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07148" y="3082291"/>
            <a:ext cx="2121592" cy="2024047"/>
          </a:xfrm>
          <a:prstGeom prst="rect">
            <a:avLst/>
          </a:prstGeom>
        </p:spPr>
      </p:pic>
      <p:pic>
        <p:nvPicPr>
          <p:cNvPr id="73" name="图片 16" descr="74E58PICaDB_102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469" y="4242183"/>
            <a:ext cx="2798763" cy="279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" name="图片 17" descr="8725466_154708708336_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694" y="4659695"/>
            <a:ext cx="1652588" cy="1503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" name="图片 20" descr="74E58PICaDB_102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00000" flipH="1">
            <a:off x="1720637" y="4966877"/>
            <a:ext cx="2068513" cy="207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46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48" dur="2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49" dur="2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50" dur="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51" dur="2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5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55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56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57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58" dur="3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59" dur="1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62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64" dur="2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65" dur="2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66" dur="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67" dur="2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7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71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72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73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74" dur="3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75" dur="1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0" presetClass="entr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78" dur="1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79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80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81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82" dur="3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83" dur="175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86" dur="1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87" dur="3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88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89" dur="17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90" dur="350" fill="hold">
                                          <p:stCondLst>
                                            <p:cond delay="175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91" dur="175" fill="hold">
                                          <p:stCondLst>
                                            <p:cond delay="21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94" dur="2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9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96" dur="2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97" dur="2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98" dur="500" fill="hold">
                                          <p:stCondLst>
                                            <p:cond delay="25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99" dur="25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Motion origin="layout" path="M -3.88889E-6 0 C -3.88889E-6 -0.01782 0.00018 -0.06921 -3.88889E-6 -0.10671 C -3.88889E-6 -0.14398 -0.00017 -0.18218 -0.00017 -0.22407 C -0.00034 -0.26597 -0.00052 -0.31898 -0.00069 -0.35856 C -0.00086 -0.39792 -0.00104 -0.42546 -0.00156 -0.46134 C -0.00191 -0.49676 -0.0026 -0.5419 -0.00347 -0.57222 C -0.00416 -0.60231 -0.00538 -0.62245 -0.00642 -0.6419 C -0.00763 -0.66134 -0.0092 -0.6794 -0.00989 -0.68889 " pathEditMode="relative">
                                      <p:cBhvr additive="base">
                                        <p:cTn id="102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Scale>
                                      <p:cBhvr additive="base">
                                        <p:cTn id="10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by x="100000" y="100000"/>
                                      <p:from x="0" y="0"/>
                                      <p:to x="2000" y="4000"/>
                                    </p:animScale>
                                    <p:animScale>
                                      <p:cBhvr additive="base">
                                        <p:cTn id="104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by x="100000" y="100000"/>
                                      <p:from x="10000" y="10000"/>
                                      <p:to x="100000" y="100000"/>
                                    </p:animScale>
                                    <p:animEffect transition="out" filter="dissolve">
                                      <p:cBhvr additive="base">
                                        <p:cTn id="105" dur="1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Rot by="21600000">
                                      <p:cBhvr additive="base">
                                        <p:cTn id="106" dur="3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1600000">
                                      <p:cBhvr additive="base">
                                        <p:cTn id="107" dur="15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2" dur="indefinite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3" dur="indefinite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4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5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8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9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761919" y="708414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人生何处不相逢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会议形式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90700" y="2820280"/>
            <a:ext cx="9067800" cy="1323439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碰头会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761919" y="708414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话到嘴边又咽下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打一食品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52233" y="2877702"/>
            <a:ext cx="9067800" cy="1323439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云吞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900386" y="504848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长江后浪推前浪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打一四字常用语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82156" y="2660771"/>
            <a:ext cx="10084888" cy="1323439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高潮迭起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761919" y="708414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皇帝从不上早朝（古人的号）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19120" y="2821403"/>
            <a:ext cx="9067800" cy="1323439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卧龙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543457" y="696550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红光满面是根本</a:t>
            </a:r>
            <a:endParaRPr lang="en-US" altLang="zh-CN" sz="5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（退休高官，素心格）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5511" y="2609387"/>
            <a:ext cx="9067800" cy="1721497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朱镕基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761919" y="708414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三两木耳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打一地理名词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745511" y="2877702"/>
            <a:ext cx="9067800" cy="1323439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森林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761919" y="708414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像人不是人，像猿不是猿。</a:t>
            </a:r>
            <a:endParaRPr lang="en-US" altLang="zh-CN" sz="5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（打一动物）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513192" y="2621251"/>
            <a:ext cx="9067800" cy="1721497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猴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136634"/>
            <a:ext cx="2728026" cy="334536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136634"/>
            <a:ext cx="2728026" cy="33453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136634"/>
            <a:ext cx="2728026" cy="33453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136634"/>
            <a:ext cx="2728026" cy="33453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66" y="3203684"/>
            <a:ext cx="2728026" cy="334536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066" y="3203684"/>
            <a:ext cx="2728026" cy="334536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7671" y="3203684"/>
            <a:ext cx="2728026" cy="334536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2321" y="3203684"/>
            <a:ext cx="2728026" cy="3345366"/>
          </a:xfrm>
          <a:prstGeom prst="rect">
            <a:avLst/>
          </a:prstGeom>
        </p:spPr>
      </p:pic>
      <p:sp>
        <p:nvSpPr>
          <p:cNvPr id="12" name="圆角矩形 11">
            <a:hlinkClick r:id="" action="ppaction://hlinkshowjump?jump=firstslide"/>
          </p:cNvPr>
          <p:cNvSpPr/>
          <p:nvPr/>
        </p:nvSpPr>
        <p:spPr>
          <a:xfrm>
            <a:off x="761919" y="708414"/>
            <a:ext cx="10848428" cy="5547172"/>
          </a:xfrm>
          <a:prstGeom prst="roundRect">
            <a:avLst/>
          </a:prstGeom>
          <a:solidFill>
            <a:srgbClr val="C00000">
              <a:alpha val="88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整容秘方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打一学科</a:t>
            </a:r>
            <a:r>
              <a:rPr lang="en-US" altLang="zh-CN" sz="5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endParaRPr lang="zh-CN" altLang="en-US" sz="5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100445" y="6243722"/>
            <a:ext cx="1019803" cy="523220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谜底</a:t>
            </a:r>
            <a:endParaRPr lang="zh-CN" altLang="en-US" sz="2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652233" y="2950617"/>
            <a:ext cx="9067800" cy="1323439"/>
          </a:xfrm>
          <a:prstGeom prst="rect">
            <a:avLst/>
          </a:prstGeom>
          <a:solidFill>
            <a:srgbClr val="BB0202">
              <a:alpha val="88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美术</a:t>
            </a:r>
            <a:endParaRPr lang="zh-CN" altLang="en-US" sz="8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6334" y="965674"/>
            <a:ext cx="1133954" cy="9167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12" grpId="0" animBg="1"/>
      <p:bldP spid="3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A000120150119A01KPBG</Template>
  <TotalTime>2</TotalTime>
  <Words>109</Words>
  <Application>Microsoft Office PowerPoint</Application>
  <PresentationFormat>宽屏</PresentationFormat>
  <Paragraphs>27</Paragraphs>
  <Slides>10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17" baseType="lpstr">
      <vt:lpstr>等线</vt:lpstr>
      <vt:lpstr>等线 Light</vt:lpstr>
      <vt:lpstr>宋体</vt:lpstr>
      <vt:lpstr>微软雅黑</vt:lpstr>
      <vt:lpstr>Arial</vt:lpstr>
      <vt:lpstr>Calibri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cp:lastModifiedBy>Microsoft</cp:lastModifiedBy>
  <cp:revision>9</cp:revision>
  <dcterms:created xsi:type="dcterms:W3CDTF">2016-02-18T02:01:00Z</dcterms:created>
  <dcterms:modified xsi:type="dcterms:W3CDTF">2017-11-04T08:12:39Z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2052-10.1.0.6490</vt:lpwstr>
  </property>
</Properties>
</file>