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59" r:id="rId2"/>
    <p:sldId id="385" r:id="rId3"/>
    <p:sldId id="322" r:id="rId4"/>
    <p:sldId id="398" r:id="rId5"/>
    <p:sldId id="400" r:id="rId6"/>
    <p:sldId id="387" r:id="rId7"/>
    <p:sldId id="390" r:id="rId8"/>
    <p:sldId id="389" r:id="rId9"/>
    <p:sldId id="395" r:id="rId10"/>
    <p:sldId id="321" r:id="rId11"/>
    <p:sldId id="391" r:id="rId12"/>
    <p:sldId id="392" r:id="rId13"/>
    <p:sldId id="397" r:id="rId14"/>
    <p:sldId id="357" r:id="rId15"/>
    <p:sldId id="388" r:id="rId16"/>
    <p:sldId id="396" r:id="rId17"/>
    <p:sldId id="394" r:id="rId18"/>
    <p:sldId id="386" r:id="rId19"/>
    <p:sldId id="393" r:id="rId20"/>
    <p:sldId id="320" r:id="rId21"/>
    <p:sldId id="403" r:id="rId22"/>
    <p:sldId id="399" r:id="rId23"/>
    <p:sldId id="401" r:id="rId24"/>
    <p:sldId id="318" r:id="rId2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A4A3A4"/>
          </p15:clr>
        </p15:guide>
        <p15:guide id="2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757"/>
    <a:srgbClr val="609258"/>
    <a:srgbClr val="000000"/>
    <a:srgbClr val="19547B"/>
    <a:srgbClr val="E6594A"/>
    <a:srgbClr val="0E589E"/>
    <a:srgbClr val="5AAD9E"/>
    <a:srgbClr val="256C81"/>
    <a:srgbClr val="F1F8F1"/>
    <a:srgbClr val="F7FC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35" autoAdjust="0"/>
    <p:restoredTop sz="94660" autoAdjust="0"/>
  </p:normalViewPr>
  <p:slideViewPr>
    <p:cSldViewPr>
      <p:cViewPr varScale="1">
        <p:scale>
          <a:sx n="121" d="100"/>
          <a:sy n="121" d="100"/>
        </p:scale>
        <p:origin x="258" y="108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0617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5382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416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4934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294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394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3995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6265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29206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2423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9046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7882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128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0493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52402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0537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0101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0952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35247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8693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5439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95521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38927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09007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31631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202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Mark Mothersbaugh - Let Me Tell You About My Boat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24528" y="-1388690"/>
            <a:ext cx="609600" cy="609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599" y="88189"/>
            <a:ext cx="7200802" cy="4967122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3483610" y="1697990"/>
            <a:ext cx="3237865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oadway" panose="04040905080B02020502" pitchFamily="82" charset="0"/>
                <a:cs typeface="+mn-ea"/>
                <a:sym typeface="+mn-lt"/>
              </a:rPr>
              <a:t>2019</a:t>
            </a:r>
            <a:endParaRPr lang="zh-CN" altLang="en-US" sz="60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oadway" panose="04040905080B02020502" pitchFamily="82" charset="0"/>
              <a:cs typeface="+mn-ea"/>
              <a:sym typeface="+mn-lt"/>
            </a:endParaRPr>
          </a:p>
        </p:txBody>
      </p:sp>
      <p:sp>
        <p:nvSpPr>
          <p:cNvPr id="20" name="TextBox 7"/>
          <p:cNvSpPr>
            <a:spLocks noChangeArrowheads="1"/>
          </p:cNvSpPr>
          <p:nvPr/>
        </p:nvSpPr>
        <p:spPr bwMode="auto">
          <a:xfrm>
            <a:off x="1835696" y="2567031"/>
            <a:ext cx="5337119" cy="43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教育教学说课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</a:t>
            </a:r>
          </a:p>
        </p:txBody>
      </p:sp>
      <p:sp>
        <p:nvSpPr>
          <p:cNvPr id="21" name="TextBox 7"/>
          <p:cNvSpPr>
            <a:spLocks noChangeArrowheads="1"/>
          </p:cNvSpPr>
          <p:nvPr/>
        </p:nvSpPr>
        <p:spPr bwMode="auto">
          <a:xfrm>
            <a:off x="2382223" y="3035156"/>
            <a:ext cx="453401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年终总结</a:t>
            </a:r>
            <a:r>
              <a:rPr lang="en-US" altLang="zh-CN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新年计划</a:t>
            </a:r>
            <a:r>
              <a:rPr lang="en-US" altLang="zh-CN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述职报告  工作汇报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9" grpId="0"/>
      <p:bldP spid="20" grpId="0" bldLvl="0" animBg="1"/>
      <p:bldP spid="20" grpId="1" bldLvl="0" animBg="1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0"/>
          <p:cNvGrpSpPr/>
          <p:nvPr/>
        </p:nvGrpSpPr>
        <p:grpSpPr>
          <a:xfrm>
            <a:off x="1936558" y="2688908"/>
            <a:ext cx="3312422" cy="530914"/>
            <a:chOff x="6764723" y="1520469"/>
            <a:chExt cx="4416563" cy="707886"/>
          </a:xfrm>
        </p:grpSpPr>
        <p:sp>
          <p:nvSpPr>
            <p:cNvPr id="21" name="TextBox 11"/>
            <p:cNvSpPr txBox="1"/>
            <p:nvPr/>
          </p:nvSpPr>
          <p:spPr>
            <a:xfrm>
              <a:off x="6764723" y="1520469"/>
              <a:ext cx="655949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rgbClr val="000000"/>
                  </a:solidFill>
                  <a:cs typeface="+mn-ea"/>
                  <a:sym typeface="+mn-lt"/>
                </a:rPr>
                <a:t>01</a:t>
              </a:r>
            </a:p>
          </p:txBody>
        </p:sp>
        <p:grpSp>
          <p:nvGrpSpPr>
            <p:cNvPr id="22" name="Group 12"/>
            <p:cNvGrpSpPr/>
            <p:nvPr/>
          </p:nvGrpSpPr>
          <p:grpSpPr>
            <a:xfrm>
              <a:off x="7218712" y="1592796"/>
              <a:ext cx="3962574" cy="563232"/>
              <a:chOff x="3943834" y="704409"/>
              <a:chExt cx="3962574" cy="563232"/>
            </a:xfrm>
          </p:grpSpPr>
          <p:sp>
            <p:nvSpPr>
              <p:cNvPr id="23" name="TextBox 1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000000"/>
                    </a:solidFill>
                    <a:cs typeface="+mn-ea"/>
                    <a:sym typeface="+mn-lt"/>
                  </a:rPr>
                  <a:t>年度工作总结</a:t>
                </a:r>
              </a:p>
            </p:txBody>
          </p:sp>
          <p:sp>
            <p:nvSpPr>
              <p:cNvPr id="24" name="TextBox 14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6" name="Group 15"/>
          <p:cNvGrpSpPr/>
          <p:nvPr/>
        </p:nvGrpSpPr>
        <p:grpSpPr>
          <a:xfrm>
            <a:off x="5460308" y="2688908"/>
            <a:ext cx="3335866" cy="530914"/>
            <a:chOff x="6733465" y="2527404"/>
            <a:chExt cx="4447821" cy="707886"/>
          </a:xfrm>
        </p:grpSpPr>
        <p:sp>
          <p:nvSpPr>
            <p:cNvPr id="17" name="TextBox 16"/>
            <p:cNvSpPr txBox="1"/>
            <p:nvPr/>
          </p:nvSpPr>
          <p:spPr>
            <a:xfrm>
              <a:off x="6733465" y="2527404"/>
              <a:ext cx="718466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rgbClr val="000000"/>
                  </a:solidFill>
                  <a:cs typeface="+mn-ea"/>
                  <a:sym typeface="+mn-lt"/>
                </a:rPr>
                <a:t>02</a:t>
              </a: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7218712" y="2599731"/>
              <a:ext cx="3962574" cy="563232"/>
              <a:chOff x="3943834" y="704409"/>
              <a:chExt cx="3962574" cy="563232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000000"/>
                    </a:solidFill>
                    <a:cs typeface="+mn-ea"/>
                    <a:sym typeface="+mn-lt"/>
                  </a:rPr>
                  <a:t>工作完成情况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7" name="Group 20"/>
          <p:cNvGrpSpPr/>
          <p:nvPr/>
        </p:nvGrpSpPr>
        <p:grpSpPr>
          <a:xfrm>
            <a:off x="1907704" y="3551061"/>
            <a:ext cx="3341276" cy="530914"/>
            <a:chOff x="6726251" y="3534339"/>
            <a:chExt cx="4455035" cy="707886"/>
          </a:xfrm>
        </p:grpSpPr>
        <p:sp>
          <p:nvSpPr>
            <p:cNvPr id="13" name="TextBox 21"/>
            <p:cNvSpPr txBox="1"/>
            <p:nvPr/>
          </p:nvSpPr>
          <p:spPr>
            <a:xfrm>
              <a:off x="6726251" y="3534339"/>
              <a:ext cx="73289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rgbClr val="000000"/>
                  </a:solidFill>
                  <a:cs typeface="+mn-ea"/>
                  <a:sym typeface="+mn-lt"/>
                </a:rPr>
                <a:t>03</a:t>
              </a:r>
            </a:p>
          </p:txBody>
        </p:sp>
        <p:grpSp>
          <p:nvGrpSpPr>
            <p:cNvPr id="14" name="Group 22"/>
            <p:cNvGrpSpPr/>
            <p:nvPr/>
          </p:nvGrpSpPr>
          <p:grpSpPr>
            <a:xfrm>
              <a:off x="7218712" y="3606666"/>
              <a:ext cx="3962574" cy="563232"/>
              <a:chOff x="3943834" y="704409"/>
              <a:chExt cx="3962574" cy="563232"/>
            </a:xfrm>
          </p:grpSpPr>
          <p:sp>
            <p:nvSpPr>
              <p:cNvPr id="15" name="TextBox 2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000000"/>
                    </a:solidFill>
                    <a:cs typeface="+mn-ea"/>
                    <a:sym typeface="+mn-lt"/>
                  </a:rPr>
                  <a:t>成功项目展示</a:t>
                </a:r>
              </a:p>
            </p:txBody>
          </p:sp>
          <p:sp>
            <p:nvSpPr>
              <p:cNvPr id="16" name="TextBox 24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8" name="Group 25"/>
          <p:cNvGrpSpPr/>
          <p:nvPr/>
        </p:nvGrpSpPr>
        <p:grpSpPr>
          <a:xfrm>
            <a:off x="5460909" y="3551061"/>
            <a:ext cx="3335265" cy="530914"/>
            <a:chOff x="6734266" y="4541274"/>
            <a:chExt cx="4447020" cy="707886"/>
          </a:xfrm>
        </p:grpSpPr>
        <p:sp>
          <p:nvSpPr>
            <p:cNvPr id="9" name="TextBox 26"/>
            <p:cNvSpPr txBox="1"/>
            <p:nvPr/>
          </p:nvSpPr>
          <p:spPr>
            <a:xfrm>
              <a:off x="6734266" y="4541274"/>
              <a:ext cx="71686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 sz="4000">
                  <a:solidFill>
                    <a:srgbClr val="000000"/>
                  </a:solidFill>
                  <a:cs typeface="+mn-ea"/>
                  <a:sym typeface="+mn-lt"/>
                </a:rPr>
                <a:t>04</a:t>
              </a:r>
            </a:p>
          </p:txBody>
        </p:sp>
        <p:grpSp>
          <p:nvGrpSpPr>
            <p:cNvPr id="10" name="Group 27"/>
            <p:cNvGrpSpPr/>
            <p:nvPr/>
          </p:nvGrpSpPr>
          <p:grpSpPr>
            <a:xfrm>
              <a:off x="7218712" y="4613601"/>
              <a:ext cx="3962574" cy="563232"/>
              <a:chOff x="3943834" y="704409"/>
              <a:chExt cx="3962574" cy="563232"/>
            </a:xfrm>
          </p:grpSpPr>
          <p:sp>
            <p:nvSpPr>
              <p:cNvPr id="11" name="TextBox 28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000000"/>
                    </a:solidFill>
                    <a:cs typeface="+mn-ea"/>
                    <a:sym typeface="+mn-lt"/>
                  </a:rPr>
                  <a:t>明年工作计划</a:t>
                </a:r>
              </a:p>
            </p:txBody>
          </p:sp>
          <p:sp>
            <p:nvSpPr>
              <p:cNvPr id="12" name="TextBox 29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3896925" y="1099824"/>
            <a:ext cx="1350150" cy="862240"/>
            <a:chOff x="3896925" y="1033243"/>
            <a:chExt cx="1350150" cy="862240"/>
          </a:xfrm>
        </p:grpSpPr>
        <p:sp>
          <p:nvSpPr>
            <p:cNvPr id="26" name="TextBox 7"/>
            <p:cNvSpPr txBox="1"/>
            <p:nvPr/>
          </p:nvSpPr>
          <p:spPr>
            <a:xfrm>
              <a:off x="3896925" y="1510920"/>
              <a:ext cx="1350150" cy="384563"/>
            </a:xfrm>
            <a:prstGeom prst="rect">
              <a:avLst/>
            </a:prstGeom>
            <a:noFill/>
          </p:spPr>
          <p:txBody>
            <a:bodyPr wrap="square" lIns="0" tIns="0" rIns="0" bIns="0" anchor="b" anchorCtr="0">
              <a:normAutofit fontScale="77500" lnSpcReduction="20000"/>
            </a:bodyPr>
            <a:lstStyle/>
            <a:p>
              <a:pPr algn="ctr"/>
              <a:r>
                <a:rPr lang="en-US" altLang="zh-CN" sz="3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Contents</a:t>
              </a:r>
            </a:p>
          </p:txBody>
        </p:sp>
        <p:sp>
          <p:nvSpPr>
            <p:cNvPr id="27" name="Rectangle 9"/>
            <p:cNvSpPr/>
            <p:nvPr/>
          </p:nvSpPr>
          <p:spPr>
            <a:xfrm>
              <a:off x="3896925" y="1033243"/>
              <a:ext cx="1350150" cy="692498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ctr"/>
              <a:r>
                <a:rPr lang="zh-CN" altLang="en-US" sz="54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目录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99" y="88189"/>
            <a:ext cx="7200802" cy="4967122"/>
          </a:xfrm>
          <a:prstGeom prst="rect">
            <a:avLst/>
          </a:prstGeom>
        </p:spPr>
      </p:pic>
      <p:sp>
        <p:nvSpPr>
          <p:cNvPr id="20" name="TextBox 71"/>
          <p:cNvSpPr txBox="1"/>
          <p:nvPr/>
        </p:nvSpPr>
        <p:spPr>
          <a:xfrm>
            <a:off x="3556337" y="254213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迷你简启体" panose="03000509000000000000" pitchFamily="65" charset="-122"/>
                <a:ea typeface="迷你简启体" panose="03000509000000000000" pitchFamily="65" charset="-122"/>
              </a:rPr>
              <a:t>年度工作概述</a:t>
            </a:r>
          </a:p>
        </p:txBody>
      </p:sp>
      <p:sp>
        <p:nvSpPr>
          <p:cNvPr id="21" name="矩形 20"/>
          <p:cNvSpPr/>
          <p:nvPr/>
        </p:nvSpPr>
        <p:spPr>
          <a:xfrm>
            <a:off x="4291252" y="1991957"/>
            <a:ext cx="692193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1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Bernard MT Condensed" panose="02050806060905020404" pitchFamily="18" charset="0"/>
                <a:ea typeface="DFPOP1W7-B5" panose="040B0709000000000000" pitchFamily="81" charset="-120"/>
                <a:cs typeface="Adobe Arabic" panose="02040503050201020203" pitchFamily="18" charset="-78"/>
                <a:sym typeface="微软雅黑" panose="020B0503020204020204" pitchFamily="34" charset="-122"/>
              </a:rPr>
              <a:t>01</a:t>
            </a:r>
            <a:endParaRPr lang="zh-CN" altLang="en-US" sz="3100" spc="300" dirty="0">
              <a:solidFill>
                <a:schemeClr val="tx1">
                  <a:lumMod val="95000"/>
                  <a:lumOff val="5000"/>
                </a:schemeClr>
              </a:solidFill>
              <a:latin typeface="Bernard MT Condensed" panose="02050806060905020404" pitchFamily="18" charset="0"/>
              <a:ea typeface="DFPOP1W7-B5" panose="040B0709000000000000" pitchFamily="81" charset="-120"/>
              <a:cs typeface="Adobe Arabic" panose="02040503050201020203" pitchFamily="18" charset="-78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8"/>
          <p:cNvGrpSpPr/>
          <p:nvPr/>
        </p:nvGrpSpPr>
        <p:grpSpPr>
          <a:xfrm>
            <a:off x="2857034" y="1976068"/>
            <a:ext cx="3429934" cy="1803071"/>
            <a:chOff x="3676269" y="2136032"/>
            <a:chExt cx="4839464" cy="2544042"/>
          </a:xfrm>
        </p:grpSpPr>
        <p:sp>
          <p:nvSpPr>
            <p:cNvPr id="32" name="Freeform: Shape 1"/>
            <p:cNvSpPr/>
            <p:nvPr/>
          </p:nvSpPr>
          <p:spPr>
            <a:xfrm>
              <a:off x="3855000" y="2356008"/>
              <a:ext cx="1201560" cy="810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208" y="21600"/>
                  </a:moveTo>
                  <a:lnTo>
                    <a:pt x="21600" y="18493"/>
                  </a:lnTo>
                  <a:lnTo>
                    <a:pt x="0" y="0"/>
                  </a:lnTo>
                  <a:cubicBezTo>
                    <a:pt x="0" y="0"/>
                    <a:pt x="14208" y="21600"/>
                    <a:pt x="14208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Freeform: Shape 2"/>
            <p:cNvSpPr/>
            <p:nvPr/>
          </p:nvSpPr>
          <p:spPr>
            <a:xfrm>
              <a:off x="7140897" y="2356008"/>
              <a:ext cx="1201574" cy="810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393" y="21600"/>
                  </a:moveTo>
                  <a:lnTo>
                    <a:pt x="0" y="18493"/>
                  </a:lnTo>
                  <a:lnTo>
                    <a:pt x="21600" y="0"/>
                  </a:lnTo>
                  <a:cubicBezTo>
                    <a:pt x="21600" y="0"/>
                    <a:pt x="7393" y="21600"/>
                    <a:pt x="7393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4" name="Group 3"/>
            <p:cNvGrpSpPr/>
            <p:nvPr/>
          </p:nvGrpSpPr>
          <p:grpSpPr>
            <a:xfrm>
              <a:off x="3676269" y="2163529"/>
              <a:ext cx="439935" cy="439920"/>
              <a:chOff x="0" y="0"/>
              <a:chExt cx="879867" cy="879838"/>
            </a:xfrm>
            <a:solidFill>
              <a:schemeClr val="bg1"/>
            </a:solidFill>
          </p:grpSpPr>
          <p:sp>
            <p:nvSpPr>
              <p:cNvPr id="47" name="Oval 4"/>
              <p:cNvSpPr/>
              <p:nvPr/>
            </p:nvSpPr>
            <p:spPr>
              <a:xfrm>
                <a:off x="0" y="0"/>
                <a:ext cx="879867" cy="879838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Freeform: Shape 5"/>
              <p:cNvSpPr/>
              <p:nvPr/>
            </p:nvSpPr>
            <p:spPr>
              <a:xfrm>
                <a:off x="230842" y="230829"/>
                <a:ext cx="418182" cy="4181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1795"/>
                      <a:pt x="21514" y="12600"/>
                      <a:pt x="20518" y="12600"/>
                    </a:cubicBezTo>
                    <a:lnTo>
                      <a:pt x="12600" y="12600"/>
                    </a:lnTo>
                    <a:lnTo>
                      <a:pt x="12600" y="20518"/>
                    </a:lnTo>
                    <a:cubicBezTo>
                      <a:pt x="12600" y="21512"/>
                      <a:pt x="11795" y="21600"/>
                      <a:pt x="10800" y="21600"/>
                    </a:cubicBezTo>
                    <a:cubicBezTo>
                      <a:pt x="9805" y="21600"/>
                      <a:pt x="9000" y="21512"/>
                      <a:pt x="9000" y="20518"/>
                    </a:cubicBezTo>
                    <a:lnTo>
                      <a:pt x="9000" y="12600"/>
                    </a:lnTo>
                    <a:lnTo>
                      <a:pt x="1082" y="12600"/>
                    </a:lnTo>
                    <a:cubicBezTo>
                      <a:pt x="88" y="12600"/>
                      <a:pt x="0" y="11796"/>
                      <a:pt x="0" y="10800"/>
                    </a:cubicBezTo>
                    <a:cubicBezTo>
                      <a:pt x="0" y="9805"/>
                      <a:pt x="88" y="9000"/>
                      <a:pt x="1082" y="9000"/>
                    </a:cubicBezTo>
                    <a:lnTo>
                      <a:pt x="9000" y="9000"/>
                    </a:lnTo>
                    <a:lnTo>
                      <a:pt x="9000" y="1082"/>
                    </a:lnTo>
                    <a:cubicBezTo>
                      <a:pt x="9000" y="86"/>
                      <a:pt x="9805" y="0"/>
                      <a:pt x="10800" y="0"/>
                    </a:cubicBezTo>
                    <a:cubicBezTo>
                      <a:pt x="11795" y="0"/>
                      <a:pt x="12600" y="86"/>
                      <a:pt x="12600" y="1082"/>
                    </a:cubicBezTo>
                    <a:lnTo>
                      <a:pt x="12600" y="9000"/>
                    </a:lnTo>
                    <a:lnTo>
                      <a:pt x="20518" y="9000"/>
                    </a:lnTo>
                    <a:cubicBezTo>
                      <a:pt x="21514" y="9000"/>
                      <a:pt x="21600" y="980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5" name="Group 6"/>
            <p:cNvGrpSpPr/>
            <p:nvPr/>
          </p:nvGrpSpPr>
          <p:grpSpPr>
            <a:xfrm>
              <a:off x="8075798" y="2136032"/>
              <a:ext cx="439935" cy="439934"/>
              <a:chOff x="0" y="0"/>
              <a:chExt cx="879867" cy="879866"/>
            </a:xfrm>
          </p:grpSpPr>
          <p:sp>
            <p:nvSpPr>
              <p:cNvPr id="45" name="Oval 7"/>
              <p:cNvSpPr/>
              <p:nvPr/>
            </p:nvSpPr>
            <p:spPr>
              <a:xfrm>
                <a:off x="0" y="0"/>
                <a:ext cx="879867" cy="879866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6" name="Freeform: Shape 8"/>
              <p:cNvSpPr/>
              <p:nvPr/>
            </p:nvSpPr>
            <p:spPr>
              <a:xfrm>
                <a:off x="245534" y="214775"/>
                <a:ext cx="388799" cy="3995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94" extrusionOk="0">
                    <a:moveTo>
                      <a:pt x="17852" y="10732"/>
                    </a:moveTo>
                    <a:lnTo>
                      <a:pt x="15287" y="8141"/>
                    </a:lnTo>
                    <a:lnTo>
                      <a:pt x="14103" y="9287"/>
                    </a:lnTo>
                    <a:lnTo>
                      <a:pt x="16780" y="11770"/>
                    </a:lnTo>
                    <a:lnTo>
                      <a:pt x="14104" y="14253"/>
                    </a:lnTo>
                    <a:lnTo>
                      <a:pt x="15288" y="15399"/>
                    </a:lnTo>
                    <a:lnTo>
                      <a:pt x="17852" y="12808"/>
                    </a:lnTo>
                    <a:lnTo>
                      <a:pt x="20416" y="15399"/>
                    </a:lnTo>
                    <a:lnTo>
                      <a:pt x="21600" y="14253"/>
                    </a:lnTo>
                    <a:lnTo>
                      <a:pt x="18924" y="11770"/>
                    </a:lnTo>
                    <a:lnTo>
                      <a:pt x="21599" y="9287"/>
                    </a:lnTo>
                    <a:lnTo>
                      <a:pt x="20415" y="8141"/>
                    </a:lnTo>
                    <a:cubicBezTo>
                      <a:pt x="20415" y="8141"/>
                      <a:pt x="17852" y="10732"/>
                      <a:pt x="17852" y="10732"/>
                    </a:cubicBezTo>
                    <a:close/>
                    <a:moveTo>
                      <a:pt x="17840" y="20553"/>
                    </a:moveTo>
                    <a:cubicBezTo>
                      <a:pt x="17840" y="18126"/>
                      <a:pt x="15400" y="16891"/>
                      <a:pt x="13023" y="15899"/>
                    </a:cubicBezTo>
                    <a:cubicBezTo>
                      <a:pt x="10654" y="14912"/>
                      <a:pt x="9898" y="14080"/>
                      <a:pt x="9898" y="12297"/>
                    </a:cubicBezTo>
                    <a:cubicBezTo>
                      <a:pt x="9898" y="11229"/>
                      <a:pt x="10621" y="11577"/>
                      <a:pt x="10938" y="9617"/>
                    </a:cubicBezTo>
                    <a:cubicBezTo>
                      <a:pt x="11072" y="8804"/>
                      <a:pt x="11710" y="9604"/>
                      <a:pt x="11833" y="7749"/>
                    </a:cubicBezTo>
                    <a:cubicBezTo>
                      <a:pt x="11833" y="7010"/>
                      <a:pt x="11483" y="6826"/>
                      <a:pt x="11483" y="6826"/>
                    </a:cubicBezTo>
                    <a:cubicBezTo>
                      <a:pt x="11483" y="6826"/>
                      <a:pt x="11661" y="5732"/>
                      <a:pt x="11730" y="4889"/>
                    </a:cubicBezTo>
                    <a:cubicBezTo>
                      <a:pt x="11801" y="4006"/>
                      <a:pt x="11286" y="2123"/>
                      <a:pt x="9163" y="1545"/>
                    </a:cubicBezTo>
                    <a:cubicBezTo>
                      <a:pt x="8792" y="1177"/>
                      <a:pt x="8541" y="592"/>
                      <a:pt x="9684" y="7"/>
                    </a:cubicBezTo>
                    <a:cubicBezTo>
                      <a:pt x="7184" y="-106"/>
                      <a:pt x="6603" y="1160"/>
                      <a:pt x="5272" y="2092"/>
                    </a:cubicBezTo>
                    <a:cubicBezTo>
                      <a:pt x="4139" y="2909"/>
                      <a:pt x="3834" y="4202"/>
                      <a:pt x="3888" y="4890"/>
                    </a:cubicBezTo>
                    <a:cubicBezTo>
                      <a:pt x="3961" y="5733"/>
                      <a:pt x="4137" y="6827"/>
                      <a:pt x="4137" y="6827"/>
                    </a:cubicBezTo>
                    <a:cubicBezTo>
                      <a:pt x="4137" y="6827"/>
                      <a:pt x="3787" y="7011"/>
                      <a:pt x="3787" y="7750"/>
                    </a:cubicBezTo>
                    <a:cubicBezTo>
                      <a:pt x="3910" y="9606"/>
                      <a:pt x="4550" y="8805"/>
                      <a:pt x="4683" y="9618"/>
                    </a:cubicBezTo>
                    <a:cubicBezTo>
                      <a:pt x="5000" y="11578"/>
                      <a:pt x="5724" y="11230"/>
                      <a:pt x="5724" y="12298"/>
                    </a:cubicBezTo>
                    <a:cubicBezTo>
                      <a:pt x="5724" y="14081"/>
                      <a:pt x="5487" y="14686"/>
                      <a:pt x="3118" y="15674"/>
                    </a:cubicBezTo>
                    <a:cubicBezTo>
                      <a:pt x="740" y="16664"/>
                      <a:pt x="0" y="18253"/>
                      <a:pt x="12" y="20553"/>
                    </a:cubicBezTo>
                    <a:cubicBezTo>
                      <a:pt x="16" y="21241"/>
                      <a:pt x="0" y="21494"/>
                      <a:pt x="0" y="21494"/>
                    </a:cubicBezTo>
                    <a:lnTo>
                      <a:pt x="17852" y="21494"/>
                    </a:lnTo>
                    <a:cubicBezTo>
                      <a:pt x="17852" y="21494"/>
                      <a:pt x="17840" y="21241"/>
                      <a:pt x="17840" y="20553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6" name="Group 9"/>
            <p:cNvGrpSpPr/>
            <p:nvPr/>
          </p:nvGrpSpPr>
          <p:grpSpPr>
            <a:xfrm>
              <a:off x="4693660" y="3084680"/>
              <a:ext cx="1348437" cy="911351"/>
              <a:chOff x="4693660" y="3084680"/>
              <a:chExt cx="1348437" cy="911351"/>
            </a:xfrm>
          </p:grpSpPr>
          <p:sp>
            <p:nvSpPr>
              <p:cNvPr id="43" name="Freeform: Shape 10"/>
              <p:cNvSpPr/>
              <p:nvPr/>
            </p:nvSpPr>
            <p:spPr>
              <a:xfrm>
                <a:off x="4693660" y="3084680"/>
                <a:ext cx="1348437" cy="9113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997" y="0"/>
                    </a:moveTo>
                    <a:lnTo>
                      <a:pt x="0" y="2934"/>
                    </a:lnTo>
                    <a:lnTo>
                      <a:pt x="12305" y="21600"/>
                    </a:lnTo>
                    <a:lnTo>
                      <a:pt x="12322" y="21583"/>
                    </a:lnTo>
                    <a:lnTo>
                      <a:pt x="21600" y="12476"/>
                    </a:lnTo>
                    <a:cubicBezTo>
                      <a:pt x="21600" y="12476"/>
                      <a:pt x="6997" y="0"/>
                      <a:pt x="699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Freeform: Shape 11"/>
              <p:cNvSpPr/>
              <p:nvPr/>
            </p:nvSpPr>
            <p:spPr>
              <a:xfrm>
                <a:off x="5342468" y="3446892"/>
                <a:ext cx="249236" cy="1869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62" y="12600"/>
                    </a:moveTo>
                    <a:cubicBezTo>
                      <a:pt x="21442" y="12600"/>
                      <a:pt x="21600" y="12811"/>
                      <a:pt x="21600" y="13050"/>
                    </a:cubicBezTo>
                    <a:lnTo>
                      <a:pt x="21600" y="15750"/>
                    </a:lnTo>
                    <a:cubicBezTo>
                      <a:pt x="21600" y="15989"/>
                      <a:pt x="21442" y="16200"/>
                      <a:pt x="21262" y="16200"/>
                    </a:cubicBezTo>
                    <a:lnTo>
                      <a:pt x="17550" y="16200"/>
                    </a:lnTo>
                    <a:lnTo>
                      <a:pt x="17550" y="21150"/>
                    </a:lnTo>
                    <a:cubicBezTo>
                      <a:pt x="17550" y="21389"/>
                      <a:pt x="17392" y="21600"/>
                      <a:pt x="17212" y="21600"/>
                    </a:cubicBezTo>
                    <a:lnTo>
                      <a:pt x="15187" y="21600"/>
                    </a:lnTo>
                    <a:cubicBezTo>
                      <a:pt x="15008" y="21600"/>
                      <a:pt x="14850" y="21389"/>
                      <a:pt x="14850" y="21150"/>
                    </a:cubicBezTo>
                    <a:lnTo>
                      <a:pt x="14850" y="16200"/>
                    </a:lnTo>
                    <a:lnTo>
                      <a:pt x="11137" y="16200"/>
                    </a:lnTo>
                    <a:cubicBezTo>
                      <a:pt x="10958" y="16200"/>
                      <a:pt x="10800" y="15989"/>
                      <a:pt x="10800" y="15750"/>
                    </a:cubicBezTo>
                    <a:lnTo>
                      <a:pt x="10800" y="13050"/>
                    </a:lnTo>
                    <a:cubicBezTo>
                      <a:pt x="10800" y="12811"/>
                      <a:pt x="10958" y="12600"/>
                      <a:pt x="11137" y="12600"/>
                    </a:cubicBezTo>
                    <a:lnTo>
                      <a:pt x="14850" y="12600"/>
                    </a:lnTo>
                    <a:lnTo>
                      <a:pt x="14850" y="7650"/>
                    </a:lnTo>
                    <a:cubicBezTo>
                      <a:pt x="14850" y="7411"/>
                      <a:pt x="15008" y="7200"/>
                      <a:pt x="15187" y="7200"/>
                    </a:cubicBezTo>
                    <a:lnTo>
                      <a:pt x="17212" y="7200"/>
                    </a:lnTo>
                    <a:cubicBezTo>
                      <a:pt x="17392" y="7200"/>
                      <a:pt x="17550" y="7411"/>
                      <a:pt x="17550" y="7650"/>
                    </a:cubicBezTo>
                    <a:lnTo>
                      <a:pt x="17550" y="12600"/>
                    </a:lnTo>
                    <a:cubicBezTo>
                      <a:pt x="17550" y="12600"/>
                      <a:pt x="21262" y="12600"/>
                      <a:pt x="21262" y="12600"/>
                    </a:cubicBezTo>
                    <a:close/>
                    <a:moveTo>
                      <a:pt x="3375" y="5400"/>
                    </a:moveTo>
                    <a:cubicBezTo>
                      <a:pt x="3375" y="2419"/>
                      <a:pt x="5189" y="0"/>
                      <a:pt x="7425" y="0"/>
                    </a:cubicBezTo>
                    <a:cubicBezTo>
                      <a:pt x="9661" y="0"/>
                      <a:pt x="11475" y="2419"/>
                      <a:pt x="11475" y="5400"/>
                    </a:cubicBezTo>
                    <a:cubicBezTo>
                      <a:pt x="11475" y="8381"/>
                      <a:pt x="9661" y="10800"/>
                      <a:pt x="7425" y="10800"/>
                    </a:cubicBezTo>
                    <a:cubicBezTo>
                      <a:pt x="5189" y="10800"/>
                      <a:pt x="3375" y="8381"/>
                      <a:pt x="3375" y="5400"/>
                    </a:cubicBezTo>
                    <a:close/>
                    <a:moveTo>
                      <a:pt x="11137" y="17550"/>
                    </a:moveTo>
                    <a:lnTo>
                      <a:pt x="13837" y="17550"/>
                    </a:lnTo>
                    <a:lnTo>
                      <a:pt x="13837" y="20897"/>
                    </a:lnTo>
                    <a:cubicBezTo>
                      <a:pt x="13321" y="21403"/>
                      <a:pt x="12667" y="21600"/>
                      <a:pt x="12034" y="21600"/>
                    </a:cubicBezTo>
                    <a:lnTo>
                      <a:pt x="2816" y="21600"/>
                    </a:lnTo>
                    <a:cubicBezTo>
                      <a:pt x="1129" y="21600"/>
                      <a:pt x="0" y="20250"/>
                      <a:pt x="0" y="17958"/>
                    </a:cubicBezTo>
                    <a:cubicBezTo>
                      <a:pt x="0" y="14780"/>
                      <a:pt x="559" y="9900"/>
                      <a:pt x="3649" y="9900"/>
                    </a:cubicBezTo>
                    <a:cubicBezTo>
                      <a:pt x="3818" y="9900"/>
                      <a:pt x="3934" y="9998"/>
                      <a:pt x="4061" y="10139"/>
                    </a:cubicBezTo>
                    <a:cubicBezTo>
                      <a:pt x="5094" y="11194"/>
                      <a:pt x="6096" y="11855"/>
                      <a:pt x="7425" y="11855"/>
                    </a:cubicBezTo>
                    <a:cubicBezTo>
                      <a:pt x="8754" y="11855"/>
                      <a:pt x="9756" y="11194"/>
                      <a:pt x="10789" y="10139"/>
                    </a:cubicBezTo>
                    <a:cubicBezTo>
                      <a:pt x="10916" y="9998"/>
                      <a:pt x="11032" y="9900"/>
                      <a:pt x="11201" y="9900"/>
                    </a:cubicBezTo>
                    <a:cubicBezTo>
                      <a:pt x="12097" y="9900"/>
                      <a:pt x="12888" y="10350"/>
                      <a:pt x="13489" y="11250"/>
                    </a:cubicBezTo>
                    <a:lnTo>
                      <a:pt x="11137" y="11250"/>
                    </a:lnTo>
                    <a:cubicBezTo>
                      <a:pt x="10399" y="11250"/>
                      <a:pt x="9788" y="12066"/>
                      <a:pt x="9788" y="13050"/>
                    </a:cubicBezTo>
                    <a:lnTo>
                      <a:pt x="9788" y="15750"/>
                    </a:lnTo>
                    <a:cubicBezTo>
                      <a:pt x="9788" y="16734"/>
                      <a:pt x="10399" y="17550"/>
                      <a:pt x="11137" y="175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7" name="Group 12"/>
            <p:cNvGrpSpPr/>
            <p:nvPr/>
          </p:nvGrpSpPr>
          <p:grpSpPr>
            <a:xfrm>
              <a:off x="6151004" y="3084680"/>
              <a:ext cx="1348430" cy="911351"/>
              <a:chOff x="6151004" y="3084680"/>
              <a:chExt cx="1348430" cy="911351"/>
            </a:xfrm>
          </p:grpSpPr>
          <p:sp>
            <p:nvSpPr>
              <p:cNvPr id="41" name="Freeform: Shape 13"/>
              <p:cNvSpPr/>
              <p:nvPr/>
            </p:nvSpPr>
            <p:spPr>
              <a:xfrm>
                <a:off x="6151004" y="3084680"/>
                <a:ext cx="1348430" cy="9113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603" y="0"/>
                    </a:moveTo>
                    <a:lnTo>
                      <a:pt x="21600" y="2934"/>
                    </a:lnTo>
                    <a:lnTo>
                      <a:pt x="9295" y="21600"/>
                    </a:lnTo>
                    <a:lnTo>
                      <a:pt x="9278" y="21583"/>
                    </a:lnTo>
                    <a:lnTo>
                      <a:pt x="0" y="12476"/>
                    </a:lnTo>
                    <a:cubicBezTo>
                      <a:pt x="0" y="12476"/>
                      <a:pt x="14603" y="0"/>
                      <a:pt x="1460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2" name="Freeform: Shape 14"/>
              <p:cNvSpPr/>
              <p:nvPr/>
            </p:nvSpPr>
            <p:spPr>
              <a:xfrm>
                <a:off x="6705517" y="3460119"/>
                <a:ext cx="182356" cy="160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776" y="5891"/>
                    </a:moveTo>
                    <a:lnTo>
                      <a:pt x="4320" y="5891"/>
                    </a:lnTo>
                    <a:cubicBezTo>
                      <a:pt x="4320" y="7855"/>
                      <a:pt x="4320" y="9818"/>
                      <a:pt x="4320" y="9818"/>
                    </a:cubicBezTo>
                    <a:cubicBezTo>
                      <a:pt x="4320" y="10907"/>
                      <a:pt x="5090" y="11782"/>
                      <a:pt x="6048" y="11782"/>
                    </a:cubicBezTo>
                    <a:cubicBezTo>
                      <a:pt x="7088" y="11782"/>
                      <a:pt x="7574" y="11782"/>
                      <a:pt x="7776" y="11782"/>
                    </a:cubicBezTo>
                    <a:cubicBezTo>
                      <a:pt x="7776" y="11782"/>
                      <a:pt x="7776" y="5891"/>
                      <a:pt x="7776" y="5891"/>
                    </a:cubicBezTo>
                    <a:close/>
                    <a:moveTo>
                      <a:pt x="21600" y="21600"/>
                    </a:moveTo>
                    <a:lnTo>
                      <a:pt x="6048" y="21600"/>
                    </a:lnTo>
                    <a:lnTo>
                      <a:pt x="6048" y="18655"/>
                    </a:lnTo>
                    <a:lnTo>
                      <a:pt x="7776" y="15709"/>
                    </a:lnTo>
                    <a:cubicBezTo>
                      <a:pt x="7628" y="15709"/>
                      <a:pt x="6197" y="15709"/>
                      <a:pt x="6048" y="15709"/>
                    </a:cubicBezTo>
                    <a:cubicBezTo>
                      <a:pt x="3186" y="15709"/>
                      <a:pt x="864" y="13070"/>
                      <a:pt x="864" y="9818"/>
                    </a:cubicBezTo>
                    <a:lnTo>
                      <a:pt x="864" y="4909"/>
                    </a:lnTo>
                    <a:lnTo>
                      <a:pt x="0" y="3927"/>
                    </a:lnTo>
                    <a:lnTo>
                      <a:pt x="432" y="1964"/>
                    </a:lnTo>
                    <a:lnTo>
                      <a:pt x="6912" y="1964"/>
                    </a:lnTo>
                    <a:lnTo>
                      <a:pt x="7344" y="0"/>
                    </a:lnTo>
                    <a:lnTo>
                      <a:pt x="20304" y="0"/>
                    </a:lnTo>
                    <a:lnTo>
                      <a:pt x="20736" y="2945"/>
                    </a:lnTo>
                    <a:lnTo>
                      <a:pt x="19872" y="3436"/>
                    </a:lnTo>
                    <a:lnTo>
                      <a:pt x="19872" y="15709"/>
                    </a:lnTo>
                    <a:lnTo>
                      <a:pt x="21600" y="18655"/>
                    </a:lnTo>
                    <a:cubicBezTo>
                      <a:pt x="21600" y="18655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8" name="Group 15"/>
            <p:cNvGrpSpPr/>
            <p:nvPr/>
          </p:nvGrpSpPr>
          <p:grpSpPr>
            <a:xfrm>
              <a:off x="5504823" y="3648370"/>
              <a:ext cx="1197217" cy="1031704"/>
              <a:chOff x="5504823" y="3648370"/>
              <a:chExt cx="1197217" cy="1031704"/>
            </a:xfrm>
          </p:grpSpPr>
          <p:sp>
            <p:nvSpPr>
              <p:cNvPr id="39" name="Freeform: Shape 16"/>
              <p:cNvSpPr/>
              <p:nvPr/>
            </p:nvSpPr>
            <p:spPr>
              <a:xfrm>
                <a:off x="5504823" y="3648370"/>
                <a:ext cx="1197217" cy="10317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56" y="0"/>
                    </a:moveTo>
                    <a:lnTo>
                      <a:pt x="917" y="7575"/>
                    </a:lnTo>
                    <a:lnTo>
                      <a:pt x="0" y="8280"/>
                    </a:lnTo>
                    <a:lnTo>
                      <a:pt x="10685" y="21600"/>
                    </a:lnTo>
                    <a:lnTo>
                      <a:pt x="21600" y="8349"/>
                    </a:lnTo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Freeform: Shape 17"/>
              <p:cNvSpPr/>
              <p:nvPr/>
            </p:nvSpPr>
            <p:spPr>
              <a:xfrm>
                <a:off x="5999252" y="4058203"/>
                <a:ext cx="212038" cy="2120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38" y="19791"/>
                    </a:moveTo>
                    <a:lnTo>
                      <a:pt x="19803" y="21138"/>
                    </a:lnTo>
                    <a:cubicBezTo>
                      <a:pt x="19504" y="21425"/>
                      <a:pt x="19092" y="21600"/>
                      <a:pt x="18668" y="21600"/>
                    </a:cubicBezTo>
                    <a:cubicBezTo>
                      <a:pt x="18243" y="21600"/>
                      <a:pt x="17832" y="21425"/>
                      <a:pt x="17545" y="21138"/>
                    </a:cubicBezTo>
                    <a:lnTo>
                      <a:pt x="13015" y="16596"/>
                    </a:lnTo>
                    <a:cubicBezTo>
                      <a:pt x="12715" y="16309"/>
                      <a:pt x="12541" y="15897"/>
                      <a:pt x="12541" y="15473"/>
                    </a:cubicBezTo>
                    <a:cubicBezTo>
                      <a:pt x="12541" y="14999"/>
                      <a:pt x="12740" y="14612"/>
                      <a:pt x="13077" y="14275"/>
                    </a:cubicBezTo>
                    <a:lnTo>
                      <a:pt x="9883" y="11081"/>
                    </a:lnTo>
                    <a:lnTo>
                      <a:pt x="8311" y="12653"/>
                    </a:lnTo>
                    <a:cubicBezTo>
                      <a:pt x="8198" y="12765"/>
                      <a:pt x="8049" y="12828"/>
                      <a:pt x="7886" y="12828"/>
                    </a:cubicBezTo>
                    <a:cubicBezTo>
                      <a:pt x="7724" y="12828"/>
                      <a:pt x="7574" y="12765"/>
                      <a:pt x="7462" y="12653"/>
                    </a:cubicBezTo>
                    <a:cubicBezTo>
                      <a:pt x="7836" y="13027"/>
                      <a:pt x="8186" y="13302"/>
                      <a:pt x="8186" y="13876"/>
                    </a:cubicBezTo>
                    <a:cubicBezTo>
                      <a:pt x="8186" y="14200"/>
                      <a:pt x="8061" y="14487"/>
                      <a:pt x="7836" y="14724"/>
                    </a:cubicBezTo>
                    <a:cubicBezTo>
                      <a:pt x="7412" y="15174"/>
                      <a:pt x="6963" y="15773"/>
                      <a:pt x="6289" y="15773"/>
                    </a:cubicBezTo>
                    <a:cubicBezTo>
                      <a:pt x="5977" y="15773"/>
                      <a:pt x="5665" y="15648"/>
                      <a:pt x="5441" y="15423"/>
                    </a:cubicBezTo>
                    <a:lnTo>
                      <a:pt x="349" y="10332"/>
                    </a:lnTo>
                    <a:cubicBezTo>
                      <a:pt x="125" y="10107"/>
                      <a:pt x="0" y="9795"/>
                      <a:pt x="0" y="9484"/>
                    </a:cubicBezTo>
                    <a:cubicBezTo>
                      <a:pt x="0" y="8810"/>
                      <a:pt x="599" y="8360"/>
                      <a:pt x="1048" y="7936"/>
                    </a:cubicBezTo>
                    <a:cubicBezTo>
                      <a:pt x="1285" y="7712"/>
                      <a:pt x="1572" y="7587"/>
                      <a:pt x="1897" y="7587"/>
                    </a:cubicBezTo>
                    <a:cubicBezTo>
                      <a:pt x="2471" y="7587"/>
                      <a:pt x="2745" y="7936"/>
                      <a:pt x="3120" y="8311"/>
                    </a:cubicBezTo>
                    <a:cubicBezTo>
                      <a:pt x="3007" y="8198"/>
                      <a:pt x="2945" y="8049"/>
                      <a:pt x="2945" y="7886"/>
                    </a:cubicBezTo>
                    <a:cubicBezTo>
                      <a:pt x="2945" y="7724"/>
                      <a:pt x="3007" y="7574"/>
                      <a:pt x="3120" y="7462"/>
                    </a:cubicBezTo>
                    <a:lnTo>
                      <a:pt x="7462" y="3120"/>
                    </a:lnTo>
                    <a:cubicBezTo>
                      <a:pt x="7574" y="3007"/>
                      <a:pt x="7724" y="2945"/>
                      <a:pt x="7886" y="2945"/>
                    </a:cubicBezTo>
                    <a:cubicBezTo>
                      <a:pt x="8049" y="2945"/>
                      <a:pt x="8198" y="3007"/>
                      <a:pt x="8311" y="3120"/>
                    </a:cubicBezTo>
                    <a:cubicBezTo>
                      <a:pt x="7936" y="2745"/>
                      <a:pt x="7587" y="2471"/>
                      <a:pt x="7587" y="1897"/>
                    </a:cubicBezTo>
                    <a:cubicBezTo>
                      <a:pt x="7587" y="1572"/>
                      <a:pt x="7712" y="1285"/>
                      <a:pt x="7936" y="1048"/>
                    </a:cubicBezTo>
                    <a:cubicBezTo>
                      <a:pt x="8360" y="599"/>
                      <a:pt x="8810" y="0"/>
                      <a:pt x="9484" y="0"/>
                    </a:cubicBezTo>
                    <a:cubicBezTo>
                      <a:pt x="9795" y="0"/>
                      <a:pt x="10107" y="125"/>
                      <a:pt x="10332" y="349"/>
                    </a:cubicBezTo>
                    <a:lnTo>
                      <a:pt x="15423" y="5441"/>
                    </a:lnTo>
                    <a:cubicBezTo>
                      <a:pt x="15648" y="5665"/>
                      <a:pt x="15773" y="5977"/>
                      <a:pt x="15773" y="6289"/>
                    </a:cubicBezTo>
                    <a:cubicBezTo>
                      <a:pt x="15773" y="6963"/>
                      <a:pt x="15174" y="7412"/>
                      <a:pt x="14724" y="7836"/>
                    </a:cubicBezTo>
                    <a:cubicBezTo>
                      <a:pt x="14487" y="8061"/>
                      <a:pt x="14200" y="8186"/>
                      <a:pt x="13876" y="8186"/>
                    </a:cubicBezTo>
                    <a:cubicBezTo>
                      <a:pt x="13302" y="8186"/>
                      <a:pt x="13027" y="7836"/>
                      <a:pt x="12653" y="7462"/>
                    </a:cubicBezTo>
                    <a:cubicBezTo>
                      <a:pt x="12765" y="7574"/>
                      <a:pt x="12828" y="7724"/>
                      <a:pt x="12828" y="7886"/>
                    </a:cubicBezTo>
                    <a:cubicBezTo>
                      <a:pt x="12828" y="8049"/>
                      <a:pt x="12765" y="8198"/>
                      <a:pt x="12653" y="8311"/>
                    </a:cubicBezTo>
                    <a:lnTo>
                      <a:pt x="11081" y="9883"/>
                    </a:lnTo>
                    <a:lnTo>
                      <a:pt x="14275" y="13077"/>
                    </a:lnTo>
                    <a:cubicBezTo>
                      <a:pt x="14612" y="12740"/>
                      <a:pt x="14999" y="12541"/>
                      <a:pt x="15473" y="12541"/>
                    </a:cubicBezTo>
                    <a:cubicBezTo>
                      <a:pt x="15897" y="12541"/>
                      <a:pt x="16309" y="12715"/>
                      <a:pt x="16609" y="13002"/>
                    </a:cubicBezTo>
                    <a:lnTo>
                      <a:pt x="21138" y="17532"/>
                    </a:lnTo>
                    <a:cubicBezTo>
                      <a:pt x="21425" y="17832"/>
                      <a:pt x="21600" y="18243"/>
                      <a:pt x="21600" y="18668"/>
                    </a:cubicBezTo>
                    <a:cubicBezTo>
                      <a:pt x="21600" y="19092"/>
                      <a:pt x="21425" y="19504"/>
                      <a:pt x="21138" y="1979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" name="Group 68"/>
          <p:cNvGrpSpPr/>
          <p:nvPr/>
        </p:nvGrpSpPr>
        <p:grpSpPr>
          <a:xfrm>
            <a:off x="6128111" y="1272966"/>
            <a:ext cx="2062292" cy="2597568"/>
            <a:chOff x="8170814" y="1912116"/>
            <a:chExt cx="2749722" cy="3463424"/>
          </a:xfrm>
        </p:grpSpPr>
        <p:grpSp>
          <p:nvGrpSpPr>
            <p:cNvPr id="20" name="Group 69"/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3" name="Group 72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TextBox 79"/>
                <p:cNvSpPr txBox="1"/>
                <p:nvPr/>
              </p:nvSpPr>
              <p:spPr>
                <a:xfrm>
                  <a:off x="1805293" y="2132652"/>
                  <a:ext cx="3273159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点击输入替换内容</a:t>
                  </a:r>
                  <a:endParaRPr lang="en-US" altLang="zh-CN" sz="1000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点击输入替换内容</a:t>
                  </a:r>
                  <a:endParaRPr lang="zh-CN" altLang="en-US" sz="1000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31" name="Rectangle 8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24" name="Group 73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TextBox 77"/>
                <p:cNvSpPr txBox="1"/>
                <p:nvPr/>
              </p:nvSpPr>
              <p:spPr>
                <a:xfrm>
                  <a:off x="1805293" y="2132652"/>
                  <a:ext cx="3273159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点击输入替换内容</a:t>
                  </a:r>
                  <a:endParaRPr lang="en-US" altLang="zh-CN" sz="1000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点击输入替换内容</a:t>
                  </a:r>
                  <a:endParaRPr lang="zh-CN" altLang="en-US" sz="1000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29" name="Rectangle 7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25" name="Group 74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TextBox 75"/>
                <p:cNvSpPr txBox="1"/>
                <p:nvPr/>
              </p:nvSpPr>
              <p:spPr>
                <a:xfrm>
                  <a:off x="1805293" y="2132652"/>
                  <a:ext cx="3273159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点击输入替换内容</a:t>
                  </a:r>
                  <a:endParaRPr lang="en-US" altLang="zh-CN" sz="1000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点击输入替换内容</a:t>
                  </a:r>
                  <a:endParaRPr lang="zh-CN" altLang="en-US" sz="1000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27" name="Rectangle 7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5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21" name="Straight Connector 70"/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71"/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81"/>
          <p:cNvGrpSpPr/>
          <p:nvPr/>
        </p:nvGrpSpPr>
        <p:grpSpPr>
          <a:xfrm>
            <a:off x="980601" y="1272966"/>
            <a:ext cx="2035289" cy="2597568"/>
            <a:chOff x="1307468" y="1697288"/>
            <a:chExt cx="2713719" cy="3463424"/>
          </a:xfrm>
        </p:grpSpPr>
        <p:grpSp>
          <p:nvGrpSpPr>
            <p:cNvPr id="7" name="Group 82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1" name="Group 86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8" name="TextBox 93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点击输入替换内容</a:t>
                  </a:r>
                  <a:endParaRPr lang="en-US" altLang="zh-CN" sz="1000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点击输入替换内容</a:t>
                  </a:r>
                  <a:endParaRPr lang="zh-CN" altLang="en-US" sz="1000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9" name="Rectangle 94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12" name="Group 87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6" name="TextBox 91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点击输入替换内容</a:t>
                  </a:r>
                  <a:endParaRPr lang="en-US" altLang="zh-CN" sz="1000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点击输入替换内容</a:t>
                  </a:r>
                  <a:endParaRPr lang="zh-CN" altLang="en-US" sz="1000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7" name="Rectangle 92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13" name="Group 88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4" name="TextBox 89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点击输入替换内容</a:t>
                  </a:r>
                  <a:endParaRPr lang="en-US" altLang="zh-CN" sz="1000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  <a:p>
                  <a:pPr lvl="0">
                    <a:lnSpc>
                      <a:spcPct val="120000"/>
                    </a:lnSpc>
                  </a:pPr>
                  <a:r>
                    <a:rPr lang="zh-CN" altLang="en-US" sz="1000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点击输入替换内容</a:t>
                  </a:r>
                  <a:endParaRPr lang="zh-CN" altLang="en-US" sz="1000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5" name="Rectangle 9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5"/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8" name="Group 83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Straight Connector 84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85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1" name="Title 1"/>
          <p:cNvSpPr txBox="1"/>
          <p:nvPr/>
        </p:nvSpPr>
        <p:spPr>
          <a:xfrm>
            <a:off x="395536" y="198582"/>
            <a:ext cx="176006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0" y="1482842"/>
            <a:ext cx="8458200" cy="3343275"/>
            <a:chOff x="0" y="1482842"/>
            <a:chExt cx="8458200" cy="3343275"/>
          </a:xfrm>
        </p:grpSpPr>
        <p:sp>
          <p:nvSpPr>
            <p:cNvPr id="20" name="任意多边形: 形状 19"/>
            <p:cNvSpPr/>
            <p:nvPr/>
          </p:nvSpPr>
          <p:spPr bwMode="auto">
            <a:xfrm>
              <a:off x="0" y="1482842"/>
              <a:ext cx="8458200" cy="3343275"/>
            </a:xfrm>
            <a:custGeom>
              <a:avLst/>
              <a:gdLst>
                <a:gd name="T0" fmla="*/ 1311 w 16920"/>
                <a:gd name="T1" fmla="*/ 7223 h 8424"/>
                <a:gd name="T2" fmla="*/ 1661 w 16920"/>
                <a:gd name="T3" fmla="*/ 7222 h 8424"/>
                <a:gd name="T4" fmla="*/ 2090 w 16920"/>
                <a:gd name="T5" fmla="*/ 7210 h 8424"/>
                <a:gd name="T6" fmla="*/ 2858 w 16920"/>
                <a:gd name="T7" fmla="*/ 7164 h 8424"/>
                <a:gd name="T8" fmla="*/ 3683 w 16920"/>
                <a:gd name="T9" fmla="*/ 7074 h 8424"/>
                <a:gd name="T10" fmla="*/ 4195 w 16920"/>
                <a:gd name="T11" fmla="*/ 6996 h 8424"/>
                <a:gd name="T12" fmla="*/ 5032 w 16920"/>
                <a:gd name="T13" fmla="*/ 6736 h 8424"/>
                <a:gd name="T14" fmla="*/ 5487 w 16920"/>
                <a:gd name="T15" fmla="*/ 6362 h 8424"/>
                <a:gd name="T16" fmla="*/ 5701 w 16920"/>
                <a:gd name="T17" fmla="*/ 5921 h 8424"/>
                <a:gd name="T18" fmla="*/ 5810 w 16920"/>
                <a:gd name="T19" fmla="*/ 5460 h 8424"/>
                <a:gd name="T20" fmla="*/ 5951 w 16920"/>
                <a:gd name="T21" fmla="*/ 5030 h 8424"/>
                <a:gd name="T22" fmla="*/ 6259 w 16920"/>
                <a:gd name="T23" fmla="*/ 4680 h 8424"/>
                <a:gd name="T24" fmla="*/ 6831 w 16920"/>
                <a:gd name="T25" fmla="*/ 4447 h 8424"/>
                <a:gd name="T26" fmla="*/ 7542 w 16920"/>
                <a:gd name="T27" fmla="*/ 4298 h 8424"/>
                <a:gd name="T28" fmla="*/ 8629 w 16920"/>
                <a:gd name="T29" fmla="*/ 4121 h 8424"/>
                <a:gd name="T30" fmla="*/ 9390 w 16920"/>
                <a:gd name="T31" fmla="*/ 3943 h 8424"/>
                <a:gd name="T32" fmla="*/ 10065 w 16920"/>
                <a:gd name="T33" fmla="*/ 3659 h 8424"/>
                <a:gd name="T34" fmla="*/ 10596 w 16920"/>
                <a:gd name="T35" fmla="*/ 3212 h 8424"/>
                <a:gd name="T36" fmla="*/ 10994 w 16920"/>
                <a:gd name="T37" fmla="*/ 2633 h 8424"/>
                <a:gd name="T38" fmla="*/ 11499 w 16920"/>
                <a:gd name="T39" fmla="*/ 2223 h 8424"/>
                <a:gd name="T40" fmla="*/ 12104 w 16920"/>
                <a:gd name="T41" fmla="*/ 1970 h 8424"/>
                <a:gd name="T42" fmla="*/ 12768 w 16920"/>
                <a:gd name="T43" fmla="*/ 1828 h 8424"/>
                <a:gd name="T44" fmla="*/ 13450 w 16920"/>
                <a:gd name="T45" fmla="*/ 1749 h 8424"/>
                <a:gd name="T46" fmla="*/ 14110 w 16920"/>
                <a:gd name="T47" fmla="*/ 1686 h 8424"/>
                <a:gd name="T48" fmla="*/ 14710 w 16920"/>
                <a:gd name="T49" fmla="*/ 1590 h 8424"/>
                <a:gd name="T50" fmla="*/ 15264 w 16920"/>
                <a:gd name="T51" fmla="*/ 1379 h 8424"/>
                <a:gd name="T52" fmla="*/ 15774 w 16920"/>
                <a:gd name="T53" fmla="*/ 1070 h 8424"/>
                <a:gd name="T54" fmla="*/ 16216 w 16920"/>
                <a:gd name="T55" fmla="*/ 719 h 8424"/>
                <a:gd name="T56" fmla="*/ 16569 w 16920"/>
                <a:gd name="T57" fmla="*/ 386 h 8424"/>
                <a:gd name="T58" fmla="*/ 16870 w 16920"/>
                <a:gd name="T59" fmla="*/ 59 h 8424"/>
                <a:gd name="T60" fmla="*/ 16862 w 16920"/>
                <a:gd name="T61" fmla="*/ 114 h 8424"/>
                <a:gd name="T62" fmla="*/ 16688 w 16920"/>
                <a:gd name="T63" fmla="*/ 407 h 8424"/>
                <a:gd name="T64" fmla="*/ 16404 w 16920"/>
                <a:gd name="T65" fmla="*/ 812 h 8424"/>
                <a:gd name="T66" fmla="*/ 16012 w 16920"/>
                <a:gd name="T67" fmla="*/ 1254 h 8424"/>
                <a:gd name="T68" fmla="*/ 15517 w 16920"/>
                <a:gd name="T69" fmla="*/ 1664 h 8424"/>
                <a:gd name="T70" fmla="*/ 14920 w 16920"/>
                <a:gd name="T71" fmla="*/ 1971 h 8424"/>
                <a:gd name="T72" fmla="*/ 14248 w 16920"/>
                <a:gd name="T73" fmla="*/ 2131 h 8424"/>
                <a:gd name="T74" fmla="*/ 13332 w 16920"/>
                <a:gd name="T75" fmla="*/ 2276 h 8424"/>
                <a:gd name="T76" fmla="*/ 12726 w 16920"/>
                <a:gd name="T77" fmla="*/ 2406 h 8424"/>
                <a:gd name="T78" fmla="*/ 12177 w 16920"/>
                <a:gd name="T79" fmla="*/ 2623 h 8424"/>
                <a:gd name="T80" fmla="*/ 11702 w 16920"/>
                <a:gd name="T81" fmla="*/ 2980 h 8424"/>
                <a:gd name="T82" fmla="*/ 11315 w 16920"/>
                <a:gd name="T83" fmla="*/ 3534 h 8424"/>
                <a:gd name="T84" fmla="*/ 10944 w 16920"/>
                <a:gd name="T85" fmla="*/ 4233 h 8424"/>
                <a:gd name="T86" fmla="*/ 10300 w 16920"/>
                <a:gd name="T87" fmla="*/ 4711 h 8424"/>
                <a:gd name="T88" fmla="*/ 9479 w 16920"/>
                <a:gd name="T89" fmla="*/ 5008 h 8424"/>
                <a:gd name="T90" fmla="*/ 8621 w 16920"/>
                <a:gd name="T91" fmla="*/ 5212 h 8424"/>
                <a:gd name="T92" fmla="*/ 7861 w 16920"/>
                <a:gd name="T93" fmla="*/ 5413 h 8424"/>
                <a:gd name="T94" fmla="*/ 7341 w 16920"/>
                <a:gd name="T95" fmla="*/ 5700 h 8424"/>
                <a:gd name="T96" fmla="*/ 7185 w 16920"/>
                <a:gd name="T97" fmla="*/ 6155 h 8424"/>
                <a:gd name="T98" fmla="*/ 7083 w 16920"/>
                <a:gd name="T99" fmla="*/ 6651 h 8424"/>
                <a:gd name="T100" fmla="*/ 6852 w 16920"/>
                <a:gd name="T101" fmla="*/ 7096 h 8424"/>
                <a:gd name="T102" fmla="*/ 6490 w 16920"/>
                <a:gd name="T103" fmla="*/ 7486 h 8424"/>
                <a:gd name="T104" fmla="*/ 6002 w 16920"/>
                <a:gd name="T105" fmla="*/ 7810 h 8424"/>
                <a:gd name="T106" fmla="*/ 5389 w 16920"/>
                <a:gd name="T107" fmla="*/ 8061 h 8424"/>
                <a:gd name="T108" fmla="*/ 4653 w 16920"/>
                <a:gd name="T109" fmla="*/ 8232 h 8424"/>
                <a:gd name="T110" fmla="*/ 4156 w 16920"/>
                <a:gd name="T111" fmla="*/ 8296 h 8424"/>
                <a:gd name="T112" fmla="*/ 3710 w 16920"/>
                <a:gd name="T113" fmla="*/ 8335 h 8424"/>
                <a:gd name="T114" fmla="*/ 3242 w 16920"/>
                <a:gd name="T115" fmla="*/ 8363 h 8424"/>
                <a:gd name="T116" fmla="*/ 0 w 16920"/>
                <a:gd name="T117" fmla="*/ 8424 h 8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920" h="8424">
                  <a:moveTo>
                    <a:pt x="0" y="7222"/>
                  </a:moveTo>
                  <a:lnTo>
                    <a:pt x="1115" y="7222"/>
                  </a:lnTo>
                  <a:lnTo>
                    <a:pt x="1179" y="7222"/>
                  </a:lnTo>
                  <a:lnTo>
                    <a:pt x="1245" y="7223"/>
                  </a:lnTo>
                  <a:lnTo>
                    <a:pt x="1311" y="7223"/>
                  </a:lnTo>
                  <a:lnTo>
                    <a:pt x="1379" y="7223"/>
                  </a:lnTo>
                  <a:lnTo>
                    <a:pt x="1448" y="7223"/>
                  </a:lnTo>
                  <a:lnTo>
                    <a:pt x="1519" y="7223"/>
                  </a:lnTo>
                  <a:lnTo>
                    <a:pt x="1589" y="7222"/>
                  </a:lnTo>
                  <a:lnTo>
                    <a:pt x="1661" y="7222"/>
                  </a:lnTo>
                  <a:lnTo>
                    <a:pt x="1665" y="7222"/>
                  </a:lnTo>
                  <a:lnTo>
                    <a:pt x="1665" y="7221"/>
                  </a:lnTo>
                  <a:lnTo>
                    <a:pt x="1803" y="7219"/>
                  </a:lnTo>
                  <a:lnTo>
                    <a:pt x="1945" y="7216"/>
                  </a:lnTo>
                  <a:lnTo>
                    <a:pt x="2090" y="7210"/>
                  </a:lnTo>
                  <a:lnTo>
                    <a:pt x="2238" y="7204"/>
                  </a:lnTo>
                  <a:lnTo>
                    <a:pt x="2389" y="7197"/>
                  </a:lnTo>
                  <a:lnTo>
                    <a:pt x="2543" y="7187"/>
                  </a:lnTo>
                  <a:lnTo>
                    <a:pt x="2700" y="7177"/>
                  </a:lnTo>
                  <a:lnTo>
                    <a:pt x="2858" y="7164"/>
                  </a:lnTo>
                  <a:lnTo>
                    <a:pt x="3019" y="7150"/>
                  </a:lnTo>
                  <a:lnTo>
                    <a:pt x="3183" y="7134"/>
                  </a:lnTo>
                  <a:lnTo>
                    <a:pt x="3348" y="7116"/>
                  </a:lnTo>
                  <a:lnTo>
                    <a:pt x="3515" y="7096"/>
                  </a:lnTo>
                  <a:lnTo>
                    <a:pt x="3683" y="7074"/>
                  </a:lnTo>
                  <a:lnTo>
                    <a:pt x="3852" y="7051"/>
                  </a:lnTo>
                  <a:lnTo>
                    <a:pt x="3938" y="7038"/>
                  </a:lnTo>
                  <a:lnTo>
                    <a:pt x="4024" y="7024"/>
                  </a:lnTo>
                  <a:lnTo>
                    <a:pt x="4109" y="7010"/>
                  </a:lnTo>
                  <a:lnTo>
                    <a:pt x="4195" y="6996"/>
                  </a:lnTo>
                  <a:lnTo>
                    <a:pt x="4399" y="6955"/>
                  </a:lnTo>
                  <a:lnTo>
                    <a:pt x="4584" y="6909"/>
                  </a:lnTo>
                  <a:lnTo>
                    <a:pt x="4750" y="6857"/>
                  </a:lnTo>
                  <a:lnTo>
                    <a:pt x="4898" y="6799"/>
                  </a:lnTo>
                  <a:lnTo>
                    <a:pt x="5032" y="6736"/>
                  </a:lnTo>
                  <a:lnTo>
                    <a:pt x="5148" y="6670"/>
                  </a:lnTo>
                  <a:lnTo>
                    <a:pt x="5252" y="6598"/>
                  </a:lnTo>
                  <a:lnTo>
                    <a:pt x="5341" y="6523"/>
                  </a:lnTo>
                  <a:lnTo>
                    <a:pt x="5420" y="6444"/>
                  </a:lnTo>
                  <a:lnTo>
                    <a:pt x="5487" y="6362"/>
                  </a:lnTo>
                  <a:lnTo>
                    <a:pt x="5546" y="6277"/>
                  </a:lnTo>
                  <a:lnTo>
                    <a:pt x="5594" y="6191"/>
                  </a:lnTo>
                  <a:lnTo>
                    <a:pt x="5636" y="6102"/>
                  </a:lnTo>
                  <a:lnTo>
                    <a:pt x="5671" y="6012"/>
                  </a:lnTo>
                  <a:lnTo>
                    <a:pt x="5701" y="5921"/>
                  </a:lnTo>
                  <a:lnTo>
                    <a:pt x="5727" y="5828"/>
                  </a:lnTo>
                  <a:lnTo>
                    <a:pt x="5750" y="5736"/>
                  </a:lnTo>
                  <a:lnTo>
                    <a:pt x="5770" y="5644"/>
                  </a:lnTo>
                  <a:lnTo>
                    <a:pt x="5790" y="5551"/>
                  </a:lnTo>
                  <a:lnTo>
                    <a:pt x="5810" y="5460"/>
                  </a:lnTo>
                  <a:lnTo>
                    <a:pt x="5831" y="5369"/>
                  </a:lnTo>
                  <a:lnTo>
                    <a:pt x="5854" y="5282"/>
                  </a:lnTo>
                  <a:lnTo>
                    <a:pt x="5882" y="5195"/>
                  </a:lnTo>
                  <a:lnTo>
                    <a:pt x="5912" y="5111"/>
                  </a:lnTo>
                  <a:lnTo>
                    <a:pt x="5951" y="5030"/>
                  </a:lnTo>
                  <a:lnTo>
                    <a:pt x="5994" y="4952"/>
                  </a:lnTo>
                  <a:lnTo>
                    <a:pt x="6046" y="4877"/>
                  </a:lnTo>
                  <a:lnTo>
                    <a:pt x="6106" y="4807"/>
                  </a:lnTo>
                  <a:lnTo>
                    <a:pt x="6177" y="4741"/>
                  </a:lnTo>
                  <a:lnTo>
                    <a:pt x="6259" y="4680"/>
                  </a:lnTo>
                  <a:lnTo>
                    <a:pt x="6353" y="4623"/>
                  </a:lnTo>
                  <a:lnTo>
                    <a:pt x="6460" y="4572"/>
                  </a:lnTo>
                  <a:lnTo>
                    <a:pt x="6579" y="4526"/>
                  </a:lnTo>
                  <a:lnTo>
                    <a:pt x="6702" y="4484"/>
                  </a:lnTo>
                  <a:lnTo>
                    <a:pt x="6831" y="4447"/>
                  </a:lnTo>
                  <a:lnTo>
                    <a:pt x="6965" y="4412"/>
                  </a:lnTo>
                  <a:lnTo>
                    <a:pt x="7103" y="4380"/>
                  </a:lnTo>
                  <a:lnTo>
                    <a:pt x="7246" y="4351"/>
                  </a:lnTo>
                  <a:lnTo>
                    <a:pt x="7392" y="4323"/>
                  </a:lnTo>
                  <a:lnTo>
                    <a:pt x="7542" y="4298"/>
                  </a:lnTo>
                  <a:lnTo>
                    <a:pt x="7847" y="4248"/>
                  </a:lnTo>
                  <a:lnTo>
                    <a:pt x="8159" y="4200"/>
                  </a:lnTo>
                  <a:lnTo>
                    <a:pt x="8315" y="4175"/>
                  </a:lnTo>
                  <a:lnTo>
                    <a:pt x="8473" y="4149"/>
                  </a:lnTo>
                  <a:lnTo>
                    <a:pt x="8629" y="4121"/>
                  </a:lnTo>
                  <a:lnTo>
                    <a:pt x="8785" y="4091"/>
                  </a:lnTo>
                  <a:lnTo>
                    <a:pt x="8939" y="4060"/>
                  </a:lnTo>
                  <a:lnTo>
                    <a:pt x="9091" y="4024"/>
                  </a:lnTo>
                  <a:lnTo>
                    <a:pt x="9241" y="3986"/>
                  </a:lnTo>
                  <a:lnTo>
                    <a:pt x="9390" y="3943"/>
                  </a:lnTo>
                  <a:lnTo>
                    <a:pt x="9533" y="3897"/>
                  </a:lnTo>
                  <a:lnTo>
                    <a:pt x="9673" y="3845"/>
                  </a:lnTo>
                  <a:lnTo>
                    <a:pt x="9808" y="3789"/>
                  </a:lnTo>
                  <a:lnTo>
                    <a:pt x="9939" y="3726"/>
                  </a:lnTo>
                  <a:lnTo>
                    <a:pt x="10065" y="3659"/>
                  </a:lnTo>
                  <a:lnTo>
                    <a:pt x="10185" y="3584"/>
                  </a:lnTo>
                  <a:lnTo>
                    <a:pt x="10299" y="3502"/>
                  </a:lnTo>
                  <a:lnTo>
                    <a:pt x="10406" y="3413"/>
                  </a:lnTo>
                  <a:lnTo>
                    <a:pt x="10505" y="3317"/>
                  </a:lnTo>
                  <a:lnTo>
                    <a:pt x="10596" y="3212"/>
                  </a:lnTo>
                  <a:lnTo>
                    <a:pt x="10680" y="3098"/>
                  </a:lnTo>
                  <a:lnTo>
                    <a:pt x="10755" y="2975"/>
                  </a:lnTo>
                  <a:lnTo>
                    <a:pt x="10828" y="2852"/>
                  </a:lnTo>
                  <a:lnTo>
                    <a:pt x="10908" y="2739"/>
                  </a:lnTo>
                  <a:lnTo>
                    <a:pt x="10994" y="2633"/>
                  </a:lnTo>
                  <a:lnTo>
                    <a:pt x="11085" y="2536"/>
                  </a:lnTo>
                  <a:lnTo>
                    <a:pt x="11181" y="2447"/>
                  </a:lnTo>
                  <a:lnTo>
                    <a:pt x="11282" y="2366"/>
                  </a:lnTo>
                  <a:lnTo>
                    <a:pt x="11388" y="2291"/>
                  </a:lnTo>
                  <a:lnTo>
                    <a:pt x="11499" y="2223"/>
                  </a:lnTo>
                  <a:lnTo>
                    <a:pt x="11613" y="2162"/>
                  </a:lnTo>
                  <a:lnTo>
                    <a:pt x="11731" y="2105"/>
                  </a:lnTo>
                  <a:lnTo>
                    <a:pt x="11852" y="2055"/>
                  </a:lnTo>
                  <a:lnTo>
                    <a:pt x="11977" y="2010"/>
                  </a:lnTo>
                  <a:lnTo>
                    <a:pt x="12104" y="1970"/>
                  </a:lnTo>
                  <a:lnTo>
                    <a:pt x="12233" y="1934"/>
                  </a:lnTo>
                  <a:lnTo>
                    <a:pt x="12364" y="1902"/>
                  </a:lnTo>
                  <a:lnTo>
                    <a:pt x="12498" y="1875"/>
                  </a:lnTo>
                  <a:lnTo>
                    <a:pt x="12633" y="1849"/>
                  </a:lnTo>
                  <a:lnTo>
                    <a:pt x="12768" y="1828"/>
                  </a:lnTo>
                  <a:lnTo>
                    <a:pt x="12905" y="1808"/>
                  </a:lnTo>
                  <a:lnTo>
                    <a:pt x="13041" y="1791"/>
                  </a:lnTo>
                  <a:lnTo>
                    <a:pt x="13178" y="1776"/>
                  </a:lnTo>
                  <a:lnTo>
                    <a:pt x="13315" y="1763"/>
                  </a:lnTo>
                  <a:lnTo>
                    <a:pt x="13450" y="1749"/>
                  </a:lnTo>
                  <a:lnTo>
                    <a:pt x="13586" y="1737"/>
                  </a:lnTo>
                  <a:lnTo>
                    <a:pt x="13720" y="1725"/>
                  </a:lnTo>
                  <a:lnTo>
                    <a:pt x="13852" y="1713"/>
                  </a:lnTo>
                  <a:lnTo>
                    <a:pt x="13982" y="1700"/>
                  </a:lnTo>
                  <a:lnTo>
                    <a:pt x="14110" y="1686"/>
                  </a:lnTo>
                  <a:lnTo>
                    <a:pt x="14236" y="1672"/>
                  </a:lnTo>
                  <a:lnTo>
                    <a:pt x="14360" y="1655"/>
                  </a:lnTo>
                  <a:lnTo>
                    <a:pt x="14479" y="1637"/>
                  </a:lnTo>
                  <a:lnTo>
                    <a:pt x="14596" y="1616"/>
                  </a:lnTo>
                  <a:lnTo>
                    <a:pt x="14710" y="1590"/>
                  </a:lnTo>
                  <a:lnTo>
                    <a:pt x="14823" y="1558"/>
                  </a:lnTo>
                  <a:lnTo>
                    <a:pt x="14935" y="1521"/>
                  </a:lnTo>
                  <a:lnTo>
                    <a:pt x="15046" y="1478"/>
                  </a:lnTo>
                  <a:lnTo>
                    <a:pt x="15156" y="1430"/>
                  </a:lnTo>
                  <a:lnTo>
                    <a:pt x="15264" y="1379"/>
                  </a:lnTo>
                  <a:lnTo>
                    <a:pt x="15370" y="1323"/>
                  </a:lnTo>
                  <a:lnTo>
                    <a:pt x="15474" y="1263"/>
                  </a:lnTo>
                  <a:lnTo>
                    <a:pt x="15576" y="1201"/>
                  </a:lnTo>
                  <a:lnTo>
                    <a:pt x="15676" y="1136"/>
                  </a:lnTo>
                  <a:lnTo>
                    <a:pt x="15774" y="1070"/>
                  </a:lnTo>
                  <a:lnTo>
                    <a:pt x="15868" y="1001"/>
                  </a:lnTo>
                  <a:lnTo>
                    <a:pt x="15960" y="931"/>
                  </a:lnTo>
                  <a:lnTo>
                    <a:pt x="16049" y="860"/>
                  </a:lnTo>
                  <a:lnTo>
                    <a:pt x="16133" y="789"/>
                  </a:lnTo>
                  <a:lnTo>
                    <a:pt x="16216" y="719"/>
                  </a:lnTo>
                  <a:lnTo>
                    <a:pt x="16294" y="650"/>
                  </a:lnTo>
                  <a:lnTo>
                    <a:pt x="16369" y="581"/>
                  </a:lnTo>
                  <a:lnTo>
                    <a:pt x="16440" y="514"/>
                  </a:lnTo>
                  <a:lnTo>
                    <a:pt x="16507" y="449"/>
                  </a:lnTo>
                  <a:lnTo>
                    <a:pt x="16569" y="386"/>
                  </a:lnTo>
                  <a:lnTo>
                    <a:pt x="16627" y="327"/>
                  </a:lnTo>
                  <a:lnTo>
                    <a:pt x="16680" y="271"/>
                  </a:lnTo>
                  <a:lnTo>
                    <a:pt x="16729" y="219"/>
                  </a:lnTo>
                  <a:lnTo>
                    <a:pt x="16810" y="129"/>
                  </a:lnTo>
                  <a:lnTo>
                    <a:pt x="16870" y="59"/>
                  </a:lnTo>
                  <a:lnTo>
                    <a:pt x="16907" y="16"/>
                  </a:lnTo>
                  <a:lnTo>
                    <a:pt x="16920" y="0"/>
                  </a:lnTo>
                  <a:lnTo>
                    <a:pt x="16910" y="19"/>
                  </a:lnTo>
                  <a:lnTo>
                    <a:pt x="16882" y="74"/>
                  </a:lnTo>
                  <a:lnTo>
                    <a:pt x="16862" y="114"/>
                  </a:lnTo>
                  <a:lnTo>
                    <a:pt x="16835" y="161"/>
                  </a:lnTo>
                  <a:lnTo>
                    <a:pt x="16806" y="214"/>
                  </a:lnTo>
                  <a:lnTo>
                    <a:pt x="16771" y="273"/>
                  </a:lnTo>
                  <a:lnTo>
                    <a:pt x="16732" y="338"/>
                  </a:lnTo>
                  <a:lnTo>
                    <a:pt x="16688" y="407"/>
                  </a:lnTo>
                  <a:lnTo>
                    <a:pt x="16640" y="482"/>
                  </a:lnTo>
                  <a:lnTo>
                    <a:pt x="16588" y="560"/>
                  </a:lnTo>
                  <a:lnTo>
                    <a:pt x="16531" y="641"/>
                  </a:lnTo>
                  <a:lnTo>
                    <a:pt x="16470" y="726"/>
                  </a:lnTo>
                  <a:lnTo>
                    <a:pt x="16404" y="812"/>
                  </a:lnTo>
                  <a:lnTo>
                    <a:pt x="16334" y="899"/>
                  </a:lnTo>
                  <a:lnTo>
                    <a:pt x="16260" y="988"/>
                  </a:lnTo>
                  <a:lnTo>
                    <a:pt x="16182" y="1077"/>
                  </a:lnTo>
                  <a:lnTo>
                    <a:pt x="16099" y="1166"/>
                  </a:lnTo>
                  <a:lnTo>
                    <a:pt x="16012" y="1254"/>
                  </a:lnTo>
                  <a:lnTo>
                    <a:pt x="15921" y="1341"/>
                  </a:lnTo>
                  <a:lnTo>
                    <a:pt x="15827" y="1425"/>
                  </a:lnTo>
                  <a:lnTo>
                    <a:pt x="15727" y="1509"/>
                  </a:lnTo>
                  <a:lnTo>
                    <a:pt x="15624" y="1588"/>
                  </a:lnTo>
                  <a:lnTo>
                    <a:pt x="15517" y="1664"/>
                  </a:lnTo>
                  <a:lnTo>
                    <a:pt x="15405" y="1736"/>
                  </a:lnTo>
                  <a:lnTo>
                    <a:pt x="15289" y="1803"/>
                  </a:lnTo>
                  <a:lnTo>
                    <a:pt x="15171" y="1865"/>
                  </a:lnTo>
                  <a:lnTo>
                    <a:pt x="15047" y="1921"/>
                  </a:lnTo>
                  <a:lnTo>
                    <a:pt x="14920" y="1971"/>
                  </a:lnTo>
                  <a:lnTo>
                    <a:pt x="14789" y="2014"/>
                  </a:lnTo>
                  <a:lnTo>
                    <a:pt x="14655" y="2049"/>
                  </a:lnTo>
                  <a:lnTo>
                    <a:pt x="14518" y="2079"/>
                  </a:lnTo>
                  <a:lnTo>
                    <a:pt x="14383" y="2107"/>
                  </a:lnTo>
                  <a:lnTo>
                    <a:pt x="14248" y="2131"/>
                  </a:lnTo>
                  <a:lnTo>
                    <a:pt x="14113" y="2154"/>
                  </a:lnTo>
                  <a:lnTo>
                    <a:pt x="13848" y="2195"/>
                  </a:lnTo>
                  <a:lnTo>
                    <a:pt x="13587" y="2236"/>
                  </a:lnTo>
                  <a:lnTo>
                    <a:pt x="13459" y="2255"/>
                  </a:lnTo>
                  <a:lnTo>
                    <a:pt x="13332" y="2276"/>
                  </a:lnTo>
                  <a:lnTo>
                    <a:pt x="13207" y="2298"/>
                  </a:lnTo>
                  <a:lnTo>
                    <a:pt x="13083" y="2321"/>
                  </a:lnTo>
                  <a:lnTo>
                    <a:pt x="12962" y="2347"/>
                  </a:lnTo>
                  <a:lnTo>
                    <a:pt x="12843" y="2375"/>
                  </a:lnTo>
                  <a:lnTo>
                    <a:pt x="12726" y="2406"/>
                  </a:lnTo>
                  <a:lnTo>
                    <a:pt x="12611" y="2441"/>
                  </a:lnTo>
                  <a:lnTo>
                    <a:pt x="12499" y="2480"/>
                  </a:lnTo>
                  <a:lnTo>
                    <a:pt x="12389" y="2522"/>
                  </a:lnTo>
                  <a:lnTo>
                    <a:pt x="12282" y="2570"/>
                  </a:lnTo>
                  <a:lnTo>
                    <a:pt x="12177" y="2623"/>
                  </a:lnTo>
                  <a:lnTo>
                    <a:pt x="12077" y="2681"/>
                  </a:lnTo>
                  <a:lnTo>
                    <a:pt x="11978" y="2746"/>
                  </a:lnTo>
                  <a:lnTo>
                    <a:pt x="11883" y="2816"/>
                  </a:lnTo>
                  <a:lnTo>
                    <a:pt x="11791" y="2895"/>
                  </a:lnTo>
                  <a:lnTo>
                    <a:pt x="11702" y="2980"/>
                  </a:lnTo>
                  <a:lnTo>
                    <a:pt x="11617" y="3074"/>
                  </a:lnTo>
                  <a:lnTo>
                    <a:pt x="11536" y="3175"/>
                  </a:lnTo>
                  <a:lnTo>
                    <a:pt x="11458" y="3285"/>
                  </a:lnTo>
                  <a:lnTo>
                    <a:pt x="11385" y="3405"/>
                  </a:lnTo>
                  <a:lnTo>
                    <a:pt x="11315" y="3534"/>
                  </a:lnTo>
                  <a:lnTo>
                    <a:pt x="11250" y="3673"/>
                  </a:lnTo>
                  <a:lnTo>
                    <a:pt x="11188" y="3823"/>
                  </a:lnTo>
                  <a:lnTo>
                    <a:pt x="11121" y="3972"/>
                  </a:lnTo>
                  <a:lnTo>
                    <a:pt x="11039" y="4108"/>
                  </a:lnTo>
                  <a:lnTo>
                    <a:pt x="10944" y="4233"/>
                  </a:lnTo>
                  <a:lnTo>
                    <a:pt x="10836" y="4347"/>
                  </a:lnTo>
                  <a:lnTo>
                    <a:pt x="10717" y="4452"/>
                  </a:lnTo>
                  <a:lnTo>
                    <a:pt x="10587" y="4547"/>
                  </a:lnTo>
                  <a:lnTo>
                    <a:pt x="10447" y="4633"/>
                  </a:lnTo>
                  <a:lnTo>
                    <a:pt x="10300" y="4711"/>
                  </a:lnTo>
                  <a:lnTo>
                    <a:pt x="10146" y="4782"/>
                  </a:lnTo>
                  <a:lnTo>
                    <a:pt x="9985" y="4847"/>
                  </a:lnTo>
                  <a:lnTo>
                    <a:pt x="9820" y="4905"/>
                  </a:lnTo>
                  <a:lnTo>
                    <a:pt x="9651" y="4959"/>
                  </a:lnTo>
                  <a:lnTo>
                    <a:pt x="9479" y="5008"/>
                  </a:lnTo>
                  <a:lnTo>
                    <a:pt x="9306" y="5053"/>
                  </a:lnTo>
                  <a:lnTo>
                    <a:pt x="9133" y="5095"/>
                  </a:lnTo>
                  <a:lnTo>
                    <a:pt x="8960" y="5136"/>
                  </a:lnTo>
                  <a:lnTo>
                    <a:pt x="8789" y="5175"/>
                  </a:lnTo>
                  <a:lnTo>
                    <a:pt x="8621" y="5212"/>
                  </a:lnTo>
                  <a:lnTo>
                    <a:pt x="8456" y="5250"/>
                  </a:lnTo>
                  <a:lnTo>
                    <a:pt x="8297" y="5288"/>
                  </a:lnTo>
                  <a:lnTo>
                    <a:pt x="8144" y="5327"/>
                  </a:lnTo>
                  <a:lnTo>
                    <a:pt x="7999" y="5369"/>
                  </a:lnTo>
                  <a:lnTo>
                    <a:pt x="7861" y="5413"/>
                  </a:lnTo>
                  <a:lnTo>
                    <a:pt x="7733" y="5460"/>
                  </a:lnTo>
                  <a:lnTo>
                    <a:pt x="7617" y="5512"/>
                  </a:lnTo>
                  <a:lnTo>
                    <a:pt x="7511" y="5569"/>
                  </a:lnTo>
                  <a:lnTo>
                    <a:pt x="7419" y="5631"/>
                  </a:lnTo>
                  <a:lnTo>
                    <a:pt x="7341" y="5700"/>
                  </a:lnTo>
                  <a:lnTo>
                    <a:pt x="7278" y="5775"/>
                  </a:lnTo>
                  <a:lnTo>
                    <a:pt x="7231" y="5858"/>
                  </a:lnTo>
                  <a:lnTo>
                    <a:pt x="7201" y="5949"/>
                  </a:lnTo>
                  <a:lnTo>
                    <a:pt x="7190" y="6050"/>
                  </a:lnTo>
                  <a:lnTo>
                    <a:pt x="7185" y="6155"/>
                  </a:lnTo>
                  <a:lnTo>
                    <a:pt x="7175" y="6257"/>
                  </a:lnTo>
                  <a:lnTo>
                    <a:pt x="7160" y="6358"/>
                  </a:lnTo>
                  <a:lnTo>
                    <a:pt x="7140" y="6457"/>
                  </a:lnTo>
                  <a:lnTo>
                    <a:pt x="7114" y="6554"/>
                  </a:lnTo>
                  <a:lnTo>
                    <a:pt x="7083" y="6651"/>
                  </a:lnTo>
                  <a:lnTo>
                    <a:pt x="7047" y="6744"/>
                  </a:lnTo>
                  <a:lnTo>
                    <a:pt x="7006" y="6835"/>
                  </a:lnTo>
                  <a:lnTo>
                    <a:pt x="6959" y="6925"/>
                  </a:lnTo>
                  <a:lnTo>
                    <a:pt x="6908" y="7012"/>
                  </a:lnTo>
                  <a:lnTo>
                    <a:pt x="6852" y="7096"/>
                  </a:lnTo>
                  <a:lnTo>
                    <a:pt x="6789" y="7180"/>
                  </a:lnTo>
                  <a:lnTo>
                    <a:pt x="6723" y="7260"/>
                  </a:lnTo>
                  <a:lnTo>
                    <a:pt x="6650" y="7337"/>
                  </a:lnTo>
                  <a:lnTo>
                    <a:pt x="6572" y="7413"/>
                  </a:lnTo>
                  <a:lnTo>
                    <a:pt x="6490" y="7486"/>
                  </a:lnTo>
                  <a:lnTo>
                    <a:pt x="6403" y="7556"/>
                  </a:lnTo>
                  <a:lnTo>
                    <a:pt x="6310" y="7624"/>
                  </a:lnTo>
                  <a:lnTo>
                    <a:pt x="6213" y="7689"/>
                  </a:lnTo>
                  <a:lnTo>
                    <a:pt x="6110" y="7751"/>
                  </a:lnTo>
                  <a:lnTo>
                    <a:pt x="6002" y="7810"/>
                  </a:lnTo>
                  <a:lnTo>
                    <a:pt x="5889" y="7866"/>
                  </a:lnTo>
                  <a:lnTo>
                    <a:pt x="5772" y="7919"/>
                  </a:lnTo>
                  <a:lnTo>
                    <a:pt x="5649" y="7970"/>
                  </a:lnTo>
                  <a:lnTo>
                    <a:pt x="5522" y="8018"/>
                  </a:lnTo>
                  <a:lnTo>
                    <a:pt x="5389" y="8061"/>
                  </a:lnTo>
                  <a:lnTo>
                    <a:pt x="5252" y="8102"/>
                  </a:lnTo>
                  <a:lnTo>
                    <a:pt x="5110" y="8140"/>
                  </a:lnTo>
                  <a:lnTo>
                    <a:pt x="4962" y="8174"/>
                  </a:lnTo>
                  <a:lnTo>
                    <a:pt x="4810" y="8205"/>
                  </a:lnTo>
                  <a:lnTo>
                    <a:pt x="4653" y="8232"/>
                  </a:lnTo>
                  <a:lnTo>
                    <a:pt x="4491" y="8257"/>
                  </a:lnTo>
                  <a:lnTo>
                    <a:pt x="4410" y="8267"/>
                  </a:lnTo>
                  <a:lnTo>
                    <a:pt x="4326" y="8278"/>
                  </a:lnTo>
                  <a:lnTo>
                    <a:pt x="4242" y="8288"/>
                  </a:lnTo>
                  <a:lnTo>
                    <a:pt x="4156" y="8296"/>
                  </a:lnTo>
                  <a:lnTo>
                    <a:pt x="4069" y="8304"/>
                  </a:lnTo>
                  <a:lnTo>
                    <a:pt x="3980" y="8313"/>
                  </a:lnTo>
                  <a:lnTo>
                    <a:pt x="3892" y="8320"/>
                  </a:lnTo>
                  <a:lnTo>
                    <a:pt x="3801" y="8328"/>
                  </a:lnTo>
                  <a:lnTo>
                    <a:pt x="3710" y="8335"/>
                  </a:lnTo>
                  <a:lnTo>
                    <a:pt x="3618" y="8341"/>
                  </a:lnTo>
                  <a:lnTo>
                    <a:pt x="3525" y="8347"/>
                  </a:lnTo>
                  <a:lnTo>
                    <a:pt x="3431" y="8353"/>
                  </a:lnTo>
                  <a:lnTo>
                    <a:pt x="3336" y="8357"/>
                  </a:lnTo>
                  <a:lnTo>
                    <a:pt x="3242" y="8363"/>
                  </a:lnTo>
                  <a:lnTo>
                    <a:pt x="3147" y="8367"/>
                  </a:lnTo>
                  <a:lnTo>
                    <a:pt x="3052" y="8371"/>
                  </a:lnTo>
                  <a:lnTo>
                    <a:pt x="3053" y="8371"/>
                  </a:lnTo>
                  <a:lnTo>
                    <a:pt x="2642" y="8399"/>
                  </a:lnTo>
                  <a:lnTo>
                    <a:pt x="0" y="8424"/>
                  </a:lnTo>
                  <a:lnTo>
                    <a:pt x="0" y="7222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任意多边形: 形状 20"/>
            <p:cNvSpPr/>
            <p:nvPr/>
          </p:nvSpPr>
          <p:spPr bwMode="auto">
            <a:xfrm>
              <a:off x="7636375" y="1482842"/>
              <a:ext cx="821825" cy="642938"/>
            </a:xfrm>
            <a:custGeom>
              <a:avLst/>
              <a:gdLst>
                <a:gd name="T0" fmla="*/ 1471 w 1643"/>
                <a:gd name="T1" fmla="*/ 199 h 1621"/>
                <a:gd name="T2" fmla="*/ 1553 w 1643"/>
                <a:gd name="T3" fmla="*/ 106 h 1621"/>
                <a:gd name="T4" fmla="*/ 1610 w 1643"/>
                <a:gd name="T5" fmla="*/ 40 h 1621"/>
                <a:gd name="T6" fmla="*/ 1639 w 1643"/>
                <a:gd name="T7" fmla="*/ 4 h 1621"/>
                <a:gd name="T8" fmla="*/ 1637 w 1643"/>
                <a:gd name="T9" fmla="*/ 14 h 1621"/>
                <a:gd name="T10" fmla="*/ 1585 w 1643"/>
                <a:gd name="T11" fmla="*/ 113 h 1621"/>
                <a:gd name="T12" fmla="*/ 1513 w 1643"/>
                <a:gd name="T13" fmla="*/ 240 h 1621"/>
                <a:gd name="T14" fmla="*/ 1449 w 1643"/>
                <a:gd name="T15" fmla="*/ 346 h 1621"/>
                <a:gd name="T16" fmla="*/ 1373 w 1643"/>
                <a:gd name="T17" fmla="*/ 466 h 1621"/>
                <a:gd name="T18" fmla="*/ 1286 w 1643"/>
                <a:gd name="T19" fmla="*/ 596 h 1621"/>
                <a:gd name="T20" fmla="*/ 1142 w 1643"/>
                <a:gd name="T21" fmla="*/ 750 h 1621"/>
                <a:gd name="T22" fmla="*/ 944 w 1643"/>
                <a:gd name="T23" fmla="*/ 922 h 1621"/>
                <a:gd name="T24" fmla="*/ 746 w 1643"/>
                <a:gd name="T25" fmla="*/ 1088 h 1621"/>
                <a:gd name="T26" fmla="*/ 558 w 1643"/>
                <a:gd name="T27" fmla="*/ 1242 h 1621"/>
                <a:gd name="T28" fmla="*/ 388 w 1643"/>
                <a:gd name="T29" fmla="*/ 1379 h 1621"/>
                <a:gd name="T30" fmla="*/ 246 w 1643"/>
                <a:gd name="T31" fmla="*/ 1491 h 1621"/>
                <a:gd name="T32" fmla="*/ 142 w 1643"/>
                <a:gd name="T33" fmla="*/ 1571 h 1621"/>
                <a:gd name="T34" fmla="*/ 86 w 1643"/>
                <a:gd name="T35" fmla="*/ 1615 h 1621"/>
                <a:gd name="T36" fmla="*/ 0 w 1643"/>
                <a:gd name="T37" fmla="*/ 1582 h 1621"/>
                <a:gd name="T38" fmla="*/ 24 w 1643"/>
                <a:gd name="T39" fmla="*/ 1564 h 1621"/>
                <a:gd name="T40" fmla="*/ 91 w 1643"/>
                <a:gd name="T41" fmla="*/ 1513 h 1621"/>
                <a:gd name="T42" fmla="*/ 192 w 1643"/>
                <a:gd name="T43" fmla="*/ 1435 h 1621"/>
                <a:gd name="T44" fmla="*/ 319 w 1643"/>
                <a:gd name="T45" fmla="*/ 1336 h 1621"/>
                <a:gd name="T46" fmla="*/ 463 w 1643"/>
                <a:gd name="T47" fmla="*/ 1222 h 1621"/>
                <a:gd name="T48" fmla="*/ 617 w 1643"/>
                <a:gd name="T49" fmla="*/ 1097 h 1621"/>
                <a:gd name="T50" fmla="*/ 772 w 1643"/>
                <a:gd name="T51" fmla="*/ 968 h 1621"/>
                <a:gd name="T52" fmla="*/ 919 w 1643"/>
                <a:gd name="T53" fmla="*/ 840 h 1621"/>
                <a:gd name="T54" fmla="*/ 985 w 1643"/>
                <a:gd name="T55" fmla="*/ 778 h 1621"/>
                <a:gd name="T56" fmla="*/ 1048 w 1643"/>
                <a:gd name="T57" fmla="*/ 718 h 1621"/>
                <a:gd name="T58" fmla="*/ 1154 w 1643"/>
                <a:gd name="T59" fmla="*/ 607 h 1621"/>
                <a:gd name="T60" fmla="*/ 1241 w 1643"/>
                <a:gd name="T61" fmla="*/ 507 h 1621"/>
                <a:gd name="T62" fmla="*/ 1310 w 1643"/>
                <a:gd name="T63" fmla="*/ 421 h 1621"/>
                <a:gd name="T64" fmla="*/ 1360 w 1643"/>
                <a:gd name="T65" fmla="*/ 350 h 1621"/>
                <a:gd name="T66" fmla="*/ 1394 w 1643"/>
                <a:gd name="T67" fmla="*/ 298 h 1621"/>
                <a:gd name="T68" fmla="*/ 1420 w 1643"/>
                <a:gd name="T69" fmla="*/ 253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3" h="1621">
                  <a:moveTo>
                    <a:pt x="1420" y="253"/>
                  </a:moveTo>
                  <a:lnTo>
                    <a:pt x="1471" y="199"/>
                  </a:lnTo>
                  <a:lnTo>
                    <a:pt x="1515" y="149"/>
                  </a:lnTo>
                  <a:lnTo>
                    <a:pt x="1553" y="106"/>
                  </a:lnTo>
                  <a:lnTo>
                    <a:pt x="1585" y="70"/>
                  </a:lnTo>
                  <a:lnTo>
                    <a:pt x="1610" y="40"/>
                  </a:lnTo>
                  <a:lnTo>
                    <a:pt x="1628" y="18"/>
                  </a:lnTo>
                  <a:lnTo>
                    <a:pt x="1639" y="4"/>
                  </a:lnTo>
                  <a:lnTo>
                    <a:pt x="1643" y="0"/>
                  </a:lnTo>
                  <a:lnTo>
                    <a:pt x="1637" y="14"/>
                  </a:lnTo>
                  <a:lnTo>
                    <a:pt x="1618" y="52"/>
                  </a:lnTo>
                  <a:lnTo>
                    <a:pt x="1585" y="113"/>
                  </a:lnTo>
                  <a:lnTo>
                    <a:pt x="1540" y="194"/>
                  </a:lnTo>
                  <a:lnTo>
                    <a:pt x="1513" y="240"/>
                  </a:lnTo>
                  <a:lnTo>
                    <a:pt x="1483" y="292"/>
                  </a:lnTo>
                  <a:lnTo>
                    <a:pt x="1449" y="346"/>
                  </a:lnTo>
                  <a:lnTo>
                    <a:pt x="1414" y="404"/>
                  </a:lnTo>
                  <a:lnTo>
                    <a:pt x="1373" y="466"/>
                  </a:lnTo>
                  <a:lnTo>
                    <a:pt x="1331" y="530"/>
                  </a:lnTo>
                  <a:lnTo>
                    <a:pt x="1286" y="596"/>
                  </a:lnTo>
                  <a:lnTo>
                    <a:pt x="1237" y="664"/>
                  </a:lnTo>
                  <a:lnTo>
                    <a:pt x="1142" y="750"/>
                  </a:lnTo>
                  <a:lnTo>
                    <a:pt x="1043" y="836"/>
                  </a:lnTo>
                  <a:lnTo>
                    <a:pt x="944" y="922"/>
                  </a:lnTo>
                  <a:lnTo>
                    <a:pt x="845" y="1006"/>
                  </a:lnTo>
                  <a:lnTo>
                    <a:pt x="746" y="1088"/>
                  </a:lnTo>
                  <a:lnTo>
                    <a:pt x="650" y="1167"/>
                  </a:lnTo>
                  <a:lnTo>
                    <a:pt x="558" y="1242"/>
                  </a:lnTo>
                  <a:lnTo>
                    <a:pt x="469" y="1313"/>
                  </a:lnTo>
                  <a:lnTo>
                    <a:pt x="388" y="1379"/>
                  </a:lnTo>
                  <a:lnTo>
                    <a:pt x="313" y="1438"/>
                  </a:lnTo>
                  <a:lnTo>
                    <a:pt x="246" y="1491"/>
                  </a:lnTo>
                  <a:lnTo>
                    <a:pt x="189" y="1535"/>
                  </a:lnTo>
                  <a:lnTo>
                    <a:pt x="142" y="1571"/>
                  </a:lnTo>
                  <a:lnTo>
                    <a:pt x="108" y="1599"/>
                  </a:lnTo>
                  <a:lnTo>
                    <a:pt x="86" y="1615"/>
                  </a:lnTo>
                  <a:lnTo>
                    <a:pt x="79" y="1621"/>
                  </a:lnTo>
                  <a:lnTo>
                    <a:pt x="0" y="1582"/>
                  </a:lnTo>
                  <a:lnTo>
                    <a:pt x="6" y="1576"/>
                  </a:lnTo>
                  <a:lnTo>
                    <a:pt x="24" y="1564"/>
                  </a:lnTo>
                  <a:lnTo>
                    <a:pt x="53" y="1542"/>
                  </a:lnTo>
                  <a:lnTo>
                    <a:pt x="91" y="1513"/>
                  </a:lnTo>
                  <a:lnTo>
                    <a:pt x="137" y="1477"/>
                  </a:lnTo>
                  <a:lnTo>
                    <a:pt x="192" y="1435"/>
                  </a:lnTo>
                  <a:lnTo>
                    <a:pt x="252" y="1388"/>
                  </a:lnTo>
                  <a:lnTo>
                    <a:pt x="319" y="1336"/>
                  </a:lnTo>
                  <a:lnTo>
                    <a:pt x="389" y="1280"/>
                  </a:lnTo>
                  <a:lnTo>
                    <a:pt x="463" y="1222"/>
                  </a:lnTo>
                  <a:lnTo>
                    <a:pt x="539" y="1161"/>
                  </a:lnTo>
                  <a:lnTo>
                    <a:pt x="617" y="1097"/>
                  </a:lnTo>
                  <a:lnTo>
                    <a:pt x="694" y="1033"/>
                  </a:lnTo>
                  <a:lnTo>
                    <a:pt x="772" y="968"/>
                  </a:lnTo>
                  <a:lnTo>
                    <a:pt x="847" y="904"/>
                  </a:lnTo>
                  <a:lnTo>
                    <a:pt x="919" y="840"/>
                  </a:lnTo>
                  <a:lnTo>
                    <a:pt x="952" y="808"/>
                  </a:lnTo>
                  <a:lnTo>
                    <a:pt x="985" y="778"/>
                  </a:lnTo>
                  <a:lnTo>
                    <a:pt x="1017" y="748"/>
                  </a:lnTo>
                  <a:lnTo>
                    <a:pt x="1048" y="718"/>
                  </a:lnTo>
                  <a:lnTo>
                    <a:pt x="1104" y="661"/>
                  </a:lnTo>
                  <a:lnTo>
                    <a:pt x="1154" y="607"/>
                  </a:lnTo>
                  <a:lnTo>
                    <a:pt x="1201" y="555"/>
                  </a:lnTo>
                  <a:lnTo>
                    <a:pt x="1241" y="507"/>
                  </a:lnTo>
                  <a:lnTo>
                    <a:pt x="1278" y="462"/>
                  </a:lnTo>
                  <a:lnTo>
                    <a:pt x="1310" y="421"/>
                  </a:lnTo>
                  <a:lnTo>
                    <a:pt x="1336" y="384"/>
                  </a:lnTo>
                  <a:lnTo>
                    <a:pt x="1360" y="350"/>
                  </a:lnTo>
                  <a:lnTo>
                    <a:pt x="1379" y="322"/>
                  </a:lnTo>
                  <a:lnTo>
                    <a:pt x="1394" y="298"/>
                  </a:lnTo>
                  <a:lnTo>
                    <a:pt x="1414" y="265"/>
                  </a:lnTo>
                  <a:lnTo>
                    <a:pt x="1420" y="253"/>
                  </a:lnTo>
                  <a:lnTo>
                    <a:pt x="1420" y="253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任意多边形: 形状 21"/>
            <p:cNvSpPr/>
            <p:nvPr/>
          </p:nvSpPr>
          <p:spPr bwMode="auto">
            <a:xfrm>
              <a:off x="0" y="4507030"/>
              <a:ext cx="1624155" cy="101204"/>
            </a:xfrm>
            <a:custGeom>
              <a:avLst/>
              <a:gdLst>
                <a:gd name="T0" fmla="*/ 0 w 3248"/>
                <a:gd name="T1" fmla="*/ 255 h 255"/>
                <a:gd name="T2" fmla="*/ 0 w 3248"/>
                <a:gd name="T3" fmla="*/ 91 h 255"/>
                <a:gd name="T4" fmla="*/ 18 w 3248"/>
                <a:gd name="T5" fmla="*/ 91 h 255"/>
                <a:gd name="T6" fmla="*/ 70 w 3248"/>
                <a:gd name="T7" fmla="*/ 91 h 255"/>
                <a:gd name="T8" fmla="*/ 152 w 3248"/>
                <a:gd name="T9" fmla="*/ 90 h 255"/>
                <a:gd name="T10" fmla="*/ 260 w 3248"/>
                <a:gd name="T11" fmla="*/ 89 h 255"/>
                <a:gd name="T12" fmla="*/ 391 w 3248"/>
                <a:gd name="T13" fmla="*/ 88 h 255"/>
                <a:gd name="T14" fmla="*/ 541 w 3248"/>
                <a:gd name="T15" fmla="*/ 86 h 255"/>
                <a:gd name="T16" fmla="*/ 707 w 3248"/>
                <a:gd name="T17" fmla="*/ 83 h 255"/>
                <a:gd name="T18" fmla="*/ 884 w 3248"/>
                <a:gd name="T19" fmla="*/ 81 h 255"/>
                <a:gd name="T20" fmla="*/ 1069 w 3248"/>
                <a:gd name="T21" fmla="*/ 78 h 255"/>
                <a:gd name="T22" fmla="*/ 1258 w 3248"/>
                <a:gd name="T23" fmla="*/ 75 h 255"/>
                <a:gd name="T24" fmla="*/ 1449 w 3248"/>
                <a:gd name="T25" fmla="*/ 72 h 255"/>
                <a:gd name="T26" fmla="*/ 1635 w 3248"/>
                <a:gd name="T27" fmla="*/ 69 h 255"/>
                <a:gd name="T28" fmla="*/ 1815 w 3248"/>
                <a:gd name="T29" fmla="*/ 64 h 255"/>
                <a:gd name="T30" fmla="*/ 1984 w 3248"/>
                <a:gd name="T31" fmla="*/ 59 h 255"/>
                <a:gd name="T32" fmla="*/ 2138 w 3248"/>
                <a:gd name="T33" fmla="*/ 55 h 255"/>
                <a:gd name="T34" fmla="*/ 2275 w 3248"/>
                <a:gd name="T35" fmla="*/ 50 h 255"/>
                <a:gd name="T36" fmla="*/ 2396 w 3248"/>
                <a:gd name="T37" fmla="*/ 43 h 255"/>
                <a:gd name="T38" fmla="*/ 2509 w 3248"/>
                <a:gd name="T39" fmla="*/ 39 h 255"/>
                <a:gd name="T40" fmla="*/ 2612 w 3248"/>
                <a:gd name="T41" fmla="*/ 34 h 255"/>
                <a:gd name="T42" fmla="*/ 2706 w 3248"/>
                <a:gd name="T43" fmla="*/ 29 h 255"/>
                <a:gd name="T44" fmla="*/ 2791 w 3248"/>
                <a:gd name="T45" fmla="*/ 24 h 255"/>
                <a:gd name="T46" fmla="*/ 2868 w 3248"/>
                <a:gd name="T47" fmla="*/ 21 h 255"/>
                <a:gd name="T48" fmla="*/ 2936 w 3248"/>
                <a:gd name="T49" fmla="*/ 17 h 255"/>
                <a:gd name="T50" fmla="*/ 2996 w 3248"/>
                <a:gd name="T51" fmla="*/ 14 h 255"/>
                <a:gd name="T52" fmla="*/ 3048 w 3248"/>
                <a:gd name="T53" fmla="*/ 10 h 255"/>
                <a:gd name="T54" fmla="*/ 3092 w 3248"/>
                <a:gd name="T55" fmla="*/ 7 h 255"/>
                <a:gd name="T56" fmla="*/ 3129 w 3248"/>
                <a:gd name="T57" fmla="*/ 5 h 255"/>
                <a:gd name="T58" fmla="*/ 3160 w 3248"/>
                <a:gd name="T59" fmla="*/ 3 h 255"/>
                <a:gd name="T60" fmla="*/ 3182 w 3248"/>
                <a:gd name="T61" fmla="*/ 2 h 255"/>
                <a:gd name="T62" fmla="*/ 3198 w 3248"/>
                <a:gd name="T63" fmla="*/ 1 h 255"/>
                <a:gd name="T64" fmla="*/ 3207 w 3248"/>
                <a:gd name="T65" fmla="*/ 0 h 255"/>
                <a:gd name="T66" fmla="*/ 3211 w 3248"/>
                <a:gd name="T67" fmla="*/ 0 h 255"/>
                <a:gd name="T68" fmla="*/ 3247 w 3248"/>
                <a:gd name="T69" fmla="*/ 159 h 255"/>
                <a:gd name="T70" fmla="*/ 3248 w 3248"/>
                <a:gd name="T71" fmla="*/ 159 h 255"/>
                <a:gd name="T72" fmla="*/ 3248 w 3248"/>
                <a:gd name="T73" fmla="*/ 160 h 255"/>
                <a:gd name="T74" fmla="*/ 3237 w 3248"/>
                <a:gd name="T75" fmla="*/ 161 h 255"/>
                <a:gd name="T76" fmla="*/ 3211 w 3248"/>
                <a:gd name="T77" fmla="*/ 163 h 255"/>
                <a:gd name="T78" fmla="*/ 3197 w 3248"/>
                <a:gd name="T79" fmla="*/ 163 h 255"/>
                <a:gd name="T80" fmla="*/ 3155 w 3248"/>
                <a:gd name="T81" fmla="*/ 166 h 255"/>
                <a:gd name="T82" fmla="*/ 3086 w 3248"/>
                <a:gd name="T83" fmla="*/ 169 h 255"/>
                <a:gd name="T84" fmla="*/ 2991 w 3248"/>
                <a:gd name="T85" fmla="*/ 174 h 255"/>
                <a:gd name="T86" fmla="*/ 2869 w 3248"/>
                <a:gd name="T87" fmla="*/ 181 h 255"/>
                <a:gd name="T88" fmla="*/ 2723 w 3248"/>
                <a:gd name="T89" fmla="*/ 187 h 255"/>
                <a:gd name="T90" fmla="*/ 2552 w 3248"/>
                <a:gd name="T91" fmla="*/ 195 h 255"/>
                <a:gd name="T92" fmla="*/ 2356 w 3248"/>
                <a:gd name="T93" fmla="*/ 202 h 255"/>
                <a:gd name="T94" fmla="*/ 2137 w 3248"/>
                <a:gd name="T95" fmla="*/ 210 h 255"/>
                <a:gd name="T96" fmla="*/ 1895 w 3248"/>
                <a:gd name="T97" fmla="*/ 218 h 255"/>
                <a:gd name="T98" fmla="*/ 1632 w 3248"/>
                <a:gd name="T99" fmla="*/ 226 h 255"/>
                <a:gd name="T100" fmla="*/ 1346 w 3248"/>
                <a:gd name="T101" fmla="*/ 234 h 255"/>
                <a:gd name="T102" fmla="*/ 1040 w 3248"/>
                <a:gd name="T103" fmla="*/ 240 h 255"/>
                <a:gd name="T104" fmla="*/ 713 w 3248"/>
                <a:gd name="T105" fmla="*/ 246 h 255"/>
                <a:gd name="T106" fmla="*/ 366 w 3248"/>
                <a:gd name="T107" fmla="*/ 252 h 255"/>
                <a:gd name="T108" fmla="*/ 0 w 3248"/>
                <a:gd name="T10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48" h="255">
                  <a:moveTo>
                    <a:pt x="0" y="255"/>
                  </a:moveTo>
                  <a:lnTo>
                    <a:pt x="0" y="91"/>
                  </a:lnTo>
                  <a:lnTo>
                    <a:pt x="18" y="91"/>
                  </a:lnTo>
                  <a:lnTo>
                    <a:pt x="70" y="91"/>
                  </a:lnTo>
                  <a:lnTo>
                    <a:pt x="152" y="90"/>
                  </a:lnTo>
                  <a:lnTo>
                    <a:pt x="260" y="89"/>
                  </a:lnTo>
                  <a:lnTo>
                    <a:pt x="391" y="88"/>
                  </a:lnTo>
                  <a:lnTo>
                    <a:pt x="541" y="86"/>
                  </a:lnTo>
                  <a:lnTo>
                    <a:pt x="707" y="83"/>
                  </a:lnTo>
                  <a:lnTo>
                    <a:pt x="884" y="81"/>
                  </a:lnTo>
                  <a:lnTo>
                    <a:pt x="1069" y="78"/>
                  </a:lnTo>
                  <a:lnTo>
                    <a:pt x="1258" y="75"/>
                  </a:lnTo>
                  <a:lnTo>
                    <a:pt x="1449" y="72"/>
                  </a:lnTo>
                  <a:lnTo>
                    <a:pt x="1635" y="69"/>
                  </a:lnTo>
                  <a:lnTo>
                    <a:pt x="1815" y="64"/>
                  </a:lnTo>
                  <a:lnTo>
                    <a:pt x="1984" y="59"/>
                  </a:lnTo>
                  <a:lnTo>
                    <a:pt x="2138" y="55"/>
                  </a:lnTo>
                  <a:lnTo>
                    <a:pt x="2275" y="50"/>
                  </a:lnTo>
                  <a:lnTo>
                    <a:pt x="2396" y="43"/>
                  </a:lnTo>
                  <a:lnTo>
                    <a:pt x="2509" y="39"/>
                  </a:lnTo>
                  <a:lnTo>
                    <a:pt x="2612" y="34"/>
                  </a:lnTo>
                  <a:lnTo>
                    <a:pt x="2706" y="29"/>
                  </a:lnTo>
                  <a:lnTo>
                    <a:pt x="2791" y="24"/>
                  </a:lnTo>
                  <a:lnTo>
                    <a:pt x="2868" y="21"/>
                  </a:lnTo>
                  <a:lnTo>
                    <a:pt x="2936" y="17"/>
                  </a:lnTo>
                  <a:lnTo>
                    <a:pt x="2996" y="14"/>
                  </a:lnTo>
                  <a:lnTo>
                    <a:pt x="3048" y="10"/>
                  </a:lnTo>
                  <a:lnTo>
                    <a:pt x="3092" y="7"/>
                  </a:lnTo>
                  <a:lnTo>
                    <a:pt x="3129" y="5"/>
                  </a:lnTo>
                  <a:lnTo>
                    <a:pt x="3160" y="3"/>
                  </a:lnTo>
                  <a:lnTo>
                    <a:pt x="3182" y="2"/>
                  </a:lnTo>
                  <a:lnTo>
                    <a:pt x="3198" y="1"/>
                  </a:lnTo>
                  <a:lnTo>
                    <a:pt x="3207" y="0"/>
                  </a:lnTo>
                  <a:lnTo>
                    <a:pt x="3211" y="0"/>
                  </a:lnTo>
                  <a:lnTo>
                    <a:pt x="3247" y="159"/>
                  </a:lnTo>
                  <a:lnTo>
                    <a:pt x="3248" y="159"/>
                  </a:lnTo>
                  <a:lnTo>
                    <a:pt x="3248" y="160"/>
                  </a:lnTo>
                  <a:lnTo>
                    <a:pt x="3237" y="161"/>
                  </a:lnTo>
                  <a:lnTo>
                    <a:pt x="3211" y="163"/>
                  </a:lnTo>
                  <a:lnTo>
                    <a:pt x="3197" y="163"/>
                  </a:lnTo>
                  <a:lnTo>
                    <a:pt x="3155" y="166"/>
                  </a:lnTo>
                  <a:lnTo>
                    <a:pt x="3086" y="169"/>
                  </a:lnTo>
                  <a:lnTo>
                    <a:pt x="2991" y="174"/>
                  </a:lnTo>
                  <a:lnTo>
                    <a:pt x="2869" y="181"/>
                  </a:lnTo>
                  <a:lnTo>
                    <a:pt x="2723" y="187"/>
                  </a:lnTo>
                  <a:lnTo>
                    <a:pt x="2552" y="195"/>
                  </a:lnTo>
                  <a:lnTo>
                    <a:pt x="2356" y="202"/>
                  </a:lnTo>
                  <a:lnTo>
                    <a:pt x="2137" y="210"/>
                  </a:lnTo>
                  <a:lnTo>
                    <a:pt x="1895" y="218"/>
                  </a:lnTo>
                  <a:lnTo>
                    <a:pt x="1632" y="226"/>
                  </a:lnTo>
                  <a:lnTo>
                    <a:pt x="1346" y="234"/>
                  </a:lnTo>
                  <a:lnTo>
                    <a:pt x="1040" y="240"/>
                  </a:lnTo>
                  <a:lnTo>
                    <a:pt x="713" y="246"/>
                  </a:lnTo>
                  <a:lnTo>
                    <a:pt x="366" y="252"/>
                  </a:lnTo>
                  <a:lnTo>
                    <a:pt x="0" y="255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1775622" y="4001014"/>
              <a:ext cx="1379706" cy="560785"/>
            </a:xfrm>
            <a:custGeom>
              <a:avLst/>
              <a:gdLst>
                <a:gd name="T0" fmla="*/ 137 w 2761"/>
                <a:gd name="T1" fmla="*/ 1408 h 1414"/>
                <a:gd name="T2" fmla="*/ 354 w 2761"/>
                <a:gd name="T3" fmla="*/ 1391 h 1414"/>
                <a:gd name="T4" fmla="*/ 538 w 2761"/>
                <a:gd name="T5" fmla="*/ 1372 h 1414"/>
                <a:gd name="T6" fmla="*/ 669 w 2761"/>
                <a:gd name="T7" fmla="*/ 1357 h 1414"/>
                <a:gd name="T8" fmla="*/ 804 w 2761"/>
                <a:gd name="T9" fmla="*/ 1338 h 1414"/>
                <a:gd name="T10" fmla="*/ 941 w 2761"/>
                <a:gd name="T11" fmla="*/ 1317 h 1414"/>
                <a:gd name="T12" fmla="*/ 1080 w 2761"/>
                <a:gd name="T13" fmla="*/ 1292 h 1414"/>
                <a:gd name="T14" fmla="*/ 1219 w 2761"/>
                <a:gd name="T15" fmla="*/ 1263 h 1414"/>
                <a:gd name="T16" fmla="*/ 1357 w 2761"/>
                <a:gd name="T17" fmla="*/ 1230 h 1414"/>
                <a:gd name="T18" fmla="*/ 1493 w 2761"/>
                <a:gd name="T19" fmla="*/ 1194 h 1414"/>
                <a:gd name="T20" fmla="*/ 1624 w 2761"/>
                <a:gd name="T21" fmla="*/ 1153 h 1414"/>
                <a:gd name="T22" fmla="*/ 1751 w 2761"/>
                <a:gd name="T23" fmla="*/ 1108 h 1414"/>
                <a:gd name="T24" fmla="*/ 1872 w 2761"/>
                <a:gd name="T25" fmla="*/ 1057 h 1414"/>
                <a:gd name="T26" fmla="*/ 1984 w 2761"/>
                <a:gd name="T27" fmla="*/ 1001 h 1414"/>
                <a:gd name="T28" fmla="*/ 2105 w 2761"/>
                <a:gd name="T29" fmla="*/ 929 h 1414"/>
                <a:gd name="T30" fmla="*/ 2228 w 2761"/>
                <a:gd name="T31" fmla="*/ 846 h 1414"/>
                <a:gd name="T32" fmla="*/ 2334 w 2761"/>
                <a:gd name="T33" fmla="*/ 764 h 1414"/>
                <a:gd name="T34" fmla="*/ 2426 w 2761"/>
                <a:gd name="T35" fmla="*/ 682 h 1414"/>
                <a:gd name="T36" fmla="*/ 2503 w 2761"/>
                <a:gd name="T37" fmla="*/ 604 h 1414"/>
                <a:gd name="T38" fmla="*/ 2567 w 2761"/>
                <a:gd name="T39" fmla="*/ 528 h 1414"/>
                <a:gd name="T40" fmla="*/ 2620 w 2761"/>
                <a:gd name="T41" fmla="*/ 455 h 1414"/>
                <a:gd name="T42" fmla="*/ 2662 w 2761"/>
                <a:gd name="T43" fmla="*/ 386 h 1414"/>
                <a:gd name="T44" fmla="*/ 2695 w 2761"/>
                <a:gd name="T45" fmla="*/ 323 h 1414"/>
                <a:gd name="T46" fmla="*/ 2720 w 2761"/>
                <a:gd name="T47" fmla="*/ 264 h 1414"/>
                <a:gd name="T48" fmla="*/ 2737 w 2761"/>
                <a:gd name="T49" fmla="*/ 213 h 1414"/>
                <a:gd name="T50" fmla="*/ 2749 w 2761"/>
                <a:gd name="T51" fmla="*/ 167 h 1414"/>
                <a:gd name="T52" fmla="*/ 2758 w 2761"/>
                <a:gd name="T53" fmla="*/ 114 h 1414"/>
                <a:gd name="T54" fmla="*/ 2761 w 2761"/>
                <a:gd name="T55" fmla="*/ 74 h 1414"/>
                <a:gd name="T56" fmla="*/ 2613 w 2761"/>
                <a:gd name="T57" fmla="*/ 0 h 1414"/>
                <a:gd name="T58" fmla="*/ 2604 w 2761"/>
                <a:gd name="T59" fmla="*/ 30 h 1414"/>
                <a:gd name="T60" fmla="*/ 2571 w 2761"/>
                <a:gd name="T61" fmla="*/ 109 h 1414"/>
                <a:gd name="T62" fmla="*/ 2544 w 2761"/>
                <a:gd name="T63" fmla="*/ 164 h 1414"/>
                <a:gd name="T64" fmla="*/ 2510 w 2761"/>
                <a:gd name="T65" fmla="*/ 226 h 1414"/>
                <a:gd name="T66" fmla="*/ 2466 w 2761"/>
                <a:gd name="T67" fmla="*/ 296 h 1414"/>
                <a:gd name="T68" fmla="*/ 2413 w 2761"/>
                <a:gd name="T69" fmla="*/ 371 h 1414"/>
                <a:gd name="T70" fmla="*/ 2351 w 2761"/>
                <a:gd name="T71" fmla="*/ 450 h 1414"/>
                <a:gd name="T72" fmla="*/ 2277 w 2761"/>
                <a:gd name="T73" fmla="*/ 530 h 1414"/>
                <a:gd name="T74" fmla="*/ 2191 w 2761"/>
                <a:gd name="T75" fmla="*/ 610 h 1414"/>
                <a:gd name="T76" fmla="*/ 2094 w 2761"/>
                <a:gd name="T77" fmla="*/ 691 h 1414"/>
                <a:gd name="T78" fmla="*/ 1983 w 2761"/>
                <a:gd name="T79" fmla="*/ 768 h 1414"/>
                <a:gd name="T80" fmla="*/ 1858 w 2761"/>
                <a:gd name="T81" fmla="*/ 841 h 1414"/>
                <a:gd name="T82" fmla="*/ 1719 w 2761"/>
                <a:gd name="T83" fmla="*/ 910 h 1414"/>
                <a:gd name="T84" fmla="*/ 1564 w 2761"/>
                <a:gd name="T85" fmla="*/ 971 h 1414"/>
                <a:gd name="T86" fmla="*/ 1454 w 2761"/>
                <a:gd name="T87" fmla="*/ 1008 h 1414"/>
                <a:gd name="T88" fmla="*/ 1343 w 2761"/>
                <a:gd name="T89" fmla="*/ 1042 h 1414"/>
                <a:gd name="T90" fmla="*/ 1232 w 2761"/>
                <a:gd name="T91" fmla="*/ 1073 h 1414"/>
                <a:gd name="T92" fmla="*/ 1121 w 2761"/>
                <a:gd name="T93" fmla="*/ 1100 h 1414"/>
                <a:gd name="T94" fmla="*/ 1011 w 2761"/>
                <a:gd name="T95" fmla="*/ 1125 h 1414"/>
                <a:gd name="T96" fmla="*/ 903 w 2761"/>
                <a:gd name="T97" fmla="*/ 1147 h 1414"/>
                <a:gd name="T98" fmla="*/ 693 w 2761"/>
                <a:gd name="T99" fmla="*/ 1184 h 1414"/>
                <a:gd name="T100" fmla="*/ 493 w 2761"/>
                <a:gd name="T101" fmla="*/ 1212 h 1414"/>
                <a:gd name="T102" fmla="*/ 309 w 2761"/>
                <a:gd name="T103" fmla="*/ 1234 h 1414"/>
                <a:gd name="T104" fmla="*/ 143 w 2761"/>
                <a:gd name="T105" fmla="*/ 1247 h 1414"/>
                <a:gd name="T106" fmla="*/ 0 w 2761"/>
                <a:gd name="T107" fmla="*/ 1256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61" h="1414">
                  <a:moveTo>
                    <a:pt x="41" y="1414"/>
                  </a:moveTo>
                  <a:lnTo>
                    <a:pt x="137" y="1408"/>
                  </a:lnTo>
                  <a:lnTo>
                    <a:pt x="241" y="1401"/>
                  </a:lnTo>
                  <a:lnTo>
                    <a:pt x="354" y="1391"/>
                  </a:lnTo>
                  <a:lnTo>
                    <a:pt x="476" y="1380"/>
                  </a:lnTo>
                  <a:lnTo>
                    <a:pt x="538" y="1372"/>
                  </a:lnTo>
                  <a:lnTo>
                    <a:pt x="603" y="1365"/>
                  </a:lnTo>
                  <a:lnTo>
                    <a:pt x="669" y="1357"/>
                  </a:lnTo>
                  <a:lnTo>
                    <a:pt x="736" y="1348"/>
                  </a:lnTo>
                  <a:lnTo>
                    <a:pt x="804" y="1338"/>
                  </a:lnTo>
                  <a:lnTo>
                    <a:pt x="871" y="1328"/>
                  </a:lnTo>
                  <a:lnTo>
                    <a:pt x="941" y="1317"/>
                  </a:lnTo>
                  <a:lnTo>
                    <a:pt x="1010" y="1305"/>
                  </a:lnTo>
                  <a:lnTo>
                    <a:pt x="1080" y="1292"/>
                  </a:lnTo>
                  <a:lnTo>
                    <a:pt x="1150" y="1278"/>
                  </a:lnTo>
                  <a:lnTo>
                    <a:pt x="1219" y="1263"/>
                  </a:lnTo>
                  <a:lnTo>
                    <a:pt x="1288" y="1247"/>
                  </a:lnTo>
                  <a:lnTo>
                    <a:pt x="1357" y="1230"/>
                  </a:lnTo>
                  <a:lnTo>
                    <a:pt x="1426" y="1214"/>
                  </a:lnTo>
                  <a:lnTo>
                    <a:pt x="1493" y="1194"/>
                  </a:lnTo>
                  <a:lnTo>
                    <a:pt x="1559" y="1174"/>
                  </a:lnTo>
                  <a:lnTo>
                    <a:pt x="1624" y="1153"/>
                  </a:lnTo>
                  <a:lnTo>
                    <a:pt x="1689" y="1131"/>
                  </a:lnTo>
                  <a:lnTo>
                    <a:pt x="1751" y="1108"/>
                  </a:lnTo>
                  <a:lnTo>
                    <a:pt x="1813" y="1082"/>
                  </a:lnTo>
                  <a:lnTo>
                    <a:pt x="1872" y="1057"/>
                  </a:lnTo>
                  <a:lnTo>
                    <a:pt x="1929" y="1029"/>
                  </a:lnTo>
                  <a:lnTo>
                    <a:pt x="1984" y="1001"/>
                  </a:lnTo>
                  <a:lnTo>
                    <a:pt x="2037" y="971"/>
                  </a:lnTo>
                  <a:lnTo>
                    <a:pt x="2105" y="929"/>
                  </a:lnTo>
                  <a:lnTo>
                    <a:pt x="2168" y="888"/>
                  </a:lnTo>
                  <a:lnTo>
                    <a:pt x="2228" y="846"/>
                  </a:lnTo>
                  <a:lnTo>
                    <a:pt x="2283" y="805"/>
                  </a:lnTo>
                  <a:lnTo>
                    <a:pt x="2334" y="764"/>
                  </a:lnTo>
                  <a:lnTo>
                    <a:pt x="2382" y="723"/>
                  </a:lnTo>
                  <a:lnTo>
                    <a:pt x="2426" y="682"/>
                  </a:lnTo>
                  <a:lnTo>
                    <a:pt x="2466" y="643"/>
                  </a:lnTo>
                  <a:lnTo>
                    <a:pt x="2503" y="604"/>
                  </a:lnTo>
                  <a:lnTo>
                    <a:pt x="2536" y="565"/>
                  </a:lnTo>
                  <a:lnTo>
                    <a:pt x="2567" y="528"/>
                  </a:lnTo>
                  <a:lnTo>
                    <a:pt x="2595" y="491"/>
                  </a:lnTo>
                  <a:lnTo>
                    <a:pt x="2620" y="455"/>
                  </a:lnTo>
                  <a:lnTo>
                    <a:pt x="2642" y="420"/>
                  </a:lnTo>
                  <a:lnTo>
                    <a:pt x="2662" y="386"/>
                  </a:lnTo>
                  <a:lnTo>
                    <a:pt x="2680" y="353"/>
                  </a:lnTo>
                  <a:lnTo>
                    <a:pt x="2695" y="323"/>
                  </a:lnTo>
                  <a:lnTo>
                    <a:pt x="2708" y="293"/>
                  </a:lnTo>
                  <a:lnTo>
                    <a:pt x="2720" y="264"/>
                  </a:lnTo>
                  <a:lnTo>
                    <a:pt x="2729" y="238"/>
                  </a:lnTo>
                  <a:lnTo>
                    <a:pt x="2737" y="213"/>
                  </a:lnTo>
                  <a:lnTo>
                    <a:pt x="2743" y="189"/>
                  </a:lnTo>
                  <a:lnTo>
                    <a:pt x="2749" y="167"/>
                  </a:lnTo>
                  <a:lnTo>
                    <a:pt x="2753" y="148"/>
                  </a:lnTo>
                  <a:lnTo>
                    <a:pt x="2758" y="114"/>
                  </a:lnTo>
                  <a:lnTo>
                    <a:pt x="2760" y="90"/>
                  </a:lnTo>
                  <a:lnTo>
                    <a:pt x="2761" y="74"/>
                  </a:lnTo>
                  <a:lnTo>
                    <a:pt x="2761" y="70"/>
                  </a:lnTo>
                  <a:lnTo>
                    <a:pt x="2613" y="0"/>
                  </a:lnTo>
                  <a:lnTo>
                    <a:pt x="2611" y="7"/>
                  </a:lnTo>
                  <a:lnTo>
                    <a:pt x="2604" y="30"/>
                  </a:lnTo>
                  <a:lnTo>
                    <a:pt x="2591" y="63"/>
                  </a:lnTo>
                  <a:lnTo>
                    <a:pt x="2571" y="109"/>
                  </a:lnTo>
                  <a:lnTo>
                    <a:pt x="2558" y="135"/>
                  </a:lnTo>
                  <a:lnTo>
                    <a:pt x="2544" y="164"/>
                  </a:lnTo>
                  <a:lnTo>
                    <a:pt x="2529" y="195"/>
                  </a:lnTo>
                  <a:lnTo>
                    <a:pt x="2510" y="226"/>
                  </a:lnTo>
                  <a:lnTo>
                    <a:pt x="2489" y="261"/>
                  </a:lnTo>
                  <a:lnTo>
                    <a:pt x="2466" y="296"/>
                  </a:lnTo>
                  <a:lnTo>
                    <a:pt x="2441" y="333"/>
                  </a:lnTo>
                  <a:lnTo>
                    <a:pt x="2413" y="371"/>
                  </a:lnTo>
                  <a:lnTo>
                    <a:pt x="2384" y="409"/>
                  </a:lnTo>
                  <a:lnTo>
                    <a:pt x="2351" y="450"/>
                  </a:lnTo>
                  <a:lnTo>
                    <a:pt x="2315" y="489"/>
                  </a:lnTo>
                  <a:lnTo>
                    <a:pt x="2277" y="530"/>
                  </a:lnTo>
                  <a:lnTo>
                    <a:pt x="2236" y="570"/>
                  </a:lnTo>
                  <a:lnTo>
                    <a:pt x="2191" y="610"/>
                  </a:lnTo>
                  <a:lnTo>
                    <a:pt x="2145" y="651"/>
                  </a:lnTo>
                  <a:lnTo>
                    <a:pt x="2094" y="691"/>
                  </a:lnTo>
                  <a:lnTo>
                    <a:pt x="2040" y="730"/>
                  </a:lnTo>
                  <a:lnTo>
                    <a:pt x="1983" y="768"/>
                  </a:lnTo>
                  <a:lnTo>
                    <a:pt x="1923" y="805"/>
                  </a:lnTo>
                  <a:lnTo>
                    <a:pt x="1858" y="841"/>
                  </a:lnTo>
                  <a:lnTo>
                    <a:pt x="1790" y="876"/>
                  </a:lnTo>
                  <a:lnTo>
                    <a:pt x="1719" y="910"/>
                  </a:lnTo>
                  <a:lnTo>
                    <a:pt x="1643" y="942"/>
                  </a:lnTo>
                  <a:lnTo>
                    <a:pt x="1564" y="971"/>
                  </a:lnTo>
                  <a:lnTo>
                    <a:pt x="1509" y="990"/>
                  </a:lnTo>
                  <a:lnTo>
                    <a:pt x="1454" y="1008"/>
                  </a:lnTo>
                  <a:lnTo>
                    <a:pt x="1398" y="1025"/>
                  </a:lnTo>
                  <a:lnTo>
                    <a:pt x="1343" y="1042"/>
                  </a:lnTo>
                  <a:lnTo>
                    <a:pt x="1287" y="1057"/>
                  </a:lnTo>
                  <a:lnTo>
                    <a:pt x="1232" y="1073"/>
                  </a:lnTo>
                  <a:lnTo>
                    <a:pt x="1176" y="1087"/>
                  </a:lnTo>
                  <a:lnTo>
                    <a:pt x="1121" y="1100"/>
                  </a:lnTo>
                  <a:lnTo>
                    <a:pt x="1066" y="1113"/>
                  </a:lnTo>
                  <a:lnTo>
                    <a:pt x="1011" y="1125"/>
                  </a:lnTo>
                  <a:lnTo>
                    <a:pt x="957" y="1136"/>
                  </a:lnTo>
                  <a:lnTo>
                    <a:pt x="903" y="1147"/>
                  </a:lnTo>
                  <a:lnTo>
                    <a:pt x="796" y="1167"/>
                  </a:lnTo>
                  <a:lnTo>
                    <a:pt x="693" y="1184"/>
                  </a:lnTo>
                  <a:lnTo>
                    <a:pt x="591" y="1200"/>
                  </a:lnTo>
                  <a:lnTo>
                    <a:pt x="493" y="1212"/>
                  </a:lnTo>
                  <a:lnTo>
                    <a:pt x="399" y="1224"/>
                  </a:lnTo>
                  <a:lnTo>
                    <a:pt x="309" y="1234"/>
                  </a:lnTo>
                  <a:lnTo>
                    <a:pt x="223" y="1241"/>
                  </a:lnTo>
                  <a:lnTo>
                    <a:pt x="143" y="1247"/>
                  </a:lnTo>
                  <a:lnTo>
                    <a:pt x="69" y="1253"/>
                  </a:lnTo>
                  <a:lnTo>
                    <a:pt x="0" y="1256"/>
                  </a:lnTo>
                  <a:lnTo>
                    <a:pt x="41" y="1414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任意多边形: 形状 23"/>
            <p:cNvSpPr/>
            <p:nvPr/>
          </p:nvSpPr>
          <p:spPr bwMode="auto">
            <a:xfrm>
              <a:off x="3128334" y="3383080"/>
              <a:ext cx="689853" cy="548879"/>
            </a:xfrm>
            <a:custGeom>
              <a:avLst/>
              <a:gdLst>
                <a:gd name="T0" fmla="*/ 119 w 1382"/>
                <a:gd name="T1" fmla="*/ 1382 h 1382"/>
                <a:gd name="T2" fmla="*/ 124 w 1382"/>
                <a:gd name="T3" fmla="*/ 1336 h 1382"/>
                <a:gd name="T4" fmla="*/ 141 w 1382"/>
                <a:gd name="T5" fmla="*/ 1213 h 1382"/>
                <a:gd name="T6" fmla="*/ 155 w 1382"/>
                <a:gd name="T7" fmla="*/ 1131 h 1382"/>
                <a:gd name="T8" fmla="*/ 174 w 1382"/>
                <a:gd name="T9" fmla="*/ 1037 h 1382"/>
                <a:gd name="T10" fmla="*/ 197 w 1382"/>
                <a:gd name="T11" fmla="*/ 938 h 1382"/>
                <a:gd name="T12" fmla="*/ 225 w 1382"/>
                <a:gd name="T13" fmla="*/ 833 h 1382"/>
                <a:gd name="T14" fmla="*/ 260 w 1382"/>
                <a:gd name="T15" fmla="*/ 727 h 1382"/>
                <a:gd name="T16" fmla="*/ 302 w 1382"/>
                <a:gd name="T17" fmla="*/ 623 h 1382"/>
                <a:gd name="T18" fmla="*/ 349 w 1382"/>
                <a:gd name="T19" fmla="*/ 523 h 1382"/>
                <a:gd name="T20" fmla="*/ 403 w 1382"/>
                <a:gd name="T21" fmla="*/ 430 h 1382"/>
                <a:gd name="T22" fmla="*/ 466 w 1382"/>
                <a:gd name="T23" fmla="*/ 349 h 1382"/>
                <a:gd name="T24" fmla="*/ 536 w 1382"/>
                <a:gd name="T25" fmla="*/ 280 h 1382"/>
                <a:gd name="T26" fmla="*/ 615 w 1382"/>
                <a:gd name="T27" fmla="*/ 228 h 1382"/>
                <a:gd name="T28" fmla="*/ 702 w 1382"/>
                <a:gd name="T29" fmla="*/ 195 h 1382"/>
                <a:gd name="T30" fmla="*/ 1016 w 1382"/>
                <a:gd name="T31" fmla="*/ 122 h 1382"/>
                <a:gd name="T32" fmla="*/ 1227 w 1382"/>
                <a:gd name="T33" fmla="*/ 77 h 1382"/>
                <a:gd name="T34" fmla="*/ 1345 w 1382"/>
                <a:gd name="T35" fmla="*/ 54 h 1382"/>
                <a:gd name="T36" fmla="*/ 1382 w 1382"/>
                <a:gd name="T37" fmla="*/ 47 h 1382"/>
                <a:gd name="T38" fmla="*/ 1227 w 1382"/>
                <a:gd name="T39" fmla="*/ 0 h 1382"/>
                <a:gd name="T40" fmla="*/ 1169 w 1382"/>
                <a:gd name="T41" fmla="*/ 5 h 1382"/>
                <a:gd name="T42" fmla="*/ 1063 w 1382"/>
                <a:gd name="T43" fmla="*/ 16 h 1382"/>
                <a:gd name="T44" fmla="*/ 964 w 1382"/>
                <a:gd name="T45" fmla="*/ 30 h 1382"/>
                <a:gd name="T46" fmla="*/ 891 w 1382"/>
                <a:gd name="T47" fmla="*/ 44 h 1382"/>
                <a:gd name="T48" fmla="*/ 813 w 1382"/>
                <a:gd name="T49" fmla="*/ 60 h 1382"/>
                <a:gd name="T50" fmla="*/ 734 w 1382"/>
                <a:gd name="T51" fmla="*/ 80 h 1382"/>
                <a:gd name="T52" fmla="*/ 656 w 1382"/>
                <a:gd name="T53" fmla="*/ 103 h 1382"/>
                <a:gd name="T54" fmla="*/ 580 w 1382"/>
                <a:gd name="T55" fmla="*/ 131 h 1382"/>
                <a:gd name="T56" fmla="*/ 507 w 1382"/>
                <a:gd name="T57" fmla="*/ 163 h 1382"/>
                <a:gd name="T58" fmla="*/ 439 w 1382"/>
                <a:gd name="T59" fmla="*/ 198 h 1382"/>
                <a:gd name="T60" fmla="*/ 379 w 1382"/>
                <a:gd name="T61" fmla="*/ 240 h 1382"/>
                <a:gd name="T62" fmla="*/ 328 w 1382"/>
                <a:gd name="T63" fmla="*/ 285 h 1382"/>
                <a:gd name="T64" fmla="*/ 286 w 1382"/>
                <a:gd name="T65" fmla="*/ 338 h 1382"/>
                <a:gd name="T66" fmla="*/ 249 w 1382"/>
                <a:gd name="T67" fmla="*/ 399 h 1382"/>
                <a:gd name="T68" fmla="*/ 214 w 1382"/>
                <a:gd name="T69" fmla="*/ 470 h 1382"/>
                <a:gd name="T70" fmla="*/ 182 w 1382"/>
                <a:gd name="T71" fmla="*/ 548 h 1382"/>
                <a:gd name="T72" fmla="*/ 153 w 1382"/>
                <a:gd name="T73" fmla="*/ 629 h 1382"/>
                <a:gd name="T74" fmla="*/ 126 w 1382"/>
                <a:gd name="T75" fmla="*/ 714 h 1382"/>
                <a:gd name="T76" fmla="*/ 103 w 1382"/>
                <a:gd name="T77" fmla="*/ 800 h 1382"/>
                <a:gd name="T78" fmla="*/ 82 w 1382"/>
                <a:gd name="T79" fmla="*/ 886 h 1382"/>
                <a:gd name="T80" fmla="*/ 55 w 1382"/>
                <a:gd name="T81" fmla="*/ 1009 h 1382"/>
                <a:gd name="T82" fmla="*/ 28 w 1382"/>
                <a:gd name="T83" fmla="*/ 1155 h 1382"/>
                <a:gd name="T84" fmla="*/ 11 w 1382"/>
                <a:gd name="T85" fmla="*/ 1267 h 1382"/>
                <a:gd name="T86" fmla="*/ 1 w 1382"/>
                <a:gd name="T87" fmla="*/ 1330 h 1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82" h="1382">
                  <a:moveTo>
                    <a:pt x="0" y="1338"/>
                  </a:moveTo>
                  <a:lnTo>
                    <a:pt x="119" y="1382"/>
                  </a:lnTo>
                  <a:lnTo>
                    <a:pt x="120" y="1371"/>
                  </a:lnTo>
                  <a:lnTo>
                    <a:pt x="124" y="1336"/>
                  </a:lnTo>
                  <a:lnTo>
                    <a:pt x="130" y="1283"/>
                  </a:lnTo>
                  <a:lnTo>
                    <a:pt x="141" y="1213"/>
                  </a:lnTo>
                  <a:lnTo>
                    <a:pt x="147" y="1174"/>
                  </a:lnTo>
                  <a:lnTo>
                    <a:pt x="155" y="1131"/>
                  </a:lnTo>
                  <a:lnTo>
                    <a:pt x="164" y="1085"/>
                  </a:lnTo>
                  <a:lnTo>
                    <a:pt x="174" y="1037"/>
                  </a:lnTo>
                  <a:lnTo>
                    <a:pt x="185" y="989"/>
                  </a:lnTo>
                  <a:lnTo>
                    <a:pt x="197" y="938"/>
                  </a:lnTo>
                  <a:lnTo>
                    <a:pt x="211" y="886"/>
                  </a:lnTo>
                  <a:lnTo>
                    <a:pt x="225" y="833"/>
                  </a:lnTo>
                  <a:lnTo>
                    <a:pt x="242" y="780"/>
                  </a:lnTo>
                  <a:lnTo>
                    <a:pt x="260" y="727"/>
                  </a:lnTo>
                  <a:lnTo>
                    <a:pt x="280" y="675"/>
                  </a:lnTo>
                  <a:lnTo>
                    <a:pt x="302" y="623"/>
                  </a:lnTo>
                  <a:lnTo>
                    <a:pt x="324" y="572"/>
                  </a:lnTo>
                  <a:lnTo>
                    <a:pt x="349" y="523"/>
                  </a:lnTo>
                  <a:lnTo>
                    <a:pt x="376" y="476"/>
                  </a:lnTo>
                  <a:lnTo>
                    <a:pt x="403" y="430"/>
                  </a:lnTo>
                  <a:lnTo>
                    <a:pt x="434" y="388"/>
                  </a:lnTo>
                  <a:lnTo>
                    <a:pt x="466" y="349"/>
                  </a:lnTo>
                  <a:lnTo>
                    <a:pt x="499" y="313"/>
                  </a:lnTo>
                  <a:lnTo>
                    <a:pt x="536" y="280"/>
                  </a:lnTo>
                  <a:lnTo>
                    <a:pt x="574" y="251"/>
                  </a:lnTo>
                  <a:lnTo>
                    <a:pt x="615" y="228"/>
                  </a:lnTo>
                  <a:lnTo>
                    <a:pt x="657" y="209"/>
                  </a:lnTo>
                  <a:lnTo>
                    <a:pt x="702" y="195"/>
                  </a:lnTo>
                  <a:lnTo>
                    <a:pt x="873" y="155"/>
                  </a:lnTo>
                  <a:lnTo>
                    <a:pt x="1016" y="122"/>
                  </a:lnTo>
                  <a:lnTo>
                    <a:pt x="1134" y="97"/>
                  </a:lnTo>
                  <a:lnTo>
                    <a:pt x="1227" y="77"/>
                  </a:lnTo>
                  <a:lnTo>
                    <a:pt x="1297" y="63"/>
                  </a:lnTo>
                  <a:lnTo>
                    <a:pt x="1345" y="54"/>
                  </a:lnTo>
                  <a:lnTo>
                    <a:pt x="1373" y="49"/>
                  </a:lnTo>
                  <a:lnTo>
                    <a:pt x="1382" y="47"/>
                  </a:lnTo>
                  <a:lnTo>
                    <a:pt x="1235" y="0"/>
                  </a:lnTo>
                  <a:lnTo>
                    <a:pt x="1227" y="0"/>
                  </a:lnTo>
                  <a:lnTo>
                    <a:pt x="1205" y="2"/>
                  </a:lnTo>
                  <a:lnTo>
                    <a:pt x="1169" y="5"/>
                  </a:lnTo>
                  <a:lnTo>
                    <a:pt x="1121" y="9"/>
                  </a:lnTo>
                  <a:lnTo>
                    <a:pt x="1063" y="16"/>
                  </a:lnTo>
                  <a:lnTo>
                    <a:pt x="999" y="25"/>
                  </a:lnTo>
                  <a:lnTo>
                    <a:pt x="964" y="30"/>
                  </a:lnTo>
                  <a:lnTo>
                    <a:pt x="928" y="37"/>
                  </a:lnTo>
                  <a:lnTo>
                    <a:pt x="891" y="44"/>
                  </a:lnTo>
                  <a:lnTo>
                    <a:pt x="852" y="51"/>
                  </a:lnTo>
                  <a:lnTo>
                    <a:pt x="813" y="60"/>
                  </a:lnTo>
                  <a:lnTo>
                    <a:pt x="774" y="69"/>
                  </a:lnTo>
                  <a:lnTo>
                    <a:pt x="734" y="80"/>
                  </a:lnTo>
                  <a:lnTo>
                    <a:pt x="695" y="91"/>
                  </a:lnTo>
                  <a:lnTo>
                    <a:pt x="656" y="103"/>
                  </a:lnTo>
                  <a:lnTo>
                    <a:pt x="618" y="116"/>
                  </a:lnTo>
                  <a:lnTo>
                    <a:pt x="580" y="131"/>
                  </a:lnTo>
                  <a:lnTo>
                    <a:pt x="543" y="146"/>
                  </a:lnTo>
                  <a:lnTo>
                    <a:pt x="507" y="163"/>
                  </a:lnTo>
                  <a:lnTo>
                    <a:pt x="472" y="179"/>
                  </a:lnTo>
                  <a:lnTo>
                    <a:pt x="439" y="198"/>
                  </a:lnTo>
                  <a:lnTo>
                    <a:pt x="408" y="219"/>
                  </a:lnTo>
                  <a:lnTo>
                    <a:pt x="379" y="240"/>
                  </a:lnTo>
                  <a:lnTo>
                    <a:pt x="352" y="262"/>
                  </a:lnTo>
                  <a:lnTo>
                    <a:pt x="328" y="285"/>
                  </a:lnTo>
                  <a:lnTo>
                    <a:pt x="306" y="311"/>
                  </a:lnTo>
                  <a:lnTo>
                    <a:pt x="286" y="338"/>
                  </a:lnTo>
                  <a:lnTo>
                    <a:pt x="267" y="368"/>
                  </a:lnTo>
                  <a:lnTo>
                    <a:pt x="249" y="399"/>
                  </a:lnTo>
                  <a:lnTo>
                    <a:pt x="231" y="434"/>
                  </a:lnTo>
                  <a:lnTo>
                    <a:pt x="214" y="470"/>
                  </a:lnTo>
                  <a:lnTo>
                    <a:pt x="197" y="508"/>
                  </a:lnTo>
                  <a:lnTo>
                    <a:pt x="182" y="548"/>
                  </a:lnTo>
                  <a:lnTo>
                    <a:pt x="167" y="588"/>
                  </a:lnTo>
                  <a:lnTo>
                    <a:pt x="153" y="629"/>
                  </a:lnTo>
                  <a:lnTo>
                    <a:pt x="139" y="671"/>
                  </a:lnTo>
                  <a:lnTo>
                    <a:pt x="126" y="714"/>
                  </a:lnTo>
                  <a:lnTo>
                    <a:pt x="114" y="757"/>
                  </a:lnTo>
                  <a:lnTo>
                    <a:pt x="103" y="800"/>
                  </a:lnTo>
                  <a:lnTo>
                    <a:pt x="92" y="843"/>
                  </a:lnTo>
                  <a:lnTo>
                    <a:pt x="82" y="886"/>
                  </a:lnTo>
                  <a:lnTo>
                    <a:pt x="72" y="927"/>
                  </a:lnTo>
                  <a:lnTo>
                    <a:pt x="55" y="1009"/>
                  </a:lnTo>
                  <a:lnTo>
                    <a:pt x="40" y="1086"/>
                  </a:lnTo>
                  <a:lnTo>
                    <a:pt x="28" y="1155"/>
                  </a:lnTo>
                  <a:lnTo>
                    <a:pt x="18" y="1216"/>
                  </a:lnTo>
                  <a:lnTo>
                    <a:pt x="11" y="1267"/>
                  </a:lnTo>
                  <a:lnTo>
                    <a:pt x="4" y="1305"/>
                  </a:lnTo>
                  <a:lnTo>
                    <a:pt x="1" y="1330"/>
                  </a:lnTo>
                  <a:lnTo>
                    <a:pt x="0" y="133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任意多边形: 形状 24"/>
            <p:cNvSpPr/>
            <p:nvPr/>
          </p:nvSpPr>
          <p:spPr bwMode="auto">
            <a:xfrm>
              <a:off x="3861679" y="2962789"/>
              <a:ext cx="1433695" cy="406004"/>
            </a:xfrm>
            <a:custGeom>
              <a:avLst/>
              <a:gdLst>
                <a:gd name="T0" fmla="*/ 188 w 2868"/>
                <a:gd name="T1" fmla="*/ 1023 h 1023"/>
                <a:gd name="T2" fmla="*/ 266 w 2868"/>
                <a:gd name="T3" fmla="*/ 1010 h 1023"/>
                <a:gd name="T4" fmla="*/ 470 w 2868"/>
                <a:gd name="T5" fmla="*/ 973 h 1023"/>
                <a:gd name="T6" fmla="*/ 768 w 2868"/>
                <a:gd name="T7" fmla="*/ 917 h 1023"/>
                <a:gd name="T8" fmla="*/ 1121 w 2868"/>
                <a:gd name="T9" fmla="*/ 844 h 1023"/>
                <a:gd name="T10" fmla="*/ 1308 w 2868"/>
                <a:gd name="T11" fmla="*/ 802 h 1023"/>
                <a:gd name="T12" fmla="*/ 1495 w 2868"/>
                <a:gd name="T13" fmla="*/ 757 h 1023"/>
                <a:gd name="T14" fmla="*/ 1678 w 2868"/>
                <a:gd name="T15" fmla="*/ 711 h 1023"/>
                <a:gd name="T16" fmla="*/ 1853 w 2868"/>
                <a:gd name="T17" fmla="*/ 662 h 1023"/>
                <a:gd name="T18" fmla="*/ 2015 w 2868"/>
                <a:gd name="T19" fmla="*/ 612 h 1023"/>
                <a:gd name="T20" fmla="*/ 2158 w 2868"/>
                <a:gd name="T21" fmla="*/ 561 h 1023"/>
                <a:gd name="T22" fmla="*/ 2280 w 2868"/>
                <a:gd name="T23" fmla="*/ 510 h 1023"/>
                <a:gd name="T24" fmla="*/ 2375 w 2868"/>
                <a:gd name="T25" fmla="*/ 458 h 1023"/>
                <a:gd name="T26" fmla="*/ 2451 w 2868"/>
                <a:gd name="T27" fmla="*/ 407 h 1023"/>
                <a:gd name="T28" fmla="*/ 2519 w 2868"/>
                <a:gd name="T29" fmla="*/ 360 h 1023"/>
                <a:gd name="T30" fmla="*/ 2633 w 2868"/>
                <a:gd name="T31" fmla="*/ 274 h 1023"/>
                <a:gd name="T32" fmla="*/ 2719 w 2868"/>
                <a:gd name="T33" fmla="*/ 201 h 1023"/>
                <a:gd name="T34" fmla="*/ 2782 w 2868"/>
                <a:gd name="T35" fmla="*/ 139 h 1023"/>
                <a:gd name="T36" fmla="*/ 2825 w 2868"/>
                <a:gd name="T37" fmla="*/ 92 h 1023"/>
                <a:gd name="T38" fmla="*/ 2851 w 2868"/>
                <a:gd name="T39" fmla="*/ 57 h 1023"/>
                <a:gd name="T40" fmla="*/ 2868 w 2868"/>
                <a:gd name="T41" fmla="*/ 29 h 1023"/>
                <a:gd name="T42" fmla="*/ 2782 w 2868"/>
                <a:gd name="T43" fmla="*/ 4 h 1023"/>
                <a:gd name="T44" fmla="*/ 2753 w 2868"/>
                <a:gd name="T45" fmla="*/ 38 h 1023"/>
                <a:gd name="T46" fmla="*/ 2692 w 2868"/>
                <a:gd name="T47" fmla="*/ 98 h 1023"/>
                <a:gd name="T48" fmla="*/ 2629 w 2868"/>
                <a:gd name="T49" fmla="*/ 157 h 1023"/>
                <a:gd name="T50" fmla="*/ 2577 w 2868"/>
                <a:gd name="T51" fmla="*/ 200 h 1023"/>
                <a:gd name="T52" fmla="*/ 2518 w 2868"/>
                <a:gd name="T53" fmla="*/ 246 h 1023"/>
                <a:gd name="T54" fmla="*/ 2451 w 2868"/>
                <a:gd name="T55" fmla="*/ 293 h 1023"/>
                <a:gd name="T56" fmla="*/ 2378 w 2868"/>
                <a:gd name="T57" fmla="*/ 340 h 1023"/>
                <a:gd name="T58" fmla="*/ 2297 w 2868"/>
                <a:gd name="T59" fmla="*/ 387 h 1023"/>
                <a:gd name="T60" fmla="*/ 2210 w 2868"/>
                <a:gd name="T61" fmla="*/ 432 h 1023"/>
                <a:gd name="T62" fmla="*/ 2115 w 2868"/>
                <a:gd name="T63" fmla="*/ 476 h 1023"/>
                <a:gd name="T64" fmla="*/ 2014 w 2868"/>
                <a:gd name="T65" fmla="*/ 515 h 1023"/>
                <a:gd name="T66" fmla="*/ 1905 w 2868"/>
                <a:gd name="T67" fmla="*/ 550 h 1023"/>
                <a:gd name="T68" fmla="*/ 1726 w 2868"/>
                <a:gd name="T69" fmla="*/ 597 h 1023"/>
                <a:gd name="T70" fmla="*/ 1449 w 2868"/>
                <a:gd name="T71" fmla="*/ 664 h 1023"/>
                <a:gd name="T72" fmla="*/ 1146 w 2868"/>
                <a:gd name="T73" fmla="*/ 734 h 1023"/>
                <a:gd name="T74" fmla="*/ 841 w 2868"/>
                <a:gd name="T75" fmla="*/ 802 h 1023"/>
                <a:gd name="T76" fmla="*/ 553 w 2868"/>
                <a:gd name="T77" fmla="*/ 865 h 1023"/>
                <a:gd name="T78" fmla="*/ 305 w 2868"/>
                <a:gd name="T79" fmla="*/ 918 h 1023"/>
                <a:gd name="T80" fmla="*/ 119 w 2868"/>
                <a:gd name="T81" fmla="*/ 957 h 1023"/>
                <a:gd name="T82" fmla="*/ 15 w 2868"/>
                <a:gd name="T83" fmla="*/ 979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68" h="1023">
                  <a:moveTo>
                    <a:pt x="0" y="982"/>
                  </a:moveTo>
                  <a:lnTo>
                    <a:pt x="188" y="1023"/>
                  </a:lnTo>
                  <a:lnTo>
                    <a:pt x="208" y="1019"/>
                  </a:lnTo>
                  <a:lnTo>
                    <a:pt x="266" y="1010"/>
                  </a:lnTo>
                  <a:lnTo>
                    <a:pt x="353" y="994"/>
                  </a:lnTo>
                  <a:lnTo>
                    <a:pt x="470" y="973"/>
                  </a:lnTo>
                  <a:lnTo>
                    <a:pt x="609" y="948"/>
                  </a:lnTo>
                  <a:lnTo>
                    <a:pt x="768" y="917"/>
                  </a:lnTo>
                  <a:lnTo>
                    <a:pt x="940" y="882"/>
                  </a:lnTo>
                  <a:lnTo>
                    <a:pt x="1121" y="844"/>
                  </a:lnTo>
                  <a:lnTo>
                    <a:pt x="1214" y="823"/>
                  </a:lnTo>
                  <a:lnTo>
                    <a:pt x="1308" y="802"/>
                  </a:lnTo>
                  <a:lnTo>
                    <a:pt x="1401" y="780"/>
                  </a:lnTo>
                  <a:lnTo>
                    <a:pt x="1495" y="757"/>
                  </a:lnTo>
                  <a:lnTo>
                    <a:pt x="1587" y="735"/>
                  </a:lnTo>
                  <a:lnTo>
                    <a:pt x="1678" y="711"/>
                  </a:lnTo>
                  <a:lnTo>
                    <a:pt x="1767" y="686"/>
                  </a:lnTo>
                  <a:lnTo>
                    <a:pt x="1853" y="662"/>
                  </a:lnTo>
                  <a:lnTo>
                    <a:pt x="1935" y="638"/>
                  </a:lnTo>
                  <a:lnTo>
                    <a:pt x="2015" y="612"/>
                  </a:lnTo>
                  <a:lnTo>
                    <a:pt x="2089" y="587"/>
                  </a:lnTo>
                  <a:lnTo>
                    <a:pt x="2158" y="561"/>
                  </a:lnTo>
                  <a:lnTo>
                    <a:pt x="2222" y="535"/>
                  </a:lnTo>
                  <a:lnTo>
                    <a:pt x="2280" y="510"/>
                  </a:lnTo>
                  <a:lnTo>
                    <a:pt x="2331" y="483"/>
                  </a:lnTo>
                  <a:lnTo>
                    <a:pt x="2375" y="458"/>
                  </a:lnTo>
                  <a:lnTo>
                    <a:pt x="2414" y="432"/>
                  </a:lnTo>
                  <a:lnTo>
                    <a:pt x="2451" y="407"/>
                  </a:lnTo>
                  <a:lnTo>
                    <a:pt x="2486" y="384"/>
                  </a:lnTo>
                  <a:lnTo>
                    <a:pt x="2519" y="360"/>
                  </a:lnTo>
                  <a:lnTo>
                    <a:pt x="2579" y="316"/>
                  </a:lnTo>
                  <a:lnTo>
                    <a:pt x="2633" y="274"/>
                  </a:lnTo>
                  <a:lnTo>
                    <a:pt x="2679" y="235"/>
                  </a:lnTo>
                  <a:lnTo>
                    <a:pt x="2719" y="201"/>
                  </a:lnTo>
                  <a:lnTo>
                    <a:pt x="2754" y="169"/>
                  </a:lnTo>
                  <a:lnTo>
                    <a:pt x="2782" y="139"/>
                  </a:lnTo>
                  <a:lnTo>
                    <a:pt x="2806" y="114"/>
                  </a:lnTo>
                  <a:lnTo>
                    <a:pt x="2825" y="92"/>
                  </a:lnTo>
                  <a:lnTo>
                    <a:pt x="2839" y="73"/>
                  </a:lnTo>
                  <a:lnTo>
                    <a:pt x="2851" y="57"/>
                  </a:lnTo>
                  <a:lnTo>
                    <a:pt x="2864" y="36"/>
                  </a:lnTo>
                  <a:lnTo>
                    <a:pt x="2868" y="29"/>
                  </a:lnTo>
                  <a:lnTo>
                    <a:pt x="2787" y="0"/>
                  </a:lnTo>
                  <a:lnTo>
                    <a:pt x="2782" y="4"/>
                  </a:lnTo>
                  <a:lnTo>
                    <a:pt x="2772" y="18"/>
                  </a:lnTo>
                  <a:lnTo>
                    <a:pt x="2753" y="38"/>
                  </a:lnTo>
                  <a:lnTo>
                    <a:pt x="2726" y="65"/>
                  </a:lnTo>
                  <a:lnTo>
                    <a:pt x="2692" y="98"/>
                  </a:lnTo>
                  <a:lnTo>
                    <a:pt x="2652" y="136"/>
                  </a:lnTo>
                  <a:lnTo>
                    <a:pt x="2629" y="157"/>
                  </a:lnTo>
                  <a:lnTo>
                    <a:pt x="2604" y="178"/>
                  </a:lnTo>
                  <a:lnTo>
                    <a:pt x="2577" y="200"/>
                  </a:lnTo>
                  <a:lnTo>
                    <a:pt x="2549" y="223"/>
                  </a:lnTo>
                  <a:lnTo>
                    <a:pt x="2518" y="246"/>
                  </a:lnTo>
                  <a:lnTo>
                    <a:pt x="2485" y="269"/>
                  </a:lnTo>
                  <a:lnTo>
                    <a:pt x="2451" y="293"/>
                  </a:lnTo>
                  <a:lnTo>
                    <a:pt x="2415" y="316"/>
                  </a:lnTo>
                  <a:lnTo>
                    <a:pt x="2378" y="340"/>
                  </a:lnTo>
                  <a:lnTo>
                    <a:pt x="2338" y="364"/>
                  </a:lnTo>
                  <a:lnTo>
                    <a:pt x="2297" y="387"/>
                  </a:lnTo>
                  <a:lnTo>
                    <a:pt x="2255" y="410"/>
                  </a:lnTo>
                  <a:lnTo>
                    <a:pt x="2210" y="432"/>
                  </a:lnTo>
                  <a:lnTo>
                    <a:pt x="2164" y="454"/>
                  </a:lnTo>
                  <a:lnTo>
                    <a:pt x="2115" y="476"/>
                  </a:lnTo>
                  <a:lnTo>
                    <a:pt x="2065" y="496"/>
                  </a:lnTo>
                  <a:lnTo>
                    <a:pt x="2014" y="515"/>
                  </a:lnTo>
                  <a:lnTo>
                    <a:pt x="1961" y="533"/>
                  </a:lnTo>
                  <a:lnTo>
                    <a:pt x="1905" y="550"/>
                  </a:lnTo>
                  <a:lnTo>
                    <a:pt x="1849" y="566"/>
                  </a:lnTo>
                  <a:lnTo>
                    <a:pt x="1726" y="597"/>
                  </a:lnTo>
                  <a:lnTo>
                    <a:pt x="1593" y="630"/>
                  </a:lnTo>
                  <a:lnTo>
                    <a:pt x="1449" y="664"/>
                  </a:lnTo>
                  <a:lnTo>
                    <a:pt x="1300" y="699"/>
                  </a:lnTo>
                  <a:lnTo>
                    <a:pt x="1146" y="734"/>
                  </a:lnTo>
                  <a:lnTo>
                    <a:pt x="993" y="768"/>
                  </a:lnTo>
                  <a:lnTo>
                    <a:pt x="841" y="802"/>
                  </a:lnTo>
                  <a:lnTo>
                    <a:pt x="694" y="834"/>
                  </a:lnTo>
                  <a:lnTo>
                    <a:pt x="553" y="865"/>
                  </a:lnTo>
                  <a:lnTo>
                    <a:pt x="423" y="893"/>
                  </a:lnTo>
                  <a:lnTo>
                    <a:pt x="305" y="918"/>
                  </a:lnTo>
                  <a:lnTo>
                    <a:pt x="202" y="939"/>
                  </a:lnTo>
                  <a:lnTo>
                    <a:pt x="119" y="957"/>
                  </a:lnTo>
                  <a:lnTo>
                    <a:pt x="55" y="971"/>
                  </a:lnTo>
                  <a:lnTo>
                    <a:pt x="15" y="979"/>
                  </a:lnTo>
                  <a:lnTo>
                    <a:pt x="0" y="982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任意多边形: 形状 25"/>
            <p:cNvSpPr/>
            <p:nvPr/>
          </p:nvSpPr>
          <p:spPr bwMode="auto">
            <a:xfrm>
              <a:off x="5293873" y="2402005"/>
              <a:ext cx="838322" cy="522685"/>
            </a:xfrm>
            <a:custGeom>
              <a:avLst/>
              <a:gdLst>
                <a:gd name="T0" fmla="*/ 71 w 1677"/>
                <a:gd name="T1" fmla="*/ 1316 h 1316"/>
                <a:gd name="T2" fmla="*/ 93 w 1677"/>
                <a:gd name="T3" fmla="*/ 1289 h 1316"/>
                <a:gd name="T4" fmla="*/ 155 w 1677"/>
                <a:gd name="T5" fmla="*/ 1210 h 1316"/>
                <a:gd name="T6" fmla="*/ 251 w 1677"/>
                <a:gd name="T7" fmla="*/ 1096 h 1316"/>
                <a:gd name="T8" fmla="*/ 374 w 1677"/>
                <a:gd name="T9" fmla="*/ 954 h 1316"/>
                <a:gd name="T10" fmla="*/ 519 w 1677"/>
                <a:gd name="T11" fmla="*/ 799 h 1316"/>
                <a:gd name="T12" fmla="*/ 597 w 1677"/>
                <a:gd name="T13" fmla="*/ 719 h 1316"/>
                <a:gd name="T14" fmla="*/ 678 w 1677"/>
                <a:gd name="T15" fmla="*/ 640 h 1316"/>
                <a:gd name="T16" fmla="*/ 761 w 1677"/>
                <a:gd name="T17" fmla="*/ 563 h 1316"/>
                <a:gd name="T18" fmla="*/ 845 w 1677"/>
                <a:gd name="T19" fmla="*/ 490 h 1316"/>
                <a:gd name="T20" fmla="*/ 930 w 1677"/>
                <a:gd name="T21" fmla="*/ 421 h 1316"/>
                <a:gd name="T22" fmla="*/ 1014 w 1677"/>
                <a:gd name="T23" fmla="*/ 360 h 1316"/>
                <a:gd name="T24" fmla="*/ 1095 w 1677"/>
                <a:gd name="T25" fmla="*/ 305 h 1316"/>
                <a:gd name="T26" fmla="*/ 1172 w 1677"/>
                <a:gd name="T27" fmla="*/ 257 h 1316"/>
                <a:gd name="T28" fmla="*/ 1242 w 1677"/>
                <a:gd name="T29" fmla="*/ 215 h 1316"/>
                <a:gd name="T30" fmla="*/ 1307 w 1677"/>
                <a:gd name="T31" fmla="*/ 180 h 1316"/>
                <a:gd name="T32" fmla="*/ 1421 w 1677"/>
                <a:gd name="T33" fmla="*/ 124 h 1316"/>
                <a:gd name="T34" fmla="*/ 1514 w 1677"/>
                <a:gd name="T35" fmla="*/ 86 h 1316"/>
                <a:gd name="T36" fmla="*/ 1585 w 1677"/>
                <a:gd name="T37" fmla="*/ 62 h 1316"/>
                <a:gd name="T38" fmla="*/ 1636 w 1677"/>
                <a:gd name="T39" fmla="*/ 50 h 1316"/>
                <a:gd name="T40" fmla="*/ 1677 w 1677"/>
                <a:gd name="T41" fmla="*/ 44 h 1316"/>
                <a:gd name="T42" fmla="*/ 1543 w 1677"/>
                <a:gd name="T43" fmla="*/ 2 h 1316"/>
                <a:gd name="T44" fmla="*/ 1500 w 1677"/>
                <a:gd name="T45" fmla="*/ 16 h 1316"/>
                <a:gd name="T46" fmla="*/ 1422 w 1677"/>
                <a:gd name="T47" fmla="*/ 47 h 1316"/>
                <a:gd name="T48" fmla="*/ 1314 w 1677"/>
                <a:gd name="T49" fmla="*/ 93 h 1316"/>
                <a:gd name="T50" fmla="*/ 1218 w 1677"/>
                <a:gd name="T51" fmla="*/ 141 h 1316"/>
                <a:gd name="T52" fmla="*/ 1148 w 1677"/>
                <a:gd name="T53" fmla="*/ 178 h 1316"/>
                <a:gd name="T54" fmla="*/ 1074 w 1677"/>
                <a:gd name="T55" fmla="*/ 220 h 1316"/>
                <a:gd name="T56" fmla="*/ 998 w 1677"/>
                <a:gd name="T57" fmla="*/ 268 h 1316"/>
                <a:gd name="T58" fmla="*/ 921 w 1677"/>
                <a:gd name="T59" fmla="*/ 320 h 1316"/>
                <a:gd name="T60" fmla="*/ 842 w 1677"/>
                <a:gd name="T61" fmla="*/ 378 h 1316"/>
                <a:gd name="T62" fmla="*/ 762 w 1677"/>
                <a:gd name="T63" fmla="*/ 441 h 1316"/>
                <a:gd name="T64" fmla="*/ 684 w 1677"/>
                <a:gd name="T65" fmla="*/ 510 h 1316"/>
                <a:gd name="T66" fmla="*/ 570 w 1677"/>
                <a:gd name="T67" fmla="*/ 621 h 1316"/>
                <a:gd name="T68" fmla="*/ 433 w 1677"/>
                <a:gd name="T69" fmla="*/ 764 h 1316"/>
                <a:gd name="T70" fmla="*/ 313 w 1677"/>
                <a:gd name="T71" fmla="*/ 897 h 1316"/>
                <a:gd name="T72" fmla="*/ 211 w 1677"/>
                <a:gd name="T73" fmla="*/ 1017 h 1316"/>
                <a:gd name="T74" fmla="*/ 129 w 1677"/>
                <a:gd name="T75" fmla="*/ 1119 h 1316"/>
                <a:gd name="T76" fmla="*/ 66 w 1677"/>
                <a:gd name="T77" fmla="*/ 1202 h 1316"/>
                <a:gd name="T78" fmla="*/ 24 w 1677"/>
                <a:gd name="T79" fmla="*/ 1260 h 1316"/>
                <a:gd name="T80" fmla="*/ 2 w 1677"/>
                <a:gd name="T81" fmla="*/ 1291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77" h="1316">
                  <a:moveTo>
                    <a:pt x="0" y="1294"/>
                  </a:moveTo>
                  <a:lnTo>
                    <a:pt x="71" y="1316"/>
                  </a:lnTo>
                  <a:lnTo>
                    <a:pt x="76" y="1309"/>
                  </a:lnTo>
                  <a:lnTo>
                    <a:pt x="93" y="1289"/>
                  </a:lnTo>
                  <a:lnTo>
                    <a:pt x="119" y="1255"/>
                  </a:lnTo>
                  <a:lnTo>
                    <a:pt x="155" y="1210"/>
                  </a:lnTo>
                  <a:lnTo>
                    <a:pt x="200" y="1157"/>
                  </a:lnTo>
                  <a:lnTo>
                    <a:pt x="251" y="1096"/>
                  </a:lnTo>
                  <a:lnTo>
                    <a:pt x="310" y="1027"/>
                  </a:lnTo>
                  <a:lnTo>
                    <a:pt x="374" y="954"/>
                  </a:lnTo>
                  <a:lnTo>
                    <a:pt x="445" y="878"/>
                  </a:lnTo>
                  <a:lnTo>
                    <a:pt x="519" y="799"/>
                  </a:lnTo>
                  <a:lnTo>
                    <a:pt x="557" y="759"/>
                  </a:lnTo>
                  <a:lnTo>
                    <a:pt x="597" y="719"/>
                  </a:lnTo>
                  <a:lnTo>
                    <a:pt x="637" y="679"/>
                  </a:lnTo>
                  <a:lnTo>
                    <a:pt x="678" y="640"/>
                  </a:lnTo>
                  <a:lnTo>
                    <a:pt x="719" y="601"/>
                  </a:lnTo>
                  <a:lnTo>
                    <a:pt x="761" y="563"/>
                  </a:lnTo>
                  <a:lnTo>
                    <a:pt x="802" y="526"/>
                  </a:lnTo>
                  <a:lnTo>
                    <a:pt x="845" y="490"/>
                  </a:lnTo>
                  <a:lnTo>
                    <a:pt x="888" y="455"/>
                  </a:lnTo>
                  <a:lnTo>
                    <a:pt x="930" y="421"/>
                  </a:lnTo>
                  <a:lnTo>
                    <a:pt x="973" y="389"/>
                  </a:lnTo>
                  <a:lnTo>
                    <a:pt x="1014" y="360"/>
                  </a:lnTo>
                  <a:lnTo>
                    <a:pt x="1056" y="331"/>
                  </a:lnTo>
                  <a:lnTo>
                    <a:pt x="1095" y="305"/>
                  </a:lnTo>
                  <a:lnTo>
                    <a:pt x="1135" y="280"/>
                  </a:lnTo>
                  <a:lnTo>
                    <a:pt x="1172" y="257"/>
                  </a:lnTo>
                  <a:lnTo>
                    <a:pt x="1207" y="235"/>
                  </a:lnTo>
                  <a:lnTo>
                    <a:pt x="1242" y="215"/>
                  </a:lnTo>
                  <a:lnTo>
                    <a:pt x="1275" y="197"/>
                  </a:lnTo>
                  <a:lnTo>
                    <a:pt x="1307" y="180"/>
                  </a:lnTo>
                  <a:lnTo>
                    <a:pt x="1366" y="149"/>
                  </a:lnTo>
                  <a:lnTo>
                    <a:pt x="1421" y="124"/>
                  </a:lnTo>
                  <a:lnTo>
                    <a:pt x="1470" y="103"/>
                  </a:lnTo>
                  <a:lnTo>
                    <a:pt x="1514" y="86"/>
                  </a:lnTo>
                  <a:lnTo>
                    <a:pt x="1552" y="72"/>
                  </a:lnTo>
                  <a:lnTo>
                    <a:pt x="1585" y="62"/>
                  </a:lnTo>
                  <a:lnTo>
                    <a:pt x="1614" y="55"/>
                  </a:lnTo>
                  <a:lnTo>
                    <a:pt x="1636" y="50"/>
                  </a:lnTo>
                  <a:lnTo>
                    <a:pt x="1666" y="46"/>
                  </a:lnTo>
                  <a:lnTo>
                    <a:pt x="1677" y="44"/>
                  </a:lnTo>
                  <a:lnTo>
                    <a:pt x="1549" y="0"/>
                  </a:lnTo>
                  <a:lnTo>
                    <a:pt x="1543" y="2"/>
                  </a:lnTo>
                  <a:lnTo>
                    <a:pt x="1527" y="7"/>
                  </a:lnTo>
                  <a:lnTo>
                    <a:pt x="1500" y="16"/>
                  </a:lnTo>
                  <a:lnTo>
                    <a:pt x="1466" y="30"/>
                  </a:lnTo>
                  <a:lnTo>
                    <a:pt x="1422" y="47"/>
                  </a:lnTo>
                  <a:lnTo>
                    <a:pt x="1371" y="68"/>
                  </a:lnTo>
                  <a:lnTo>
                    <a:pt x="1314" y="93"/>
                  </a:lnTo>
                  <a:lnTo>
                    <a:pt x="1251" y="124"/>
                  </a:lnTo>
                  <a:lnTo>
                    <a:pt x="1218" y="141"/>
                  </a:lnTo>
                  <a:lnTo>
                    <a:pt x="1183" y="159"/>
                  </a:lnTo>
                  <a:lnTo>
                    <a:pt x="1148" y="178"/>
                  </a:lnTo>
                  <a:lnTo>
                    <a:pt x="1111" y="199"/>
                  </a:lnTo>
                  <a:lnTo>
                    <a:pt x="1074" y="220"/>
                  </a:lnTo>
                  <a:lnTo>
                    <a:pt x="1037" y="243"/>
                  </a:lnTo>
                  <a:lnTo>
                    <a:pt x="998" y="268"/>
                  </a:lnTo>
                  <a:lnTo>
                    <a:pt x="960" y="293"/>
                  </a:lnTo>
                  <a:lnTo>
                    <a:pt x="921" y="320"/>
                  </a:lnTo>
                  <a:lnTo>
                    <a:pt x="881" y="348"/>
                  </a:lnTo>
                  <a:lnTo>
                    <a:pt x="842" y="378"/>
                  </a:lnTo>
                  <a:lnTo>
                    <a:pt x="802" y="408"/>
                  </a:lnTo>
                  <a:lnTo>
                    <a:pt x="762" y="441"/>
                  </a:lnTo>
                  <a:lnTo>
                    <a:pt x="723" y="475"/>
                  </a:lnTo>
                  <a:lnTo>
                    <a:pt x="684" y="510"/>
                  </a:lnTo>
                  <a:lnTo>
                    <a:pt x="645" y="547"/>
                  </a:lnTo>
                  <a:lnTo>
                    <a:pt x="570" y="621"/>
                  </a:lnTo>
                  <a:lnTo>
                    <a:pt x="499" y="693"/>
                  </a:lnTo>
                  <a:lnTo>
                    <a:pt x="433" y="764"/>
                  </a:lnTo>
                  <a:lnTo>
                    <a:pt x="371" y="832"/>
                  </a:lnTo>
                  <a:lnTo>
                    <a:pt x="313" y="897"/>
                  </a:lnTo>
                  <a:lnTo>
                    <a:pt x="260" y="959"/>
                  </a:lnTo>
                  <a:lnTo>
                    <a:pt x="211" y="1017"/>
                  </a:lnTo>
                  <a:lnTo>
                    <a:pt x="168" y="1071"/>
                  </a:lnTo>
                  <a:lnTo>
                    <a:pt x="129" y="1119"/>
                  </a:lnTo>
                  <a:lnTo>
                    <a:pt x="95" y="1163"/>
                  </a:lnTo>
                  <a:lnTo>
                    <a:pt x="66" y="1202"/>
                  </a:lnTo>
                  <a:lnTo>
                    <a:pt x="42" y="1234"/>
                  </a:lnTo>
                  <a:lnTo>
                    <a:pt x="24" y="1260"/>
                  </a:lnTo>
                  <a:lnTo>
                    <a:pt x="10" y="1279"/>
                  </a:lnTo>
                  <a:lnTo>
                    <a:pt x="2" y="1291"/>
                  </a:lnTo>
                  <a:lnTo>
                    <a:pt x="0" y="1294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任意多边形: 形状 26"/>
            <p:cNvSpPr/>
            <p:nvPr/>
          </p:nvSpPr>
          <p:spPr bwMode="auto">
            <a:xfrm>
              <a:off x="6141194" y="2122208"/>
              <a:ext cx="1499681" cy="277416"/>
            </a:xfrm>
            <a:custGeom>
              <a:avLst/>
              <a:gdLst>
                <a:gd name="T0" fmla="*/ 94 w 3000"/>
                <a:gd name="T1" fmla="*/ 697 h 697"/>
                <a:gd name="T2" fmla="*/ 106 w 3000"/>
                <a:gd name="T3" fmla="*/ 686 h 697"/>
                <a:gd name="T4" fmla="*/ 146 w 3000"/>
                <a:gd name="T5" fmla="*/ 672 h 697"/>
                <a:gd name="T6" fmla="*/ 209 w 3000"/>
                <a:gd name="T7" fmla="*/ 655 h 697"/>
                <a:gd name="T8" fmla="*/ 296 w 3000"/>
                <a:gd name="T9" fmla="*/ 636 h 697"/>
                <a:gd name="T10" fmla="*/ 523 w 3000"/>
                <a:gd name="T11" fmla="*/ 591 h 697"/>
                <a:gd name="T12" fmla="*/ 809 w 3000"/>
                <a:gd name="T13" fmla="*/ 540 h 697"/>
                <a:gd name="T14" fmla="*/ 1130 w 3000"/>
                <a:gd name="T15" fmla="*/ 486 h 697"/>
                <a:gd name="T16" fmla="*/ 1467 w 3000"/>
                <a:gd name="T17" fmla="*/ 431 h 697"/>
                <a:gd name="T18" fmla="*/ 1799 w 3000"/>
                <a:gd name="T19" fmla="*/ 380 h 697"/>
                <a:gd name="T20" fmla="*/ 2105 w 3000"/>
                <a:gd name="T21" fmla="*/ 335 h 697"/>
                <a:gd name="T22" fmla="*/ 2242 w 3000"/>
                <a:gd name="T23" fmla="*/ 313 h 697"/>
                <a:gd name="T24" fmla="*/ 2363 w 3000"/>
                <a:gd name="T25" fmla="*/ 289 h 697"/>
                <a:gd name="T26" fmla="*/ 2473 w 3000"/>
                <a:gd name="T27" fmla="*/ 265 h 697"/>
                <a:gd name="T28" fmla="*/ 2571 w 3000"/>
                <a:gd name="T29" fmla="*/ 240 h 697"/>
                <a:gd name="T30" fmla="*/ 2656 w 3000"/>
                <a:gd name="T31" fmla="*/ 214 h 697"/>
                <a:gd name="T32" fmla="*/ 2730 w 3000"/>
                <a:gd name="T33" fmla="*/ 189 h 697"/>
                <a:gd name="T34" fmla="*/ 2794 w 3000"/>
                <a:gd name="T35" fmla="*/ 163 h 697"/>
                <a:gd name="T36" fmla="*/ 2848 w 3000"/>
                <a:gd name="T37" fmla="*/ 139 h 697"/>
                <a:gd name="T38" fmla="*/ 2892 w 3000"/>
                <a:gd name="T39" fmla="*/ 116 h 697"/>
                <a:gd name="T40" fmla="*/ 2928 w 3000"/>
                <a:gd name="T41" fmla="*/ 95 h 697"/>
                <a:gd name="T42" fmla="*/ 2956 w 3000"/>
                <a:gd name="T43" fmla="*/ 74 h 697"/>
                <a:gd name="T44" fmla="*/ 2977 w 3000"/>
                <a:gd name="T45" fmla="*/ 58 h 697"/>
                <a:gd name="T46" fmla="*/ 2991 w 3000"/>
                <a:gd name="T47" fmla="*/ 43 h 697"/>
                <a:gd name="T48" fmla="*/ 2998 w 3000"/>
                <a:gd name="T49" fmla="*/ 31 h 697"/>
                <a:gd name="T50" fmla="*/ 3000 w 3000"/>
                <a:gd name="T51" fmla="*/ 24 h 697"/>
                <a:gd name="T52" fmla="*/ 2997 w 3000"/>
                <a:gd name="T53" fmla="*/ 19 h 697"/>
                <a:gd name="T54" fmla="*/ 2939 w 3000"/>
                <a:gd name="T55" fmla="*/ 3 h 697"/>
                <a:gd name="T56" fmla="*/ 2893 w 3000"/>
                <a:gd name="T57" fmla="*/ 18 h 697"/>
                <a:gd name="T58" fmla="*/ 2802 w 3000"/>
                <a:gd name="T59" fmla="*/ 48 h 697"/>
                <a:gd name="T60" fmla="*/ 2663 w 3000"/>
                <a:gd name="T61" fmla="*/ 88 h 697"/>
                <a:gd name="T62" fmla="*/ 2473 w 3000"/>
                <a:gd name="T63" fmla="*/ 136 h 697"/>
                <a:gd name="T64" fmla="*/ 2233 w 3000"/>
                <a:gd name="T65" fmla="*/ 190 h 697"/>
                <a:gd name="T66" fmla="*/ 2020 w 3000"/>
                <a:gd name="T67" fmla="*/ 233 h 697"/>
                <a:gd name="T68" fmla="*/ 1860 w 3000"/>
                <a:gd name="T69" fmla="*/ 262 h 697"/>
                <a:gd name="T70" fmla="*/ 1688 w 3000"/>
                <a:gd name="T71" fmla="*/ 291 h 697"/>
                <a:gd name="T72" fmla="*/ 1501 w 3000"/>
                <a:gd name="T73" fmla="*/ 320 h 697"/>
                <a:gd name="T74" fmla="*/ 1304 w 3000"/>
                <a:gd name="T75" fmla="*/ 349 h 697"/>
                <a:gd name="T76" fmla="*/ 1121 w 3000"/>
                <a:gd name="T77" fmla="*/ 377 h 697"/>
                <a:gd name="T78" fmla="*/ 954 w 3000"/>
                <a:gd name="T79" fmla="*/ 406 h 697"/>
                <a:gd name="T80" fmla="*/ 803 w 3000"/>
                <a:gd name="T81" fmla="*/ 434 h 697"/>
                <a:gd name="T82" fmla="*/ 666 w 3000"/>
                <a:gd name="T83" fmla="*/ 462 h 697"/>
                <a:gd name="T84" fmla="*/ 545 w 3000"/>
                <a:gd name="T85" fmla="*/ 489 h 697"/>
                <a:gd name="T86" fmla="*/ 388 w 3000"/>
                <a:gd name="T87" fmla="*/ 527 h 697"/>
                <a:gd name="T88" fmla="*/ 225 w 3000"/>
                <a:gd name="T89" fmla="*/ 574 h 697"/>
                <a:gd name="T90" fmla="*/ 110 w 3000"/>
                <a:gd name="T91" fmla="*/ 612 h 697"/>
                <a:gd name="T92" fmla="*/ 38 w 3000"/>
                <a:gd name="T93" fmla="*/ 641 h 697"/>
                <a:gd name="T94" fmla="*/ 4 w 3000"/>
                <a:gd name="T95" fmla="*/ 655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00" h="697">
                  <a:moveTo>
                    <a:pt x="0" y="657"/>
                  </a:moveTo>
                  <a:lnTo>
                    <a:pt x="94" y="697"/>
                  </a:lnTo>
                  <a:lnTo>
                    <a:pt x="96" y="691"/>
                  </a:lnTo>
                  <a:lnTo>
                    <a:pt x="106" y="686"/>
                  </a:lnTo>
                  <a:lnTo>
                    <a:pt x="123" y="680"/>
                  </a:lnTo>
                  <a:lnTo>
                    <a:pt x="146" y="672"/>
                  </a:lnTo>
                  <a:lnTo>
                    <a:pt x="174" y="664"/>
                  </a:lnTo>
                  <a:lnTo>
                    <a:pt x="209" y="655"/>
                  </a:lnTo>
                  <a:lnTo>
                    <a:pt x="251" y="646"/>
                  </a:lnTo>
                  <a:lnTo>
                    <a:pt x="296" y="636"/>
                  </a:lnTo>
                  <a:lnTo>
                    <a:pt x="402" y="614"/>
                  </a:lnTo>
                  <a:lnTo>
                    <a:pt x="523" y="591"/>
                  </a:lnTo>
                  <a:lnTo>
                    <a:pt x="661" y="565"/>
                  </a:lnTo>
                  <a:lnTo>
                    <a:pt x="809" y="540"/>
                  </a:lnTo>
                  <a:lnTo>
                    <a:pt x="966" y="513"/>
                  </a:lnTo>
                  <a:lnTo>
                    <a:pt x="1130" y="486"/>
                  </a:lnTo>
                  <a:lnTo>
                    <a:pt x="1297" y="459"/>
                  </a:lnTo>
                  <a:lnTo>
                    <a:pt x="1467" y="431"/>
                  </a:lnTo>
                  <a:lnTo>
                    <a:pt x="1635" y="406"/>
                  </a:lnTo>
                  <a:lnTo>
                    <a:pt x="1799" y="380"/>
                  </a:lnTo>
                  <a:lnTo>
                    <a:pt x="1956" y="356"/>
                  </a:lnTo>
                  <a:lnTo>
                    <a:pt x="2105" y="335"/>
                  </a:lnTo>
                  <a:lnTo>
                    <a:pt x="2175" y="324"/>
                  </a:lnTo>
                  <a:lnTo>
                    <a:pt x="2242" y="313"/>
                  </a:lnTo>
                  <a:lnTo>
                    <a:pt x="2304" y="301"/>
                  </a:lnTo>
                  <a:lnTo>
                    <a:pt x="2363" y="289"/>
                  </a:lnTo>
                  <a:lnTo>
                    <a:pt x="2421" y="278"/>
                  </a:lnTo>
                  <a:lnTo>
                    <a:pt x="2473" y="265"/>
                  </a:lnTo>
                  <a:lnTo>
                    <a:pt x="2523" y="252"/>
                  </a:lnTo>
                  <a:lnTo>
                    <a:pt x="2571" y="240"/>
                  </a:lnTo>
                  <a:lnTo>
                    <a:pt x="2615" y="227"/>
                  </a:lnTo>
                  <a:lnTo>
                    <a:pt x="2656" y="214"/>
                  </a:lnTo>
                  <a:lnTo>
                    <a:pt x="2694" y="201"/>
                  </a:lnTo>
                  <a:lnTo>
                    <a:pt x="2730" y="189"/>
                  </a:lnTo>
                  <a:lnTo>
                    <a:pt x="2763" y="176"/>
                  </a:lnTo>
                  <a:lnTo>
                    <a:pt x="2794" y="163"/>
                  </a:lnTo>
                  <a:lnTo>
                    <a:pt x="2822" y="151"/>
                  </a:lnTo>
                  <a:lnTo>
                    <a:pt x="2848" y="139"/>
                  </a:lnTo>
                  <a:lnTo>
                    <a:pt x="2871" y="127"/>
                  </a:lnTo>
                  <a:lnTo>
                    <a:pt x="2892" y="116"/>
                  </a:lnTo>
                  <a:lnTo>
                    <a:pt x="2911" y="105"/>
                  </a:lnTo>
                  <a:lnTo>
                    <a:pt x="2928" y="95"/>
                  </a:lnTo>
                  <a:lnTo>
                    <a:pt x="2943" y="84"/>
                  </a:lnTo>
                  <a:lnTo>
                    <a:pt x="2956" y="74"/>
                  </a:lnTo>
                  <a:lnTo>
                    <a:pt x="2967" y="65"/>
                  </a:lnTo>
                  <a:lnTo>
                    <a:pt x="2977" y="58"/>
                  </a:lnTo>
                  <a:lnTo>
                    <a:pt x="2984" y="49"/>
                  </a:lnTo>
                  <a:lnTo>
                    <a:pt x="2991" y="43"/>
                  </a:lnTo>
                  <a:lnTo>
                    <a:pt x="2995" y="36"/>
                  </a:lnTo>
                  <a:lnTo>
                    <a:pt x="2998" y="31"/>
                  </a:lnTo>
                  <a:lnTo>
                    <a:pt x="2999" y="27"/>
                  </a:lnTo>
                  <a:lnTo>
                    <a:pt x="3000" y="24"/>
                  </a:lnTo>
                  <a:lnTo>
                    <a:pt x="2999" y="21"/>
                  </a:lnTo>
                  <a:lnTo>
                    <a:pt x="2997" y="19"/>
                  </a:lnTo>
                  <a:lnTo>
                    <a:pt x="2944" y="0"/>
                  </a:lnTo>
                  <a:lnTo>
                    <a:pt x="2939" y="3"/>
                  </a:lnTo>
                  <a:lnTo>
                    <a:pt x="2922" y="9"/>
                  </a:lnTo>
                  <a:lnTo>
                    <a:pt x="2893" y="18"/>
                  </a:lnTo>
                  <a:lnTo>
                    <a:pt x="2853" y="32"/>
                  </a:lnTo>
                  <a:lnTo>
                    <a:pt x="2802" y="48"/>
                  </a:lnTo>
                  <a:lnTo>
                    <a:pt x="2738" y="66"/>
                  </a:lnTo>
                  <a:lnTo>
                    <a:pt x="2663" y="88"/>
                  </a:lnTo>
                  <a:lnTo>
                    <a:pt x="2574" y="110"/>
                  </a:lnTo>
                  <a:lnTo>
                    <a:pt x="2473" y="136"/>
                  </a:lnTo>
                  <a:lnTo>
                    <a:pt x="2359" y="162"/>
                  </a:lnTo>
                  <a:lnTo>
                    <a:pt x="2233" y="190"/>
                  </a:lnTo>
                  <a:lnTo>
                    <a:pt x="2094" y="218"/>
                  </a:lnTo>
                  <a:lnTo>
                    <a:pt x="2020" y="233"/>
                  </a:lnTo>
                  <a:lnTo>
                    <a:pt x="1941" y="247"/>
                  </a:lnTo>
                  <a:lnTo>
                    <a:pt x="1860" y="262"/>
                  </a:lnTo>
                  <a:lnTo>
                    <a:pt x="1775" y="277"/>
                  </a:lnTo>
                  <a:lnTo>
                    <a:pt x="1688" y="291"/>
                  </a:lnTo>
                  <a:lnTo>
                    <a:pt x="1596" y="305"/>
                  </a:lnTo>
                  <a:lnTo>
                    <a:pt x="1501" y="320"/>
                  </a:lnTo>
                  <a:lnTo>
                    <a:pt x="1402" y="334"/>
                  </a:lnTo>
                  <a:lnTo>
                    <a:pt x="1304" y="349"/>
                  </a:lnTo>
                  <a:lnTo>
                    <a:pt x="1211" y="362"/>
                  </a:lnTo>
                  <a:lnTo>
                    <a:pt x="1121" y="377"/>
                  </a:lnTo>
                  <a:lnTo>
                    <a:pt x="1035" y="391"/>
                  </a:lnTo>
                  <a:lnTo>
                    <a:pt x="954" y="406"/>
                  </a:lnTo>
                  <a:lnTo>
                    <a:pt x="876" y="419"/>
                  </a:lnTo>
                  <a:lnTo>
                    <a:pt x="803" y="434"/>
                  </a:lnTo>
                  <a:lnTo>
                    <a:pt x="733" y="448"/>
                  </a:lnTo>
                  <a:lnTo>
                    <a:pt x="666" y="462"/>
                  </a:lnTo>
                  <a:lnTo>
                    <a:pt x="604" y="475"/>
                  </a:lnTo>
                  <a:lnTo>
                    <a:pt x="545" y="489"/>
                  </a:lnTo>
                  <a:lnTo>
                    <a:pt x="488" y="502"/>
                  </a:lnTo>
                  <a:lnTo>
                    <a:pt x="388" y="527"/>
                  </a:lnTo>
                  <a:lnTo>
                    <a:pt x="300" y="552"/>
                  </a:lnTo>
                  <a:lnTo>
                    <a:pt x="225" y="574"/>
                  </a:lnTo>
                  <a:lnTo>
                    <a:pt x="162" y="595"/>
                  </a:lnTo>
                  <a:lnTo>
                    <a:pt x="110" y="612"/>
                  </a:lnTo>
                  <a:lnTo>
                    <a:pt x="69" y="628"/>
                  </a:lnTo>
                  <a:lnTo>
                    <a:pt x="38" y="641"/>
                  </a:lnTo>
                  <a:lnTo>
                    <a:pt x="17" y="649"/>
                  </a:lnTo>
                  <a:lnTo>
                    <a:pt x="4" y="655"/>
                  </a:lnTo>
                  <a:lnTo>
                    <a:pt x="0" y="657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87420" y="3203121"/>
            <a:ext cx="1938804" cy="1086025"/>
            <a:chOff x="387420" y="3203121"/>
            <a:chExt cx="1938804" cy="1086025"/>
          </a:xfrm>
        </p:grpSpPr>
        <p:cxnSp>
          <p:nvCxnSpPr>
            <p:cNvPr id="5" name="直接连接符 4"/>
            <p:cNvCxnSpPr/>
            <p:nvPr/>
          </p:nvCxnSpPr>
          <p:spPr>
            <a:xfrm flipH="1" flipV="1">
              <a:off x="387420" y="3203121"/>
              <a:ext cx="6800" cy="108602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26"/>
            <p:cNvSpPr txBox="1"/>
            <p:nvPr/>
          </p:nvSpPr>
          <p:spPr>
            <a:xfrm>
              <a:off x="426766" y="3529434"/>
              <a:ext cx="1899458" cy="304699"/>
            </a:xfrm>
            <a:prstGeom prst="rect">
              <a:avLst/>
            </a:prstGeom>
          </p:spPr>
          <p:txBody>
            <a:bodyPr wrap="square" lIns="0" tIns="0" rIns="0" bIns="0">
              <a:normAutofit fontScale="850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点击输入替换内容</a:t>
              </a:r>
              <a:endParaRPr lang="en-US" altLang="zh-CN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点击输入替换内容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7" name="文本框 27"/>
            <p:cNvSpPr txBox="1"/>
            <p:nvPr/>
          </p:nvSpPr>
          <p:spPr>
            <a:xfrm>
              <a:off x="387420" y="3230085"/>
              <a:ext cx="1348856" cy="253916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825618" y="2282768"/>
            <a:ext cx="1938803" cy="1086025"/>
            <a:chOff x="2825618" y="2282768"/>
            <a:chExt cx="1938803" cy="1086025"/>
          </a:xfrm>
        </p:grpSpPr>
        <p:cxnSp>
          <p:nvCxnSpPr>
            <p:cNvPr id="8" name="直接连接符 7"/>
            <p:cNvCxnSpPr/>
            <p:nvPr/>
          </p:nvCxnSpPr>
          <p:spPr>
            <a:xfrm flipH="1" flipV="1">
              <a:off x="2825618" y="2282768"/>
              <a:ext cx="6800" cy="108602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23"/>
            <p:cNvSpPr txBox="1"/>
            <p:nvPr/>
          </p:nvSpPr>
          <p:spPr>
            <a:xfrm>
              <a:off x="2864963" y="2609082"/>
              <a:ext cx="1899458" cy="304699"/>
            </a:xfrm>
            <a:prstGeom prst="rect">
              <a:avLst/>
            </a:prstGeom>
          </p:spPr>
          <p:txBody>
            <a:bodyPr wrap="square" lIns="0" tIns="0" rIns="0" bIns="0">
              <a:normAutofit fontScale="850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点击输入替换内容</a:t>
              </a:r>
              <a:endParaRPr lang="en-US" altLang="zh-CN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点击输入替换内容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0" name="文本框 24"/>
            <p:cNvSpPr txBox="1"/>
            <p:nvPr/>
          </p:nvSpPr>
          <p:spPr>
            <a:xfrm>
              <a:off x="2825618" y="2309732"/>
              <a:ext cx="1348856" cy="25391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490872" y="1313599"/>
            <a:ext cx="1938803" cy="1086025"/>
            <a:chOff x="5490872" y="1313599"/>
            <a:chExt cx="1938803" cy="1086025"/>
          </a:xfrm>
        </p:grpSpPr>
        <p:cxnSp>
          <p:nvCxnSpPr>
            <p:cNvPr id="11" name="直接连接符 10"/>
            <p:cNvCxnSpPr/>
            <p:nvPr/>
          </p:nvCxnSpPr>
          <p:spPr>
            <a:xfrm flipH="1" flipV="1">
              <a:off x="5490872" y="1313599"/>
              <a:ext cx="6800" cy="108602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20"/>
            <p:cNvSpPr txBox="1"/>
            <p:nvPr/>
          </p:nvSpPr>
          <p:spPr>
            <a:xfrm>
              <a:off x="5530217" y="1639913"/>
              <a:ext cx="1899458" cy="304699"/>
            </a:xfrm>
            <a:prstGeom prst="rect">
              <a:avLst/>
            </a:prstGeom>
          </p:spPr>
          <p:txBody>
            <a:bodyPr wrap="square" lIns="0" tIns="0" rIns="0" bIns="0">
              <a:normAutofit fontScale="850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点击输入替换内容</a:t>
              </a:r>
              <a:endParaRPr lang="en-US" altLang="zh-CN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点击输入替换内容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3" name="文本框 21"/>
            <p:cNvSpPr txBox="1"/>
            <p:nvPr/>
          </p:nvSpPr>
          <p:spPr>
            <a:xfrm>
              <a:off x="5490872" y="1340563"/>
              <a:ext cx="1348856" cy="253916"/>
            </a:xfrm>
            <a:prstGeom prst="rect">
              <a:avLst/>
            </a:prstGeom>
            <a:solidFill>
              <a:schemeClr val="accent4"/>
            </a:solidFill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946999" y="3421005"/>
            <a:ext cx="1938804" cy="1086025"/>
            <a:chOff x="3946999" y="3421005"/>
            <a:chExt cx="1938804" cy="1086025"/>
          </a:xfrm>
        </p:grpSpPr>
        <p:cxnSp>
          <p:nvCxnSpPr>
            <p:cNvPr id="14" name="直接连接符 13"/>
            <p:cNvCxnSpPr/>
            <p:nvPr/>
          </p:nvCxnSpPr>
          <p:spPr>
            <a:xfrm flipH="1" flipV="1">
              <a:off x="3946999" y="3421005"/>
              <a:ext cx="6800" cy="108602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7"/>
            <p:cNvSpPr txBox="1"/>
            <p:nvPr/>
          </p:nvSpPr>
          <p:spPr>
            <a:xfrm>
              <a:off x="3986345" y="3747318"/>
              <a:ext cx="1899458" cy="304699"/>
            </a:xfrm>
            <a:prstGeom prst="rect">
              <a:avLst/>
            </a:prstGeom>
          </p:spPr>
          <p:txBody>
            <a:bodyPr wrap="square" lIns="0" tIns="0" rIns="0" bIns="0">
              <a:normAutofit fontScale="850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点击输入替换内容</a:t>
              </a:r>
              <a:endParaRPr lang="en-US" altLang="zh-CN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点击输入替换内容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6" name="文本框 18"/>
            <p:cNvSpPr txBox="1"/>
            <p:nvPr/>
          </p:nvSpPr>
          <p:spPr>
            <a:xfrm>
              <a:off x="3946999" y="3447969"/>
              <a:ext cx="1348856" cy="253916"/>
            </a:xfrm>
            <a:prstGeom prst="rect">
              <a:avLst/>
            </a:prstGeom>
            <a:solidFill>
              <a:schemeClr val="accent3"/>
            </a:solidFill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106477" y="2147672"/>
            <a:ext cx="1938804" cy="1086025"/>
            <a:chOff x="6106477" y="2147672"/>
            <a:chExt cx="1938804" cy="1086025"/>
          </a:xfrm>
        </p:grpSpPr>
        <p:cxnSp>
          <p:nvCxnSpPr>
            <p:cNvPr id="17" name="直接连接符 16"/>
            <p:cNvCxnSpPr/>
            <p:nvPr/>
          </p:nvCxnSpPr>
          <p:spPr>
            <a:xfrm flipH="1" flipV="1">
              <a:off x="6106477" y="2147672"/>
              <a:ext cx="6800" cy="1086025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4"/>
            <p:cNvSpPr txBox="1"/>
            <p:nvPr/>
          </p:nvSpPr>
          <p:spPr>
            <a:xfrm>
              <a:off x="6145823" y="2473986"/>
              <a:ext cx="1899458" cy="304699"/>
            </a:xfrm>
            <a:prstGeom prst="rect">
              <a:avLst/>
            </a:prstGeom>
          </p:spPr>
          <p:txBody>
            <a:bodyPr wrap="square" lIns="0" tIns="0" rIns="0" bIns="0">
              <a:normAutofit fontScale="850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点击输入替换内容</a:t>
              </a:r>
              <a:endParaRPr lang="en-US" altLang="zh-CN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点击输入替换内容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9" name="文本框 15"/>
            <p:cNvSpPr txBox="1"/>
            <p:nvPr/>
          </p:nvSpPr>
          <p:spPr>
            <a:xfrm>
              <a:off x="6106477" y="2174636"/>
              <a:ext cx="1348856" cy="253916"/>
            </a:xfrm>
            <a:prstGeom prst="rect">
              <a:avLst/>
            </a:prstGeom>
            <a:solidFill>
              <a:schemeClr val="accent5"/>
            </a:solidFill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36" name="Title 1"/>
          <p:cNvSpPr txBox="1"/>
          <p:nvPr/>
        </p:nvSpPr>
        <p:spPr>
          <a:xfrm>
            <a:off x="395536" y="198582"/>
            <a:ext cx="176006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1"/>
          <p:cNvSpPr txBox="1"/>
          <p:nvPr/>
        </p:nvSpPr>
        <p:spPr>
          <a:xfrm>
            <a:off x="395536" y="198582"/>
            <a:ext cx="176006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-897458" y="870561"/>
            <a:ext cx="3212300" cy="3685964"/>
            <a:chOff x="-897458" y="870561"/>
            <a:chExt cx="3212300" cy="3685964"/>
          </a:xfrm>
        </p:grpSpPr>
        <p:sp>
          <p:nvSpPr>
            <p:cNvPr id="43" name="Freeform: Shape 59"/>
            <p:cNvSpPr/>
            <p:nvPr/>
          </p:nvSpPr>
          <p:spPr bwMode="auto">
            <a:xfrm>
              <a:off x="-856120" y="2499964"/>
              <a:ext cx="2804088" cy="373764"/>
            </a:xfrm>
            <a:custGeom>
              <a:avLst/>
              <a:gdLst>
                <a:gd name="T0" fmla="*/ 704 w 1607"/>
                <a:gd name="T1" fmla="*/ 116 h 214"/>
                <a:gd name="T2" fmla="*/ 0 w 1607"/>
                <a:gd name="T3" fmla="*/ 138 h 214"/>
                <a:gd name="T4" fmla="*/ 0 w 1607"/>
                <a:gd name="T5" fmla="*/ 168 h 214"/>
                <a:gd name="T6" fmla="*/ 706 w 1607"/>
                <a:gd name="T7" fmla="*/ 191 h 214"/>
                <a:gd name="T8" fmla="*/ 1529 w 1607"/>
                <a:gd name="T9" fmla="*/ 214 h 214"/>
                <a:gd name="T10" fmla="*/ 1602 w 1607"/>
                <a:gd name="T11" fmla="*/ 210 h 214"/>
                <a:gd name="T12" fmla="*/ 1607 w 1607"/>
                <a:gd name="T13" fmla="*/ 0 h 214"/>
                <a:gd name="T14" fmla="*/ 704 w 1607"/>
                <a:gd name="T15" fmla="*/ 116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7" h="214">
                  <a:moveTo>
                    <a:pt x="704" y="116"/>
                  </a:moveTo>
                  <a:cubicBezTo>
                    <a:pt x="0" y="138"/>
                    <a:pt x="0" y="138"/>
                    <a:pt x="0" y="138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706" y="191"/>
                    <a:pt x="706" y="191"/>
                    <a:pt x="706" y="191"/>
                  </a:cubicBezTo>
                  <a:cubicBezTo>
                    <a:pt x="1529" y="214"/>
                    <a:pt x="1529" y="214"/>
                    <a:pt x="1529" y="214"/>
                  </a:cubicBezTo>
                  <a:cubicBezTo>
                    <a:pt x="1602" y="210"/>
                    <a:pt x="1602" y="210"/>
                    <a:pt x="1602" y="210"/>
                  </a:cubicBezTo>
                  <a:cubicBezTo>
                    <a:pt x="1607" y="0"/>
                    <a:pt x="1607" y="0"/>
                    <a:pt x="1607" y="0"/>
                  </a:cubicBezTo>
                  <a:cubicBezTo>
                    <a:pt x="1607" y="0"/>
                    <a:pt x="1090" y="92"/>
                    <a:pt x="704" y="116"/>
                  </a:cubicBezTo>
                </a:path>
              </a:pathLst>
            </a:custGeom>
            <a:solidFill>
              <a:schemeClr val="accent4"/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60"/>
            <p:cNvSpPr/>
            <p:nvPr/>
          </p:nvSpPr>
          <p:spPr bwMode="auto">
            <a:xfrm>
              <a:off x="-856120" y="2826670"/>
              <a:ext cx="2917767" cy="1205689"/>
            </a:xfrm>
            <a:custGeom>
              <a:avLst/>
              <a:gdLst>
                <a:gd name="T0" fmla="*/ 1251 w 1672"/>
                <a:gd name="T1" fmla="*/ 184 h 690"/>
                <a:gd name="T2" fmla="*/ 876 w 1672"/>
                <a:gd name="T3" fmla="*/ 66 h 690"/>
                <a:gd name="T4" fmla="*/ 286 w 1672"/>
                <a:gd name="T5" fmla="*/ 17 h 690"/>
                <a:gd name="T6" fmla="*/ 0 w 1672"/>
                <a:gd name="T7" fmla="*/ 0 h 690"/>
                <a:gd name="T8" fmla="*/ 0 w 1672"/>
                <a:gd name="T9" fmla="*/ 25 h 690"/>
                <a:gd name="T10" fmla="*/ 287 w 1672"/>
                <a:gd name="T11" fmla="*/ 40 h 690"/>
                <a:gd name="T12" fmla="*/ 835 w 1672"/>
                <a:gd name="T13" fmla="*/ 121 h 690"/>
                <a:gd name="T14" fmla="*/ 1485 w 1672"/>
                <a:gd name="T15" fmla="*/ 598 h 690"/>
                <a:gd name="T16" fmla="*/ 1652 w 1672"/>
                <a:gd name="T17" fmla="*/ 686 h 690"/>
                <a:gd name="T18" fmla="*/ 1672 w 1672"/>
                <a:gd name="T19" fmla="*/ 391 h 690"/>
                <a:gd name="T20" fmla="*/ 1251 w 1672"/>
                <a:gd name="T21" fmla="*/ 184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72" h="690">
                  <a:moveTo>
                    <a:pt x="1251" y="184"/>
                  </a:moveTo>
                  <a:cubicBezTo>
                    <a:pt x="1047" y="98"/>
                    <a:pt x="876" y="66"/>
                    <a:pt x="876" y="66"/>
                  </a:cubicBezTo>
                  <a:cubicBezTo>
                    <a:pt x="712" y="24"/>
                    <a:pt x="286" y="17"/>
                    <a:pt x="286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87" y="40"/>
                    <a:pt x="287" y="40"/>
                    <a:pt x="287" y="40"/>
                  </a:cubicBezTo>
                  <a:cubicBezTo>
                    <a:pt x="684" y="66"/>
                    <a:pt x="835" y="121"/>
                    <a:pt x="835" y="121"/>
                  </a:cubicBezTo>
                  <a:cubicBezTo>
                    <a:pt x="1038" y="197"/>
                    <a:pt x="1313" y="435"/>
                    <a:pt x="1485" y="598"/>
                  </a:cubicBezTo>
                  <a:cubicBezTo>
                    <a:pt x="1583" y="690"/>
                    <a:pt x="1652" y="686"/>
                    <a:pt x="1652" y="686"/>
                  </a:cubicBezTo>
                  <a:cubicBezTo>
                    <a:pt x="1672" y="391"/>
                    <a:pt x="1672" y="391"/>
                    <a:pt x="1672" y="391"/>
                  </a:cubicBezTo>
                  <a:cubicBezTo>
                    <a:pt x="1251" y="184"/>
                    <a:pt x="1251" y="184"/>
                    <a:pt x="1251" y="184"/>
                  </a:cubicBezTo>
                </a:path>
              </a:pathLst>
            </a:custGeom>
            <a:solidFill>
              <a:schemeClr val="accent6"/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61"/>
            <p:cNvSpPr/>
            <p:nvPr/>
          </p:nvSpPr>
          <p:spPr bwMode="auto">
            <a:xfrm>
              <a:off x="-856120" y="2785884"/>
              <a:ext cx="2583619" cy="568396"/>
            </a:xfrm>
            <a:custGeom>
              <a:avLst/>
              <a:gdLst>
                <a:gd name="T0" fmla="*/ 0 w 1480"/>
                <a:gd name="T1" fmla="*/ 0 h 326"/>
                <a:gd name="T2" fmla="*/ 0 w 1480"/>
                <a:gd name="T3" fmla="*/ 31 h 326"/>
                <a:gd name="T4" fmla="*/ 726 w 1480"/>
                <a:gd name="T5" fmla="*/ 76 h 326"/>
                <a:gd name="T6" fmla="*/ 1382 w 1480"/>
                <a:gd name="T7" fmla="*/ 285 h 326"/>
                <a:gd name="T8" fmla="*/ 1471 w 1480"/>
                <a:gd name="T9" fmla="*/ 316 h 326"/>
                <a:gd name="T10" fmla="*/ 1480 w 1480"/>
                <a:gd name="T11" fmla="*/ 45 h 326"/>
                <a:gd name="T12" fmla="*/ 0 w 1480"/>
                <a:gd name="T13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0" h="326">
                  <a:moveTo>
                    <a:pt x="0" y="0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726" y="76"/>
                    <a:pt x="726" y="76"/>
                    <a:pt x="726" y="76"/>
                  </a:cubicBezTo>
                  <a:cubicBezTo>
                    <a:pt x="1000" y="98"/>
                    <a:pt x="1244" y="210"/>
                    <a:pt x="1382" y="285"/>
                  </a:cubicBezTo>
                  <a:cubicBezTo>
                    <a:pt x="1457" y="326"/>
                    <a:pt x="1471" y="316"/>
                    <a:pt x="1471" y="316"/>
                  </a:cubicBezTo>
                  <a:cubicBezTo>
                    <a:pt x="1480" y="45"/>
                    <a:pt x="1480" y="45"/>
                    <a:pt x="1480" y="4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5"/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62"/>
            <p:cNvSpPr/>
            <p:nvPr/>
          </p:nvSpPr>
          <p:spPr bwMode="auto">
            <a:xfrm>
              <a:off x="-856120" y="2102086"/>
              <a:ext cx="2742081" cy="647627"/>
            </a:xfrm>
            <a:custGeom>
              <a:avLst/>
              <a:gdLst>
                <a:gd name="T0" fmla="*/ 1491 w 1571"/>
                <a:gd name="T1" fmla="*/ 0 h 371"/>
                <a:gd name="T2" fmla="*/ 726 w 1571"/>
                <a:gd name="T3" fmla="*/ 287 h 371"/>
                <a:gd name="T4" fmla="*/ 0 w 1571"/>
                <a:gd name="T5" fmla="*/ 343 h 371"/>
                <a:gd name="T6" fmla="*/ 0 w 1571"/>
                <a:gd name="T7" fmla="*/ 371 h 371"/>
                <a:gd name="T8" fmla="*/ 550 w 1571"/>
                <a:gd name="T9" fmla="*/ 361 h 371"/>
                <a:gd name="T10" fmla="*/ 1571 w 1571"/>
                <a:gd name="T11" fmla="*/ 245 h 371"/>
                <a:gd name="T12" fmla="*/ 1491 w 1571"/>
                <a:gd name="T13" fmla="*/ 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1" h="371">
                  <a:moveTo>
                    <a:pt x="1491" y="0"/>
                  </a:moveTo>
                  <a:cubicBezTo>
                    <a:pt x="1491" y="0"/>
                    <a:pt x="1040" y="255"/>
                    <a:pt x="726" y="287"/>
                  </a:cubicBezTo>
                  <a:cubicBezTo>
                    <a:pt x="726" y="287"/>
                    <a:pt x="451" y="323"/>
                    <a:pt x="0" y="343"/>
                  </a:cubicBezTo>
                  <a:cubicBezTo>
                    <a:pt x="0" y="371"/>
                    <a:pt x="0" y="371"/>
                    <a:pt x="0" y="371"/>
                  </a:cubicBezTo>
                  <a:cubicBezTo>
                    <a:pt x="159" y="368"/>
                    <a:pt x="408" y="363"/>
                    <a:pt x="550" y="361"/>
                  </a:cubicBezTo>
                  <a:cubicBezTo>
                    <a:pt x="1064" y="334"/>
                    <a:pt x="1571" y="245"/>
                    <a:pt x="1571" y="245"/>
                  </a:cubicBezTo>
                  <a:cubicBezTo>
                    <a:pt x="1491" y="0"/>
                    <a:pt x="1491" y="0"/>
                    <a:pt x="1491" y="0"/>
                  </a:cubicBezTo>
                </a:path>
              </a:pathLst>
            </a:custGeom>
            <a:solidFill>
              <a:schemeClr val="accent3"/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Freeform: Shape 63"/>
            <p:cNvSpPr/>
            <p:nvPr/>
          </p:nvSpPr>
          <p:spPr bwMode="auto">
            <a:xfrm>
              <a:off x="-856120" y="1085863"/>
              <a:ext cx="2872984" cy="1562229"/>
            </a:xfrm>
            <a:custGeom>
              <a:avLst/>
              <a:gdLst>
                <a:gd name="T0" fmla="*/ 1354 w 1646"/>
                <a:gd name="T1" fmla="*/ 0 h 895"/>
                <a:gd name="T2" fmla="*/ 821 w 1646"/>
                <a:gd name="T3" fmla="*/ 718 h 895"/>
                <a:gd name="T4" fmla="*/ 195 w 1646"/>
                <a:gd name="T5" fmla="*/ 846 h 895"/>
                <a:gd name="T6" fmla="*/ 0 w 1646"/>
                <a:gd name="T7" fmla="*/ 863 h 895"/>
                <a:gd name="T8" fmla="*/ 0 w 1646"/>
                <a:gd name="T9" fmla="*/ 895 h 895"/>
                <a:gd name="T10" fmla="*/ 194 w 1646"/>
                <a:gd name="T11" fmla="*/ 885 h 895"/>
                <a:gd name="T12" fmla="*/ 874 w 1646"/>
                <a:gd name="T13" fmla="*/ 779 h 895"/>
                <a:gd name="T14" fmla="*/ 1646 w 1646"/>
                <a:gd name="T15" fmla="*/ 164 h 895"/>
                <a:gd name="T16" fmla="*/ 1354 w 1646"/>
                <a:gd name="T17" fmla="*/ 0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6" h="895">
                  <a:moveTo>
                    <a:pt x="1354" y="0"/>
                  </a:moveTo>
                  <a:cubicBezTo>
                    <a:pt x="1354" y="0"/>
                    <a:pt x="1024" y="570"/>
                    <a:pt x="821" y="718"/>
                  </a:cubicBezTo>
                  <a:cubicBezTo>
                    <a:pt x="821" y="718"/>
                    <a:pt x="705" y="816"/>
                    <a:pt x="195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0" y="895"/>
                    <a:pt x="0" y="895"/>
                    <a:pt x="0" y="895"/>
                  </a:cubicBezTo>
                  <a:cubicBezTo>
                    <a:pt x="194" y="885"/>
                    <a:pt x="194" y="885"/>
                    <a:pt x="194" y="885"/>
                  </a:cubicBezTo>
                  <a:cubicBezTo>
                    <a:pt x="194" y="885"/>
                    <a:pt x="682" y="877"/>
                    <a:pt x="874" y="779"/>
                  </a:cubicBezTo>
                  <a:cubicBezTo>
                    <a:pt x="874" y="779"/>
                    <a:pt x="1338" y="484"/>
                    <a:pt x="1646" y="164"/>
                  </a:cubicBezTo>
                  <a:cubicBezTo>
                    <a:pt x="1354" y="0"/>
                    <a:pt x="1354" y="0"/>
                    <a:pt x="1354" y="0"/>
                  </a:cubicBezTo>
                </a:path>
              </a:pathLst>
            </a:custGeom>
            <a:solidFill>
              <a:schemeClr val="accent1"/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Freeform: Shape 64"/>
            <p:cNvSpPr/>
            <p:nvPr/>
          </p:nvSpPr>
          <p:spPr bwMode="auto">
            <a:xfrm>
              <a:off x="-856120" y="1404509"/>
              <a:ext cx="3005611" cy="1296977"/>
            </a:xfrm>
            <a:custGeom>
              <a:avLst/>
              <a:gdLst>
                <a:gd name="T0" fmla="*/ 1646 w 1722"/>
                <a:gd name="T1" fmla="*/ 45 h 744"/>
                <a:gd name="T2" fmla="*/ 1569 w 1722"/>
                <a:gd name="T3" fmla="*/ 44 h 744"/>
                <a:gd name="T4" fmla="*/ 836 w 1722"/>
                <a:gd name="T5" fmla="*/ 614 h 744"/>
                <a:gd name="T6" fmla="*/ 288 w 1722"/>
                <a:gd name="T7" fmla="*/ 695 h 744"/>
                <a:gd name="T8" fmla="*/ 0 w 1722"/>
                <a:gd name="T9" fmla="*/ 712 h 744"/>
                <a:gd name="T10" fmla="*/ 0 w 1722"/>
                <a:gd name="T11" fmla="*/ 744 h 744"/>
                <a:gd name="T12" fmla="*/ 286 w 1722"/>
                <a:gd name="T13" fmla="*/ 728 h 744"/>
                <a:gd name="T14" fmla="*/ 853 w 1722"/>
                <a:gd name="T15" fmla="*/ 670 h 744"/>
                <a:gd name="T16" fmla="*/ 1221 w 1722"/>
                <a:gd name="T17" fmla="*/ 541 h 744"/>
                <a:gd name="T18" fmla="*/ 1722 w 1722"/>
                <a:gd name="T19" fmla="*/ 302 h 744"/>
                <a:gd name="T20" fmla="*/ 1646 w 1722"/>
                <a:gd name="T21" fmla="*/ 45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22" h="744">
                  <a:moveTo>
                    <a:pt x="1646" y="45"/>
                  </a:moveTo>
                  <a:cubicBezTo>
                    <a:pt x="1646" y="45"/>
                    <a:pt x="1618" y="0"/>
                    <a:pt x="1569" y="44"/>
                  </a:cubicBezTo>
                  <a:cubicBezTo>
                    <a:pt x="1407" y="188"/>
                    <a:pt x="1036" y="511"/>
                    <a:pt x="836" y="614"/>
                  </a:cubicBezTo>
                  <a:cubicBezTo>
                    <a:pt x="836" y="614"/>
                    <a:pt x="661" y="680"/>
                    <a:pt x="288" y="695"/>
                  </a:cubicBezTo>
                  <a:cubicBezTo>
                    <a:pt x="0" y="712"/>
                    <a:pt x="0" y="712"/>
                    <a:pt x="0" y="712"/>
                  </a:cubicBezTo>
                  <a:cubicBezTo>
                    <a:pt x="0" y="744"/>
                    <a:pt x="0" y="744"/>
                    <a:pt x="0" y="744"/>
                  </a:cubicBezTo>
                  <a:cubicBezTo>
                    <a:pt x="286" y="728"/>
                    <a:pt x="286" y="728"/>
                    <a:pt x="286" y="728"/>
                  </a:cubicBezTo>
                  <a:cubicBezTo>
                    <a:pt x="286" y="728"/>
                    <a:pt x="689" y="712"/>
                    <a:pt x="853" y="670"/>
                  </a:cubicBezTo>
                  <a:cubicBezTo>
                    <a:pt x="853" y="670"/>
                    <a:pt x="1018" y="627"/>
                    <a:pt x="1221" y="541"/>
                  </a:cubicBezTo>
                  <a:cubicBezTo>
                    <a:pt x="1722" y="302"/>
                    <a:pt x="1722" y="302"/>
                    <a:pt x="1722" y="302"/>
                  </a:cubicBezTo>
                  <a:cubicBezTo>
                    <a:pt x="1646" y="45"/>
                    <a:pt x="1646" y="45"/>
                    <a:pt x="1646" y="45"/>
                  </a:cubicBezTo>
                </a:path>
              </a:pathLst>
            </a:custGeom>
            <a:solidFill>
              <a:schemeClr val="accent2"/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Oval 65"/>
            <p:cNvSpPr/>
            <p:nvPr/>
          </p:nvSpPr>
          <p:spPr bwMode="auto">
            <a:xfrm>
              <a:off x="1665493" y="2060749"/>
              <a:ext cx="468497" cy="46677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Oval 66"/>
            <p:cNvSpPr/>
            <p:nvPr/>
          </p:nvSpPr>
          <p:spPr bwMode="auto">
            <a:xfrm>
              <a:off x="1486361" y="870561"/>
              <a:ext cx="620069" cy="61662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Oval 67"/>
            <p:cNvSpPr/>
            <p:nvPr/>
          </p:nvSpPr>
          <p:spPr bwMode="auto">
            <a:xfrm>
              <a:off x="1525979" y="2853058"/>
              <a:ext cx="546005" cy="54428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5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68"/>
            <p:cNvSpPr/>
            <p:nvPr/>
          </p:nvSpPr>
          <p:spPr bwMode="auto">
            <a:xfrm>
              <a:off x="-897458" y="2868009"/>
              <a:ext cx="2878152" cy="1560506"/>
            </a:xfrm>
            <a:custGeom>
              <a:avLst/>
              <a:gdLst>
                <a:gd name="T0" fmla="*/ 904 w 1649"/>
                <a:gd name="T1" fmla="*/ 117 h 894"/>
                <a:gd name="T2" fmla="*/ 224 w 1649"/>
                <a:gd name="T3" fmla="*/ 10 h 894"/>
                <a:gd name="T4" fmla="*/ 24 w 1649"/>
                <a:gd name="T5" fmla="*/ 0 h 894"/>
                <a:gd name="T6" fmla="*/ 0 w 1649"/>
                <a:gd name="T7" fmla="*/ 32 h 894"/>
                <a:gd name="T8" fmla="*/ 225 w 1649"/>
                <a:gd name="T9" fmla="*/ 49 h 894"/>
                <a:gd name="T10" fmla="*/ 850 w 1649"/>
                <a:gd name="T11" fmla="*/ 177 h 894"/>
                <a:gd name="T12" fmla="*/ 1387 w 1649"/>
                <a:gd name="T13" fmla="*/ 894 h 894"/>
                <a:gd name="T14" fmla="*/ 1649 w 1649"/>
                <a:gd name="T15" fmla="*/ 681 h 894"/>
                <a:gd name="T16" fmla="*/ 904 w 1649"/>
                <a:gd name="T17" fmla="*/ 117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9" h="894">
                  <a:moveTo>
                    <a:pt x="904" y="117"/>
                  </a:moveTo>
                  <a:cubicBezTo>
                    <a:pt x="741" y="33"/>
                    <a:pt x="224" y="10"/>
                    <a:pt x="224" y="1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25" y="49"/>
                    <a:pt x="225" y="49"/>
                    <a:pt x="225" y="49"/>
                  </a:cubicBezTo>
                  <a:cubicBezTo>
                    <a:pt x="735" y="79"/>
                    <a:pt x="850" y="177"/>
                    <a:pt x="850" y="177"/>
                  </a:cubicBezTo>
                  <a:cubicBezTo>
                    <a:pt x="1054" y="325"/>
                    <a:pt x="1387" y="894"/>
                    <a:pt x="1387" y="894"/>
                  </a:cubicBezTo>
                  <a:cubicBezTo>
                    <a:pt x="1649" y="681"/>
                    <a:pt x="1649" y="681"/>
                    <a:pt x="1649" y="681"/>
                  </a:cubicBezTo>
                  <a:cubicBezTo>
                    <a:pt x="1291" y="256"/>
                    <a:pt x="904" y="117"/>
                    <a:pt x="904" y="117"/>
                  </a:cubicBezTo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Oval 69"/>
            <p:cNvSpPr/>
            <p:nvPr/>
          </p:nvSpPr>
          <p:spPr bwMode="auto">
            <a:xfrm>
              <a:off x="1458804" y="3953680"/>
              <a:ext cx="602845" cy="60284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Oval 70"/>
            <p:cNvSpPr/>
            <p:nvPr/>
          </p:nvSpPr>
          <p:spPr bwMode="auto">
            <a:xfrm>
              <a:off x="1782616" y="1421733"/>
              <a:ext cx="532226" cy="53050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Oval 71"/>
            <p:cNvSpPr/>
            <p:nvPr/>
          </p:nvSpPr>
          <p:spPr bwMode="auto">
            <a:xfrm>
              <a:off x="1758502" y="2520634"/>
              <a:ext cx="353096" cy="35481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Oval 72"/>
            <p:cNvSpPr/>
            <p:nvPr/>
          </p:nvSpPr>
          <p:spPr bwMode="auto">
            <a:xfrm>
              <a:off x="1751612" y="3505301"/>
              <a:ext cx="520169" cy="51844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6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Freeform: Shape 73"/>
            <p:cNvSpPr/>
            <p:nvPr/>
          </p:nvSpPr>
          <p:spPr bwMode="auto">
            <a:xfrm>
              <a:off x="1620229" y="3012491"/>
              <a:ext cx="351000" cy="270000"/>
            </a:xfrm>
            <a:custGeom>
              <a:avLst/>
              <a:gdLst>
                <a:gd name="T0" fmla="*/ 899 w 1092"/>
                <a:gd name="T1" fmla="*/ 20 h 819"/>
                <a:gd name="T2" fmla="*/ 242 w 1092"/>
                <a:gd name="T3" fmla="*/ 0 h 819"/>
                <a:gd name="T4" fmla="*/ 20 w 1092"/>
                <a:gd name="T5" fmla="*/ 193 h 819"/>
                <a:gd name="T6" fmla="*/ 17 w 1092"/>
                <a:gd name="T7" fmla="*/ 287 h 819"/>
                <a:gd name="T8" fmla="*/ 546 w 1092"/>
                <a:gd name="T9" fmla="*/ 819 h 819"/>
                <a:gd name="T10" fmla="*/ 1075 w 1092"/>
                <a:gd name="T11" fmla="*/ 287 h 819"/>
                <a:gd name="T12" fmla="*/ 1072 w 1092"/>
                <a:gd name="T13" fmla="*/ 193 h 819"/>
                <a:gd name="T14" fmla="*/ 470 w 1092"/>
                <a:gd name="T15" fmla="*/ 239 h 819"/>
                <a:gd name="T16" fmla="*/ 622 w 1092"/>
                <a:gd name="T17" fmla="*/ 239 h 819"/>
                <a:gd name="T18" fmla="*/ 666 w 1092"/>
                <a:gd name="T19" fmla="*/ 76 h 819"/>
                <a:gd name="T20" fmla="*/ 648 w 1092"/>
                <a:gd name="T21" fmla="*/ 217 h 819"/>
                <a:gd name="T22" fmla="*/ 444 w 1092"/>
                <a:gd name="T23" fmla="*/ 217 h 819"/>
                <a:gd name="T24" fmla="*/ 426 w 1092"/>
                <a:gd name="T25" fmla="*/ 76 h 819"/>
                <a:gd name="T26" fmla="*/ 444 w 1092"/>
                <a:gd name="T27" fmla="*/ 217 h 819"/>
                <a:gd name="T28" fmla="*/ 546 w 1092"/>
                <a:gd name="T29" fmla="*/ 698 h 819"/>
                <a:gd name="T30" fmla="*/ 631 w 1092"/>
                <a:gd name="T31" fmla="*/ 273 h 819"/>
                <a:gd name="T32" fmla="*/ 833 w 1092"/>
                <a:gd name="T33" fmla="*/ 273 h 819"/>
                <a:gd name="T34" fmla="*/ 666 w 1092"/>
                <a:gd name="T35" fmla="*/ 273 h 819"/>
                <a:gd name="T36" fmla="*/ 759 w 1092"/>
                <a:gd name="T37" fmla="*/ 169 h 819"/>
                <a:gd name="T38" fmla="*/ 675 w 1092"/>
                <a:gd name="T39" fmla="*/ 239 h 819"/>
                <a:gd name="T40" fmla="*/ 826 w 1092"/>
                <a:gd name="T41" fmla="*/ 68 h 819"/>
                <a:gd name="T42" fmla="*/ 707 w 1092"/>
                <a:gd name="T43" fmla="*/ 68 h 819"/>
                <a:gd name="T44" fmla="*/ 470 w 1092"/>
                <a:gd name="T45" fmla="*/ 68 h 819"/>
                <a:gd name="T46" fmla="*/ 546 w 1092"/>
                <a:gd name="T47" fmla="*/ 131 h 819"/>
                <a:gd name="T48" fmla="*/ 266 w 1092"/>
                <a:gd name="T49" fmla="*/ 68 h 819"/>
                <a:gd name="T50" fmla="*/ 331 w 1092"/>
                <a:gd name="T51" fmla="*/ 123 h 819"/>
                <a:gd name="T52" fmla="*/ 417 w 1092"/>
                <a:gd name="T53" fmla="*/ 239 h 819"/>
                <a:gd name="T54" fmla="*/ 333 w 1092"/>
                <a:gd name="T55" fmla="*/ 169 h 819"/>
                <a:gd name="T56" fmla="*/ 510 w 1092"/>
                <a:gd name="T57" fmla="*/ 692 h 819"/>
                <a:gd name="T58" fmla="*/ 426 w 1092"/>
                <a:gd name="T59" fmla="*/ 273 h 819"/>
                <a:gd name="T60" fmla="*/ 98 w 1092"/>
                <a:gd name="T61" fmla="*/ 273 h 819"/>
                <a:gd name="T62" fmla="*/ 434 w 1092"/>
                <a:gd name="T63" fmla="*/ 631 h 819"/>
                <a:gd name="T64" fmla="*/ 994 w 1092"/>
                <a:gd name="T65" fmla="*/ 273 h 819"/>
                <a:gd name="T66" fmla="*/ 873 w 1092"/>
                <a:gd name="T67" fmla="*/ 273 h 819"/>
                <a:gd name="T68" fmla="*/ 785 w 1092"/>
                <a:gd name="T69" fmla="*/ 147 h 819"/>
                <a:gd name="T70" fmla="*/ 1021 w 1092"/>
                <a:gd name="T71" fmla="*/ 239 h 819"/>
                <a:gd name="T72" fmla="*/ 228 w 1092"/>
                <a:gd name="T73" fmla="*/ 82 h 819"/>
                <a:gd name="T74" fmla="*/ 215 w 1092"/>
                <a:gd name="T75" fmla="*/ 239 h 819"/>
                <a:gd name="T76" fmla="*/ 228 w 1092"/>
                <a:gd name="T77" fmla="*/ 82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92" h="819">
                  <a:moveTo>
                    <a:pt x="1072" y="193"/>
                  </a:moveTo>
                  <a:cubicBezTo>
                    <a:pt x="899" y="20"/>
                    <a:pt x="899" y="20"/>
                    <a:pt x="899" y="20"/>
                  </a:cubicBezTo>
                  <a:cubicBezTo>
                    <a:pt x="886" y="7"/>
                    <a:pt x="868" y="0"/>
                    <a:pt x="850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24" y="0"/>
                    <a:pt x="206" y="7"/>
                    <a:pt x="193" y="20"/>
                  </a:cubicBezTo>
                  <a:cubicBezTo>
                    <a:pt x="20" y="193"/>
                    <a:pt x="20" y="193"/>
                    <a:pt x="20" y="193"/>
                  </a:cubicBezTo>
                  <a:cubicBezTo>
                    <a:pt x="7" y="207"/>
                    <a:pt x="0" y="224"/>
                    <a:pt x="0" y="242"/>
                  </a:cubicBezTo>
                  <a:cubicBezTo>
                    <a:pt x="0" y="258"/>
                    <a:pt x="6" y="274"/>
                    <a:pt x="17" y="287"/>
                  </a:cubicBezTo>
                  <a:cubicBezTo>
                    <a:pt x="495" y="796"/>
                    <a:pt x="495" y="796"/>
                    <a:pt x="495" y="796"/>
                  </a:cubicBezTo>
                  <a:cubicBezTo>
                    <a:pt x="508" y="810"/>
                    <a:pt x="527" y="819"/>
                    <a:pt x="546" y="819"/>
                  </a:cubicBezTo>
                  <a:cubicBezTo>
                    <a:pt x="565" y="819"/>
                    <a:pt x="584" y="810"/>
                    <a:pt x="597" y="796"/>
                  </a:cubicBezTo>
                  <a:cubicBezTo>
                    <a:pt x="1075" y="287"/>
                    <a:pt x="1075" y="287"/>
                    <a:pt x="1075" y="287"/>
                  </a:cubicBezTo>
                  <a:cubicBezTo>
                    <a:pt x="1086" y="274"/>
                    <a:pt x="1092" y="257"/>
                    <a:pt x="1092" y="241"/>
                  </a:cubicBezTo>
                  <a:cubicBezTo>
                    <a:pt x="1092" y="224"/>
                    <a:pt x="1085" y="207"/>
                    <a:pt x="1072" y="193"/>
                  </a:cubicBezTo>
                  <a:close/>
                  <a:moveTo>
                    <a:pt x="622" y="239"/>
                  </a:moveTo>
                  <a:cubicBezTo>
                    <a:pt x="470" y="239"/>
                    <a:pt x="470" y="239"/>
                    <a:pt x="470" y="239"/>
                  </a:cubicBezTo>
                  <a:cubicBezTo>
                    <a:pt x="546" y="176"/>
                    <a:pt x="546" y="176"/>
                    <a:pt x="546" y="176"/>
                  </a:cubicBezTo>
                  <a:lnTo>
                    <a:pt x="622" y="239"/>
                  </a:lnTo>
                  <a:close/>
                  <a:moveTo>
                    <a:pt x="573" y="154"/>
                  </a:moveTo>
                  <a:cubicBezTo>
                    <a:pt x="666" y="76"/>
                    <a:pt x="666" y="76"/>
                    <a:pt x="666" y="76"/>
                  </a:cubicBezTo>
                  <a:cubicBezTo>
                    <a:pt x="735" y="145"/>
                    <a:pt x="735" y="145"/>
                    <a:pt x="735" y="145"/>
                  </a:cubicBezTo>
                  <a:cubicBezTo>
                    <a:pt x="648" y="217"/>
                    <a:pt x="648" y="217"/>
                    <a:pt x="648" y="217"/>
                  </a:cubicBezTo>
                  <a:lnTo>
                    <a:pt x="573" y="154"/>
                  </a:lnTo>
                  <a:close/>
                  <a:moveTo>
                    <a:pt x="444" y="217"/>
                  </a:moveTo>
                  <a:cubicBezTo>
                    <a:pt x="357" y="145"/>
                    <a:pt x="357" y="145"/>
                    <a:pt x="357" y="145"/>
                  </a:cubicBezTo>
                  <a:cubicBezTo>
                    <a:pt x="426" y="76"/>
                    <a:pt x="426" y="76"/>
                    <a:pt x="426" y="76"/>
                  </a:cubicBezTo>
                  <a:cubicBezTo>
                    <a:pt x="519" y="154"/>
                    <a:pt x="519" y="154"/>
                    <a:pt x="519" y="154"/>
                  </a:cubicBezTo>
                  <a:lnTo>
                    <a:pt x="444" y="217"/>
                  </a:lnTo>
                  <a:close/>
                  <a:moveTo>
                    <a:pt x="631" y="273"/>
                  </a:moveTo>
                  <a:cubicBezTo>
                    <a:pt x="546" y="698"/>
                    <a:pt x="546" y="698"/>
                    <a:pt x="546" y="698"/>
                  </a:cubicBezTo>
                  <a:cubicBezTo>
                    <a:pt x="461" y="273"/>
                    <a:pt x="461" y="273"/>
                    <a:pt x="461" y="273"/>
                  </a:cubicBezTo>
                  <a:lnTo>
                    <a:pt x="631" y="273"/>
                  </a:lnTo>
                  <a:close/>
                  <a:moveTo>
                    <a:pt x="666" y="273"/>
                  </a:moveTo>
                  <a:cubicBezTo>
                    <a:pt x="833" y="273"/>
                    <a:pt x="833" y="273"/>
                    <a:pt x="833" y="273"/>
                  </a:cubicBezTo>
                  <a:cubicBezTo>
                    <a:pt x="582" y="692"/>
                    <a:pt x="582" y="692"/>
                    <a:pt x="582" y="692"/>
                  </a:cubicBezTo>
                  <a:lnTo>
                    <a:pt x="666" y="273"/>
                  </a:lnTo>
                  <a:close/>
                  <a:moveTo>
                    <a:pt x="675" y="239"/>
                  </a:moveTo>
                  <a:cubicBezTo>
                    <a:pt x="759" y="169"/>
                    <a:pt x="759" y="169"/>
                    <a:pt x="759" y="169"/>
                  </a:cubicBezTo>
                  <a:cubicBezTo>
                    <a:pt x="829" y="239"/>
                    <a:pt x="829" y="239"/>
                    <a:pt x="829" y="239"/>
                  </a:cubicBezTo>
                  <a:lnTo>
                    <a:pt x="675" y="239"/>
                  </a:lnTo>
                  <a:close/>
                  <a:moveTo>
                    <a:pt x="707" y="68"/>
                  </a:moveTo>
                  <a:cubicBezTo>
                    <a:pt x="826" y="68"/>
                    <a:pt x="826" y="68"/>
                    <a:pt x="826" y="68"/>
                  </a:cubicBezTo>
                  <a:cubicBezTo>
                    <a:pt x="761" y="123"/>
                    <a:pt x="761" y="123"/>
                    <a:pt x="761" y="123"/>
                  </a:cubicBezTo>
                  <a:lnTo>
                    <a:pt x="707" y="68"/>
                  </a:lnTo>
                  <a:close/>
                  <a:moveTo>
                    <a:pt x="546" y="131"/>
                  </a:moveTo>
                  <a:cubicBezTo>
                    <a:pt x="470" y="68"/>
                    <a:pt x="470" y="68"/>
                    <a:pt x="470" y="68"/>
                  </a:cubicBezTo>
                  <a:cubicBezTo>
                    <a:pt x="622" y="68"/>
                    <a:pt x="622" y="68"/>
                    <a:pt x="622" y="68"/>
                  </a:cubicBezTo>
                  <a:lnTo>
                    <a:pt x="546" y="131"/>
                  </a:lnTo>
                  <a:close/>
                  <a:moveTo>
                    <a:pt x="331" y="123"/>
                  </a:moveTo>
                  <a:cubicBezTo>
                    <a:pt x="266" y="68"/>
                    <a:pt x="266" y="68"/>
                    <a:pt x="266" y="68"/>
                  </a:cubicBezTo>
                  <a:cubicBezTo>
                    <a:pt x="385" y="68"/>
                    <a:pt x="385" y="68"/>
                    <a:pt x="385" y="68"/>
                  </a:cubicBezTo>
                  <a:lnTo>
                    <a:pt x="331" y="123"/>
                  </a:lnTo>
                  <a:close/>
                  <a:moveTo>
                    <a:pt x="333" y="169"/>
                  </a:moveTo>
                  <a:cubicBezTo>
                    <a:pt x="417" y="239"/>
                    <a:pt x="417" y="239"/>
                    <a:pt x="417" y="239"/>
                  </a:cubicBezTo>
                  <a:cubicBezTo>
                    <a:pt x="263" y="239"/>
                    <a:pt x="263" y="239"/>
                    <a:pt x="263" y="239"/>
                  </a:cubicBezTo>
                  <a:lnTo>
                    <a:pt x="333" y="169"/>
                  </a:lnTo>
                  <a:close/>
                  <a:moveTo>
                    <a:pt x="426" y="273"/>
                  </a:moveTo>
                  <a:cubicBezTo>
                    <a:pt x="510" y="692"/>
                    <a:pt x="510" y="692"/>
                    <a:pt x="510" y="692"/>
                  </a:cubicBezTo>
                  <a:cubicBezTo>
                    <a:pt x="259" y="273"/>
                    <a:pt x="259" y="273"/>
                    <a:pt x="259" y="273"/>
                  </a:cubicBezTo>
                  <a:lnTo>
                    <a:pt x="426" y="273"/>
                  </a:lnTo>
                  <a:close/>
                  <a:moveTo>
                    <a:pt x="434" y="631"/>
                  </a:moveTo>
                  <a:cubicBezTo>
                    <a:pt x="98" y="273"/>
                    <a:pt x="98" y="273"/>
                    <a:pt x="98" y="273"/>
                  </a:cubicBezTo>
                  <a:cubicBezTo>
                    <a:pt x="219" y="273"/>
                    <a:pt x="219" y="273"/>
                    <a:pt x="219" y="273"/>
                  </a:cubicBezTo>
                  <a:lnTo>
                    <a:pt x="434" y="631"/>
                  </a:lnTo>
                  <a:close/>
                  <a:moveTo>
                    <a:pt x="873" y="273"/>
                  </a:moveTo>
                  <a:cubicBezTo>
                    <a:pt x="994" y="273"/>
                    <a:pt x="994" y="273"/>
                    <a:pt x="994" y="273"/>
                  </a:cubicBezTo>
                  <a:cubicBezTo>
                    <a:pt x="658" y="631"/>
                    <a:pt x="658" y="631"/>
                    <a:pt x="658" y="631"/>
                  </a:cubicBezTo>
                  <a:lnTo>
                    <a:pt x="873" y="273"/>
                  </a:lnTo>
                  <a:close/>
                  <a:moveTo>
                    <a:pt x="877" y="239"/>
                  </a:moveTo>
                  <a:cubicBezTo>
                    <a:pt x="785" y="147"/>
                    <a:pt x="785" y="147"/>
                    <a:pt x="785" y="147"/>
                  </a:cubicBezTo>
                  <a:cubicBezTo>
                    <a:pt x="864" y="82"/>
                    <a:pt x="864" y="82"/>
                    <a:pt x="864" y="82"/>
                  </a:cubicBezTo>
                  <a:cubicBezTo>
                    <a:pt x="1021" y="239"/>
                    <a:pt x="1021" y="239"/>
                    <a:pt x="1021" y="239"/>
                  </a:cubicBezTo>
                  <a:lnTo>
                    <a:pt x="877" y="239"/>
                  </a:lnTo>
                  <a:close/>
                  <a:moveTo>
                    <a:pt x="228" y="82"/>
                  </a:moveTo>
                  <a:cubicBezTo>
                    <a:pt x="307" y="147"/>
                    <a:pt x="307" y="147"/>
                    <a:pt x="307" y="147"/>
                  </a:cubicBezTo>
                  <a:cubicBezTo>
                    <a:pt x="215" y="239"/>
                    <a:pt x="215" y="239"/>
                    <a:pt x="215" y="239"/>
                  </a:cubicBezTo>
                  <a:cubicBezTo>
                    <a:pt x="68" y="239"/>
                    <a:pt x="68" y="239"/>
                    <a:pt x="68" y="239"/>
                  </a:cubicBezTo>
                  <a:lnTo>
                    <a:pt x="228" y="8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Freeform: Shape 74"/>
            <p:cNvSpPr>
              <a:spLocks noChangeAspect="1"/>
            </p:cNvSpPr>
            <p:nvPr/>
          </p:nvSpPr>
          <p:spPr bwMode="auto">
            <a:xfrm>
              <a:off x="1643721" y="1011302"/>
              <a:ext cx="297000" cy="297000"/>
            </a:xfrm>
            <a:custGeom>
              <a:avLst/>
              <a:gdLst>
                <a:gd name="T0" fmla="*/ 419 w 425"/>
                <a:gd name="T1" fmla="*/ 2 h 425"/>
                <a:gd name="T2" fmla="*/ 411 w 425"/>
                <a:gd name="T3" fmla="*/ 0 h 425"/>
                <a:gd name="T4" fmla="*/ 404 w 425"/>
                <a:gd name="T5" fmla="*/ 3 h 425"/>
                <a:gd name="T6" fmla="*/ 6 w 425"/>
                <a:gd name="T7" fmla="*/ 268 h 425"/>
                <a:gd name="T8" fmla="*/ 0 w 425"/>
                <a:gd name="T9" fmla="*/ 280 h 425"/>
                <a:gd name="T10" fmla="*/ 8 w 425"/>
                <a:gd name="T11" fmla="*/ 291 h 425"/>
                <a:gd name="T12" fmla="*/ 112 w 425"/>
                <a:gd name="T13" fmla="*/ 333 h 425"/>
                <a:gd name="T14" fmla="*/ 161 w 425"/>
                <a:gd name="T15" fmla="*/ 418 h 425"/>
                <a:gd name="T16" fmla="*/ 172 w 425"/>
                <a:gd name="T17" fmla="*/ 425 h 425"/>
                <a:gd name="T18" fmla="*/ 173 w 425"/>
                <a:gd name="T19" fmla="*/ 425 h 425"/>
                <a:gd name="T20" fmla="*/ 184 w 425"/>
                <a:gd name="T21" fmla="*/ 419 h 425"/>
                <a:gd name="T22" fmla="*/ 211 w 425"/>
                <a:gd name="T23" fmla="*/ 373 h 425"/>
                <a:gd name="T24" fmla="*/ 340 w 425"/>
                <a:gd name="T25" fmla="*/ 424 h 425"/>
                <a:gd name="T26" fmla="*/ 345 w 425"/>
                <a:gd name="T27" fmla="*/ 425 h 425"/>
                <a:gd name="T28" fmla="*/ 352 w 425"/>
                <a:gd name="T29" fmla="*/ 423 h 425"/>
                <a:gd name="T30" fmla="*/ 358 w 425"/>
                <a:gd name="T31" fmla="*/ 414 h 425"/>
                <a:gd name="T32" fmla="*/ 424 w 425"/>
                <a:gd name="T33" fmla="*/ 16 h 425"/>
                <a:gd name="T34" fmla="*/ 419 w 425"/>
                <a:gd name="T35" fmla="*/ 2 h 425"/>
                <a:gd name="T36" fmla="*/ 42 w 425"/>
                <a:gd name="T37" fmla="*/ 276 h 425"/>
                <a:gd name="T38" fmla="*/ 349 w 425"/>
                <a:gd name="T39" fmla="*/ 71 h 425"/>
                <a:gd name="T40" fmla="*/ 126 w 425"/>
                <a:gd name="T41" fmla="*/ 310 h 425"/>
                <a:gd name="T42" fmla="*/ 122 w 425"/>
                <a:gd name="T43" fmla="*/ 308 h 425"/>
                <a:gd name="T44" fmla="*/ 42 w 425"/>
                <a:gd name="T45" fmla="*/ 276 h 425"/>
                <a:gd name="T46" fmla="*/ 135 w 425"/>
                <a:gd name="T47" fmla="*/ 320 h 425"/>
                <a:gd name="T48" fmla="*/ 135 w 425"/>
                <a:gd name="T49" fmla="*/ 320 h 425"/>
                <a:gd name="T50" fmla="*/ 386 w 425"/>
                <a:gd name="T51" fmla="*/ 51 h 425"/>
                <a:gd name="T52" fmla="*/ 172 w 425"/>
                <a:gd name="T53" fmla="*/ 384 h 425"/>
                <a:gd name="T54" fmla="*/ 135 w 425"/>
                <a:gd name="T55" fmla="*/ 320 h 425"/>
                <a:gd name="T56" fmla="*/ 335 w 425"/>
                <a:gd name="T57" fmla="*/ 393 h 425"/>
                <a:gd name="T58" fmla="*/ 221 w 425"/>
                <a:gd name="T59" fmla="*/ 348 h 425"/>
                <a:gd name="T60" fmla="*/ 213 w 425"/>
                <a:gd name="T61" fmla="*/ 346 h 425"/>
                <a:gd name="T62" fmla="*/ 388 w 425"/>
                <a:gd name="T63" fmla="*/ 76 h 425"/>
                <a:gd name="T64" fmla="*/ 335 w 425"/>
                <a:gd name="T65" fmla="*/ 393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25" h="425">
                  <a:moveTo>
                    <a:pt x="419" y="2"/>
                  </a:moveTo>
                  <a:cubicBezTo>
                    <a:pt x="416" y="1"/>
                    <a:pt x="414" y="0"/>
                    <a:pt x="411" y="0"/>
                  </a:cubicBezTo>
                  <a:cubicBezTo>
                    <a:pt x="409" y="0"/>
                    <a:pt x="406" y="1"/>
                    <a:pt x="404" y="3"/>
                  </a:cubicBezTo>
                  <a:cubicBezTo>
                    <a:pt x="6" y="268"/>
                    <a:pt x="6" y="268"/>
                    <a:pt x="6" y="268"/>
                  </a:cubicBezTo>
                  <a:cubicBezTo>
                    <a:pt x="2" y="271"/>
                    <a:pt x="0" y="276"/>
                    <a:pt x="0" y="280"/>
                  </a:cubicBezTo>
                  <a:cubicBezTo>
                    <a:pt x="1" y="285"/>
                    <a:pt x="4" y="290"/>
                    <a:pt x="8" y="291"/>
                  </a:cubicBezTo>
                  <a:cubicBezTo>
                    <a:pt x="112" y="333"/>
                    <a:pt x="112" y="333"/>
                    <a:pt x="112" y="333"/>
                  </a:cubicBezTo>
                  <a:cubicBezTo>
                    <a:pt x="161" y="418"/>
                    <a:pt x="161" y="418"/>
                    <a:pt x="161" y="418"/>
                  </a:cubicBezTo>
                  <a:cubicBezTo>
                    <a:pt x="163" y="422"/>
                    <a:pt x="168" y="425"/>
                    <a:pt x="172" y="425"/>
                  </a:cubicBezTo>
                  <a:cubicBezTo>
                    <a:pt x="172" y="425"/>
                    <a:pt x="172" y="425"/>
                    <a:pt x="173" y="425"/>
                  </a:cubicBezTo>
                  <a:cubicBezTo>
                    <a:pt x="177" y="425"/>
                    <a:pt x="181" y="423"/>
                    <a:pt x="184" y="419"/>
                  </a:cubicBezTo>
                  <a:cubicBezTo>
                    <a:pt x="211" y="373"/>
                    <a:pt x="211" y="373"/>
                    <a:pt x="211" y="373"/>
                  </a:cubicBezTo>
                  <a:cubicBezTo>
                    <a:pt x="340" y="424"/>
                    <a:pt x="340" y="424"/>
                    <a:pt x="340" y="424"/>
                  </a:cubicBezTo>
                  <a:cubicBezTo>
                    <a:pt x="342" y="425"/>
                    <a:pt x="343" y="425"/>
                    <a:pt x="345" y="425"/>
                  </a:cubicBezTo>
                  <a:cubicBezTo>
                    <a:pt x="347" y="425"/>
                    <a:pt x="350" y="424"/>
                    <a:pt x="352" y="423"/>
                  </a:cubicBezTo>
                  <a:cubicBezTo>
                    <a:pt x="355" y="421"/>
                    <a:pt x="357" y="418"/>
                    <a:pt x="358" y="414"/>
                  </a:cubicBezTo>
                  <a:cubicBezTo>
                    <a:pt x="424" y="16"/>
                    <a:pt x="424" y="16"/>
                    <a:pt x="424" y="16"/>
                  </a:cubicBezTo>
                  <a:cubicBezTo>
                    <a:pt x="425" y="11"/>
                    <a:pt x="423" y="5"/>
                    <a:pt x="419" y="2"/>
                  </a:cubicBezTo>
                  <a:close/>
                  <a:moveTo>
                    <a:pt x="42" y="276"/>
                  </a:moveTo>
                  <a:cubicBezTo>
                    <a:pt x="349" y="71"/>
                    <a:pt x="349" y="71"/>
                    <a:pt x="349" y="71"/>
                  </a:cubicBezTo>
                  <a:cubicBezTo>
                    <a:pt x="126" y="310"/>
                    <a:pt x="126" y="310"/>
                    <a:pt x="126" y="310"/>
                  </a:cubicBezTo>
                  <a:cubicBezTo>
                    <a:pt x="124" y="310"/>
                    <a:pt x="123" y="309"/>
                    <a:pt x="122" y="308"/>
                  </a:cubicBezTo>
                  <a:lnTo>
                    <a:pt x="42" y="276"/>
                  </a:lnTo>
                  <a:close/>
                  <a:moveTo>
                    <a:pt x="135" y="320"/>
                  </a:moveTo>
                  <a:cubicBezTo>
                    <a:pt x="135" y="320"/>
                    <a:pt x="135" y="320"/>
                    <a:pt x="135" y="320"/>
                  </a:cubicBezTo>
                  <a:cubicBezTo>
                    <a:pt x="386" y="51"/>
                    <a:pt x="386" y="51"/>
                    <a:pt x="386" y="51"/>
                  </a:cubicBezTo>
                  <a:cubicBezTo>
                    <a:pt x="172" y="384"/>
                    <a:pt x="172" y="384"/>
                    <a:pt x="172" y="384"/>
                  </a:cubicBezTo>
                  <a:lnTo>
                    <a:pt x="135" y="320"/>
                  </a:lnTo>
                  <a:close/>
                  <a:moveTo>
                    <a:pt x="335" y="393"/>
                  </a:moveTo>
                  <a:cubicBezTo>
                    <a:pt x="221" y="348"/>
                    <a:pt x="221" y="348"/>
                    <a:pt x="221" y="348"/>
                  </a:cubicBezTo>
                  <a:cubicBezTo>
                    <a:pt x="219" y="347"/>
                    <a:pt x="216" y="347"/>
                    <a:pt x="213" y="346"/>
                  </a:cubicBezTo>
                  <a:cubicBezTo>
                    <a:pt x="388" y="76"/>
                    <a:pt x="388" y="76"/>
                    <a:pt x="388" y="76"/>
                  </a:cubicBezTo>
                  <a:lnTo>
                    <a:pt x="335" y="3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0" name="Group 75"/>
            <p:cNvGrpSpPr/>
            <p:nvPr/>
          </p:nvGrpSpPr>
          <p:grpSpPr>
            <a:xfrm>
              <a:off x="1804306" y="2149454"/>
              <a:ext cx="189002" cy="270000"/>
              <a:chOff x="1559893" y="2241774"/>
              <a:chExt cx="174947" cy="256404"/>
            </a:xfrm>
            <a:solidFill>
              <a:schemeClr val="accent3"/>
            </a:solidFill>
          </p:grpSpPr>
          <p:sp>
            <p:nvSpPr>
              <p:cNvPr id="70" name="Oval 76"/>
              <p:cNvSpPr/>
              <p:nvPr/>
            </p:nvSpPr>
            <p:spPr bwMode="auto">
              <a:xfrm>
                <a:off x="1630705" y="2313975"/>
                <a:ext cx="16662" cy="16662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Oval 77"/>
              <p:cNvSpPr/>
              <p:nvPr/>
            </p:nvSpPr>
            <p:spPr bwMode="auto">
              <a:xfrm>
                <a:off x="1630705" y="2410242"/>
                <a:ext cx="16662" cy="15273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Oval 78"/>
              <p:cNvSpPr/>
              <p:nvPr/>
            </p:nvSpPr>
            <p:spPr bwMode="auto">
              <a:xfrm>
                <a:off x="1583960" y="2362108"/>
                <a:ext cx="15273" cy="15273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Oval 79"/>
              <p:cNvSpPr/>
              <p:nvPr/>
            </p:nvSpPr>
            <p:spPr bwMode="auto">
              <a:xfrm>
                <a:off x="1679301" y="2362108"/>
                <a:ext cx="16199" cy="15273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Freeform: Shape 80"/>
              <p:cNvSpPr/>
              <p:nvPr/>
            </p:nvSpPr>
            <p:spPr bwMode="auto">
              <a:xfrm>
                <a:off x="1596919" y="2394969"/>
                <a:ext cx="17587" cy="17587"/>
              </a:xfrm>
              <a:custGeom>
                <a:avLst/>
                <a:gdLst>
                  <a:gd name="T0" fmla="*/ 3 w 16"/>
                  <a:gd name="T1" fmla="*/ 3 h 16"/>
                  <a:gd name="T2" fmla="*/ 3 w 16"/>
                  <a:gd name="T3" fmla="*/ 13 h 16"/>
                  <a:gd name="T4" fmla="*/ 13 w 16"/>
                  <a:gd name="T5" fmla="*/ 13 h 16"/>
                  <a:gd name="T6" fmla="*/ 13 w 16"/>
                  <a:gd name="T7" fmla="*/ 3 h 16"/>
                  <a:gd name="T8" fmla="*/ 3 w 16"/>
                  <a:gd name="T9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3" y="3"/>
                    </a:moveTo>
                    <a:cubicBezTo>
                      <a:pt x="0" y="6"/>
                      <a:pt x="0" y="10"/>
                      <a:pt x="3" y="13"/>
                    </a:cubicBezTo>
                    <a:cubicBezTo>
                      <a:pt x="5" y="16"/>
                      <a:pt x="10" y="16"/>
                      <a:pt x="13" y="13"/>
                    </a:cubicBezTo>
                    <a:cubicBezTo>
                      <a:pt x="16" y="10"/>
                      <a:pt x="16" y="6"/>
                      <a:pt x="13" y="3"/>
                    </a:cubicBezTo>
                    <a:cubicBezTo>
                      <a:pt x="10" y="0"/>
                      <a:pt x="5" y="0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Freeform: Shape 81"/>
              <p:cNvSpPr/>
              <p:nvPr/>
            </p:nvSpPr>
            <p:spPr bwMode="auto">
              <a:xfrm>
                <a:off x="1596919" y="2326934"/>
                <a:ext cx="17587" cy="17587"/>
              </a:xfrm>
              <a:custGeom>
                <a:avLst/>
                <a:gdLst>
                  <a:gd name="T0" fmla="*/ 3 w 16"/>
                  <a:gd name="T1" fmla="*/ 3 h 16"/>
                  <a:gd name="T2" fmla="*/ 3 w 16"/>
                  <a:gd name="T3" fmla="*/ 13 h 16"/>
                  <a:gd name="T4" fmla="*/ 13 w 16"/>
                  <a:gd name="T5" fmla="*/ 13 h 16"/>
                  <a:gd name="T6" fmla="*/ 13 w 16"/>
                  <a:gd name="T7" fmla="*/ 3 h 16"/>
                  <a:gd name="T8" fmla="*/ 3 w 16"/>
                  <a:gd name="T9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3" y="3"/>
                    </a:moveTo>
                    <a:cubicBezTo>
                      <a:pt x="0" y="6"/>
                      <a:pt x="0" y="10"/>
                      <a:pt x="3" y="13"/>
                    </a:cubicBezTo>
                    <a:cubicBezTo>
                      <a:pt x="5" y="16"/>
                      <a:pt x="10" y="16"/>
                      <a:pt x="13" y="13"/>
                    </a:cubicBezTo>
                    <a:cubicBezTo>
                      <a:pt x="16" y="10"/>
                      <a:pt x="16" y="6"/>
                      <a:pt x="13" y="3"/>
                    </a:cubicBezTo>
                    <a:cubicBezTo>
                      <a:pt x="10" y="0"/>
                      <a:pt x="5" y="0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Freeform: Shape 82"/>
              <p:cNvSpPr/>
              <p:nvPr/>
            </p:nvSpPr>
            <p:spPr bwMode="auto">
              <a:xfrm>
                <a:off x="1664953" y="2394969"/>
                <a:ext cx="17587" cy="17587"/>
              </a:xfrm>
              <a:custGeom>
                <a:avLst/>
                <a:gdLst>
                  <a:gd name="T0" fmla="*/ 3 w 16"/>
                  <a:gd name="T1" fmla="*/ 3 h 16"/>
                  <a:gd name="T2" fmla="*/ 3 w 16"/>
                  <a:gd name="T3" fmla="*/ 13 h 16"/>
                  <a:gd name="T4" fmla="*/ 13 w 16"/>
                  <a:gd name="T5" fmla="*/ 13 h 16"/>
                  <a:gd name="T6" fmla="*/ 13 w 16"/>
                  <a:gd name="T7" fmla="*/ 3 h 16"/>
                  <a:gd name="T8" fmla="*/ 3 w 16"/>
                  <a:gd name="T9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3" y="3"/>
                    </a:moveTo>
                    <a:cubicBezTo>
                      <a:pt x="0" y="6"/>
                      <a:pt x="0" y="10"/>
                      <a:pt x="3" y="13"/>
                    </a:cubicBezTo>
                    <a:cubicBezTo>
                      <a:pt x="5" y="16"/>
                      <a:pt x="10" y="16"/>
                      <a:pt x="13" y="13"/>
                    </a:cubicBezTo>
                    <a:cubicBezTo>
                      <a:pt x="16" y="10"/>
                      <a:pt x="16" y="6"/>
                      <a:pt x="13" y="3"/>
                    </a:cubicBezTo>
                    <a:cubicBezTo>
                      <a:pt x="10" y="0"/>
                      <a:pt x="5" y="0"/>
                      <a:pt x="3" y="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Freeform: Shape 83"/>
              <p:cNvSpPr/>
              <p:nvPr/>
            </p:nvSpPr>
            <p:spPr bwMode="auto">
              <a:xfrm>
                <a:off x="1559893" y="2241774"/>
                <a:ext cx="174947" cy="256404"/>
              </a:xfrm>
              <a:custGeom>
                <a:avLst/>
                <a:gdLst>
                  <a:gd name="T0" fmla="*/ 146 w 160"/>
                  <a:gd name="T1" fmla="*/ 103 h 234"/>
                  <a:gd name="T2" fmla="*/ 144 w 160"/>
                  <a:gd name="T3" fmla="*/ 103 h 234"/>
                  <a:gd name="T4" fmla="*/ 128 w 160"/>
                  <a:gd name="T5" fmla="*/ 69 h 234"/>
                  <a:gd name="T6" fmla="*/ 117 w 160"/>
                  <a:gd name="T7" fmla="*/ 12 h 234"/>
                  <a:gd name="T8" fmla="*/ 103 w 160"/>
                  <a:gd name="T9" fmla="*/ 0 h 234"/>
                  <a:gd name="T10" fmla="*/ 44 w 160"/>
                  <a:gd name="T11" fmla="*/ 0 h 234"/>
                  <a:gd name="T12" fmla="*/ 30 w 160"/>
                  <a:gd name="T13" fmla="*/ 12 h 234"/>
                  <a:gd name="T14" fmla="*/ 20 w 160"/>
                  <a:gd name="T15" fmla="*/ 67 h 234"/>
                  <a:gd name="T16" fmla="*/ 0 w 160"/>
                  <a:gd name="T17" fmla="*/ 117 h 234"/>
                  <a:gd name="T18" fmla="*/ 19 w 160"/>
                  <a:gd name="T19" fmla="*/ 166 h 234"/>
                  <a:gd name="T20" fmla="*/ 29 w 160"/>
                  <a:gd name="T21" fmla="*/ 222 h 234"/>
                  <a:gd name="T22" fmla="*/ 44 w 160"/>
                  <a:gd name="T23" fmla="*/ 234 h 234"/>
                  <a:gd name="T24" fmla="*/ 102 w 160"/>
                  <a:gd name="T25" fmla="*/ 234 h 234"/>
                  <a:gd name="T26" fmla="*/ 116 w 160"/>
                  <a:gd name="T27" fmla="*/ 222 h 234"/>
                  <a:gd name="T28" fmla="*/ 127 w 160"/>
                  <a:gd name="T29" fmla="*/ 166 h 234"/>
                  <a:gd name="T30" fmla="*/ 144 w 160"/>
                  <a:gd name="T31" fmla="*/ 131 h 234"/>
                  <a:gd name="T32" fmla="*/ 146 w 160"/>
                  <a:gd name="T33" fmla="*/ 132 h 234"/>
                  <a:gd name="T34" fmla="*/ 160 w 160"/>
                  <a:gd name="T35" fmla="*/ 117 h 234"/>
                  <a:gd name="T36" fmla="*/ 146 w 160"/>
                  <a:gd name="T37" fmla="*/ 103 h 234"/>
                  <a:gd name="T38" fmla="*/ 44 w 160"/>
                  <a:gd name="T39" fmla="*/ 15 h 234"/>
                  <a:gd name="T40" fmla="*/ 103 w 160"/>
                  <a:gd name="T41" fmla="*/ 15 h 234"/>
                  <a:gd name="T42" fmla="*/ 110 w 160"/>
                  <a:gd name="T43" fmla="*/ 54 h 234"/>
                  <a:gd name="T44" fmla="*/ 73 w 160"/>
                  <a:gd name="T45" fmla="*/ 44 h 234"/>
                  <a:gd name="T46" fmla="*/ 37 w 160"/>
                  <a:gd name="T47" fmla="*/ 54 h 234"/>
                  <a:gd name="T48" fmla="*/ 44 w 160"/>
                  <a:gd name="T49" fmla="*/ 15 h 234"/>
                  <a:gd name="T50" fmla="*/ 102 w 160"/>
                  <a:gd name="T51" fmla="*/ 219 h 234"/>
                  <a:gd name="T52" fmla="*/ 44 w 160"/>
                  <a:gd name="T53" fmla="*/ 219 h 234"/>
                  <a:gd name="T54" fmla="*/ 36 w 160"/>
                  <a:gd name="T55" fmla="*/ 180 h 234"/>
                  <a:gd name="T56" fmla="*/ 73 w 160"/>
                  <a:gd name="T57" fmla="*/ 190 h 234"/>
                  <a:gd name="T58" fmla="*/ 109 w 160"/>
                  <a:gd name="T59" fmla="*/ 180 h 234"/>
                  <a:gd name="T60" fmla="*/ 102 w 160"/>
                  <a:gd name="T61" fmla="*/ 219 h 234"/>
                  <a:gd name="T62" fmla="*/ 73 w 160"/>
                  <a:gd name="T63" fmla="*/ 176 h 234"/>
                  <a:gd name="T64" fmla="*/ 14 w 160"/>
                  <a:gd name="T65" fmla="*/ 117 h 234"/>
                  <a:gd name="T66" fmla="*/ 73 w 160"/>
                  <a:gd name="T67" fmla="*/ 59 h 234"/>
                  <a:gd name="T68" fmla="*/ 131 w 160"/>
                  <a:gd name="T69" fmla="*/ 117 h 234"/>
                  <a:gd name="T70" fmla="*/ 73 w 160"/>
                  <a:gd name="T71" fmla="*/ 17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0" h="234">
                    <a:moveTo>
                      <a:pt x="146" y="103"/>
                    </a:moveTo>
                    <a:cubicBezTo>
                      <a:pt x="145" y="103"/>
                      <a:pt x="145" y="103"/>
                      <a:pt x="144" y="103"/>
                    </a:cubicBezTo>
                    <a:cubicBezTo>
                      <a:pt x="142" y="90"/>
                      <a:pt x="136" y="79"/>
                      <a:pt x="128" y="69"/>
                    </a:cubicBezTo>
                    <a:cubicBezTo>
                      <a:pt x="117" y="12"/>
                      <a:pt x="117" y="12"/>
                      <a:pt x="117" y="12"/>
                    </a:cubicBezTo>
                    <a:cubicBezTo>
                      <a:pt x="116" y="5"/>
                      <a:pt x="110" y="0"/>
                      <a:pt x="10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37" y="0"/>
                      <a:pt x="31" y="5"/>
                      <a:pt x="30" y="12"/>
                    </a:cubicBezTo>
                    <a:cubicBezTo>
                      <a:pt x="20" y="67"/>
                      <a:pt x="20" y="67"/>
                      <a:pt x="20" y="67"/>
                    </a:cubicBezTo>
                    <a:cubicBezTo>
                      <a:pt x="7" y="80"/>
                      <a:pt x="0" y="98"/>
                      <a:pt x="0" y="117"/>
                    </a:cubicBezTo>
                    <a:cubicBezTo>
                      <a:pt x="0" y="136"/>
                      <a:pt x="7" y="153"/>
                      <a:pt x="19" y="166"/>
                    </a:cubicBezTo>
                    <a:cubicBezTo>
                      <a:pt x="29" y="222"/>
                      <a:pt x="29" y="222"/>
                      <a:pt x="29" y="222"/>
                    </a:cubicBezTo>
                    <a:cubicBezTo>
                      <a:pt x="30" y="229"/>
                      <a:pt x="36" y="234"/>
                      <a:pt x="44" y="234"/>
                    </a:cubicBezTo>
                    <a:cubicBezTo>
                      <a:pt x="102" y="234"/>
                      <a:pt x="102" y="234"/>
                      <a:pt x="102" y="234"/>
                    </a:cubicBezTo>
                    <a:cubicBezTo>
                      <a:pt x="109" y="234"/>
                      <a:pt x="115" y="229"/>
                      <a:pt x="116" y="222"/>
                    </a:cubicBezTo>
                    <a:cubicBezTo>
                      <a:pt x="127" y="166"/>
                      <a:pt x="127" y="166"/>
                      <a:pt x="127" y="166"/>
                    </a:cubicBezTo>
                    <a:cubicBezTo>
                      <a:pt x="135" y="156"/>
                      <a:pt x="142" y="145"/>
                      <a:pt x="144" y="131"/>
                    </a:cubicBezTo>
                    <a:cubicBezTo>
                      <a:pt x="145" y="132"/>
                      <a:pt x="145" y="132"/>
                      <a:pt x="146" y="132"/>
                    </a:cubicBezTo>
                    <a:cubicBezTo>
                      <a:pt x="154" y="132"/>
                      <a:pt x="160" y="125"/>
                      <a:pt x="160" y="117"/>
                    </a:cubicBezTo>
                    <a:cubicBezTo>
                      <a:pt x="160" y="109"/>
                      <a:pt x="154" y="103"/>
                      <a:pt x="146" y="103"/>
                    </a:cubicBezTo>
                    <a:close/>
                    <a:moveTo>
                      <a:pt x="44" y="15"/>
                    </a:moveTo>
                    <a:cubicBezTo>
                      <a:pt x="103" y="15"/>
                      <a:pt x="103" y="15"/>
                      <a:pt x="103" y="15"/>
                    </a:cubicBezTo>
                    <a:cubicBezTo>
                      <a:pt x="110" y="54"/>
                      <a:pt x="110" y="54"/>
                      <a:pt x="110" y="54"/>
                    </a:cubicBezTo>
                    <a:cubicBezTo>
                      <a:pt x="99" y="48"/>
                      <a:pt x="87" y="44"/>
                      <a:pt x="73" y="44"/>
                    </a:cubicBezTo>
                    <a:cubicBezTo>
                      <a:pt x="60" y="44"/>
                      <a:pt x="48" y="48"/>
                      <a:pt x="37" y="54"/>
                    </a:cubicBezTo>
                    <a:lnTo>
                      <a:pt x="44" y="15"/>
                    </a:lnTo>
                    <a:close/>
                    <a:moveTo>
                      <a:pt x="102" y="219"/>
                    </a:moveTo>
                    <a:cubicBezTo>
                      <a:pt x="44" y="219"/>
                      <a:pt x="44" y="219"/>
                      <a:pt x="44" y="219"/>
                    </a:cubicBezTo>
                    <a:cubicBezTo>
                      <a:pt x="36" y="180"/>
                      <a:pt x="36" y="180"/>
                      <a:pt x="36" y="180"/>
                    </a:cubicBezTo>
                    <a:cubicBezTo>
                      <a:pt x="47" y="186"/>
                      <a:pt x="59" y="190"/>
                      <a:pt x="73" y="190"/>
                    </a:cubicBezTo>
                    <a:cubicBezTo>
                      <a:pt x="86" y="190"/>
                      <a:pt x="98" y="186"/>
                      <a:pt x="109" y="180"/>
                    </a:cubicBezTo>
                    <a:lnTo>
                      <a:pt x="102" y="219"/>
                    </a:lnTo>
                    <a:close/>
                    <a:moveTo>
                      <a:pt x="73" y="176"/>
                    </a:moveTo>
                    <a:cubicBezTo>
                      <a:pt x="40" y="176"/>
                      <a:pt x="14" y="149"/>
                      <a:pt x="14" y="117"/>
                    </a:cubicBezTo>
                    <a:cubicBezTo>
                      <a:pt x="14" y="85"/>
                      <a:pt x="40" y="59"/>
                      <a:pt x="73" y="59"/>
                    </a:cubicBezTo>
                    <a:cubicBezTo>
                      <a:pt x="105" y="59"/>
                      <a:pt x="131" y="85"/>
                      <a:pt x="131" y="117"/>
                    </a:cubicBezTo>
                    <a:cubicBezTo>
                      <a:pt x="131" y="149"/>
                      <a:pt x="105" y="176"/>
                      <a:pt x="73" y="1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Freeform: Shape 84"/>
              <p:cNvSpPr/>
              <p:nvPr/>
            </p:nvSpPr>
            <p:spPr bwMode="auto">
              <a:xfrm>
                <a:off x="1630705" y="2329248"/>
                <a:ext cx="49522" cy="48134"/>
              </a:xfrm>
              <a:custGeom>
                <a:avLst/>
                <a:gdLst>
                  <a:gd name="T0" fmla="*/ 44 w 45"/>
                  <a:gd name="T1" fmla="*/ 1 h 44"/>
                  <a:gd name="T2" fmla="*/ 40 w 45"/>
                  <a:gd name="T3" fmla="*/ 1 h 44"/>
                  <a:gd name="T4" fmla="*/ 3 w 45"/>
                  <a:gd name="T5" fmla="*/ 32 h 44"/>
                  <a:gd name="T6" fmla="*/ 0 w 45"/>
                  <a:gd name="T7" fmla="*/ 37 h 44"/>
                  <a:gd name="T8" fmla="*/ 3 w 45"/>
                  <a:gd name="T9" fmla="*/ 42 h 44"/>
                  <a:gd name="T10" fmla="*/ 8 w 45"/>
                  <a:gd name="T11" fmla="*/ 44 h 44"/>
                  <a:gd name="T12" fmla="*/ 13 w 45"/>
                  <a:gd name="T13" fmla="*/ 42 h 44"/>
                  <a:gd name="T14" fmla="*/ 26 w 45"/>
                  <a:gd name="T15" fmla="*/ 26 h 44"/>
                  <a:gd name="T16" fmla="*/ 44 w 45"/>
                  <a:gd name="T17" fmla="*/ 4 h 44"/>
                  <a:gd name="T18" fmla="*/ 44 w 45"/>
                  <a:gd name="T19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44">
                    <a:moveTo>
                      <a:pt x="44" y="1"/>
                    </a:moveTo>
                    <a:cubicBezTo>
                      <a:pt x="43" y="0"/>
                      <a:pt x="41" y="0"/>
                      <a:pt x="40" y="1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1" y="33"/>
                      <a:pt x="0" y="35"/>
                      <a:pt x="0" y="37"/>
                    </a:cubicBezTo>
                    <a:cubicBezTo>
                      <a:pt x="0" y="39"/>
                      <a:pt x="1" y="41"/>
                      <a:pt x="3" y="42"/>
                    </a:cubicBezTo>
                    <a:cubicBezTo>
                      <a:pt x="4" y="44"/>
                      <a:pt x="6" y="44"/>
                      <a:pt x="8" y="44"/>
                    </a:cubicBezTo>
                    <a:cubicBezTo>
                      <a:pt x="10" y="44"/>
                      <a:pt x="11" y="44"/>
                      <a:pt x="13" y="42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5" y="3"/>
                      <a:pt x="45" y="2"/>
                      <a:pt x="4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61" name="Freeform: Shape 85"/>
            <p:cNvSpPr/>
            <p:nvPr/>
          </p:nvSpPr>
          <p:spPr bwMode="auto">
            <a:xfrm>
              <a:off x="1623371" y="4115019"/>
              <a:ext cx="270000" cy="270000"/>
            </a:xfrm>
            <a:custGeom>
              <a:avLst/>
              <a:gdLst>
                <a:gd name="T0" fmla="*/ 191 w 205"/>
                <a:gd name="T1" fmla="*/ 37 h 234"/>
                <a:gd name="T2" fmla="*/ 182 w 205"/>
                <a:gd name="T3" fmla="*/ 10 h 234"/>
                <a:gd name="T4" fmla="*/ 168 w 205"/>
                <a:gd name="T5" fmla="*/ 0 h 234"/>
                <a:gd name="T6" fmla="*/ 37 w 205"/>
                <a:gd name="T7" fmla="*/ 0 h 234"/>
                <a:gd name="T8" fmla="*/ 23 w 205"/>
                <a:gd name="T9" fmla="*/ 10 h 234"/>
                <a:gd name="T10" fmla="*/ 14 w 205"/>
                <a:gd name="T11" fmla="*/ 37 h 234"/>
                <a:gd name="T12" fmla="*/ 0 w 205"/>
                <a:gd name="T13" fmla="*/ 51 h 234"/>
                <a:gd name="T14" fmla="*/ 0 w 205"/>
                <a:gd name="T15" fmla="*/ 73 h 234"/>
                <a:gd name="T16" fmla="*/ 15 w 205"/>
                <a:gd name="T17" fmla="*/ 88 h 234"/>
                <a:gd name="T18" fmla="*/ 22 w 205"/>
                <a:gd name="T19" fmla="*/ 88 h 234"/>
                <a:gd name="T20" fmla="*/ 22 w 205"/>
                <a:gd name="T21" fmla="*/ 89 h 234"/>
                <a:gd name="T22" fmla="*/ 37 w 205"/>
                <a:gd name="T23" fmla="*/ 221 h 234"/>
                <a:gd name="T24" fmla="*/ 51 w 205"/>
                <a:gd name="T25" fmla="*/ 234 h 234"/>
                <a:gd name="T26" fmla="*/ 153 w 205"/>
                <a:gd name="T27" fmla="*/ 234 h 234"/>
                <a:gd name="T28" fmla="*/ 168 w 205"/>
                <a:gd name="T29" fmla="*/ 221 h 234"/>
                <a:gd name="T30" fmla="*/ 183 w 205"/>
                <a:gd name="T31" fmla="*/ 89 h 234"/>
                <a:gd name="T32" fmla="*/ 182 w 205"/>
                <a:gd name="T33" fmla="*/ 88 h 234"/>
                <a:gd name="T34" fmla="*/ 190 w 205"/>
                <a:gd name="T35" fmla="*/ 88 h 234"/>
                <a:gd name="T36" fmla="*/ 205 w 205"/>
                <a:gd name="T37" fmla="*/ 73 h 234"/>
                <a:gd name="T38" fmla="*/ 205 w 205"/>
                <a:gd name="T39" fmla="*/ 51 h 234"/>
                <a:gd name="T40" fmla="*/ 191 w 205"/>
                <a:gd name="T41" fmla="*/ 37 h 234"/>
                <a:gd name="T42" fmla="*/ 37 w 205"/>
                <a:gd name="T43" fmla="*/ 14 h 234"/>
                <a:gd name="T44" fmla="*/ 168 w 205"/>
                <a:gd name="T45" fmla="*/ 14 h 234"/>
                <a:gd name="T46" fmla="*/ 175 w 205"/>
                <a:gd name="T47" fmla="*/ 36 h 234"/>
                <a:gd name="T48" fmla="*/ 29 w 205"/>
                <a:gd name="T49" fmla="*/ 36 h 234"/>
                <a:gd name="T50" fmla="*/ 37 w 205"/>
                <a:gd name="T51" fmla="*/ 14 h 234"/>
                <a:gd name="T52" fmla="*/ 51 w 205"/>
                <a:gd name="T53" fmla="*/ 219 h 234"/>
                <a:gd name="T54" fmla="*/ 49 w 205"/>
                <a:gd name="T55" fmla="*/ 197 h 234"/>
                <a:gd name="T56" fmla="*/ 156 w 205"/>
                <a:gd name="T57" fmla="*/ 197 h 234"/>
                <a:gd name="T58" fmla="*/ 153 w 205"/>
                <a:gd name="T59" fmla="*/ 219 h 234"/>
                <a:gd name="T60" fmla="*/ 51 w 205"/>
                <a:gd name="T61" fmla="*/ 219 h 234"/>
                <a:gd name="T62" fmla="*/ 157 w 205"/>
                <a:gd name="T63" fmla="*/ 190 h 234"/>
                <a:gd name="T64" fmla="*/ 48 w 205"/>
                <a:gd name="T65" fmla="*/ 190 h 234"/>
                <a:gd name="T66" fmla="*/ 40 w 205"/>
                <a:gd name="T67" fmla="*/ 117 h 234"/>
                <a:gd name="T68" fmla="*/ 165 w 205"/>
                <a:gd name="T69" fmla="*/ 117 h 234"/>
                <a:gd name="T70" fmla="*/ 157 w 205"/>
                <a:gd name="T71" fmla="*/ 190 h 234"/>
                <a:gd name="T72" fmla="*/ 166 w 205"/>
                <a:gd name="T73" fmla="*/ 109 h 234"/>
                <a:gd name="T74" fmla="*/ 39 w 205"/>
                <a:gd name="T75" fmla="*/ 109 h 234"/>
                <a:gd name="T76" fmla="*/ 37 w 205"/>
                <a:gd name="T77" fmla="*/ 88 h 234"/>
                <a:gd name="T78" fmla="*/ 168 w 205"/>
                <a:gd name="T79" fmla="*/ 88 h 234"/>
                <a:gd name="T80" fmla="*/ 166 w 205"/>
                <a:gd name="T81" fmla="*/ 109 h 234"/>
                <a:gd name="T82" fmla="*/ 190 w 205"/>
                <a:gd name="T83" fmla="*/ 73 h 234"/>
                <a:gd name="T84" fmla="*/ 15 w 205"/>
                <a:gd name="T85" fmla="*/ 73 h 234"/>
                <a:gd name="T86" fmla="*/ 15 w 205"/>
                <a:gd name="T87" fmla="*/ 51 h 234"/>
                <a:gd name="T88" fmla="*/ 190 w 205"/>
                <a:gd name="T89" fmla="*/ 51 h 234"/>
                <a:gd name="T90" fmla="*/ 190 w 205"/>
                <a:gd name="T91" fmla="*/ 73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5" h="234">
                  <a:moveTo>
                    <a:pt x="191" y="37"/>
                  </a:moveTo>
                  <a:cubicBezTo>
                    <a:pt x="182" y="10"/>
                    <a:pt x="182" y="10"/>
                    <a:pt x="182" y="10"/>
                  </a:cubicBezTo>
                  <a:cubicBezTo>
                    <a:pt x="180" y="4"/>
                    <a:pt x="174" y="0"/>
                    <a:pt x="168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0" y="0"/>
                    <a:pt x="25" y="4"/>
                    <a:pt x="23" y="10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6" y="37"/>
                    <a:pt x="0" y="43"/>
                    <a:pt x="0" y="51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81"/>
                    <a:pt x="7" y="88"/>
                    <a:pt x="15" y="88"/>
                  </a:cubicBezTo>
                  <a:cubicBezTo>
                    <a:pt x="22" y="88"/>
                    <a:pt x="22" y="88"/>
                    <a:pt x="22" y="88"/>
                  </a:cubicBezTo>
                  <a:cubicBezTo>
                    <a:pt x="22" y="88"/>
                    <a:pt x="22" y="89"/>
                    <a:pt x="22" y="89"/>
                  </a:cubicBezTo>
                  <a:cubicBezTo>
                    <a:pt x="37" y="221"/>
                    <a:pt x="37" y="221"/>
                    <a:pt x="37" y="221"/>
                  </a:cubicBezTo>
                  <a:cubicBezTo>
                    <a:pt x="37" y="228"/>
                    <a:pt x="44" y="234"/>
                    <a:pt x="51" y="234"/>
                  </a:cubicBezTo>
                  <a:cubicBezTo>
                    <a:pt x="153" y="234"/>
                    <a:pt x="153" y="234"/>
                    <a:pt x="153" y="234"/>
                  </a:cubicBezTo>
                  <a:cubicBezTo>
                    <a:pt x="161" y="234"/>
                    <a:pt x="167" y="228"/>
                    <a:pt x="168" y="221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83" y="89"/>
                    <a:pt x="182" y="88"/>
                    <a:pt x="182" y="88"/>
                  </a:cubicBezTo>
                  <a:cubicBezTo>
                    <a:pt x="190" y="88"/>
                    <a:pt x="190" y="88"/>
                    <a:pt x="190" y="88"/>
                  </a:cubicBezTo>
                  <a:cubicBezTo>
                    <a:pt x="198" y="88"/>
                    <a:pt x="205" y="81"/>
                    <a:pt x="205" y="73"/>
                  </a:cubicBezTo>
                  <a:cubicBezTo>
                    <a:pt x="205" y="51"/>
                    <a:pt x="205" y="51"/>
                    <a:pt x="205" y="51"/>
                  </a:cubicBezTo>
                  <a:cubicBezTo>
                    <a:pt x="205" y="43"/>
                    <a:pt x="198" y="37"/>
                    <a:pt x="191" y="37"/>
                  </a:cubicBezTo>
                  <a:close/>
                  <a:moveTo>
                    <a:pt x="37" y="14"/>
                  </a:moveTo>
                  <a:cubicBezTo>
                    <a:pt x="168" y="14"/>
                    <a:pt x="168" y="14"/>
                    <a:pt x="168" y="14"/>
                  </a:cubicBezTo>
                  <a:cubicBezTo>
                    <a:pt x="175" y="36"/>
                    <a:pt x="175" y="36"/>
                    <a:pt x="175" y="36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37" y="14"/>
                  </a:lnTo>
                  <a:close/>
                  <a:moveTo>
                    <a:pt x="51" y="219"/>
                  </a:moveTo>
                  <a:cubicBezTo>
                    <a:pt x="49" y="197"/>
                    <a:pt x="49" y="197"/>
                    <a:pt x="49" y="197"/>
                  </a:cubicBezTo>
                  <a:cubicBezTo>
                    <a:pt x="156" y="197"/>
                    <a:pt x="156" y="197"/>
                    <a:pt x="156" y="197"/>
                  </a:cubicBezTo>
                  <a:cubicBezTo>
                    <a:pt x="153" y="219"/>
                    <a:pt x="153" y="219"/>
                    <a:pt x="153" y="219"/>
                  </a:cubicBezTo>
                  <a:lnTo>
                    <a:pt x="51" y="219"/>
                  </a:lnTo>
                  <a:close/>
                  <a:moveTo>
                    <a:pt x="157" y="190"/>
                  </a:moveTo>
                  <a:cubicBezTo>
                    <a:pt x="48" y="190"/>
                    <a:pt x="48" y="190"/>
                    <a:pt x="48" y="190"/>
                  </a:cubicBezTo>
                  <a:cubicBezTo>
                    <a:pt x="40" y="117"/>
                    <a:pt x="40" y="117"/>
                    <a:pt x="40" y="117"/>
                  </a:cubicBezTo>
                  <a:cubicBezTo>
                    <a:pt x="165" y="117"/>
                    <a:pt x="165" y="117"/>
                    <a:pt x="165" y="117"/>
                  </a:cubicBezTo>
                  <a:lnTo>
                    <a:pt x="157" y="190"/>
                  </a:lnTo>
                  <a:close/>
                  <a:moveTo>
                    <a:pt x="166" y="109"/>
                  </a:moveTo>
                  <a:cubicBezTo>
                    <a:pt x="39" y="109"/>
                    <a:pt x="39" y="109"/>
                    <a:pt x="39" y="109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6" y="109"/>
                  </a:lnTo>
                  <a:close/>
                  <a:moveTo>
                    <a:pt x="190" y="73"/>
                  </a:moveTo>
                  <a:cubicBezTo>
                    <a:pt x="15" y="73"/>
                    <a:pt x="15" y="73"/>
                    <a:pt x="15" y="73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90" y="51"/>
                    <a:pt x="190" y="51"/>
                    <a:pt x="190" y="51"/>
                  </a:cubicBezTo>
                  <a:lnTo>
                    <a:pt x="190" y="73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2" name="Group 86"/>
            <p:cNvGrpSpPr/>
            <p:nvPr/>
          </p:nvGrpSpPr>
          <p:grpSpPr>
            <a:xfrm>
              <a:off x="1834634" y="2603761"/>
              <a:ext cx="188999" cy="188999"/>
              <a:chOff x="1511296" y="1234210"/>
              <a:chExt cx="256867" cy="239742"/>
            </a:xfrm>
            <a:solidFill>
              <a:schemeClr val="accent4"/>
            </a:solidFill>
          </p:grpSpPr>
          <p:sp>
            <p:nvSpPr>
              <p:cNvPr id="68" name="Freeform: Shape 87"/>
              <p:cNvSpPr/>
              <p:nvPr/>
            </p:nvSpPr>
            <p:spPr bwMode="auto">
              <a:xfrm>
                <a:off x="1543231" y="1266144"/>
                <a:ext cx="191609" cy="127739"/>
              </a:xfrm>
              <a:custGeom>
                <a:avLst/>
                <a:gdLst>
                  <a:gd name="T0" fmla="*/ 168 w 175"/>
                  <a:gd name="T1" fmla="*/ 0 h 117"/>
                  <a:gd name="T2" fmla="*/ 7 w 175"/>
                  <a:gd name="T3" fmla="*/ 0 h 117"/>
                  <a:gd name="T4" fmla="*/ 0 w 175"/>
                  <a:gd name="T5" fmla="*/ 8 h 117"/>
                  <a:gd name="T6" fmla="*/ 0 w 175"/>
                  <a:gd name="T7" fmla="*/ 110 h 117"/>
                  <a:gd name="T8" fmla="*/ 7 w 175"/>
                  <a:gd name="T9" fmla="*/ 117 h 117"/>
                  <a:gd name="T10" fmla="*/ 168 w 175"/>
                  <a:gd name="T11" fmla="*/ 117 h 117"/>
                  <a:gd name="T12" fmla="*/ 175 w 175"/>
                  <a:gd name="T13" fmla="*/ 110 h 117"/>
                  <a:gd name="T14" fmla="*/ 175 w 175"/>
                  <a:gd name="T15" fmla="*/ 8 h 117"/>
                  <a:gd name="T16" fmla="*/ 168 w 175"/>
                  <a:gd name="T17" fmla="*/ 0 h 117"/>
                  <a:gd name="T18" fmla="*/ 168 w 175"/>
                  <a:gd name="T19" fmla="*/ 110 h 117"/>
                  <a:gd name="T20" fmla="*/ 7 w 175"/>
                  <a:gd name="T21" fmla="*/ 110 h 117"/>
                  <a:gd name="T22" fmla="*/ 7 w 175"/>
                  <a:gd name="T23" fmla="*/ 8 h 117"/>
                  <a:gd name="T24" fmla="*/ 168 w 175"/>
                  <a:gd name="T25" fmla="*/ 8 h 117"/>
                  <a:gd name="T26" fmla="*/ 168 w 175"/>
                  <a:gd name="T27" fmla="*/ 11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5" h="117">
                    <a:moveTo>
                      <a:pt x="168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14"/>
                      <a:pt x="3" y="117"/>
                      <a:pt x="7" y="117"/>
                    </a:cubicBezTo>
                    <a:cubicBezTo>
                      <a:pt x="168" y="117"/>
                      <a:pt x="168" y="117"/>
                      <a:pt x="168" y="117"/>
                    </a:cubicBezTo>
                    <a:cubicBezTo>
                      <a:pt x="172" y="117"/>
                      <a:pt x="175" y="114"/>
                      <a:pt x="175" y="110"/>
                    </a:cubicBezTo>
                    <a:cubicBezTo>
                      <a:pt x="175" y="8"/>
                      <a:pt x="175" y="8"/>
                      <a:pt x="175" y="8"/>
                    </a:cubicBezTo>
                    <a:cubicBezTo>
                      <a:pt x="175" y="3"/>
                      <a:pt x="172" y="0"/>
                      <a:pt x="168" y="0"/>
                    </a:cubicBezTo>
                    <a:close/>
                    <a:moveTo>
                      <a:pt x="168" y="110"/>
                    </a:moveTo>
                    <a:cubicBezTo>
                      <a:pt x="7" y="110"/>
                      <a:pt x="7" y="110"/>
                      <a:pt x="7" y="110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68" y="8"/>
                      <a:pt x="168" y="8"/>
                      <a:pt x="168" y="8"/>
                    </a:cubicBezTo>
                    <a:lnTo>
                      <a:pt x="168" y="1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Freeform: Shape 88"/>
              <p:cNvSpPr/>
              <p:nvPr/>
            </p:nvSpPr>
            <p:spPr bwMode="auto">
              <a:xfrm>
                <a:off x="1511296" y="1234210"/>
                <a:ext cx="256867" cy="239742"/>
              </a:xfrm>
              <a:custGeom>
                <a:avLst/>
                <a:gdLst>
                  <a:gd name="T0" fmla="*/ 212 w 234"/>
                  <a:gd name="T1" fmla="*/ 0 h 219"/>
                  <a:gd name="T2" fmla="*/ 22 w 234"/>
                  <a:gd name="T3" fmla="*/ 0 h 219"/>
                  <a:gd name="T4" fmla="*/ 0 w 234"/>
                  <a:gd name="T5" fmla="*/ 22 h 219"/>
                  <a:gd name="T6" fmla="*/ 0 w 234"/>
                  <a:gd name="T7" fmla="*/ 168 h 219"/>
                  <a:gd name="T8" fmla="*/ 22 w 234"/>
                  <a:gd name="T9" fmla="*/ 190 h 219"/>
                  <a:gd name="T10" fmla="*/ 95 w 234"/>
                  <a:gd name="T11" fmla="*/ 190 h 219"/>
                  <a:gd name="T12" fmla="*/ 95 w 234"/>
                  <a:gd name="T13" fmla="*/ 199 h 219"/>
                  <a:gd name="T14" fmla="*/ 49 w 234"/>
                  <a:gd name="T15" fmla="*/ 205 h 219"/>
                  <a:gd name="T16" fmla="*/ 44 w 234"/>
                  <a:gd name="T17" fmla="*/ 212 h 219"/>
                  <a:gd name="T18" fmla="*/ 51 w 234"/>
                  <a:gd name="T19" fmla="*/ 219 h 219"/>
                  <a:gd name="T20" fmla="*/ 182 w 234"/>
                  <a:gd name="T21" fmla="*/ 219 h 219"/>
                  <a:gd name="T22" fmla="*/ 190 w 234"/>
                  <a:gd name="T23" fmla="*/ 212 h 219"/>
                  <a:gd name="T24" fmla="*/ 184 w 234"/>
                  <a:gd name="T25" fmla="*/ 205 h 219"/>
                  <a:gd name="T26" fmla="*/ 139 w 234"/>
                  <a:gd name="T27" fmla="*/ 199 h 219"/>
                  <a:gd name="T28" fmla="*/ 139 w 234"/>
                  <a:gd name="T29" fmla="*/ 190 h 219"/>
                  <a:gd name="T30" fmla="*/ 212 w 234"/>
                  <a:gd name="T31" fmla="*/ 190 h 219"/>
                  <a:gd name="T32" fmla="*/ 234 w 234"/>
                  <a:gd name="T33" fmla="*/ 168 h 219"/>
                  <a:gd name="T34" fmla="*/ 234 w 234"/>
                  <a:gd name="T35" fmla="*/ 22 h 219"/>
                  <a:gd name="T36" fmla="*/ 212 w 234"/>
                  <a:gd name="T37" fmla="*/ 0 h 219"/>
                  <a:gd name="T38" fmla="*/ 219 w 234"/>
                  <a:gd name="T39" fmla="*/ 168 h 219"/>
                  <a:gd name="T40" fmla="*/ 212 w 234"/>
                  <a:gd name="T41" fmla="*/ 175 h 219"/>
                  <a:gd name="T42" fmla="*/ 146 w 234"/>
                  <a:gd name="T43" fmla="*/ 175 h 219"/>
                  <a:gd name="T44" fmla="*/ 88 w 234"/>
                  <a:gd name="T45" fmla="*/ 175 h 219"/>
                  <a:gd name="T46" fmla="*/ 22 w 234"/>
                  <a:gd name="T47" fmla="*/ 175 h 219"/>
                  <a:gd name="T48" fmla="*/ 14 w 234"/>
                  <a:gd name="T49" fmla="*/ 168 h 219"/>
                  <a:gd name="T50" fmla="*/ 14 w 234"/>
                  <a:gd name="T51" fmla="*/ 22 h 219"/>
                  <a:gd name="T52" fmla="*/ 22 w 234"/>
                  <a:gd name="T53" fmla="*/ 15 h 219"/>
                  <a:gd name="T54" fmla="*/ 212 w 234"/>
                  <a:gd name="T55" fmla="*/ 15 h 219"/>
                  <a:gd name="T56" fmla="*/ 219 w 234"/>
                  <a:gd name="T57" fmla="*/ 22 h 219"/>
                  <a:gd name="T58" fmla="*/ 219 w 234"/>
                  <a:gd name="T59" fmla="*/ 168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4" h="219">
                    <a:moveTo>
                      <a:pt x="212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80"/>
                      <a:pt x="10" y="190"/>
                      <a:pt x="22" y="190"/>
                    </a:cubicBezTo>
                    <a:cubicBezTo>
                      <a:pt x="95" y="190"/>
                      <a:pt x="95" y="190"/>
                      <a:pt x="95" y="190"/>
                    </a:cubicBezTo>
                    <a:cubicBezTo>
                      <a:pt x="95" y="199"/>
                      <a:pt x="95" y="199"/>
                      <a:pt x="95" y="199"/>
                    </a:cubicBezTo>
                    <a:cubicBezTo>
                      <a:pt x="49" y="205"/>
                      <a:pt x="49" y="205"/>
                      <a:pt x="49" y="205"/>
                    </a:cubicBezTo>
                    <a:cubicBezTo>
                      <a:pt x="46" y="206"/>
                      <a:pt x="44" y="208"/>
                      <a:pt x="44" y="212"/>
                    </a:cubicBezTo>
                    <a:cubicBezTo>
                      <a:pt x="44" y="216"/>
                      <a:pt x="47" y="219"/>
                      <a:pt x="51" y="219"/>
                    </a:cubicBezTo>
                    <a:cubicBezTo>
                      <a:pt x="182" y="219"/>
                      <a:pt x="182" y="219"/>
                      <a:pt x="182" y="219"/>
                    </a:cubicBezTo>
                    <a:cubicBezTo>
                      <a:pt x="186" y="219"/>
                      <a:pt x="190" y="216"/>
                      <a:pt x="190" y="212"/>
                    </a:cubicBezTo>
                    <a:cubicBezTo>
                      <a:pt x="190" y="208"/>
                      <a:pt x="187" y="206"/>
                      <a:pt x="184" y="205"/>
                    </a:cubicBezTo>
                    <a:cubicBezTo>
                      <a:pt x="139" y="199"/>
                      <a:pt x="139" y="199"/>
                      <a:pt x="139" y="199"/>
                    </a:cubicBezTo>
                    <a:cubicBezTo>
                      <a:pt x="139" y="190"/>
                      <a:pt x="139" y="190"/>
                      <a:pt x="139" y="190"/>
                    </a:cubicBezTo>
                    <a:cubicBezTo>
                      <a:pt x="212" y="190"/>
                      <a:pt x="212" y="190"/>
                      <a:pt x="212" y="190"/>
                    </a:cubicBezTo>
                    <a:cubicBezTo>
                      <a:pt x="224" y="190"/>
                      <a:pt x="234" y="180"/>
                      <a:pt x="234" y="168"/>
                    </a:cubicBezTo>
                    <a:cubicBezTo>
                      <a:pt x="234" y="22"/>
                      <a:pt x="234" y="22"/>
                      <a:pt x="234" y="22"/>
                    </a:cubicBezTo>
                    <a:cubicBezTo>
                      <a:pt x="234" y="10"/>
                      <a:pt x="224" y="0"/>
                      <a:pt x="212" y="0"/>
                    </a:cubicBezTo>
                    <a:close/>
                    <a:moveTo>
                      <a:pt x="219" y="168"/>
                    </a:moveTo>
                    <a:cubicBezTo>
                      <a:pt x="219" y="172"/>
                      <a:pt x="216" y="175"/>
                      <a:pt x="212" y="175"/>
                    </a:cubicBezTo>
                    <a:cubicBezTo>
                      <a:pt x="146" y="175"/>
                      <a:pt x="146" y="175"/>
                      <a:pt x="146" y="175"/>
                    </a:cubicBezTo>
                    <a:cubicBezTo>
                      <a:pt x="88" y="175"/>
                      <a:pt x="88" y="175"/>
                      <a:pt x="88" y="175"/>
                    </a:cubicBezTo>
                    <a:cubicBezTo>
                      <a:pt x="22" y="175"/>
                      <a:pt x="22" y="175"/>
                      <a:pt x="22" y="175"/>
                    </a:cubicBezTo>
                    <a:cubicBezTo>
                      <a:pt x="18" y="175"/>
                      <a:pt x="14" y="172"/>
                      <a:pt x="14" y="168"/>
                    </a:cubicBez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18"/>
                      <a:pt x="18" y="15"/>
                      <a:pt x="22" y="15"/>
                    </a:cubicBezTo>
                    <a:cubicBezTo>
                      <a:pt x="212" y="15"/>
                      <a:pt x="212" y="15"/>
                      <a:pt x="212" y="15"/>
                    </a:cubicBezTo>
                    <a:cubicBezTo>
                      <a:pt x="216" y="15"/>
                      <a:pt x="219" y="18"/>
                      <a:pt x="219" y="22"/>
                    </a:cubicBezTo>
                    <a:lnTo>
                      <a:pt x="219" y="16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63" name="Freeform: Shape 89"/>
            <p:cNvSpPr/>
            <p:nvPr/>
          </p:nvSpPr>
          <p:spPr bwMode="auto">
            <a:xfrm>
              <a:off x="1899740" y="3623048"/>
              <a:ext cx="270000" cy="270000"/>
            </a:xfrm>
            <a:custGeom>
              <a:avLst/>
              <a:gdLst>
                <a:gd name="T0" fmla="*/ 172 w 241"/>
                <a:gd name="T1" fmla="*/ 0 h 234"/>
                <a:gd name="T2" fmla="*/ 102 w 241"/>
                <a:gd name="T3" fmla="*/ 50 h 234"/>
                <a:gd name="T4" fmla="*/ 102 w 241"/>
                <a:gd name="T5" fmla="*/ 50 h 234"/>
                <a:gd name="T6" fmla="*/ 26 w 241"/>
                <a:gd name="T7" fmla="*/ 126 h 234"/>
                <a:gd name="T8" fmla="*/ 2 w 241"/>
                <a:gd name="T9" fmla="*/ 201 h 234"/>
                <a:gd name="T10" fmla="*/ 26 w 241"/>
                <a:gd name="T11" fmla="*/ 234 h 234"/>
                <a:gd name="T12" fmla="*/ 96 w 241"/>
                <a:gd name="T13" fmla="*/ 216 h 234"/>
                <a:gd name="T14" fmla="*/ 220 w 241"/>
                <a:gd name="T15" fmla="*/ 97 h 234"/>
                <a:gd name="T16" fmla="*/ 117 w 241"/>
                <a:gd name="T17" fmla="*/ 174 h 234"/>
                <a:gd name="T18" fmla="*/ 181 w 241"/>
                <a:gd name="T19" fmla="*/ 86 h 234"/>
                <a:gd name="T20" fmla="*/ 174 w 241"/>
                <a:gd name="T21" fmla="*/ 123 h 234"/>
                <a:gd name="T22" fmla="*/ 117 w 241"/>
                <a:gd name="T23" fmla="*/ 180 h 234"/>
                <a:gd name="T24" fmla="*/ 108 w 241"/>
                <a:gd name="T25" fmla="*/ 148 h 234"/>
                <a:gd name="T26" fmla="*/ 84 w 241"/>
                <a:gd name="T27" fmla="*/ 125 h 234"/>
                <a:gd name="T28" fmla="*/ 169 w 241"/>
                <a:gd name="T29" fmla="*/ 66 h 234"/>
                <a:gd name="T30" fmla="*/ 108 w 241"/>
                <a:gd name="T31" fmla="*/ 148 h 234"/>
                <a:gd name="T32" fmla="*/ 56 w 241"/>
                <a:gd name="T33" fmla="*/ 117 h 234"/>
                <a:gd name="T34" fmla="*/ 146 w 241"/>
                <a:gd name="T35" fmla="*/ 53 h 234"/>
                <a:gd name="T36" fmla="*/ 31 w 241"/>
                <a:gd name="T37" fmla="*/ 219 h 234"/>
                <a:gd name="T38" fmla="*/ 15 w 241"/>
                <a:gd name="T39" fmla="*/ 209 h 234"/>
                <a:gd name="T40" fmla="*/ 23 w 241"/>
                <a:gd name="T41" fmla="*/ 177 h 234"/>
                <a:gd name="T42" fmla="*/ 58 w 241"/>
                <a:gd name="T43" fmla="*/ 211 h 234"/>
                <a:gd name="T44" fmla="*/ 65 w 241"/>
                <a:gd name="T45" fmla="*/ 210 h 234"/>
                <a:gd name="T46" fmla="*/ 26 w 241"/>
                <a:gd name="T47" fmla="*/ 169 h 234"/>
                <a:gd name="T48" fmla="*/ 36 w 241"/>
                <a:gd name="T49" fmla="*/ 138 h 234"/>
                <a:gd name="T50" fmla="*/ 95 w 241"/>
                <a:gd name="T51" fmla="*/ 201 h 234"/>
                <a:gd name="T52" fmla="*/ 65 w 241"/>
                <a:gd name="T53" fmla="*/ 210 h 234"/>
                <a:gd name="T54" fmla="*/ 198 w 241"/>
                <a:gd name="T55" fmla="*/ 99 h 234"/>
                <a:gd name="T56" fmla="*/ 179 w 241"/>
                <a:gd name="T57" fmla="*/ 55 h 234"/>
                <a:gd name="T58" fmla="*/ 148 w 241"/>
                <a:gd name="T59" fmla="*/ 24 h 234"/>
                <a:gd name="T60" fmla="*/ 205 w 241"/>
                <a:gd name="T61" fmla="*/ 30 h 234"/>
                <a:gd name="T62" fmla="*/ 210 w 241"/>
                <a:gd name="T63" fmla="*/ 8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1" h="234">
                  <a:moveTo>
                    <a:pt x="215" y="19"/>
                  </a:moveTo>
                  <a:cubicBezTo>
                    <a:pt x="203" y="7"/>
                    <a:pt x="187" y="0"/>
                    <a:pt x="172" y="0"/>
                  </a:cubicBezTo>
                  <a:cubicBezTo>
                    <a:pt x="159" y="0"/>
                    <a:pt x="146" y="5"/>
                    <a:pt x="138" y="14"/>
                  </a:cubicBezTo>
                  <a:cubicBezTo>
                    <a:pt x="102" y="50"/>
                    <a:pt x="102" y="50"/>
                    <a:pt x="102" y="50"/>
                  </a:cubicBezTo>
                  <a:cubicBezTo>
                    <a:pt x="102" y="50"/>
                    <a:pt x="102" y="50"/>
                    <a:pt x="102" y="50"/>
                  </a:cubicBezTo>
                  <a:cubicBezTo>
                    <a:pt x="102" y="50"/>
                    <a:pt x="102" y="50"/>
                    <a:pt x="102" y="50"/>
                  </a:cubicBezTo>
                  <a:cubicBezTo>
                    <a:pt x="102" y="50"/>
                    <a:pt x="102" y="50"/>
                    <a:pt x="102" y="50"/>
                  </a:cubicBezTo>
                  <a:cubicBezTo>
                    <a:pt x="26" y="126"/>
                    <a:pt x="26" y="126"/>
                    <a:pt x="26" y="126"/>
                  </a:cubicBezTo>
                  <a:cubicBezTo>
                    <a:pt x="23" y="130"/>
                    <a:pt x="20" y="134"/>
                    <a:pt x="19" y="139"/>
                  </a:cubicBezTo>
                  <a:cubicBezTo>
                    <a:pt x="2" y="201"/>
                    <a:pt x="2" y="201"/>
                    <a:pt x="2" y="201"/>
                  </a:cubicBezTo>
                  <a:cubicBezTo>
                    <a:pt x="2" y="201"/>
                    <a:pt x="0" y="206"/>
                    <a:pt x="0" y="209"/>
                  </a:cubicBezTo>
                  <a:cubicBezTo>
                    <a:pt x="0" y="223"/>
                    <a:pt x="12" y="234"/>
                    <a:pt x="26" y="234"/>
                  </a:cubicBezTo>
                  <a:cubicBezTo>
                    <a:pt x="29" y="234"/>
                    <a:pt x="34" y="233"/>
                    <a:pt x="34" y="233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101" y="215"/>
                    <a:pt x="105" y="213"/>
                    <a:pt x="109" y="209"/>
                  </a:cubicBezTo>
                  <a:cubicBezTo>
                    <a:pt x="220" y="97"/>
                    <a:pt x="220" y="97"/>
                    <a:pt x="220" y="97"/>
                  </a:cubicBezTo>
                  <a:cubicBezTo>
                    <a:pt x="241" y="76"/>
                    <a:pt x="238" y="42"/>
                    <a:pt x="215" y="19"/>
                  </a:cubicBezTo>
                  <a:close/>
                  <a:moveTo>
                    <a:pt x="117" y="174"/>
                  </a:moveTo>
                  <a:cubicBezTo>
                    <a:pt x="117" y="168"/>
                    <a:pt x="115" y="161"/>
                    <a:pt x="112" y="155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5" y="99"/>
                    <a:pt x="183" y="113"/>
                    <a:pt x="174" y="123"/>
                  </a:cubicBezTo>
                  <a:cubicBezTo>
                    <a:pt x="174" y="123"/>
                    <a:pt x="174" y="123"/>
                    <a:pt x="174" y="123"/>
                  </a:cubicBezTo>
                  <a:cubicBezTo>
                    <a:pt x="174" y="123"/>
                    <a:pt x="174" y="123"/>
                    <a:pt x="174" y="123"/>
                  </a:cubicBezTo>
                  <a:cubicBezTo>
                    <a:pt x="117" y="180"/>
                    <a:pt x="117" y="180"/>
                    <a:pt x="117" y="180"/>
                  </a:cubicBezTo>
                  <a:cubicBezTo>
                    <a:pt x="117" y="178"/>
                    <a:pt x="118" y="176"/>
                    <a:pt x="117" y="174"/>
                  </a:cubicBezTo>
                  <a:close/>
                  <a:moveTo>
                    <a:pt x="108" y="148"/>
                  </a:moveTo>
                  <a:cubicBezTo>
                    <a:pt x="106" y="144"/>
                    <a:pt x="103" y="140"/>
                    <a:pt x="99" y="136"/>
                  </a:cubicBezTo>
                  <a:cubicBezTo>
                    <a:pt x="94" y="131"/>
                    <a:pt x="89" y="128"/>
                    <a:pt x="84" y="125"/>
                  </a:cubicBezTo>
                  <a:cubicBezTo>
                    <a:pt x="154" y="55"/>
                    <a:pt x="154" y="55"/>
                    <a:pt x="154" y="55"/>
                  </a:cubicBezTo>
                  <a:cubicBezTo>
                    <a:pt x="159" y="58"/>
                    <a:pt x="164" y="61"/>
                    <a:pt x="169" y="66"/>
                  </a:cubicBezTo>
                  <a:cubicBezTo>
                    <a:pt x="173" y="70"/>
                    <a:pt x="176" y="74"/>
                    <a:pt x="178" y="79"/>
                  </a:cubicBezTo>
                  <a:lnTo>
                    <a:pt x="108" y="148"/>
                  </a:lnTo>
                  <a:close/>
                  <a:moveTo>
                    <a:pt x="77" y="121"/>
                  </a:moveTo>
                  <a:cubicBezTo>
                    <a:pt x="70" y="119"/>
                    <a:pt x="63" y="117"/>
                    <a:pt x="56" y="117"/>
                  </a:cubicBezTo>
                  <a:cubicBezTo>
                    <a:pt x="112" y="60"/>
                    <a:pt x="112" y="60"/>
                    <a:pt x="112" y="60"/>
                  </a:cubicBezTo>
                  <a:cubicBezTo>
                    <a:pt x="121" y="52"/>
                    <a:pt x="133" y="50"/>
                    <a:pt x="146" y="53"/>
                  </a:cubicBezTo>
                  <a:lnTo>
                    <a:pt x="77" y="121"/>
                  </a:lnTo>
                  <a:close/>
                  <a:moveTo>
                    <a:pt x="31" y="219"/>
                  </a:moveTo>
                  <a:cubicBezTo>
                    <a:pt x="30" y="219"/>
                    <a:pt x="28" y="219"/>
                    <a:pt x="26" y="220"/>
                  </a:cubicBezTo>
                  <a:cubicBezTo>
                    <a:pt x="20" y="219"/>
                    <a:pt x="15" y="215"/>
                    <a:pt x="15" y="209"/>
                  </a:cubicBezTo>
                  <a:cubicBezTo>
                    <a:pt x="15" y="207"/>
                    <a:pt x="16" y="205"/>
                    <a:pt x="16" y="204"/>
                  </a:cubicBezTo>
                  <a:cubicBezTo>
                    <a:pt x="23" y="177"/>
                    <a:pt x="23" y="177"/>
                    <a:pt x="23" y="177"/>
                  </a:cubicBezTo>
                  <a:cubicBezTo>
                    <a:pt x="32" y="176"/>
                    <a:pt x="41" y="180"/>
                    <a:pt x="48" y="187"/>
                  </a:cubicBezTo>
                  <a:cubicBezTo>
                    <a:pt x="55" y="194"/>
                    <a:pt x="58" y="203"/>
                    <a:pt x="58" y="211"/>
                  </a:cubicBezTo>
                  <a:lnTo>
                    <a:pt x="31" y="219"/>
                  </a:lnTo>
                  <a:close/>
                  <a:moveTo>
                    <a:pt x="65" y="210"/>
                  </a:moveTo>
                  <a:cubicBezTo>
                    <a:pt x="65" y="200"/>
                    <a:pt x="61" y="190"/>
                    <a:pt x="53" y="182"/>
                  </a:cubicBezTo>
                  <a:cubicBezTo>
                    <a:pt x="45" y="174"/>
                    <a:pt x="35" y="170"/>
                    <a:pt x="26" y="169"/>
                  </a:cubicBezTo>
                  <a:cubicBezTo>
                    <a:pt x="33" y="143"/>
                    <a:pt x="33" y="143"/>
                    <a:pt x="33" y="143"/>
                  </a:cubicBezTo>
                  <a:cubicBezTo>
                    <a:pt x="33" y="141"/>
                    <a:pt x="34" y="139"/>
                    <a:pt x="36" y="138"/>
                  </a:cubicBezTo>
                  <a:cubicBezTo>
                    <a:pt x="50" y="127"/>
                    <a:pt x="73" y="130"/>
                    <a:pt x="88" y="146"/>
                  </a:cubicBezTo>
                  <a:cubicBezTo>
                    <a:pt x="105" y="163"/>
                    <a:pt x="108" y="187"/>
                    <a:pt x="95" y="201"/>
                  </a:cubicBezTo>
                  <a:cubicBezTo>
                    <a:pt x="94" y="202"/>
                    <a:pt x="93" y="202"/>
                    <a:pt x="92" y="202"/>
                  </a:cubicBezTo>
                  <a:lnTo>
                    <a:pt x="65" y="210"/>
                  </a:lnTo>
                  <a:close/>
                  <a:moveTo>
                    <a:pt x="210" y="86"/>
                  </a:moveTo>
                  <a:cubicBezTo>
                    <a:pt x="198" y="99"/>
                    <a:pt x="198" y="99"/>
                    <a:pt x="198" y="99"/>
                  </a:cubicBezTo>
                  <a:cubicBezTo>
                    <a:pt x="198" y="97"/>
                    <a:pt x="198" y="96"/>
                    <a:pt x="198" y="94"/>
                  </a:cubicBezTo>
                  <a:cubicBezTo>
                    <a:pt x="196" y="80"/>
                    <a:pt x="190" y="66"/>
                    <a:pt x="179" y="55"/>
                  </a:cubicBezTo>
                  <a:cubicBezTo>
                    <a:pt x="167" y="44"/>
                    <a:pt x="151" y="37"/>
                    <a:pt x="136" y="37"/>
                  </a:cubicBezTo>
                  <a:cubicBezTo>
                    <a:pt x="148" y="24"/>
                    <a:pt x="148" y="24"/>
                    <a:pt x="148" y="24"/>
                  </a:cubicBezTo>
                  <a:cubicBezTo>
                    <a:pt x="154" y="18"/>
                    <a:pt x="162" y="15"/>
                    <a:pt x="172" y="15"/>
                  </a:cubicBezTo>
                  <a:cubicBezTo>
                    <a:pt x="183" y="15"/>
                    <a:pt x="196" y="20"/>
                    <a:pt x="205" y="30"/>
                  </a:cubicBezTo>
                  <a:cubicBezTo>
                    <a:pt x="214" y="38"/>
                    <a:pt x="219" y="49"/>
                    <a:pt x="219" y="60"/>
                  </a:cubicBezTo>
                  <a:cubicBezTo>
                    <a:pt x="220" y="70"/>
                    <a:pt x="217" y="80"/>
                    <a:pt x="210" y="8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4" name="Group 90"/>
            <p:cNvGrpSpPr/>
            <p:nvPr/>
          </p:nvGrpSpPr>
          <p:grpSpPr>
            <a:xfrm>
              <a:off x="1915766" y="1553573"/>
              <a:ext cx="270001" cy="243000"/>
              <a:chOff x="1511296" y="730196"/>
              <a:chExt cx="256867" cy="216138"/>
            </a:xfrm>
            <a:solidFill>
              <a:schemeClr val="accent2"/>
            </a:solidFill>
          </p:grpSpPr>
          <p:sp>
            <p:nvSpPr>
              <p:cNvPr id="65" name="Freeform: Shape 91"/>
              <p:cNvSpPr/>
              <p:nvPr/>
            </p:nvSpPr>
            <p:spPr bwMode="auto">
              <a:xfrm>
                <a:off x="1575166" y="786197"/>
                <a:ext cx="128202" cy="128202"/>
              </a:xfrm>
              <a:custGeom>
                <a:avLst/>
                <a:gdLst>
                  <a:gd name="T0" fmla="*/ 59 w 117"/>
                  <a:gd name="T1" fmla="*/ 0 h 117"/>
                  <a:gd name="T2" fmla="*/ 0 w 117"/>
                  <a:gd name="T3" fmla="*/ 58 h 117"/>
                  <a:gd name="T4" fmla="*/ 59 w 117"/>
                  <a:gd name="T5" fmla="*/ 117 h 117"/>
                  <a:gd name="T6" fmla="*/ 117 w 117"/>
                  <a:gd name="T7" fmla="*/ 58 h 117"/>
                  <a:gd name="T8" fmla="*/ 59 w 117"/>
                  <a:gd name="T9" fmla="*/ 0 h 117"/>
                  <a:gd name="T10" fmla="*/ 92 w 117"/>
                  <a:gd name="T11" fmla="*/ 87 h 117"/>
                  <a:gd name="T12" fmla="*/ 30 w 117"/>
                  <a:gd name="T13" fmla="*/ 92 h 117"/>
                  <a:gd name="T14" fmla="*/ 25 w 117"/>
                  <a:gd name="T15" fmla="*/ 30 h 117"/>
                  <a:gd name="T16" fmla="*/ 87 w 117"/>
                  <a:gd name="T17" fmla="*/ 25 h 117"/>
                  <a:gd name="T18" fmla="*/ 92 w 117"/>
                  <a:gd name="T19" fmla="*/ 8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7" h="117">
                    <a:moveTo>
                      <a:pt x="59" y="0"/>
                    </a:moveTo>
                    <a:cubicBezTo>
                      <a:pt x="26" y="0"/>
                      <a:pt x="0" y="26"/>
                      <a:pt x="0" y="58"/>
                    </a:cubicBezTo>
                    <a:cubicBezTo>
                      <a:pt x="0" y="91"/>
                      <a:pt x="26" y="117"/>
                      <a:pt x="59" y="117"/>
                    </a:cubicBezTo>
                    <a:cubicBezTo>
                      <a:pt x="91" y="117"/>
                      <a:pt x="117" y="91"/>
                      <a:pt x="117" y="58"/>
                    </a:cubicBezTo>
                    <a:cubicBezTo>
                      <a:pt x="117" y="26"/>
                      <a:pt x="91" y="0"/>
                      <a:pt x="59" y="0"/>
                    </a:cubicBezTo>
                    <a:close/>
                    <a:moveTo>
                      <a:pt x="92" y="87"/>
                    </a:moveTo>
                    <a:cubicBezTo>
                      <a:pt x="76" y="105"/>
                      <a:pt x="49" y="107"/>
                      <a:pt x="30" y="92"/>
                    </a:cubicBezTo>
                    <a:cubicBezTo>
                      <a:pt x="12" y="76"/>
                      <a:pt x="10" y="48"/>
                      <a:pt x="25" y="30"/>
                    </a:cubicBezTo>
                    <a:cubicBezTo>
                      <a:pt x="41" y="12"/>
                      <a:pt x="69" y="9"/>
                      <a:pt x="87" y="25"/>
                    </a:cubicBezTo>
                    <a:cubicBezTo>
                      <a:pt x="106" y="41"/>
                      <a:pt x="108" y="69"/>
                      <a:pt x="92" y="8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Freeform: Shape 92"/>
              <p:cNvSpPr/>
              <p:nvPr/>
            </p:nvSpPr>
            <p:spPr bwMode="auto">
              <a:xfrm>
                <a:off x="1608026" y="818132"/>
                <a:ext cx="35175" cy="36100"/>
              </a:xfrm>
              <a:custGeom>
                <a:avLst/>
                <a:gdLst>
                  <a:gd name="T0" fmla="*/ 29 w 32"/>
                  <a:gd name="T1" fmla="*/ 0 h 33"/>
                  <a:gd name="T2" fmla="*/ 0 w 32"/>
                  <a:gd name="T3" fmla="*/ 29 h 33"/>
                  <a:gd name="T4" fmla="*/ 0 w 32"/>
                  <a:gd name="T5" fmla="*/ 29 h 33"/>
                  <a:gd name="T6" fmla="*/ 3 w 32"/>
                  <a:gd name="T7" fmla="*/ 33 h 33"/>
                  <a:gd name="T8" fmla="*/ 7 w 32"/>
                  <a:gd name="T9" fmla="*/ 29 h 33"/>
                  <a:gd name="T10" fmla="*/ 7 w 32"/>
                  <a:gd name="T11" fmla="*/ 29 h 33"/>
                  <a:gd name="T12" fmla="*/ 29 w 32"/>
                  <a:gd name="T13" fmla="*/ 8 h 33"/>
                  <a:gd name="T14" fmla="*/ 32 w 32"/>
                  <a:gd name="T15" fmla="*/ 4 h 33"/>
                  <a:gd name="T16" fmla="*/ 29 w 32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33">
                    <a:moveTo>
                      <a:pt x="29" y="0"/>
                    </a:moveTo>
                    <a:cubicBezTo>
                      <a:pt x="13" y="0"/>
                      <a:pt x="0" y="13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31"/>
                      <a:pt x="1" y="33"/>
                      <a:pt x="3" y="33"/>
                    </a:cubicBezTo>
                    <a:cubicBezTo>
                      <a:pt x="5" y="33"/>
                      <a:pt x="7" y="31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7" y="17"/>
                      <a:pt x="17" y="8"/>
                      <a:pt x="29" y="8"/>
                    </a:cubicBezTo>
                    <a:cubicBezTo>
                      <a:pt x="31" y="8"/>
                      <a:pt x="32" y="6"/>
                      <a:pt x="32" y="4"/>
                    </a:cubicBezTo>
                    <a:cubicBezTo>
                      <a:pt x="32" y="2"/>
                      <a:pt x="31" y="0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: Shape 93"/>
              <p:cNvSpPr/>
              <p:nvPr/>
            </p:nvSpPr>
            <p:spPr bwMode="auto">
              <a:xfrm>
                <a:off x="1511296" y="730196"/>
                <a:ext cx="256867" cy="216138"/>
              </a:xfrm>
              <a:custGeom>
                <a:avLst/>
                <a:gdLst>
                  <a:gd name="T0" fmla="*/ 215 w 234"/>
                  <a:gd name="T1" fmla="*/ 44 h 197"/>
                  <a:gd name="T2" fmla="*/ 184 w 234"/>
                  <a:gd name="T3" fmla="*/ 39 h 197"/>
                  <a:gd name="T4" fmla="*/ 174 w 234"/>
                  <a:gd name="T5" fmla="*/ 14 h 197"/>
                  <a:gd name="T6" fmla="*/ 153 w 234"/>
                  <a:gd name="T7" fmla="*/ 0 h 197"/>
                  <a:gd name="T8" fmla="*/ 80 w 234"/>
                  <a:gd name="T9" fmla="*/ 0 h 197"/>
                  <a:gd name="T10" fmla="*/ 60 w 234"/>
                  <a:gd name="T11" fmla="*/ 14 h 197"/>
                  <a:gd name="T12" fmla="*/ 50 w 234"/>
                  <a:gd name="T13" fmla="*/ 39 h 197"/>
                  <a:gd name="T14" fmla="*/ 18 w 234"/>
                  <a:gd name="T15" fmla="*/ 44 h 197"/>
                  <a:gd name="T16" fmla="*/ 0 w 234"/>
                  <a:gd name="T17" fmla="*/ 66 h 197"/>
                  <a:gd name="T18" fmla="*/ 0 w 234"/>
                  <a:gd name="T19" fmla="*/ 175 h 197"/>
                  <a:gd name="T20" fmla="*/ 22 w 234"/>
                  <a:gd name="T21" fmla="*/ 197 h 197"/>
                  <a:gd name="T22" fmla="*/ 212 w 234"/>
                  <a:gd name="T23" fmla="*/ 197 h 197"/>
                  <a:gd name="T24" fmla="*/ 234 w 234"/>
                  <a:gd name="T25" fmla="*/ 175 h 197"/>
                  <a:gd name="T26" fmla="*/ 234 w 234"/>
                  <a:gd name="T27" fmla="*/ 66 h 197"/>
                  <a:gd name="T28" fmla="*/ 215 w 234"/>
                  <a:gd name="T29" fmla="*/ 44 h 197"/>
                  <a:gd name="T30" fmla="*/ 219 w 234"/>
                  <a:gd name="T31" fmla="*/ 175 h 197"/>
                  <a:gd name="T32" fmla="*/ 212 w 234"/>
                  <a:gd name="T33" fmla="*/ 182 h 197"/>
                  <a:gd name="T34" fmla="*/ 22 w 234"/>
                  <a:gd name="T35" fmla="*/ 182 h 197"/>
                  <a:gd name="T36" fmla="*/ 14 w 234"/>
                  <a:gd name="T37" fmla="*/ 175 h 197"/>
                  <a:gd name="T38" fmla="*/ 14 w 234"/>
                  <a:gd name="T39" fmla="*/ 66 h 197"/>
                  <a:gd name="T40" fmla="*/ 21 w 234"/>
                  <a:gd name="T41" fmla="*/ 58 h 197"/>
                  <a:gd name="T42" fmla="*/ 60 w 234"/>
                  <a:gd name="T43" fmla="*/ 52 h 197"/>
                  <a:gd name="T44" fmla="*/ 73 w 234"/>
                  <a:gd name="T45" fmla="*/ 19 h 197"/>
                  <a:gd name="T46" fmla="*/ 80 w 234"/>
                  <a:gd name="T47" fmla="*/ 15 h 197"/>
                  <a:gd name="T48" fmla="*/ 153 w 234"/>
                  <a:gd name="T49" fmla="*/ 15 h 197"/>
                  <a:gd name="T50" fmla="*/ 160 w 234"/>
                  <a:gd name="T51" fmla="*/ 19 h 197"/>
                  <a:gd name="T52" fmla="*/ 173 w 234"/>
                  <a:gd name="T53" fmla="*/ 52 h 197"/>
                  <a:gd name="T54" fmla="*/ 213 w 234"/>
                  <a:gd name="T55" fmla="*/ 58 h 197"/>
                  <a:gd name="T56" fmla="*/ 219 w 234"/>
                  <a:gd name="T57" fmla="*/ 66 h 197"/>
                  <a:gd name="T58" fmla="*/ 219 w 234"/>
                  <a:gd name="T59" fmla="*/ 175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4" h="197">
                    <a:moveTo>
                      <a:pt x="215" y="44"/>
                    </a:moveTo>
                    <a:cubicBezTo>
                      <a:pt x="184" y="39"/>
                      <a:pt x="184" y="39"/>
                      <a:pt x="184" y="39"/>
                    </a:cubicBezTo>
                    <a:cubicBezTo>
                      <a:pt x="174" y="14"/>
                      <a:pt x="174" y="14"/>
                      <a:pt x="174" y="14"/>
                    </a:cubicBezTo>
                    <a:cubicBezTo>
                      <a:pt x="170" y="5"/>
                      <a:pt x="162" y="0"/>
                      <a:pt x="153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1" y="0"/>
                      <a:pt x="63" y="5"/>
                      <a:pt x="60" y="14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8" y="46"/>
                      <a:pt x="0" y="55"/>
                      <a:pt x="0" y="66"/>
                    </a:cubicBezTo>
                    <a:cubicBezTo>
                      <a:pt x="0" y="175"/>
                      <a:pt x="0" y="175"/>
                      <a:pt x="0" y="175"/>
                    </a:cubicBezTo>
                    <a:cubicBezTo>
                      <a:pt x="0" y="187"/>
                      <a:pt x="10" y="197"/>
                      <a:pt x="22" y="197"/>
                    </a:cubicBezTo>
                    <a:cubicBezTo>
                      <a:pt x="212" y="197"/>
                      <a:pt x="212" y="197"/>
                      <a:pt x="212" y="197"/>
                    </a:cubicBezTo>
                    <a:cubicBezTo>
                      <a:pt x="224" y="197"/>
                      <a:pt x="234" y="187"/>
                      <a:pt x="234" y="175"/>
                    </a:cubicBezTo>
                    <a:cubicBezTo>
                      <a:pt x="234" y="66"/>
                      <a:pt x="234" y="66"/>
                      <a:pt x="234" y="66"/>
                    </a:cubicBezTo>
                    <a:cubicBezTo>
                      <a:pt x="234" y="55"/>
                      <a:pt x="226" y="46"/>
                      <a:pt x="215" y="44"/>
                    </a:cubicBezTo>
                    <a:close/>
                    <a:moveTo>
                      <a:pt x="219" y="175"/>
                    </a:moveTo>
                    <a:cubicBezTo>
                      <a:pt x="219" y="179"/>
                      <a:pt x="216" y="182"/>
                      <a:pt x="212" y="182"/>
                    </a:cubicBezTo>
                    <a:cubicBezTo>
                      <a:pt x="22" y="182"/>
                      <a:pt x="22" y="182"/>
                      <a:pt x="22" y="182"/>
                    </a:cubicBezTo>
                    <a:cubicBezTo>
                      <a:pt x="18" y="182"/>
                      <a:pt x="14" y="179"/>
                      <a:pt x="14" y="175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2"/>
                      <a:pt x="17" y="59"/>
                      <a:pt x="21" y="58"/>
                    </a:cubicBezTo>
                    <a:cubicBezTo>
                      <a:pt x="60" y="52"/>
                      <a:pt x="60" y="52"/>
                      <a:pt x="60" y="52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5" y="16"/>
                      <a:pt x="77" y="15"/>
                      <a:pt x="80" y="15"/>
                    </a:cubicBezTo>
                    <a:cubicBezTo>
                      <a:pt x="153" y="15"/>
                      <a:pt x="153" y="15"/>
                      <a:pt x="153" y="15"/>
                    </a:cubicBezTo>
                    <a:cubicBezTo>
                      <a:pt x="156" y="15"/>
                      <a:pt x="159" y="16"/>
                      <a:pt x="160" y="19"/>
                    </a:cubicBezTo>
                    <a:cubicBezTo>
                      <a:pt x="173" y="52"/>
                      <a:pt x="173" y="52"/>
                      <a:pt x="173" y="52"/>
                    </a:cubicBezTo>
                    <a:cubicBezTo>
                      <a:pt x="213" y="58"/>
                      <a:pt x="213" y="58"/>
                      <a:pt x="213" y="58"/>
                    </a:cubicBezTo>
                    <a:cubicBezTo>
                      <a:pt x="216" y="59"/>
                      <a:pt x="219" y="62"/>
                      <a:pt x="219" y="66"/>
                    </a:cubicBezTo>
                    <a:lnTo>
                      <a:pt x="219" y="1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79" name="Group 4"/>
          <p:cNvGrpSpPr/>
          <p:nvPr/>
        </p:nvGrpSpPr>
        <p:grpSpPr>
          <a:xfrm>
            <a:off x="2627784" y="2086497"/>
            <a:ext cx="5373597" cy="989309"/>
            <a:chOff x="3503711" y="1376506"/>
            <a:chExt cx="7164797" cy="1319079"/>
          </a:xfrm>
        </p:grpSpPr>
        <p:sp>
          <p:nvSpPr>
            <p:cNvPr id="80" name="TextBox 108"/>
            <p:cNvSpPr txBox="1"/>
            <p:nvPr/>
          </p:nvSpPr>
          <p:spPr>
            <a:xfrm>
              <a:off x="3503711" y="1864588"/>
              <a:ext cx="7164797" cy="83099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点击输入替换内容点击输入替换内容点击输入替换内容</a:t>
              </a:r>
              <a:endParaRPr lang="en-US" altLang="zh-CN" sz="105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点击输入替换内容点击输入替换内容点击输入替换内容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81" name="Rectangle 2"/>
            <p:cNvSpPr/>
            <p:nvPr/>
          </p:nvSpPr>
          <p:spPr>
            <a:xfrm>
              <a:off x="3503711" y="1376506"/>
              <a:ext cx="1846659" cy="553998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/>
          <p:nvPr/>
        </p:nvSpPr>
        <p:spPr>
          <a:xfrm>
            <a:off x="395536" y="198582"/>
            <a:ext cx="176006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1" name="Group 8"/>
          <p:cNvGrpSpPr/>
          <p:nvPr/>
        </p:nvGrpSpPr>
        <p:grpSpPr>
          <a:xfrm>
            <a:off x="5147161" y="1085480"/>
            <a:ext cx="3745317" cy="1694524"/>
            <a:chOff x="6506308" y="1672786"/>
            <a:chExt cx="4994030" cy="2153626"/>
          </a:xfrm>
        </p:grpSpPr>
        <p:sp>
          <p:nvSpPr>
            <p:cNvPr id="23" name="Rectangle 5"/>
            <p:cNvSpPr/>
            <p:nvPr/>
          </p:nvSpPr>
          <p:spPr>
            <a:xfrm>
              <a:off x="6506308" y="1672786"/>
              <a:ext cx="4994030" cy="21536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Oval 10"/>
            <p:cNvSpPr/>
            <p:nvPr/>
          </p:nvSpPr>
          <p:spPr>
            <a:xfrm>
              <a:off x="6795474" y="2292399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16"/>
            <p:cNvSpPr>
              <a:spLocks noEditPoints="1"/>
            </p:cNvSpPr>
            <p:nvPr/>
          </p:nvSpPr>
          <p:spPr bwMode="auto">
            <a:xfrm>
              <a:off x="7028449" y="2564932"/>
              <a:ext cx="448449" cy="362576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3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7" name="Group 18"/>
            <p:cNvGrpSpPr/>
            <p:nvPr/>
          </p:nvGrpSpPr>
          <p:grpSpPr>
            <a:xfrm>
              <a:off x="7909753" y="2258261"/>
              <a:ext cx="3286062" cy="705104"/>
              <a:chOff x="7999040" y="2380266"/>
              <a:chExt cx="3286062" cy="705104"/>
            </a:xfrm>
          </p:grpSpPr>
          <p:sp>
            <p:nvSpPr>
              <p:cNvPr id="28" name="TextBox 15"/>
              <p:cNvSpPr txBox="1"/>
              <p:nvPr/>
            </p:nvSpPr>
            <p:spPr>
              <a:xfrm>
                <a:off x="7999040" y="2380266"/>
                <a:ext cx="1361892" cy="2225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endParaRPr lang="en-US" sz="11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9" name="Rectangle 17"/>
              <p:cNvSpPr/>
              <p:nvPr/>
            </p:nvSpPr>
            <p:spPr>
              <a:xfrm>
                <a:off x="7999040" y="2709852"/>
                <a:ext cx="3286062" cy="375518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1"/>
                    </a:solidFill>
                  </a:rPr>
                  <a:t>点击输入替换内容</a:t>
                </a:r>
                <a:endParaRPr lang="en-US" altLang="zh-CN" sz="800" dirty="0">
                  <a:solidFill>
                    <a:schemeClr val="bg1"/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1"/>
                    </a:solidFill>
                  </a:rPr>
                  <a:t>点击输入替换内容</a:t>
                </a:r>
                <a:endParaRPr lang="zh-CN" altLang="en-US" sz="8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Group 9"/>
          <p:cNvGrpSpPr/>
          <p:nvPr/>
        </p:nvGrpSpPr>
        <p:grpSpPr>
          <a:xfrm>
            <a:off x="5147162" y="2869778"/>
            <a:ext cx="1805249" cy="1804213"/>
            <a:chOff x="6506309" y="3938954"/>
            <a:chExt cx="2407131" cy="2293034"/>
          </a:xfrm>
        </p:grpSpPr>
        <p:sp>
          <p:nvSpPr>
            <p:cNvPr id="31" name="Rectangle 6"/>
            <p:cNvSpPr/>
            <p:nvPr/>
          </p:nvSpPr>
          <p:spPr>
            <a:xfrm>
              <a:off x="6506309" y="3938954"/>
              <a:ext cx="2407131" cy="22930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2" name="Group 21"/>
            <p:cNvGrpSpPr/>
            <p:nvPr/>
          </p:nvGrpSpPr>
          <p:grpSpPr>
            <a:xfrm>
              <a:off x="6632598" y="4509710"/>
              <a:ext cx="2154554" cy="1010517"/>
              <a:chOff x="6632598" y="4543399"/>
              <a:chExt cx="2154554" cy="1010517"/>
            </a:xfrm>
          </p:grpSpPr>
          <p:sp>
            <p:nvSpPr>
              <p:cNvPr id="33" name="TextBox 19"/>
              <p:cNvSpPr txBox="1"/>
              <p:nvPr/>
            </p:nvSpPr>
            <p:spPr>
              <a:xfrm>
                <a:off x="6632598" y="4543399"/>
                <a:ext cx="2154554" cy="3520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endPara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TextBox 20"/>
              <p:cNvSpPr txBox="1"/>
              <p:nvPr/>
            </p:nvSpPr>
            <p:spPr>
              <a:xfrm>
                <a:off x="6948939" y="4771590"/>
                <a:ext cx="1521867" cy="7823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40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2019</a:t>
                </a:r>
              </a:p>
            </p:txBody>
          </p:sp>
        </p:grpSp>
      </p:grpSp>
      <p:grpSp>
        <p:nvGrpSpPr>
          <p:cNvPr id="35" name="Group 11"/>
          <p:cNvGrpSpPr/>
          <p:nvPr/>
        </p:nvGrpSpPr>
        <p:grpSpPr>
          <a:xfrm>
            <a:off x="7043848" y="2869778"/>
            <a:ext cx="1848632" cy="1804213"/>
            <a:chOff x="9035362" y="3938954"/>
            <a:chExt cx="2464978" cy="2293034"/>
          </a:xfrm>
        </p:grpSpPr>
        <p:sp>
          <p:nvSpPr>
            <p:cNvPr id="36" name="Rectangle 7"/>
            <p:cNvSpPr/>
            <p:nvPr/>
          </p:nvSpPr>
          <p:spPr>
            <a:xfrm>
              <a:off x="9035362" y="3938954"/>
              <a:ext cx="2464978" cy="22930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7" name="Group 25"/>
            <p:cNvGrpSpPr/>
            <p:nvPr/>
          </p:nvGrpSpPr>
          <p:grpSpPr>
            <a:xfrm>
              <a:off x="9190575" y="4509710"/>
              <a:ext cx="2154555" cy="1020297"/>
              <a:chOff x="6632599" y="4543399"/>
              <a:chExt cx="2154555" cy="1020297"/>
            </a:xfrm>
          </p:grpSpPr>
          <p:sp>
            <p:nvSpPr>
              <p:cNvPr id="38" name="TextBox 26"/>
              <p:cNvSpPr txBox="1"/>
              <p:nvPr/>
            </p:nvSpPr>
            <p:spPr>
              <a:xfrm>
                <a:off x="6632599" y="4543399"/>
                <a:ext cx="2154555" cy="3520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endPara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TextBox 27"/>
              <p:cNvSpPr txBox="1"/>
              <p:nvPr/>
            </p:nvSpPr>
            <p:spPr>
              <a:xfrm>
                <a:off x="7017529" y="4771590"/>
                <a:ext cx="1384690" cy="7921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40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65%</a:t>
                </a:r>
              </a:p>
            </p:txBody>
          </p:sp>
        </p:grpSp>
      </p:grpSp>
      <p:sp>
        <p:nvSpPr>
          <p:cNvPr id="40" name="Rectangle 22"/>
          <p:cNvSpPr/>
          <p:nvPr/>
        </p:nvSpPr>
        <p:spPr>
          <a:xfrm>
            <a:off x="267447" y="1086704"/>
            <a:ext cx="4788281" cy="3587287"/>
          </a:xfrm>
          <a:prstGeom prst="rect">
            <a:avLst/>
          </a:prstGeom>
          <a:blipFill dpi="0" rotWithShape="1">
            <a:blip r:embed="rId4"/>
            <a:srcRect/>
            <a:stretch>
              <a:fillRect l="-6226" r="-619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组合 72"/>
          <p:cNvGrpSpPr/>
          <p:nvPr/>
        </p:nvGrpSpPr>
        <p:grpSpPr>
          <a:xfrm>
            <a:off x="922929" y="3178387"/>
            <a:ext cx="2006144" cy="608713"/>
            <a:chOff x="922929" y="3178387"/>
            <a:chExt cx="2006144" cy="608713"/>
          </a:xfrm>
        </p:grpSpPr>
        <p:grpSp>
          <p:nvGrpSpPr>
            <p:cNvPr id="10" name="Group 8"/>
            <p:cNvGrpSpPr/>
            <p:nvPr/>
          </p:nvGrpSpPr>
          <p:grpSpPr>
            <a:xfrm>
              <a:off x="1319614" y="3178387"/>
              <a:ext cx="1609459" cy="608713"/>
              <a:chOff x="2160509" y="5328629"/>
              <a:chExt cx="2145945" cy="811617"/>
            </a:xfrm>
          </p:grpSpPr>
          <p:sp>
            <p:nvSpPr>
              <p:cNvPr id="63" name="TextBox 61"/>
              <p:cNvSpPr txBox="1"/>
              <p:nvPr/>
            </p:nvSpPr>
            <p:spPr>
              <a:xfrm>
                <a:off x="2160509" y="5328629"/>
                <a:ext cx="800218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600"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64" name="Rectangle 62"/>
              <p:cNvSpPr/>
              <p:nvPr/>
            </p:nvSpPr>
            <p:spPr>
              <a:xfrm>
                <a:off x="2160509" y="5586249"/>
                <a:ext cx="2145945" cy="553997"/>
              </a:xfrm>
              <a:prstGeom prst="rect">
                <a:avLst/>
              </a:prstGeom>
            </p:spPr>
            <p:txBody>
              <a:bodyPr wrap="square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10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10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1" name="Freeform: Shape 9"/>
            <p:cNvSpPr/>
            <p:nvPr/>
          </p:nvSpPr>
          <p:spPr bwMode="auto">
            <a:xfrm>
              <a:off x="922929" y="3325969"/>
              <a:ext cx="358636" cy="359861"/>
            </a:xfrm>
            <a:custGeom>
              <a:avLst/>
              <a:gdLst>
                <a:gd name="T0" fmla="*/ 0 w 124"/>
                <a:gd name="T1" fmla="*/ 62 h 124"/>
                <a:gd name="T2" fmla="*/ 124 w 124"/>
                <a:gd name="T3" fmla="*/ 62 h 124"/>
                <a:gd name="T4" fmla="*/ 116 w 124"/>
                <a:gd name="T5" fmla="*/ 60 h 124"/>
                <a:gd name="T6" fmla="*/ 87 w 124"/>
                <a:gd name="T7" fmla="*/ 35 h 124"/>
                <a:gd name="T8" fmla="*/ 116 w 124"/>
                <a:gd name="T9" fmla="*/ 60 h 124"/>
                <a:gd name="T10" fmla="*/ 43 w 124"/>
                <a:gd name="T11" fmla="*/ 95 h 124"/>
                <a:gd name="T12" fmla="*/ 60 w 124"/>
                <a:gd name="T13" fmla="*/ 116 h 124"/>
                <a:gd name="T14" fmla="*/ 64 w 124"/>
                <a:gd name="T15" fmla="*/ 8 h 124"/>
                <a:gd name="T16" fmla="*/ 64 w 124"/>
                <a:gd name="T17" fmla="*/ 36 h 124"/>
                <a:gd name="T18" fmla="*/ 64 w 124"/>
                <a:gd name="T19" fmla="*/ 8 h 124"/>
                <a:gd name="T20" fmla="*/ 100 w 124"/>
                <a:gd name="T21" fmla="*/ 23 h 124"/>
                <a:gd name="T22" fmla="*/ 71 w 124"/>
                <a:gd name="T23" fmla="*/ 9 h 124"/>
                <a:gd name="T24" fmla="*/ 60 w 124"/>
                <a:gd name="T25" fmla="*/ 36 h 124"/>
                <a:gd name="T26" fmla="*/ 60 w 124"/>
                <a:gd name="T27" fmla="*/ 8 h 124"/>
                <a:gd name="T28" fmla="*/ 38 w 124"/>
                <a:gd name="T29" fmla="*/ 31 h 124"/>
                <a:gd name="T30" fmla="*/ 53 w 124"/>
                <a:gd name="T31" fmla="*/ 9 h 124"/>
                <a:gd name="T32" fmla="*/ 40 w 124"/>
                <a:gd name="T33" fmla="*/ 36 h 124"/>
                <a:gd name="T34" fmla="*/ 60 w 124"/>
                <a:gd name="T35" fmla="*/ 60 h 124"/>
                <a:gd name="T36" fmla="*/ 40 w 124"/>
                <a:gd name="T37" fmla="*/ 36 h 124"/>
                <a:gd name="T38" fmla="*/ 60 w 124"/>
                <a:gd name="T39" fmla="*/ 88 h 124"/>
                <a:gd name="T40" fmla="*/ 36 w 124"/>
                <a:gd name="T41" fmla="*/ 64 h 124"/>
                <a:gd name="T42" fmla="*/ 53 w 124"/>
                <a:gd name="T43" fmla="*/ 115 h 124"/>
                <a:gd name="T44" fmla="*/ 40 w 124"/>
                <a:gd name="T45" fmla="*/ 96 h 124"/>
                <a:gd name="T46" fmla="*/ 64 w 124"/>
                <a:gd name="T47" fmla="*/ 116 h 124"/>
                <a:gd name="T48" fmla="*/ 81 w 124"/>
                <a:gd name="T49" fmla="*/ 95 h 124"/>
                <a:gd name="T50" fmla="*/ 64 w 124"/>
                <a:gd name="T51" fmla="*/ 116 h 124"/>
                <a:gd name="T52" fmla="*/ 97 w 124"/>
                <a:gd name="T53" fmla="*/ 103 h 124"/>
                <a:gd name="T54" fmla="*/ 84 w 124"/>
                <a:gd name="T55" fmla="*/ 96 h 124"/>
                <a:gd name="T56" fmla="*/ 64 w 124"/>
                <a:gd name="T57" fmla="*/ 88 h 124"/>
                <a:gd name="T58" fmla="*/ 88 w 124"/>
                <a:gd name="T59" fmla="*/ 64 h 124"/>
                <a:gd name="T60" fmla="*/ 64 w 124"/>
                <a:gd name="T61" fmla="*/ 60 h 124"/>
                <a:gd name="T62" fmla="*/ 84 w 124"/>
                <a:gd name="T63" fmla="*/ 36 h 124"/>
                <a:gd name="T64" fmla="*/ 64 w 124"/>
                <a:gd name="T65" fmla="*/ 60 h 124"/>
                <a:gd name="T66" fmla="*/ 37 w 124"/>
                <a:gd name="T67" fmla="*/ 35 h 124"/>
                <a:gd name="T68" fmla="*/ 8 w 124"/>
                <a:gd name="T69" fmla="*/ 60 h 124"/>
                <a:gd name="T70" fmla="*/ 8 w 124"/>
                <a:gd name="T71" fmla="*/ 64 h 124"/>
                <a:gd name="T72" fmla="*/ 38 w 124"/>
                <a:gd name="T73" fmla="*/ 93 h 124"/>
                <a:gd name="T74" fmla="*/ 8 w 124"/>
                <a:gd name="T75" fmla="*/ 64 h 124"/>
                <a:gd name="T76" fmla="*/ 86 w 124"/>
                <a:gd name="T77" fmla="*/ 93 h 124"/>
                <a:gd name="T78" fmla="*/ 116 w 124"/>
                <a:gd name="T79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8"/>
                    <a:pt x="96" y="0"/>
                    <a:pt x="62" y="0"/>
                  </a:cubicBezTo>
                  <a:close/>
                  <a:moveTo>
                    <a:pt x="116" y="60"/>
                  </a:moveTo>
                  <a:cubicBezTo>
                    <a:pt x="92" y="60"/>
                    <a:pt x="92" y="60"/>
                    <a:pt x="92" y="60"/>
                  </a:cubicBezTo>
                  <a:cubicBezTo>
                    <a:pt x="92" y="51"/>
                    <a:pt x="90" y="43"/>
                    <a:pt x="87" y="35"/>
                  </a:cubicBezTo>
                  <a:cubicBezTo>
                    <a:pt x="93" y="33"/>
                    <a:pt x="98" y="30"/>
                    <a:pt x="102" y="26"/>
                  </a:cubicBezTo>
                  <a:cubicBezTo>
                    <a:pt x="110" y="35"/>
                    <a:pt x="115" y="47"/>
                    <a:pt x="116" y="60"/>
                  </a:cubicBezTo>
                  <a:close/>
                  <a:moveTo>
                    <a:pt x="60" y="116"/>
                  </a:moveTo>
                  <a:cubicBezTo>
                    <a:pt x="53" y="110"/>
                    <a:pt x="48" y="103"/>
                    <a:pt x="43" y="95"/>
                  </a:cubicBezTo>
                  <a:cubicBezTo>
                    <a:pt x="49" y="93"/>
                    <a:pt x="54" y="92"/>
                    <a:pt x="60" y="92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116"/>
                    <a:pt x="60" y="116"/>
                    <a:pt x="60" y="116"/>
                  </a:cubicBezTo>
                  <a:close/>
                  <a:moveTo>
                    <a:pt x="64" y="8"/>
                  </a:moveTo>
                  <a:cubicBezTo>
                    <a:pt x="72" y="14"/>
                    <a:pt x="78" y="23"/>
                    <a:pt x="82" y="33"/>
                  </a:cubicBezTo>
                  <a:cubicBezTo>
                    <a:pt x="76" y="35"/>
                    <a:pt x="70" y="36"/>
                    <a:pt x="64" y="3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lose/>
                  <a:moveTo>
                    <a:pt x="71" y="9"/>
                  </a:moveTo>
                  <a:cubicBezTo>
                    <a:pt x="82" y="11"/>
                    <a:pt x="92" y="16"/>
                    <a:pt x="100" y="23"/>
                  </a:cubicBezTo>
                  <a:cubicBezTo>
                    <a:pt x="95" y="26"/>
                    <a:pt x="91" y="29"/>
                    <a:pt x="86" y="31"/>
                  </a:cubicBezTo>
                  <a:cubicBezTo>
                    <a:pt x="82" y="23"/>
                    <a:pt x="77" y="15"/>
                    <a:pt x="71" y="9"/>
                  </a:cubicBezTo>
                  <a:close/>
                  <a:moveTo>
                    <a:pt x="60" y="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54" y="36"/>
                    <a:pt x="48" y="35"/>
                    <a:pt x="42" y="33"/>
                  </a:cubicBezTo>
                  <a:cubicBezTo>
                    <a:pt x="46" y="23"/>
                    <a:pt x="52" y="14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38" y="31"/>
                  </a:moveTo>
                  <a:cubicBezTo>
                    <a:pt x="33" y="29"/>
                    <a:pt x="29" y="26"/>
                    <a:pt x="24" y="23"/>
                  </a:cubicBezTo>
                  <a:cubicBezTo>
                    <a:pt x="32" y="16"/>
                    <a:pt x="42" y="11"/>
                    <a:pt x="53" y="9"/>
                  </a:cubicBezTo>
                  <a:cubicBezTo>
                    <a:pt x="47" y="15"/>
                    <a:pt x="42" y="23"/>
                    <a:pt x="38" y="31"/>
                  </a:cubicBezTo>
                  <a:close/>
                  <a:moveTo>
                    <a:pt x="40" y="36"/>
                  </a:moveTo>
                  <a:cubicBezTo>
                    <a:pt x="47" y="38"/>
                    <a:pt x="53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52"/>
                    <a:pt x="38" y="44"/>
                    <a:pt x="40" y="36"/>
                  </a:cubicBezTo>
                  <a:close/>
                  <a:moveTo>
                    <a:pt x="60" y="64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54" y="88"/>
                    <a:pt x="48" y="89"/>
                    <a:pt x="42" y="91"/>
                  </a:cubicBezTo>
                  <a:cubicBezTo>
                    <a:pt x="38" y="83"/>
                    <a:pt x="36" y="74"/>
                    <a:pt x="36" y="64"/>
                  </a:cubicBezTo>
                  <a:lnTo>
                    <a:pt x="60" y="64"/>
                  </a:lnTo>
                  <a:close/>
                  <a:moveTo>
                    <a:pt x="53" y="115"/>
                  </a:moveTo>
                  <a:cubicBezTo>
                    <a:pt x="43" y="114"/>
                    <a:pt x="34" y="109"/>
                    <a:pt x="27" y="103"/>
                  </a:cubicBezTo>
                  <a:cubicBezTo>
                    <a:pt x="31" y="100"/>
                    <a:pt x="35" y="98"/>
                    <a:pt x="40" y="96"/>
                  </a:cubicBezTo>
                  <a:cubicBezTo>
                    <a:pt x="43" y="103"/>
                    <a:pt x="48" y="110"/>
                    <a:pt x="53" y="115"/>
                  </a:cubicBezTo>
                  <a:close/>
                  <a:moveTo>
                    <a:pt x="64" y="116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70" y="92"/>
                    <a:pt x="75" y="93"/>
                    <a:pt x="81" y="95"/>
                  </a:cubicBezTo>
                  <a:cubicBezTo>
                    <a:pt x="76" y="103"/>
                    <a:pt x="71" y="110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lose/>
                  <a:moveTo>
                    <a:pt x="84" y="96"/>
                  </a:moveTo>
                  <a:cubicBezTo>
                    <a:pt x="89" y="98"/>
                    <a:pt x="93" y="100"/>
                    <a:pt x="97" y="103"/>
                  </a:cubicBezTo>
                  <a:cubicBezTo>
                    <a:pt x="90" y="109"/>
                    <a:pt x="81" y="114"/>
                    <a:pt x="71" y="115"/>
                  </a:cubicBezTo>
                  <a:cubicBezTo>
                    <a:pt x="76" y="110"/>
                    <a:pt x="81" y="103"/>
                    <a:pt x="84" y="96"/>
                  </a:cubicBezTo>
                  <a:close/>
                  <a:moveTo>
                    <a:pt x="82" y="91"/>
                  </a:moveTo>
                  <a:cubicBezTo>
                    <a:pt x="76" y="89"/>
                    <a:pt x="70" y="88"/>
                    <a:pt x="64" y="88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74"/>
                    <a:pt x="86" y="83"/>
                    <a:pt x="82" y="91"/>
                  </a:cubicBezTo>
                  <a:close/>
                  <a:moveTo>
                    <a:pt x="64" y="60"/>
                  </a:moveTo>
                  <a:cubicBezTo>
                    <a:pt x="64" y="40"/>
                    <a:pt x="64" y="40"/>
                    <a:pt x="64" y="40"/>
                  </a:cubicBezTo>
                  <a:cubicBezTo>
                    <a:pt x="71" y="40"/>
                    <a:pt x="77" y="38"/>
                    <a:pt x="84" y="36"/>
                  </a:cubicBezTo>
                  <a:cubicBezTo>
                    <a:pt x="86" y="44"/>
                    <a:pt x="88" y="52"/>
                    <a:pt x="88" y="60"/>
                  </a:cubicBezTo>
                  <a:lnTo>
                    <a:pt x="64" y="60"/>
                  </a:lnTo>
                  <a:close/>
                  <a:moveTo>
                    <a:pt x="22" y="26"/>
                  </a:moveTo>
                  <a:cubicBezTo>
                    <a:pt x="26" y="30"/>
                    <a:pt x="31" y="33"/>
                    <a:pt x="37" y="35"/>
                  </a:cubicBezTo>
                  <a:cubicBezTo>
                    <a:pt x="34" y="43"/>
                    <a:pt x="32" y="51"/>
                    <a:pt x="32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47"/>
                    <a:pt x="14" y="35"/>
                    <a:pt x="22" y="26"/>
                  </a:cubicBezTo>
                  <a:close/>
                  <a:moveTo>
                    <a:pt x="8" y="64"/>
                  </a:moveTo>
                  <a:cubicBezTo>
                    <a:pt x="32" y="64"/>
                    <a:pt x="32" y="64"/>
                    <a:pt x="32" y="64"/>
                  </a:cubicBezTo>
                  <a:cubicBezTo>
                    <a:pt x="32" y="74"/>
                    <a:pt x="34" y="84"/>
                    <a:pt x="38" y="93"/>
                  </a:cubicBezTo>
                  <a:cubicBezTo>
                    <a:pt x="33" y="95"/>
                    <a:pt x="28" y="97"/>
                    <a:pt x="24" y="100"/>
                  </a:cubicBezTo>
                  <a:cubicBezTo>
                    <a:pt x="15" y="91"/>
                    <a:pt x="9" y="78"/>
                    <a:pt x="8" y="64"/>
                  </a:cubicBezTo>
                  <a:close/>
                  <a:moveTo>
                    <a:pt x="100" y="100"/>
                  </a:moveTo>
                  <a:cubicBezTo>
                    <a:pt x="96" y="97"/>
                    <a:pt x="91" y="95"/>
                    <a:pt x="86" y="93"/>
                  </a:cubicBezTo>
                  <a:cubicBezTo>
                    <a:pt x="90" y="84"/>
                    <a:pt x="92" y="74"/>
                    <a:pt x="92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78"/>
                    <a:pt x="109" y="91"/>
                    <a:pt x="100" y="1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952037" y="2384228"/>
            <a:ext cx="1977036" cy="608714"/>
            <a:chOff x="952037" y="2384228"/>
            <a:chExt cx="1977036" cy="608714"/>
          </a:xfrm>
        </p:grpSpPr>
        <p:grpSp>
          <p:nvGrpSpPr>
            <p:cNvPr id="19" name="Group 17"/>
            <p:cNvGrpSpPr/>
            <p:nvPr/>
          </p:nvGrpSpPr>
          <p:grpSpPr>
            <a:xfrm>
              <a:off x="1319614" y="2384228"/>
              <a:ext cx="1609459" cy="608714"/>
              <a:chOff x="2160509" y="4269749"/>
              <a:chExt cx="2145945" cy="811618"/>
            </a:xfrm>
          </p:grpSpPr>
          <p:sp>
            <p:nvSpPr>
              <p:cNvPr id="45" name="TextBox 43"/>
              <p:cNvSpPr txBox="1"/>
              <p:nvPr/>
            </p:nvSpPr>
            <p:spPr>
              <a:xfrm>
                <a:off x="2160509" y="4269749"/>
                <a:ext cx="800218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600"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46" name="Rectangle 44"/>
              <p:cNvSpPr/>
              <p:nvPr/>
            </p:nvSpPr>
            <p:spPr>
              <a:xfrm>
                <a:off x="2160509" y="4527370"/>
                <a:ext cx="2145945" cy="553997"/>
              </a:xfrm>
              <a:prstGeom prst="rect">
                <a:avLst/>
              </a:prstGeom>
            </p:spPr>
            <p:txBody>
              <a:bodyPr wrap="square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10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10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1" name="Group 19"/>
            <p:cNvGrpSpPr/>
            <p:nvPr/>
          </p:nvGrpSpPr>
          <p:grpSpPr>
            <a:xfrm>
              <a:off x="952037" y="2577448"/>
              <a:ext cx="299516" cy="320609"/>
              <a:chOff x="6138863" y="1941513"/>
              <a:chExt cx="450850" cy="482600"/>
            </a:xfrm>
            <a:solidFill>
              <a:schemeClr val="accent2"/>
            </a:solidFill>
          </p:grpSpPr>
          <p:sp>
            <p:nvSpPr>
              <p:cNvPr id="40" name="Freeform: Shape 38"/>
              <p:cNvSpPr/>
              <p:nvPr/>
            </p:nvSpPr>
            <p:spPr bwMode="auto">
              <a:xfrm>
                <a:off x="6138863" y="1941513"/>
                <a:ext cx="450850" cy="482600"/>
              </a:xfrm>
              <a:custGeom>
                <a:avLst/>
                <a:gdLst>
                  <a:gd name="T0" fmla="*/ 104 w 120"/>
                  <a:gd name="T1" fmla="*/ 0 h 128"/>
                  <a:gd name="T2" fmla="*/ 16 w 120"/>
                  <a:gd name="T3" fmla="*/ 0 h 128"/>
                  <a:gd name="T4" fmla="*/ 0 w 120"/>
                  <a:gd name="T5" fmla="*/ 16 h 128"/>
                  <a:gd name="T6" fmla="*/ 0 w 120"/>
                  <a:gd name="T7" fmla="*/ 112 h 128"/>
                  <a:gd name="T8" fmla="*/ 16 w 120"/>
                  <a:gd name="T9" fmla="*/ 128 h 128"/>
                  <a:gd name="T10" fmla="*/ 104 w 120"/>
                  <a:gd name="T11" fmla="*/ 128 h 128"/>
                  <a:gd name="T12" fmla="*/ 120 w 120"/>
                  <a:gd name="T13" fmla="*/ 112 h 128"/>
                  <a:gd name="T14" fmla="*/ 120 w 120"/>
                  <a:gd name="T15" fmla="*/ 16 h 128"/>
                  <a:gd name="T16" fmla="*/ 104 w 120"/>
                  <a:gd name="T17" fmla="*/ 0 h 128"/>
                  <a:gd name="T18" fmla="*/ 112 w 120"/>
                  <a:gd name="T19" fmla="*/ 112 h 128"/>
                  <a:gd name="T20" fmla="*/ 104 w 120"/>
                  <a:gd name="T21" fmla="*/ 120 h 128"/>
                  <a:gd name="T22" fmla="*/ 16 w 120"/>
                  <a:gd name="T23" fmla="*/ 120 h 128"/>
                  <a:gd name="T24" fmla="*/ 8 w 120"/>
                  <a:gd name="T25" fmla="*/ 112 h 128"/>
                  <a:gd name="T26" fmla="*/ 8 w 120"/>
                  <a:gd name="T27" fmla="*/ 16 h 128"/>
                  <a:gd name="T28" fmla="*/ 16 w 120"/>
                  <a:gd name="T29" fmla="*/ 8 h 128"/>
                  <a:gd name="T30" fmla="*/ 104 w 120"/>
                  <a:gd name="T31" fmla="*/ 8 h 128"/>
                  <a:gd name="T32" fmla="*/ 112 w 120"/>
                  <a:gd name="T33" fmla="*/ 16 h 128"/>
                  <a:gd name="T34" fmla="*/ 112 w 120"/>
                  <a:gd name="T35" fmla="*/ 11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0" h="128">
                    <a:moveTo>
                      <a:pt x="104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21"/>
                      <a:pt x="7" y="128"/>
                      <a:pt x="16" y="128"/>
                    </a:cubicBezTo>
                    <a:cubicBezTo>
                      <a:pt x="104" y="128"/>
                      <a:pt x="104" y="128"/>
                      <a:pt x="104" y="128"/>
                    </a:cubicBezTo>
                    <a:cubicBezTo>
                      <a:pt x="113" y="128"/>
                      <a:pt x="120" y="121"/>
                      <a:pt x="120" y="112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7"/>
                      <a:pt x="113" y="0"/>
                      <a:pt x="104" y="0"/>
                    </a:cubicBezTo>
                    <a:close/>
                    <a:moveTo>
                      <a:pt x="112" y="112"/>
                    </a:moveTo>
                    <a:cubicBezTo>
                      <a:pt x="112" y="116"/>
                      <a:pt x="108" y="120"/>
                      <a:pt x="104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2" y="120"/>
                      <a:pt x="8" y="116"/>
                      <a:pt x="8" y="1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2"/>
                      <a:pt x="12" y="8"/>
                      <a:pt x="16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8" y="8"/>
                      <a:pt x="112" y="12"/>
                      <a:pt x="112" y="16"/>
                    </a:cubicBezTo>
                    <a:lnTo>
                      <a:pt x="112" y="1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" name="Freeform: Shape 39"/>
              <p:cNvSpPr/>
              <p:nvPr/>
            </p:nvSpPr>
            <p:spPr bwMode="auto">
              <a:xfrm>
                <a:off x="6199188" y="2001838"/>
                <a:ext cx="330200" cy="301625"/>
              </a:xfrm>
              <a:custGeom>
                <a:avLst/>
                <a:gdLst>
                  <a:gd name="T0" fmla="*/ 84 w 88"/>
                  <a:gd name="T1" fmla="*/ 0 h 80"/>
                  <a:gd name="T2" fmla="*/ 4 w 88"/>
                  <a:gd name="T3" fmla="*/ 0 h 80"/>
                  <a:gd name="T4" fmla="*/ 0 w 88"/>
                  <a:gd name="T5" fmla="*/ 4 h 80"/>
                  <a:gd name="T6" fmla="*/ 0 w 88"/>
                  <a:gd name="T7" fmla="*/ 76 h 80"/>
                  <a:gd name="T8" fmla="*/ 4 w 88"/>
                  <a:gd name="T9" fmla="*/ 80 h 80"/>
                  <a:gd name="T10" fmla="*/ 84 w 88"/>
                  <a:gd name="T11" fmla="*/ 80 h 80"/>
                  <a:gd name="T12" fmla="*/ 88 w 88"/>
                  <a:gd name="T13" fmla="*/ 76 h 80"/>
                  <a:gd name="T14" fmla="*/ 88 w 88"/>
                  <a:gd name="T15" fmla="*/ 4 h 80"/>
                  <a:gd name="T16" fmla="*/ 84 w 88"/>
                  <a:gd name="T17" fmla="*/ 0 h 80"/>
                  <a:gd name="T18" fmla="*/ 84 w 88"/>
                  <a:gd name="T19" fmla="*/ 4 h 80"/>
                  <a:gd name="T20" fmla="*/ 84 w 88"/>
                  <a:gd name="T21" fmla="*/ 59 h 80"/>
                  <a:gd name="T22" fmla="*/ 71 w 88"/>
                  <a:gd name="T23" fmla="*/ 45 h 80"/>
                  <a:gd name="T24" fmla="*/ 68 w 88"/>
                  <a:gd name="T25" fmla="*/ 44 h 80"/>
                  <a:gd name="T26" fmla="*/ 65 w 88"/>
                  <a:gd name="T27" fmla="*/ 45 h 80"/>
                  <a:gd name="T28" fmla="*/ 55 w 88"/>
                  <a:gd name="T29" fmla="*/ 57 h 80"/>
                  <a:gd name="T30" fmla="*/ 23 w 88"/>
                  <a:gd name="T31" fmla="*/ 21 h 80"/>
                  <a:gd name="T32" fmla="*/ 20 w 88"/>
                  <a:gd name="T33" fmla="*/ 20 h 80"/>
                  <a:gd name="T34" fmla="*/ 17 w 88"/>
                  <a:gd name="T35" fmla="*/ 21 h 80"/>
                  <a:gd name="T36" fmla="*/ 4 w 88"/>
                  <a:gd name="T37" fmla="*/ 36 h 80"/>
                  <a:gd name="T38" fmla="*/ 4 w 88"/>
                  <a:gd name="T39" fmla="*/ 4 h 80"/>
                  <a:gd name="T40" fmla="*/ 84 w 88"/>
                  <a:gd name="T41" fmla="*/ 4 h 80"/>
                  <a:gd name="T42" fmla="*/ 4 w 88"/>
                  <a:gd name="T43" fmla="*/ 42 h 80"/>
                  <a:gd name="T44" fmla="*/ 20 w 88"/>
                  <a:gd name="T45" fmla="*/ 24 h 80"/>
                  <a:gd name="T46" fmla="*/ 52 w 88"/>
                  <a:gd name="T47" fmla="*/ 61 h 80"/>
                  <a:gd name="T48" fmla="*/ 55 w 88"/>
                  <a:gd name="T49" fmla="*/ 63 h 80"/>
                  <a:gd name="T50" fmla="*/ 66 w 88"/>
                  <a:gd name="T51" fmla="*/ 76 h 80"/>
                  <a:gd name="T52" fmla="*/ 4 w 88"/>
                  <a:gd name="T53" fmla="*/ 76 h 80"/>
                  <a:gd name="T54" fmla="*/ 4 w 88"/>
                  <a:gd name="T55" fmla="*/ 42 h 80"/>
                  <a:gd name="T56" fmla="*/ 71 w 88"/>
                  <a:gd name="T57" fmla="*/ 76 h 80"/>
                  <a:gd name="T58" fmla="*/ 57 w 88"/>
                  <a:gd name="T59" fmla="*/ 60 h 80"/>
                  <a:gd name="T60" fmla="*/ 68 w 88"/>
                  <a:gd name="T61" fmla="*/ 48 h 80"/>
                  <a:gd name="T62" fmla="*/ 84 w 88"/>
                  <a:gd name="T63" fmla="*/ 66 h 80"/>
                  <a:gd name="T64" fmla="*/ 84 w 88"/>
                  <a:gd name="T65" fmla="*/ 76 h 80"/>
                  <a:gd name="T66" fmla="*/ 71 w 88"/>
                  <a:gd name="T67" fmla="*/ 7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8" h="80">
                    <a:moveTo>
                      <a:pt x="8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8"/>
                      <a:pt x="2" y="80"/>
                      <a:pt x="4" y="80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6" y="80"/>
                      <a:pt x="88" y="78"/>
                      <a:pt x="88" y="76"/>
                    </a:cubicBezTo>
                    <a:cubicBezTo>
                      <a:pt x="88" y="4"/>
                      <a:pt x="88" y="4"/>
                      <a:pt x="88" y="4"/>
                    </a:cubicBezTo>
                    <a:cubicBezTo>
                      <a:pt x="88" y="2"/>
                      <a:pt x="86" y="0"/>
                      <a:pt x="84" y="0"/>
                    </a:cubicBezTo>
                    <a:close/>
                    <a:moveTo>
                      <a:pt x="84" y="4"/>
                    </a:moveTo>
                    <a:cubicBezTo>
                      <a:pt x="84" y="59"/>
                      <a:pt x="84" y="59"/>
                      <a:pt x="84" y="59"/>
                    </a:cubicBezTo>
                    <a:cubicBezTo>
                      <a:pt x="71" y="45"/>
                      <a:pt x="71" y="45"/>
                      <a:pt x="71" y="45"/>
                    </a:cubicBezTo>
                    <a:cubicBezTo>
                      <a:pt x="70" y="44"/>
                      <a:pt x="69" y="44"/>
                      <a:pt x="68" y="44"/>
                    </a:cubicBezTo>
                    <a:cubicBezTo>
                      <a:pt x="67" y="44"/>
                      <a:pt x="66" y="44"/>
                      <a:pt x="65" y="45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2" y="20"/>
                      <a:pt x="21" y="20"/>
                      <a:pt x="20" y="20"/>
                    </a:cubicBezTo>
                    <a:cubicBezTo>
                      <a:pt x="19" y="20"/>
                      <a:pt x="18" y="20"/>
                      <a:pt x="17" y="21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84" y="4"/>
                    </a:lnTo>
                    <a:close/>
                    <a:moveTo>
                      <a:pt x="4" y="42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4" y="76"/>
                      <a:pt x="4" y="76"/>
                      <a:pt x="4" y="76"/>
                    </a:cubicBezTo>
                    <a:lnTo>
                      <a:pt x="4" y="42"/>
                    </a:lnTo>
                    <a:close/>
                    <a:moveTo>
                      <a:pt x="71" y="76"/>
                    </a:moveTo>
                    <a:cubicBezTo>
                      <a:pt x="57" y="60"/>
                      <a:pt x="57" y="60"/>
                      <a:pt x="57" y="60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76"/>
                      <a:pt x="84" y="76"/>
                      <a:pt x="84" y="76"/>
                    </a:cubicBezTo>
                    <a:lnTo>
                      <a:pt x="71" y="7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2" name="Freeform: Shape 40"/>
              <p:cNvSpPr/>
              <p:nvPr/>
            </p:nvSpPr>
            <p:spPr bwMode="auto">
              <a:xfrm>
                <a:off x="6378575" y="2047876"/>
                <a:ext cx="90487" cy="90488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2 h 24"/>
                  <a:gd name="T4" fmla="*/ 12 w 24"/>
                  <a:gd name="T5" fmla="*/ 0 h 24"/>
                  <a:gd name="T6" fmla="*/ 0 w 24"/>
                  <a:gd name="T7" fmla="*/ 12 h 24"/>
                  <a:gd name="T8" fmla="*/ 12 w 24"/>
                  <a:gd name="T9" fmla="*/ 24 h 24"/>
                  <a:gd name="T10" fmla="*/ 12 w 24"/>
                  <a:gd name="T11" fmla="*/ 4 h 24"/>
                  <a:gd name="T12" fmla="*/ 20 w 24"/>
                  <a:gd name="T13" fmla="*/ 12 h 24"/>
                  <a:gd name="T14" fmla="*/ 12 w 24"/>
                  <a:gd name="T15" fmla="*/ 20 h 24"/>
                  <a:gd name="T16" fmla="*/ 4 w 24"/>
                  <a:gd name="T17" fmla="*/ 12 h 24"/>
                  <a:gd name="T18" fmla="*/ 12 w 24"/>
                  <a:gd name="T19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19" y="24"/>
                      <a:pt x="24" y="19"/>
                      <a:pt x="24" y="12"/>
                    </a:cubicBezTo>
                    <a:cubicBezTo>
                      <a:pt x="24" y="5"/>
                      <a:pt x="19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lose/>
                    <a:moveTo>
                      <a:pt x="12" y="4"/>
                    </a:moveTo>
                    <a:cubicBezTo>
                      <a:pt x="16" y="4"/>
                      <a:pt x="20" y="8"/>
                      <a:pt x="20" y="12"/>
                    </a:cubicBezTo>
                    <a:cubicBezTo>
                      <a:pt x="20" y="16"/>
                      <a:pt x="16" y="20"/>
                      <a:pt x="12" y="20"/>
                    </a:cubicBezTo>
                    <a:cubicBezTo>
                      <a:pt x="8" y="20"/>
                      <a:pt x="4" y="16"/>
                      <a:pt x="4" y="12"/>
                    </a:cubicBezTo>
                    <a:cubicBezTo>
                      <a:pt x="4" y="8"/>
                      <a:pt x="8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965163" y="1705198"/>
            <a:ext cx="1963910" cy="608714"/>
            <a:chOff x="965163" y="1705198"/>
            <a:chExt cx="1963910" cy="608714"/>
          </a:xfrm>
        </p:grpSpPr>
        <p:grpSp>
          <p:nvGrpSpPr>
            <p:cNvPr id="20" name="Group 18"/>
            <p:cNvGrpSpPr/>
            <p:nvPr/>
          </p:nvGrpSpPr>
          <p:grpSpPr>
            <a:xfrm>
              <a:off x="1319614" y="1705198"/>
              <a:ext cx="1609459" cy="608714"/>
              <a:chOff x="2160509" y="3364374"/>
              <a:chExt cx="2145945" cy="811618"/>
            </a:xfrm>
          </p:grpSpPr>
          <p:sp>
            <p:nvSpPr>
              <p:cNvPr id="43" name="TextBox 41"/>
              <p:cNvSpPr txBox="1"/>
              <p:nvPr/>
            </p:nvSpPr>
            <p:spPr>
              <a:xfrm>
                <a:off x="2160509" y="3364374"/>
                <a:ext cx="800218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600"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44" name="Rectangle 42"/>
              <p:cNvSpPr/>
              <p:nvPr/>
            </p:nvSpPr>
            <p:spPr>
              <a:xfrm>
                <a:off x="2160509" y="3621995"/>
                <a:ext cx="2145945" cy="553997"/>
              </a:xfrm>
              <a:prstGeom prst="rect">
                <a:avLst/>
              </a:prstGeom>
            </p:spPr>
            <p:txBody>
              <a:bodyPr wrap="square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10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10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2" name="Group 20"/>
            <p:cNvGrpSpPr/>
            <p:nvPr/>
          </p:nvGrpSpPr>
          <p:grpSpPr>
            <a:xfrm>
              <a:off x="965163" y="1943523"/>
              <a:ext cx="292261" cy="293225"/>
              <a:chOff x="4198938" y="2905126"/>
              <a:chExt cx="481012" cy="482600"/>
            </a:xfrm>
            <a:solidFill>
              <a:schemeClr val="accent3"/>
            </a:solidFill>
          </p:grpSpPr>
          <p:sp>
            <p:nvSpPr>
              <p:cNvPr id="37" name="Freeform: Shape 35"/>
              <p:cNvSpPr/>
              <p:nvPr/>
            </p:nvSpPr>
            <p:spPr bwMode="auto">
              <a:xfrm>
                <a:off x="4198938" y="2905126"/>
                <a:ext cx="150812" cy="482600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Freeform: Shape 36"/>
              <p:cNvSpPr/>
              <p:nvPr/>
            </p:nvSpPr>
            <p:spPr bwMode="auto">
              <a:xfrm>
                <a:off x="4529138" y="2905126"/>
                <a:ext cx="150812" cy="482600"/>
              </a:xfrm>
              <a:custGeom>
                <a:avLst/>
                <a:gdLst>
                  <a:gd name="T0" fmla="*/ 32 w 40"/>
                  <a:gd name="T1" fmla="*/ 24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24 h 128"/>
                  <a:gd name="T10" fmla="*/ 0 w 40"/>
                  <a:gd name="T11" fmla="*/ 40 h 128"/>
                  <a:gd name="T12" fmla="*/ 8 w 40"/>
                  <a:gd name="T13" fmla="*/ 56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56 h 128"/>
                  <a:gd name="T22" fmla="*/ 40 w 40"/>
                  <a:gd name="T23" fmla="*/ 40 h 128"/>
                  <a:gd name="T24" fmla="*/ 32 w 40"/>
                  <a:gd name="T25" fmla="*/ 24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20 h 128"/>
                  <a:gd name="T34" fmla="*/ 20 w 40"/>
                  <a:gd name="T35" fmla="*/ 20 h 128"/>
                  <a:gd name="T36" fmla="*/ 16 w 40"/>
                  <a:gd name="T37" fmla="*/ 20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60 h 128"/>
                  <a:gd name="T48" fmla="*/ 20 w 40"/>
                  <a:gd name="T49" fmla="*/ 60 h 128"/>
                  <a:gd name="T50" fmla="*/ 24 w 40"/>
                  <a:gd name="T51" fmla="*/ 60 h 128"/>
                  <a:gd name="T52" fmla="*/ 24 w 40"/>
                  <a:gd name="T53" fmla="*/ 116 h 128"/>
                  <a:gd name="T54" fmla="*/ 31 w 40"/>
                  <a:gd name="T55" fmla="*/ 43 h 128"/>
                  <a:gd name="T56" fmla="*/ 31 w 40"/>
                  <a:gd name="T57" fmla="*/ 44 h 128"/>
                  <a:gd name="T58" fmla="*/ 30 w 40"/>
                  <a:gd name="T59" fmla="*/ 47 h 128"/>
                  <a:gd name="T60" fmla="*/ 30 w 40"/>
                  <a:gd name="T61" fmla="*/ 47 h 128"/>
                  <a:gd name="T62" fmla="*/ 27 w 40"/>
                  <a:gd name="T63" fmla="*/ 50 h 128"/>
                  <a:gd name="T64" fmla="*/ 27 w 40"/>
                  <a:gd name="T65" fmla="*/ 50 h 128"/>
                  <a:gd name="T66" fmla="*/ 24 w 40"/>
                  <a:gd name="T67" fmla="*/ 51 h 128"/>
                  <a:gd name="T68" fmla="*/ 20 w 40"/>
                  <a:gd name="T69" fmla="*/ 52 h 128"/>
                  <a:gd name="T70" fmla="*/ 16 w 40"/>
                  <a:gd name="T71" fmla="*/ 51 h 128"/>
                  <a:gd name="T72" fmla="*/ 13 w 40"/>
                  <a:gd name="T73" fmla="*/ 50 h 128"/>
                  <a:gd name="T74" fmla="*/ 13 w 40"/>
                  <a:gd name="T75" fmla="*/ 50 h 128"/>
                  <a:gd name="T76" fmla="*/ 10 w 40"/>
                  <a:gd name="T77" fmla="*/ 47 h 128"/>
                  <a:gd name="T78" fmla="*/ 10 w 40"/>
                  <a:gd name="T79" fmla="*/ 47 h 128"/>
                  <a:gd name="T80" fmla="*/ 9 w 40"/>
                  <a:gd name="T81" fmla="*/ 44 h 128"/>
                  <a:gd name="T82" fmla="*/ 9 w 40"/>
                  <a:gd name="T83" fmla="*/ 43 h 128"/>
                  <a:gd name="T84" fmla="*/ 8 w 40"/>
                  <a:gd name="T85" fmla="*/ 40 h 128"/>
                  <a:gd name="T86" fmla="*/ 9 w 40"/>
                  <a:gd name="T87" fmla="*/ 37 h 128"/>
                  <a:gd name="T88" fmla="*/ 9 w 40"/>
                  <a:gd name="T89" fmla="*/ 36 h 128"/>
                  <a:gd name="T90" fmla="*/ 10 w 40"/>
                  <a:gd name="T91" fmla="*/ 33 h 128"/>
                  <a:gd name="T92" fmla="*/ 10 w 40"/>
                  <a:gd name="T93" fmla="*/ 33 h 128"/>
                  <a:gd name="T94" fmla="*/ 13 w 40"/>
                  <a:gd name="T95" fmla="*/ 30 h 128"/>
                  <a:gd name="T96" fmla="*/ 13 w 40"/>
                  <a:gd name="T97" fmla="*/ 30 h 128"/>
                  <a:gd name="T98" fmla="*/ 16 w 40"/>
                  <a:gd name="T99" fmla="*/ 29 h 128"/>
                  <a:gd name="T100" fmla="*/ 20 w 40"/>
                  <a:gd name="T101" fmla="*/ 28 h 128"/>
                  <a:gd name="T102" fmla="*/ 24 w 40"/>
                  <a:gd name="T103" fmla="*/ 29 h 128"/>
                  <a:gd name="T104" fmla="*/ 27 w 40"/>
                  <a:gd name="T105" fmla="*/ 30 h 128"/>
                  <a:gd name="T106" fmla="*/ 27 w 40"/>
                  <a:gd name="T107" fmla="*/ 30 h 128"/>
                  <a:gd name="T108" fmla="*/ 30 w 40"/>
                  <a:gd name="T109" fmla="*/ 33 h 128"/>
                  <a:gd name="T110" fmla="*/ 30 w 40"/>
                  <a:gd name="T111" fmla="*/ 33 h 128"/>
                  <a:gd name="T112" fmla="*/ 31 w 40"/>
                  <a:gd name="T113" fmla="*/ 36 h 128"/>
                  <a:gd name="T114" fmla="*/ 31 w 40"/>
                  <a:gd name="T115" fmla="*/ 37 h 128"/>
                  <a:gd name="T116" fmla="*/ 32 w 40"/>
                  <a:gd name="T117" fmla="*/ 40 h 128"/>
                  <a:gd name="T118" fmla="*/ 31 w 40"/>
                  <a:gd name="T119" fmla="*/ 4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24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3" y="28"/>
                      <a:pt x="0" y="33"/>
                      <a:pt x="0" y="40"/>
                    </a:cubicBezTo>
                    <a:cubicBezTo>
                      <a:pt x="0" y="47"/>
                      <a:pt x="3" y="52"/>
                      <a:pt x="8" y="56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7" y="52"/>
                      <a:pt x="40" y="47"/>
                      <a:pt x="40" y="40"/>
                    </a:cubicBezTo>
                    <a:cubicBezTo>
                      <a:pt x="40" y="33"/>
                      <a:pt x="37" y="28"/>
                      <a:pt x="32" y="24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3" y="20"/>
                      <a:pt x="21" y="20"/>
                      <a:pt x="20" y="20"/>
                    </a:cubicBezTo>
                    <a:cubicBezTo>
                      <a:pt x="19" y="20"/>
                      <a:pt x="17" y="20"/>
                      <a:pt x="16" y="20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7" y="60"/>
                      <a:pt x="19" y="60"/>
                      <a:pt x="20" y="60"/>
                    </a:cubicBezTo>
                    <a:cubicBezTo>
                      <a:pt x="21" y="60"/>
                      <a:pt x="23" y="60"/>
                      <a:pt x="24" y="60"/>
                    </a:cubicBezTo>
                    <a:lnTo>
                      <a:pt x="24" y="116"/>
                    </a:lnTo>
                    <a:close/>
                    <a:moveTo>
                      <a:pt x="31" y="43"/>
                    </a:move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5"/>
                      <a:pt x="30" y="46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9" y="48"/>
                      <a:pt x="28" y="49"/>
                      <a:pt x="27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6" y="50"/>
                      <a:pt x="25" y="51"/>
                      <a:pt x="24" y="51"/>
                    </a:cubicBezTo>
                    <a:cubicBezTo>
                      <a:pt x="23" y="52"/>
                      <a:pt x="21" y="52"/>
                      <a:pt x="20" y="52"/>
                    </a:cubicBezTo>
                    <a:cubicBezTo>
                      <a:pt x="19" y="52"/>
                      <a:pt x="17" y="52"/>
                      <a:pt x="16" y="51"/>
                    </a:cubicBezTo>
                    <a:cubicBezTo>
                      <a:pt x="15" y="51"/>
                      <a:pt x="14" y="50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49"/>
                      <a:pt x="11" y="48"/>
                      <a:pt x="10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8" y="42"/>
                      <a:pt x="8" y="41"/>
                      <a:pt x="8" y="40"/>
                    </a:cubicBezTo>
                    <a:cubicBezTo>
                      <a:pt x="8" y="39"/>
                      <a:pt x="8" y="38"/>
                      <a:pt x="9" y="37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5"/>
                      <a:pt x="10" y="34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4" y="30"/>
                      <a:pt x="15" y="29"/>
                      <a:pt x="16" y="29"/>
                    </a:cubicBezTo>
                    <a:cubicBezTo>
                      <a:pt x="17" y="28"/>
                      <a:pt x="19" y="28"/>
                      <a:pt x="20" y="28"/>
                    </a:cubicBezTo>
                    <a:cubicBezTo>
                      <a:pt x="21" y="28"/>
                      <a:pt x="23" y="28"/>
                      <a:pt x="24" y="29"/>
                    </a:cubicBezTo>
                    <a:cubicBezTo>
                      <a:pt x="25" y="29"/>
                      <a:pt x="26" y="30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8" y="31"/>
                      <a:pt x="29" y="32"/>
                      <a:pt x="30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0" y="34"/>
                      <a:pt x="31" y="35"/>
                      <a:pt x="31" y="36"/>
                    </a:cubicBezTo>
                    <a:cubicBezTo>
                      <a:pt x="31" y="36"/>
                      <a:pt x="31" y="36"/>
                      <a:pt x="31" y="37"/>
                    </a:cubicBezTo>
                    <a:cubicBezTo>
                      <a:pt x="32" y="38"/>
                      <a:pt x="32" y="39"/>
                      <a:pt x="32" y="40"/>
                    </a:cubicBezTo>
                    <a:cubicBezTo>
                      <a:pt x="32" y="41"/>
                      <a:pt x="32" y="42"/>
                      <a:pt x="31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9" name="Freeform: Shape 37"/>
              <p:cNvSpPr/>
              <p:nvPr/>
            </p:nvSpPr>
            <p:spPr bwMode="auto">
              <a:xfrm>
                <a:off x="4364038" y="2905126"/>
                <a:ext cx="150812" cy="482600"/>
              </a:xfrm>
              <a:custGeom>
                <a:avLst/>
                <a:gdLst>
                  <a:gd name="T0" fmla="*/ 32 w 40"/>
                  <a:gd name="T1" fmla="*/ 72 h 128"/>
                  <a:gd name="T2" fmla="*/ 32 w 40"/>
                  <a:gd name="T3" fmla="*/ 12 h 128"/>
                  <a:gd name="T4" fmla="*/ 20 w 40"/>
                  <a:gd name="T5" fmla="*/ 0 h 128"/>
                  <a:gd name="T6" fmla="*/ 8 w 40"/>
                  <a:gd name="T7" fmla="*/ 12 h 128"/>
                  <a:gd name="T8" fmla="*/ 8 w 40"/>
                  <a:gd name="T9" fmla="*/ 72 h 128"/>
                  <a:gd name="T10" fmla="*/ 0 w 40"/>
                  <a:gd name="T11" fmla="*/ 88 h 128"/>
                  <a:gd name="T12" fmla="*/ 8 w 40"/>
                  <a:gd name="T13" fmla="*/ 104 h 128"/>
                  <a:gd name="T14" fmla="*/ 8 w 40"/>
                  <a:gd name="T15" fmla="*/ 116 h 128"/>
                  <a:gd name="T16" fmla="*/ 20 w 40"/>
                  <a:gd name="T17" fmla="*/ 128 h 128"/>
                  <a:gd name="T18" fmla="*/ 32 w 40"/>
                  <a:gd name="T19" fmla="*/ 116 h 128"/>
                  <a:gd name="T20" fmla="*/ 32 w 40"/>
                  <a:gd name="T21" fmla="*/ 104 h 128"/>
                  <a:gd name="T22" fmla="*/ 40 w 40"/>
                  <a:gd name="T23" fmla="*/ 88 h 128"/>
                  <a:gd name="T24" fmla="*/ 32 w 40"/>
                  <a:gd name="T25" fmla="*/ 72 h 128"/>
                  <a:gd name="T26" fmla="*/ 16 w 40"/>
                  <a:gd name="T27" fmla="*/ 12 h 128"/>
                  <a:gd name="T28" fmla="*/ 20 w 40"/>
                  <a:gd name="T29" fmla="*/ 8 h 128"/>
                  <a:gd name="T30" fmla="*/ 24 w 40"/>
                  <a:gd name="T31" fmla="*/ 12 h 128"/>
                  <a:gd name="T32" fmla="*/ 24 w 40"/>
                  <a:gd name="T33" fmla="*/ 68 h 128"/>
                  <a:gd name="T34" fmla="*/ 20 w 40"/>
                  <a:gd name="T35" fmla="*/ 68 h 128"/>
                  <a:gd name="T36" fmla="*/ 16 w 40"/>
                  <a:gd name="T37" fmla="*/ 68 h 128"/>
                  <a:gd name="T38" fmla="*/ 16 w 40"/>
                  <a:gd name="T39" fmla="*/ 12 h 128"/>
                  <a:gd name="T40" fmla="*/ 24 w 40"/>
                  <a:gd name="T41" fmla="*/ 116 h 128"/>
                  <a:gd name="T42" fmla="*/ 20 w 40"/>
                  <a:gd name="T43" fmla="*/ 120 h 128"/>
                  <a:gd name="T44" fmla="*/ 16 w 40"/>
                  <a:gd name="T45" fmla="*/ 116 h 128"/>
                  <a:gd name="T46" fmla="*/ 16 w 40"/>
                  <a:gd name="T47" fmla="*/ 108 h 128"/>
                  <a:gd name="T48" fmla="*/ 20 w 40"/>
                  <a:gd name="T49" fmla="*/ 108 h 128"/>
                  <a:gd name="T50" fmla="*/ 24 w 40"/>
                  <a:gd name="T51" fmla="*/ 108 h 128"/>
                  <a:gd name="T52" fmla="*/ 24 w 40"/>
                  <a:gd name="T53" fmla="*/ 116 h 128"/>
                  <a:gd name="T54" fmla="*/ 31 w 40"/>
                  <a:gd name="T55" fmla="*/ 91 h 128"/>
                  <a:gd name="T56" fmla="*/ 31 w 40"/>
                  <a:gd name="T57" fmla="*/ 92 h 128"/>
                  <a:gd name="T58" fmla="*/ 30 w 40"/>
                  <a:gd name="T59" fmla="*/ 95 h 128"/>
                  <a:gd name="T60" fmla="*/ 30 w 40"/>
                  <a:gd name="T61" fmla="*/ 95 h 128"/>
                  <a:gd name="T62" fmla="*/ 27 w 40"/>
                  <a:gd name="T63" fmla="*/ 98 h 128"/>
                  <a:gd name="T64" fmla="*/ 27 w 40"/>
                  <a:gd name="T65" fmla="*/ 98 h 128"/>
                  <a:gd name="T66" fmla="*/ 24 w 40"/>
                  <a:gd name="T67" fmla="*/ 99 h 128"/>
                  <a:gd name="T68" fmla="*/ 20 w 40"/>
                  <a:gd name="T69" fmla="*/ 100 h 128"/>
                  <a:gd name="T70" fmla="*/ 16 w 40"/>
                  <a:gd name="T71" fmla="*/ 99 h 128"/>
                  <a:gd name="T72" fmla="*/ 13 w 40"/>
                  <a:gd name="T73" fmla="*/ 98 h 128"/>
                  <a:gd name="T74" fmla="*/ 13 w 40"/>
                  <a:gd name="T75" fmla="*/ 98 h 128"/>
                  <a:gd name="T76" fmla="*/ 10 w 40"/>
                  <a:gd name="T77" fmla="*/ 95 h 128"/>
                  <a:gd name="T78" fmla="*/ 10 w 40"/>
                  <a:gd name="T79" fmla="*/ 95 h 128"/>
                  <a:gd name="T80" fmla="*/ 9 w 40"/>
                  <a:gd name="T81" fmla="*/ 92 h 128"/>
                  <a:gd name="T82" fmla="*/ 9 w 40"/>
                  <a:gd name="T83" fmla="*/ 91 h 128"/>
                  <a:gd name="T84" fmla="*/ 8 w 40"/>
                  <a:gd name="T85" fmla="*/ 88 h 128"/>
                  <a:gd name="T86" fmla="*/ 9 w 40"/>
                  <a:gd name="T87" fmla="*/ 85 h 128"/>
                  <a:gd name="T88" fmla="*/ 9 w 40"/>
                  <a:gd name="T89" fmla="*/ 84 h 128"/>
                  <a:gd name="T90" fmla="*/ 10 w 40"/>
                  <a:gd name="T91" fmla="*/ 81 h 128"/>
                  <a:gd name="T92" fmla="*/ 10 w 40"/>
                  <a:gd name="T93" fmla="*/ 81 h 128"/>
                  <a:gd name="T94" fmla="*/ 13 w 40"/>
                  <a:gd name="T95" fmla="*/ 78 h 128"/>
                  <a:gd name="T96" fmla="*/ 13 w 40"/>
                  <a:gd name="T97" fmla="*/ 78 h 128"/>
                  <a:gd name="T98" fmla="*/ 16 w 40"/>
                  <a:gd name="T99" fmla="*/ 77 h 128"/>
                  <a:gd name="T100" fmla="*/ 20 w 40"/>
                  <a:gd name="T101" fmla="*/ 76 h 128"/>
                  <a:gd name="T102" fmla="*/ 24 w 40"/>
                  <a:gd name="T103" fmla="*/ 77 h 128"/>
                  <a:gd name="T104" fmla="*/ 27 w 40"/>
                  <a:gd name="T105" fmla="*/ 78 h 128"/>
                  <a:gd name="T106" fmla="*/ 27 w 40"/>
                  <a:gd name="T107" fmla="*/ 78 h 128"/>
                  <a:gd name="T108" fmla="*/ 30 w 40"/>
                  <a:gd name="T109" fmla="*/ 81 h 128"/>
                  <a:gd name="T110" fmla="*/ 30 w 40"/>
                  <a:gd name="T111" fmla="*/ 81 h 128"/>
                  <a:gd name="T112" fmla="*/ 31 w 40"/>
                  <a:gd name="T113" fmla="*/ 84 h 128"/>
                  <a:gd name="T114" fmla="*/ 31 w 40"/>
                  <a:gd name="T115" fmla="*/ 85 h 128"/>
                  <a:gd name="T116" fmla="*/ 32 w 40"/>
                  <a:gd name="T117" fmla="*/ 88 h 128"/>
                  <a:gd name="T118" fmla="*/ 31 w 40"/>
                  <a:gd name="T119" fmla="*/ 9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0" h="128">
                    <a:moveTo>
                      <a:pt x="32" y="72"/>
                    </a:move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5"/>
                      <a:pt x="27" y="0"/>
                      <a:pt x="20" y="0"/>
                    </a:cubicBezTo>
                    <a:cubicBezTo>
                      <a:pt x="13" y="0"/>
                      <a:pt x="8" y="5"/>
                      <a:pt x="8" y="12"/>
                    </a:cubicBezTo>
                    <a:cubicBezTo>
                      <a:pt x="8" y="72"/>
                      <a:pt x="8" y="72"/>
                      <a:pt x="8" y="72"/>
                    </a:cubicBezTo>
                    <a:cubicBezTo>
                      <a:pt x="3" y="76"/>
                      <a:pt x="0" y="81"/>
                      <a:pt x="0" y="88"/>
                    </a:cubicBezTo>
                    <a:cubicBezTo>
                      <a:pt x="0" y="95"/>
                      <a:pt x="3" y="100"/>
                      <a:pt x="8" y="104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8" y="123"/>
                      <a:pt x="13" y="128"/>
                      <a:pt x="20" y="128"/>
                    </a:cubicBezTo>
                    <a:cubicBezTo>
                      <a:pt x="27" y="128"/>
                      <a:pt x="32" y="123"/>
                      <a:pt x="32" y="116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7" y="100"/>
                      <a:pt x="40" y="95"/>
                      <a:pt x="40" y="88"/>
                    </a:cubicBezTo>
                    <a:cubicBezTo>
                      <a:pt x="40" y="81"/>
                      <a:pt x="37" y="76"/>
                      <a:pt x="32" y="72"/>
                    </a:cubicBezTo>
                    <a:close/>
                    <a:moveTo>
                      <a:pt x="16" y="12"/>
                    </a:moveTo>
                    <a:cubicBezTo>
                      <a:pt x="16" y="10"/>
                      <a:pt x="18" y="8"/>
                      <a:pt x="20" y="8"/>
                    </a:cubicBezTo>
                    <a:cubicBezTo>
                      <a:pt x="22" y="8"/>
                      <a:pt x="24" y="10"/>
                      <a:pt x="24" y="12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3" y="68"/>
                      <a:pt x="21" y="68"/>
                      <a:pt x="20" y="68"/>
                    </a:cubicBezTo>
                    <a:cubicBezTo>
                      <a:pt x="19" y="68"/>
                      <a:pt x="17" y="68"/>
                      <a:pt x="16" y="68"/>
                    </a:cubicBezTo>
                    <a:lnTo>
                      <a:pt x="16" y="12"/>
                    </a:lnTo>
                    <a:close/>
                    <a:moveTo>
                      <a:pt x="24" y="116"/>
                    </a:moveTo>
                    <a:cubicBezTo>
                      <a:pt x="24" y="118"/>
                      <a:pt x="22" y="120"/>
                      <a:pt x="20" y="120"/>
                    </a:cubicBezTo>
                    <a:cubicBezTo>
                      <a:pt x="18" y="120"/>
                      <a:pt x="16" y="118"/>
                      <a:pt x="16" y="116"/>
                    </a:cubicBezTo>
                    <a:cubicBezTo>
                      <a:pt x="16" y="108"/>
                      <a:pt x="16" y="108"/>
                      <a:pt x="16" y="108"/>
                    </a:cubicBezTo>
                    <a:cubicBezTo>
                      <a:pt x="17" y="108"/>
                      <a:pt x="19" y="108"/>
                      <a:pt x="20" y="108"/>
                    </a:cubicBezTo>
                    <a:cubicBezTo>
                      <a:pt x="21" y="108"/>
                      <a:pt x="23" y="108"/>
                      <a:pt x="24" y="108"/>
                    </a:cubicBezTo>
                    <a:lnTo>
                      <a:pt x="24" y="116"/>
                    </a:lnTo>
                    <a:close/>
                    <a:moveTo>
                      <a:pt x="31" y="91"/>
                    </a:moveTo>
                    <a:cubicBezTo>
                      <a:pt x="31" y="92"/>
                      <a:pt x="31" y="92"/>
                      <a:pt x="31" y="92"/>
                    </a:cubicBezTo>
                    <a:cubicBezTo>
                      <a:pt x="31" y="93"/>
                      <a:pt x="30" y="94"/>
                      <a:pt x="30" y="95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29" y="96"/>
                      <a:pt x="28" y="97"/>
                      <a:pt x="27" y="98"/>
                    </a:cubicBezTo>
                    <a:cubicBezTo>
                      <a:pt x="27" y="98"/>
                      <a:pt x="27" y="98"/>
                      <a:pt x="27" y="98"/>
                    </a:cubicBezTo>
                    <a:cubicBezTo>
                      <a:pt x="26" y="98"/>
                      <a:pt x="25" y="99"/>
                      <a:pt x="24" y="99"/>
                    </a:cubicBezTo>
                    <a:cubicBezTo>
                      <a:pt x="23" y="100"/>
                      <a:pt x="21" y="100"/>
                      <a:pt x="20" y="100"/>
                    </a:cubicBezTo>
                    <a:cubicBezTo>
                      <a:pt x="19" y="100"/>
                      <a:pt x="17" y="100"/>
                      <a:pt x="16" y="99"/>
                    </a:cubicBezTo>
                    <a:cubicBezTo>
                      <a:pt x="15" y="99"/>
                      <a:pt x="14" y="98"/>
                      <a:pt x="13" y="98"/>
                    </a:cubicBezTo>
                    <a:cubicBezTo>
                      <a:pt x="13" y="98"/>
                      <a:pt x="13" y="98"/>
                      <a:pt x="13" y="98"/>
                    </a:cubicBezTo>
                    <a:cubicBezTo>
                      <a:pt x="12" y="97"/>
                      <a:pt x="11" y="96"/>
                      <a:pt x="10" y="95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10" y="94"/>
                      <a:pt x="9" y="93"/>
                      <a:pt x="9" y="92"/>
                    </a:cubicBezTo>
                    <a:cubicBezTo>
                      <a:pt x="9" y="92"/>
                      <a:pt x="9" y="92"/>
                      <a:pt x="9" y="91"/>
                    </a:cubicBezTo>
                    <a:cubicBezTo>
                      <a:pt x="8" y="90"/>
                      <a:pt x="8" y="89"/>
                      <a:pt x="8" y="88"/>
                    </a:cubicBezTo>
                    <a:cubicBezTo>
                      <a:pt x="8" y="87"/>
                      <a:pt x="8" y="86"/>
                      <a:pt x="9" y="85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9" y="83"/>
                      <a:pt x="10" y="82"/>
                      <a:pt x="10" y="81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11" y="80"/>
                      <a:pt x="12" y="79"/>
                      <a:pt x="13" y="78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4" y="78"/>
                      <a:pt x="15" y="77"/>
                      <a:pt x="16" y="77"/>
                    </a:cubicBezTo>
                    <a:cubicBezTo>
                      <a:pt x="17" y="76"/>
                      <a:pt x="19" y="76"/>
                      <a:pt x="20" y="76"/>
                    </a:cubicBezTo>
                    <a:cubicBezTo>
                      <a:pt x="21" y="76"/>
                      <a:pt x="23" y="76"/>
                      <a:pt x="24" y="77"/>
                    </a:cubicBezTo>
                    <a:cubicBezTo>
                      <a:pt x="25" y="77"/>
                      <a:pt x="26" y="78"/>
                      <a:pt x="27" y="78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8" y="79"/>
                      <a:pt x="29" y="80"/>
                      <a:pt x="30" y="8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0" y="82"/>
                      <a:pt x="31" y="83"/>
                      <a:pt x="31" y="84"/>
                    </a:cubicBezTo>
                    <a:cubicBezTo>
                      <a:pt x="31" y="84"/>
                      <a:pt x="31" y="84"/>
                      <a:pt x="31" y="85"/>
                    </a:cubicBezTo>
                    <a:cubicBezTo>
                      <a:pt x="32" y="86"/>
                      <a:pt x="32" y="87"/>
                      <a:pt x="32" y="88"/>
                    </a:cubicBezTo>
                    <a:cubicBezTo>
                      <a:pt x="32" y="89"/>
                      <a:pt x="32" y="90"/>
                      <a:pt x="31" y="9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948158" y="1013372"/>
            <a:ext cx="1980916" cy="614617"/>
            <a:chOff x="948158" y="1013372"/>
            <a:chExt cx="1980916" cy="614617"/>
          </a:xfrm>
        </p:grpSpPr>
        <p:grpSp>
          <p:nvGrpSpPr>
            <p:cNvPr id="23" name="Group 21"/>
            <p:cNvGrpSpPr/>
            <p:nvPr/>
          </p:nvGrpSpPr>
          <p:grpSpPr>
            <a:xfrm>
              <a:off x="948158" y="1204502"/>
              <a:ext cx="372665" cy="350044"/>
              <a:chOff x="5160963" y="4846638"/>
              <a:chExt cx="496887" cy="466725"/>
            </a:xfrm>
            <a:solidFill>
              <a:schemeClr val="accent5"/>
            </a:solidFill>
          </p:grpSpPr>
          <p:sp>
            <p:nvSpPr>
              <p:cNvPr id="35" name="Oval 33"/>
              <p:cNvSpPr/>
              <p:nvPr/>
            </p:nvSpPr>
            <p:spPr bwMode="auto">
              <a:xfrm>
                <a:off x="5402263" y="5102226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Freeform: Shape 34"/>
              <p:cNvSpPr/>
              <p:nvPr/>
            </p:nvSpPr>
            <p:spPr bwMode="auto">
              <a:xfrm>
                <a:off x="5160963" y="4846638"/>
                <a:ext cx="496887" cy="466725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Group 22"/>
            <p:cNvGrpSpPr/>
            <p:nvPr/>
          </p:nvGrpSpPr>
          <p:grpSpPr>
            <a:xfrm>
              <a:off x="1319615" y="1013372"/>
              <a:ext cx="1609459" cy="614617"/>
              <a:chOff x="2160509" y="2441937"/>
              <a:chExt cx="2145945" cy="819488"/>
            </a:xfrm>
          </p:grpSpPr>
          <p:sp>
            <p:nvSpPr>
              <p:cNvPr id="33" name="Rectangle 31"/>
              <p:cNvSpPr/>
              <p:nvPr/>
            </p:nvSpPr>
            <p:spPr>
              <a:xfrm>
                <a:off x="2160509" y="2707428"/>
                <a:ext cx="2145945" cy="553997"/>
              </a:xfrm>
              <a:prstGeom prst="rect">
                <a:avLst/>
              </a:prstGeom>
            </p:spPr>
            <p:txBody>
              <a:bodyPr wrap="square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10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10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4" name="TextBox 32"/>
              <p:cNvSpPr txBox="1"/>
              <p:nvPr/>
            </p:nvSpPr>
            <p:spPr>
              <a:xfrm>
                <a:off x="2160509" y="2441937"/>
                <a:ext cx="800218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600">
                    <a:cs typeface="+mn-ea"/>
                    <a:sym typeface="+mn-lt"/>
                  </a:rPr>
                  <a:t>关键词</a:t>
                </a:r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>
            <a:off x="2859910" y="998025"/>
            <a:ext cx="5361163" cy="3147451"/>
            <a:chOff x="2859910" y="998025"/>
            <a:chExt cx="5361163" cy="3147451"/>
          </a:xfrm>
        </p:grpSpPr>
        <p:sp>
          <p:nvSpPr>
            <p:cNvPr id="4" name="Rectangle 2"/>
            <p:cNvSpPr/>
            <p:nvPr/>
          </p:nvSpPr>
          <p:spPr>
            <a:xfrm>
              <a:off x="2923552" y="1061199"/>
              <a:ext cx="4913379" cy="67821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Rectangle 3"/>
            <p:cNvSpPr/>
            <p:nvPr/>
          </p:nvSpPr>
          <p:spPr>
            <a:xfrm>
              <a:off x="2923552" y="1739826"/>
              <a:ext cx="3421422" cy="67821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Rectangle 4"/>
            <p:cNvSpPr/>
            <p:nvPr/>
          </p:nvSpPr>
          <p:spPr>
            <a:xfrm>
              <a:off x="2923553" y="2418449"/>
              <a:ext cx="2049822" cy="67821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Rectangle 5"/>
            <p:cNvSpPr/>
            <p:nvPr/>
          </p:nvSpPr>
          <p:spPr>
            <a:xfrm>
              <a:off x="2923553" y="3082557"/>
              <a:ext cx="856815" cy="67821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  <a:alpha val="50000"/>
                  </a:schemeClr>
                </a:gs>
                <a:gs pos="100000">
                  <a:schemeClr val="bg1">
                    <a:lumMod val="85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8" name="Group 6"/>
            <p:cNvGrpSpPr/>
            <p:nvPr/>
          </p:nvGrpSpPr>
          <p:grpSpPr>
            <a:xfrm>
              <a:off x="2859910" y="3696383"/>
              <a:ext cx="4977022" cy="128775"/>
              <a:chOff x="3649523" y="6019286"/>
              <a:chExt cx="6636028" cy="171700"/>
            </a:xfrm>
          </p:grpSpPr>
          <p:cxnSp>
            <p:nvCxnSpPr>
              <p:cNvPr id="65" name="Straight Connector 63"/>
              <p:cNvCxnSpPr/>
              <p:nvPr/>
            </p:nvCxnSpPr>
            <p:spPr>
              <a:xfrm>
                <a:off x="3805238" y="6105143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6" name="Group 64"/>
              <p:cNvGrpSpPr/>
              <p:nvPr/>
            </p:nvGrpSpPr>
            <p:grpSpPr>
              <a:xfrm>
                <a:off x="3649523" y="6019286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67" name="Oval 65"/>
                <p:cNvSpPr/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8" name="Freeform: Shape 66"/>
                <p:cNvSpPr/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9" name="Straight Connector 7"/>
            <p:cNvCxnSpPr/>
            <p:nvPr/>
          </p:nvCxnSpPr>
          <p:spPr>
            <a:xfrm>
              <a:off x="2924486" y="3172729"/>
              <a:ext cx="0" cy="48981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0"/>
            <p:cNvGrpSpPr/>
            <p:nvPr/>
          </p:nvGrpSpPr>
          <p:grpSpPr>
            <a:xfrm>
              <a:off x="2859910" y="3020154"/>
              <a:ext cx="4977022" cy="128775"/>
              <a:chOff x="3649523" y="5117648"/>
              <a:chExt cx="6636028" cy="171700"/>
            </a:xfrm>
          </p:grpSpPr>
          <p:cxnSp>
            <p:nvCxnSpPr>
              <p:cNvPr id="59" name="Straight Connector 57"/>
              <p:cNvCxnSpPr/>
              <p:nvPr/>
            </p:nvCxnSpPr>
            <p:spPr>
              <a:xfrm>
                <a:off x="3805238" y="5193171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0" name="Group 58"/>
              <p:cNvGrpSpPr/>
              <p:nvPr/>
            </p:nvGrpSpPr>
            <p:grpSpPr>
              <a:xfrm>
                <a:off x="3649523" y="5117648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61" name="Oval 59"/>
                <p:cNvSpPr/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Freeform: Shape 60"/>
                <p:cNvSpPr/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13" name="Straight Connector 11"/>
            <p:cNvCxnSpPr/>
            <p:nvPr/>
          </p:nvCxnSpPr>
          <p:spPr>
            <a:xfrm>
              <a:off x="2924486" y="2496500"/>
              <a:ext cx="0" cy="48981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2"/>
            <p:cNvGrpSpPr/>
            <p:nvPr/>
          </p:nvGrpSpPr>
          <p:grpSpPr>
            <a:xfrm>
              <a:off x="2859910" y="2349132"/>
              <a:ext cx="4977022" cy="128775"/>
              <a:chOff x="3649523" y="4222952"/>
              <a:chExt cx="6636028" cy="171700"/>
            </a:xfrm>
          </p:grpSpPr>
          <p:cxnSp>
            <p:nvCxnSpPr>
              <p:cNvPr id="55" name="Straight Connector 53"/>
              <p:cNvCxnSpPr/>
              <p:nvPr/>
            </p:nvCxnSpPr>
            <p:spPr>
              <a:xfrm>
                <a:off x="3805238" y="4308809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6" name="Group 54"/>
              <p:cNvGrpSpPr/>
              <p:nvPr/>
            </p:nvGrpSpPr>
            <p:grpSpPr>
              <a:xfrm>
                <a:off x="3649523" y="4222952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57" name="Oval 55"/>
                <p:cNvSpPr/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8" name="Freeform: Shape 56"/>
                <p:cNvSpPr/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15" name="Straight Connector 13"/>
            <p:cNvCxnSpPr/>
            <p:nvPr/>
          </p:nvCxnSpPr>
          <p:spPr>
            <a:xfrm>
              <a:off x="2924486" y="1819501"/>
              <a:ext cx="0" cy="48981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14"/>
            <p:cNvGrpSpPr/>
            <p:nvPr/>
          </p:nvGrpSpPr>
          <p:grpSpPr>
            <a:xfrm>
              <a:off x="2859910" y="1672133"/>
              <a:ext cx="4977022" cy="128775"/>
              <a:chOff x="3649523" y="3320286"/>
              <a:chExt cx="6636028" cy="171700"/>
            </a:xfrm>
          </p:grpSpPr>
          <p:cxnSp>
            <p:nvCxnSpPr>
              <p:cNvPr id="51" name="Straight Connector 49"/>
              <p:cNvCxnSpPr/>
              <p:nvPr/>
            </p:nvCxnSpPr>
            <p:spPr>
              <a:xfrm>
                <a:off x="3805238" y="3416564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2" name="Group 50"/>
              <p:cNvGrpSpPr/>
              <p:nvPr/>
            </p:nvGrpSpPr>
            <p:grpSpPr>
              <a:xfrm>
                <a:off x="3649523" y="3320286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53" name="Oval 51"/>
                <p:cNvSpPr/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4" name="Freeform: Shape 52"/>
                <p:cNvSpPr/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17" name="Straight Connector 15"/>
            <p:cNvCxnSpPr/>
            <p:nvPr/>
          </p:nvCxnSpPr>
          <p:spPr>
            <a:xfrm>
              <a:off x="2924486" y="1145393"/>
              <a:ext cx="0" cy="48981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16"/>
            <p:cNvGrpSpPr/>
            <p:nvPr/>
          </p:nvGrpSpPr>
          <p:grpSpPr>
            <a:xfrm>
              <a:off x="2859910" y="998025"/>
              <a:ext cx="4977022" cy="128775"/>
              <a:chOff x="3649523" y="2421476"/>
              <a:chExt cx="6636028" cy="171700"/>
            </a:xfrm>
          </p:grpSpPr>
          <p:cxnSp>
            <p:nvCxnSpPr>
              <p:cNvPr id="47" name="Straight Connector 45"/>
              <p:cNvCxnSpPr/>
              <p:nvPr/>
            </p:nvCxnSpPr>
            <p:spPr>
              <a:xfrm>
                <a:off x="3805238" y="2511334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6"/>
              <p:cNvGrpSpPr/>
              <p:nvPr/>
            </p:nvGrpSpPr>
            <p:grpSpPr>
              <a:xfrm>
                <a:off x="3649523" y="2421476"/>
                <a:ext cx="172216" cy="171700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49" name="Oval 47"/>
                <p:cNvSpPr/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0" name="Freeform: Shape 48"/>
                <p:cNvSpPr/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25" name="TextBox 23"/>
            <p:cNvSpPr txBox="1"/>
            <p:nvPr/>
          </p:nvSpPr>
          <p:spPr>
            <a:xfrm>
              <a:off x="3464323" y="3891560"/>
              <a:ext cx="600164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6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26" name="TextBox 24"/>
            <p:cNvSpPr txBox="1"/>
            <p:nvPr/>
          </p:nvSpPr>
          <p:spPr>
            <a:xfrm>
              <a:off x="4677334" y="3891560"/>
              <a:ext cx="600164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6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27" name="TextBox 25"/>
            <p:cNvSpPr txBox="1"/>
            <p:nvPr/>
          </p:nvSpPr>
          <p:spPr>
            <a:xfrm>
              <a:off x="5887584" y="3891560"/>
              <a:ext cx="600164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6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7095742" y="3891560"/>
              <a:ext cx="600164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60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29" name="Freeform: Shape 27"/>
            <p:cNvSpPr/>
            <p:nvPr/>
          </p:nvSpPr>
          <p:spPr bwMode="auto">
            <a:xfrm>
              <a:off x="3635602" y="2818196"/>
              <a:ext cx="267169" cy="1073364"/>
            </a:xfrm>
            <a:custGeom>
              <a:avLst/>
              <a:gdLst>
                <a:gd name="T0" fmla="*/ 280 w 287"/>
                <a:gd name="T1" fmla="*/ 271 h 1160"/>
                <a:gd name="T2" fmla="*/ 247 w 287"/>
                <a:gd name="T3" fmla="*/ 188 h 1160"/>
                <a:gd name="T4" fmla="*/ 213 w 287"/>
                <a:gd name="T5" fmla="*/ 135 h 1160"/>
                <a:gd name="T6" fmla="*/ 181 w 287"/>
                <a:gd name="T7" fmla="*/ 23 h 1160"/>
                <a:gd name="T8" fmla="*/ 82 w 287"/>
                <a:gd name="T9" fmla="*/ 57 h 1160"/>
                <a:gd name="T10" fmla="*/ 76 w 287"/>
                <a:gd name="T11" fmla="*/ 189 h 1160"/>
                <a:gd name="T12" fmla="*/ 40 w 287"/>
                <a:gd name="T13" fmla="*/ 237 h 1160"/>
                <a:gd name="T14" fmla="*/ 4 w 287"/>
                <a:gd name="T15" fmla="*/ 366 h 1160"/>
                <a:gd name="T16" fmla="*/ 7 w 287"/>
                <a:gd name="T17" fmla="*/ 412 h 1160"/>
                <a:gd name="T18" fmla="*/ 40 w 287"/>
                <a:gd name="T19" fmla="*/ 467 h 1160"/>
                <a:gd name="T20" fmla="*/ 35 w 287"/>
                <a:gd name="T21" fmla="*/ 546 h 1160"/>
                <a:gd name="T22" fmla="*/ 27 w 287"/>
                <a:gd name="T23" fmla="*/ 759 h 1160"/>
                <a:gd name="T24" fmla="*/ 47 w 287"/>
                <a:gd name="T25" fmla="*/ 843 h 1160"/>
                <a:gd name="T26" fmla="*/ 75 w 287"/>
                <a:gd name="T27" fmla="*/ 1036 h 1160"/>
                <a:gd name="T28" fmla="*/ 44 w 287"/>
                <a:gd name="T29" fmla="*/ 1127 h 1160"/>
                <a:gd name="T30" fmla="*/ 70 w 287"/>
                <a:gd name="T31" fmla="*/ 1155 h 1160"/>
                <a:gd name="T32" fmla="*/ 108 w 287"/>
                <a:gd name="T33" fmla="*/ 1107 h 1160"/>
                <a:gd name="T34" fmla="*/ 107 w 287"/>
                <a:gd name="T35" fmla="*/ 1141 h 1160"/>
                <a:gd name="T36" fmla="*/ 119 w 287"/>
                <a:gd name="T37" fmla="*/ 1132 h 1160"/>
                <a:gd name="T38" fmla="*/ 117 w 287"/>
                <a:gd name="T39" fmla="*/ 1050 h 1160"/>
                <a:gd name="T40" fmla="*/ 115 w 287"/>
                <a:gd name="T41" fmla="*/ 885 h 1160"/>
                <a:gd name="T42" fmla="*/ 167 w 287"/>
                <a:gd name="T43" fmla="*/ 851 h 1160"/>
                <a:gd name="T44" fmla="*/ 169 w 287"/>
                <a:gd name="T45" fmla="*/ 977 h 1160"/>
                <a:gd name="T46" fmla="*/ 154 w 287"/>
                <a:gd name="T47" fmla="*/ 1096 h 1160"/>
                <a:gd name="T48" fmla="*/ 148 w 287"/>
                <a:gd name="T49" fmla="*/ 1159 h 1160"/>
                <a:gd name="T50" fmla="*/ 205 w 287"/>
                <a:gd name="T51" fmla="*/ 1104 h 1160"/>
                <a:gd name="T52" fmla="*/ 202 w 287"/>
                <a:gd name="T53" fmla="*/ 1043 h 1160"/>
                <a:gd name="T54" fmla="*/ 234 w 287"/>
                <a:gd name="T55" fmla="*/ 852 h 1160"/>
                <a:gd name="T56" fmla="*/ 251 w 287"/>
                <a:gd name="T57" fmla="*/ 721 h 1160"/>
                <a:gd name="T58" fmla="*/ 265 w 287"/>
                <a:gd name="T59" fmla="*/ 535 h 1160"/>
                <a:gd name="T60" fmla="*/ 258 w 287"/>
                <a:gd name="T61" fmla="*/ 449 h 1160"/>
                <a:gd name="T62" fmla="*/ 244 w 287"/>
                <a:gd name="T63" fmla="*/ 388 h 1160"/>
                <a:gd name="T64" fmla="*/ 102 w 287"/>
                <a:gd name="T65" fmla="*/ 452 h 1160"/>
                <a:gd name="T66" fmla="*/ 114 w 287"/>
                <a:gd name="T67" fmla="*/ 452 h 1160"/>
                <a:gd name="T68" fmla="*/ 168 w 287"/>
                <a:gd name="T69" fmla="*/ 213 h 1160"/>
                <a:gd name="T70" fmla="*/ 117 w 287"/>
                <a:gd name="T71" fmla="*/ 344 h 1160"/>
                <a:gd name="T72" fmla="*/ 114 w 287"/>
                <a:gd name="T73" fmla="*/ 257 h 1160"/>
                <a:gd name="T74" fmla="*/ 102 w 287"/>
                <a:gd name="T75" fmla="*/ 205 h 1160"/>
                <a:gd name="T76" fmla="*/ 134 w 287"/>
                <a:gd name="T77" fmla="*/ 223 h 1160"/>
                <a:gd name="T78" fmla="*/ 152 w 287"/>
                <a:gd name="T79" fmla="*/ 222 h 1160"/>
                <a:gd name="T80" fmla="*/ 159 w 287"/>
                <a:gd name="T81" fmla="*/ 184 h 1160"/>
                <a:gd name="T82" fmla="*/ 189 w 287"/>
                <a:gd name="T83" fmla="*/ 176 h 1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7" h="1160">
                  <a:moveTo>
                    <a:pt x="257" y="366"/>
                  </a:moveTo>
                  <a:cubicBezTo>
                    <a:pt x="258" y="353"/>
                    <a:pt x="279" y="285"/>
                    <a:pt x="280" y="271"/>
                  </a:cubicBezTo>
                  <a:cubicBezTo>
                    <a:pt x="281" y="257"/>
                    <a:pt x="287" y="214"/>
                    <a:pt x="282" y="199"/>
                  </a:cubicBezTo>
                  <a:cubicBezTo>
                    <a:pt x="277" y="183"/>
                    <a:pt x="247" y="188"/>
                    <a:pt x="247" y="188"/>
                  </a:cubicBezTo>
                  <a:cubicBezTo>
                    <a:pt x="247" y="188"/>
                    <a:pt x="240" y="172"/>
                    <a:pt x="226" y="168"/>
                  </a:cubicBezTo>
                  <a:cubicBezTo>
                    <a:pt x="211" y="164"/>
                    <a:pt x="229" y="145"/>
                    <a:pt x="213" y="135"/>
                  </a:cubicBezTo>
                  <a:cubicBezTo>
                    <a:pt x="203" y="128"/>
                    <a:pt x="206" y="92"/>
                    <a:pt x="202" y="78"/>
                  </a:cubicBezTo>
                  <a:cubicBezTo>
                    <a:pt x="199" y="64"/>
                    <a:pt x="190" y="35"/>
                    <a:pt x="181" y="23"/>
                  </a:cubicBezTo>
                  <a:cubicBezTo>
                    <a:pt x="171" y="10"/>
                    <a:pt x="152" y="17"/>
                    <a:pt x="152" y="17"/>
                  </a:cubicBezTo>
                  <a:cubicBezTo>
                    <a:pt x="108" y="0"/>
                    <a:pt x="86" y="37"/>
                    <a:pt x="82" y="57"/>
                  </a:cubicBezTo>
                  <a:cubicBezTo>
                    <a:pt x="79" y="77"/>
                    <a:pt x="89" y="114"/>
                    <a:pt x="77" y="140"/>
                  </a:cubicBezTo>
                  <a:cubicBezTo>
                    <a:pt x="66" y="165"/>
                    <a:pt x="91" y="174"/>
                    <a:pt x="76" y="189"/>
                  </a:cubicBezTo>
                  <a:cubicBezTo>
                    <a:pt x="60" y="203"/>
                    <a:pt x="74" y="208"/>
                    <a:pt x="59" y="215"/>
                  </a:cubicBezTo>
                  <a:cubicBezTo>
                    <a:pt x="45" y="221"/>
                    <a:pt x="40" y="224"/>
                    <a:pt x="40" y="237"/>
                  </a:cubicBezTo>
                  <a:cubicBezTo>
                    <a:pt x="40" y="250"/>
                    <a:pt x="28" y="284"/>
                    <a:pt x="22" y="314"/>
                  </a:cubicBezTo>
                  <a:cubicBezTo>
                    <a:pt x="15" y="344"/>
                    <a:pt x="8" y="355"/>
                    <a:pt x="4" y="366"/>
                  </a:cubicBezTo>
                  <a:cubicBezTo>
                    <a:pt x="0" y="378"/>
                    <a:pt x="2" y="382"/>
                    <a:pt x="4" y="388"/>
                  </a:cubicBezTo>
                  <a:cubicBezTo>
                    <a:pt x="6" y="393"/>
                    <a:pt x="7" y="394"/>
                    <a:pt x="7" y="412"/>
                  </a:cubicBezTo>
                  <a:cubicBezTo>
                    <a:pt x="7" y="431"/>
                    <a:pt x="38" y="434"/>
                    <a:pt x="38" y="434"/>
                  </a:cubicBezTo>
                  <a:cubicBezTo>
                    <a:pt x="38" y="434"/>
                    <a:pt x="40" y="451"/>
                    <a:pt x="40" y="467"/>
                  </a:cubicBezTo>
                  <a:cubicBezTo>
                    <a:pt x="40" y="482"/>
                    <a:pt x="30" y="526"/>
                    <a:pt x="28" y="538"/>
                  </a:cubicBezTo>
                  <a:cubicBezTo>
                    <a:pt x="26" y="550"/>
                    <a:pt x="35" y="546"/>
                    <a:pt x="35" y="546"/>
                  </a:cubicBezTo>
                  <a:cubicBezTo>
                    <a:pt x="35" y="546"/>
                    <a:pt x="35" y="559"/>
                    <a:pt x="33" y="578"/>
                  </a:cubicBezTo>
                  <a:cubicBezTo>
                    <a:pt x="30" y="597"/>
                    <a:pt x="27" y="724"/>
                    <a:pt x="27" y="759"/>
                  </a:cubicBezTo>
                  <a:cubicBezTo>
                    <a:pt x="27" y="794"/>
                    <a:pt x="23" y="842"/>
                    <a:pt x="27" y="842"/>
                  </a:cubicBezTo>
                  <a:cubicBezTo>
                    <a:pt x="32" y="842"/>
                    <a:pt x="47" y="843"/>
                    <a:pt x="47" y="843"/>
                  </a:cubicBezTo>
                  <a:cubicBezTo>
                    <a:pt x="47" y="843"/>
                    <a:pt x="45" y="866"/>
                    <a:pt x="46" y="895"/>
                  </a:cubicBezTo>
                  <a:cubicBezTo>
                    <a:pt x="47" y="923"/>
                    <a:pt x="70" y="1014"/>
                    <a:pt x="75" y="1036"/>
                  </a:cubicBezTo>
                  <a:cubicBezTo>
                    <a:pt x="79" y="1059"/>
                    <a:pt x="78" y="1079"/>
                    <a:pt x="70" y="1091"/>
                  </a:cubicBezTo>
                  <a:cubicBezTo>
                    <a:pt x="63" y="1103"/>
                    <a:pt x="57" y="1118"/>
                    <a:pt x="44" y="1127"/>
                  </a:cubicBezTo>
                  <a:cubicBezTo>
                    <a:pt x="31" y="1137"/>
                    <a:pt x="26" y="1141"/>
                    <a:pt x="28" y="1150"/>
                  </a:cubicBezTo>
                  <a:cubicBezTo>
                    <a:pt x="30" y="1158"/>
                    <a:pt x="46" y="1156"/>
                    <a:pt x="70" y="1155"/>
                  </a:cubicBezTo>
                  <a:cubicBezTo>
                    <a:pt x="94" y="1154"/>
                    <a:pt x="91" y="1139"/>
                    <a:pt x="94" y="1132"/>
                  </a:cubicBezTo>
                  <a:cubicBezTo>
                    <a:pt x="97" y="1125"/>
                    <a:pt x="108" y="1107"/>
                    <a:pt x="108" y="1107"/>
                  </a:cubicBezTo>
                  <a:cubicBezTo>
                    <a:pt x="108" y="1107"/>
                    <a:pt x="111" y="1110"/>
                    <a:pt x="111" y="1118"/>
                  </a:cubicBezTo>
                  <a:cubicBezTo>
                    <a:pt x="111" y="1127"/>
                    <a:pt x="107" y="1141"/>
                    <a:pt x="107" y="1141"/>
                  </a:cubicBezTo>
                  <a:cubicBezTo>
                    <a:pt x="117" y="1141"/>
                    <a:pt x="117" y="1141"/>
                    <a:pt x="117" y="1141"/>
                  </a:cubicBezTo>
                  <a:cubicBezTo>
                    <a:pt x="117" y="1141"/>
                    <a:pt x="120" y="1140"/>
                    <a:pt x="119" y="1132"/>
                  </a:cubicBezTo>
                  <a:cubicBezTo>
                    <a:pt x="118" y="1124"/>
                    <a:pt x="123" y="1106"/>
                    <a:pt x="127" y="1091"/>
                  </a:cubicBezTo>
                  <a:cubicBezTo>
                    <a:pt x="132" y="1075"/>
                    <a:pt x="123" y="1057"/>
                    <a:pt x="117" y="1050"/>
                  </a:cubicBezTo>
                  <a:cubicBezTo>
                    <a:pt x="112" y="1044"/>
                    <a:pt x="114" y="1009"/>
                    <a:pt x="115" y="974"/>
                  </a:cubicBezTo>
                  <a:cubicBezTo>
                    <a:pt x="117" y="939"/>
                    <a:pt x="119" y="901"/>
                    <a:pt x="115" y="885"/>
                  </a:cubicBezTo>
                  <a:cubicBezTo>
                    <a:pt x="112" y="868"/>
                    <a:pt x="107" y="846"/>
                    <a:pt x="107" y="846"/>
                  </a:cubicBezTo>
                  <a:cubicBezTo>
                    <a:pt x="167" y="851"/>
                    <a:pt x="167" y="851"/>
                    <a:pt x="167" y="851"/>
                  </a:cubicBezTo>
                  <a:cubicBezTo>
                    <a:pt x="167" y="851"/>
                    <a:pt x="169" y="863"/>
                    <a:pt x="169" y="889"/>
                  </a:cubicBezTo>
                  <a:cubicBezTo>
                    <a:pt x="169" y="916"/>
                    <a:pt x="169" y="934"/>
                    <a:pt x="169" y="977"/>
                  </a:cubicBezTo>
                  <a:cubicBezTo>
                    <a:pt x="169" y="1019"/>
                    <a:pt x="165" y="1035"/>
                    <a:pt x="160" y="1051"/>
                  </a:cubicBezTo>
                  <a:cubicBezTo>
                    <a:pt x="156" y="1068"/>
                    <a:pt x="159" y="1080"/>
                    <a:pt x="154" y="1096"/>
                  </a:cubicBezTo>
                  <a:cubicBezTo>
                    <a:pt x="149" y="1113"/>
                    <a:pt x="140" y="1125"/>
                    <a:pt x="135" y="1134"/>
                  </a:cubicBezTo>
                  <a:cubicBezTo>
                    <a:pt x="129" y="1143"/>
                    <a:pt x="127" y="1158"/>
                    <a:pt x="148" y="1159"/>
                  </a:cubicBezTo>
                  <a:cubicBezTo>
                    <a:pt x="170" y="1160"/>
                    <a:pt x="196" y="1150"/>
                    <a:pt x="196" y="1140"/>
                  </a:cubicBezTo>
                  <a:cubicBezTo>
                    <a:pt x="196" y="1131"/>
                    <a:pt x="198" y="1119"/>
                    <a:pt x="205" y="1104"/>
                  </a:cubicBezTo>
                  <a:cubicBezTo>
                    <a:pt x="213" y="1088"/>
                    <a:pt x="206" y="1075"/>
                    <a:pt x="204" y="1069"/>
                  </a:cubicBezTo>
                  <a:cubicBezTo>
                    <a:pt x="201" y="1062"/>
                    <a:pt x="202" y="1055"/>
                    <a:pt x="202" y="1043"/>
                  </a:cubicBezTo>
                  <a:cubicBezTo>
                    <a:pt x="202" y="1031"/>
                    <a:pt x="213" y="991"/>
                    <a:pt x="225" y="947"/>
                  </a:cubicBezTo>
                  <a:cubicBezTo>
                    <a:pt x="237" y="903"/>
                    <a:pt x="234" y="852"/>
                    <a:pt x="234" y="852"/>
                  </a:cubicBezTo>
                  <a:cubicBezTo>
                    <a:pt x="243" y="852"/>
                    <a:pt x="243" y="852"/>
                    <a:pt x="243" y="852"/>
                  </a:cubicBezTo>
                  <a:cubicBezTo>
                    <a:pt x="243" y="852"/>
                    <a:pt x="244" y="787"/>
                    <a:pt x="251" y="721"/>
                  </a:cubicBezTo>
                  <a:cubicBezTo>
                    <a:pt x="258" y="654"/>
                    <a:pt x="248" y="585"/>
                    <a:pt x="248" y="566"/>
                  </a:cubicBezTo>
                  <a:cubicBezTo>
                    <a:pt x="248" y="547"/>
                    <a:pt x="255" y="539"/>
                    <a:pt x="265" y="535"/>
                  </a:cubicBezTo>
                  <a:cubicBezTo>
                    <a:pt x="276" y="530"/>
                    <a:pt x="277" y="528"/>
                    <a:pt x="272" y="510"/>
                  </a:cubicBezTo>
                  <a:cubicBezTo>
                    <a:pt x="266" y="492"/>
                    <a:pt x="258" y="449"/>
                    <a:pt x="258" y="449"/>
                  </a:cubicBezTo>
                  <a:cubicBezTo>
                    <a:pt x="258" y="449"/>
                    <a:pt x="257" y="443"/>
                    <a:pt x="251" y="424"/>
                  </a:cubicBezTo>
                  <a:cubicBezTo>
                    <a:pt x="244" y="406"/>
                    <a:pt x="244" y="388"/>
                    <a:pt x="244" y="388"/>
                  </a:cubicBezTo>
                  <a:cubicBezTo>
                    <a:pt x="244" y="388"/>
                    <a:pt x="256" y="378"/>
                    <a:pt x="257" y="366"/>
                  </a:cubicBezTo>
                  <a:close/>
                  <a:moveTo>
                    <a:pt x="102" y="452"/>
                  </a:moveTo>
                  <a:cubicBezTo>
                    <a:pt x="110" y="434"/>
                    <a:pt x="110" y="434"/>
                    <a:pt x="110" y="434"/>
                  </a:cubicBezTo>
                  <a:cubicBezTo>
                    <a:pt x="114" y="452"/>
                    <a:pt x="114" y="452"/>
                    <a:pt x="114" y="452"/>
                  </a:cubicBezTo>
                  <a:lnTo>
                    <a:pt x="102" y="452"/>
                  </a:lnTo>
                  <a:close/>
                  <a:moveTo>
                    <a:pt x="168" y="213"/>
                  </a:moveTo>
                  <a:cubicBezTo>
                    <a:pt x="158" y="230"/>
                    <a:pt x="141" y="260"/>
                    <a:pt x="135" y="285"/>
                  </a:cubicBezTo>
                  <a:cubicBezTo>
                    <a:pt x="128" y="309"/>
                    <a:pt x="117" y="344"/>
                    <a:pt x="117" y="344"/>
                  </a:cubicBezTo>
                  <a:cubicBezTo>
                    <a:pt x="117" y="344"/>
                    <a:pt x="116" y="338"/>
                    <a:pt x="115" y="329"/>
                  </a:cubicBezTo>
                  <a:cubicBezTo>
                    <a:pt x="114" y="320"/>
                    <a:pt x="114" y="277"/>
                    <a:pt x="114" y="257"/>
                  </a:cubicBezTo>
                  <a:cubicBezTo>
                    <a:pt x="114" y="237"/>
                    <a:pt x="115" y="220"/>
                    <a:pt x="112" y="219"/>
                  </a:cubicBezTo>
                  <a:cubicBezTo>
                    <a:pt x="108" y="217"/>
                    <a:pt x="102" y="205"/>
                    <a:pt x="102" y="205"/>
                  </a:cubicBezTo>
                  <a:cubicBezTo>
                    <a:pt x="124" y="175"/>
                    <a:pt x="124" y="175"/>
                    <a:pt x="124" y="175"/>
                  </a:cubicBezTo>
                  <a:cubicBezTo>
                    <a:pt x="117" y="218"/>
                    <a:pt x="129" y="210"/>
                    <a:pt x="134" y="223"/>
                  </a:cubicBezTo>
                  <a:cubicBezTo>
                    <a:pt x="138" y="236"/>
                    <a:pt x="133" y="269"/>
                    <a:pt x="136" y="253"/>
                  </a:cubicBezTo>
                  <a:cubicBezTo>
                    <a:pt x="138" y="238"/>
                    <a:pt x="146" y="237"/>
                    <a:pt x="152" y="222"/>
                  </a:cubicBezTo>
                  <a:cubicBezTo>
                    <a:pt x="159" y="207"/>
                    <a:pt x="139" y="196"/>
                    <a:pt x="139" y="196"/>
                  </a:cubicBezTo>
                  <a:cubicBezTo>
                    <a:pt x="139" y="196"/>
                    <a:pt x="150" y="192"/>
                    <a:pt x="159" y="184"/>
                  </a:cubicBezTo>
                  <a:cubicBezTo>
                    <a:pt x="169" y="175"/>
                    <a:pt x="182" y="164"/>
                    <a:pt x="182" y="164"/>
                  </a:cubicBezTo>
                  <a:cubicBezTo>
                    <a:pt x="189" y="176"/>
                    <a:pt x="189" y="176"/>
                    <a:pt x="189" y="176"/>
                  </a:cubicBezTo>
                  <a:cubicBezTo>
                    <a:pt x="189" y="176"/>
                    <a:pt x="178" y="196"/>
                    <a:pt x="168" y="21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76200" dir="13500000" sy="23000" kx="1200000" algn="br" rotWithShape="0">
                <a:prstClr val="black">
                  <a:alpha val="6000"/>
                </a:prstClr>
              </a:outerShdw>
            </a:effec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Freeform: Shape 28"/>
            <p:cNvSpPr/>
            <p:nvPr/>
          </p:nvSpPr>
          <p:spPr bwMode="auto">
            <a:xfrm>
              <a:off x="7313183" y="1061201"/>
              <a:ext cx="907890" cy="2830359"/>
            </a:xfrm>
            <a:custGeom>
              <a:avLst/>
              <a:gdLst>
                <a:gd name="T0" fmla="*/ 379 w 386"/>
                <a:gd name="T1" fmla="*/ 464 h 1210"/>
                <a:gd name="T2" fmla="*/ 364 w 386"/>
                <a:gd name="T3" fmla="*/ 267 h 1210"/>
                <a:gd name="T4" fmla="*/ 269 w 386"/>
                <a:gd name="T5" fmla="*/ 191 h 1210"/>
                <a:gd name="T6" fmla="*/ 251 w 386"/>
                <a:gd name="T7" fmla="*/ 145 h 1210"/>
                <a:gd name="T8" fmla="*/ 266 w 386"/>
                <a:gd name="T9" fmla="*/ 116 h 1210"/>
                <a:gd name="T10" fmla="*/ 263 w 386"/>
                <a:gd name="T11" fmla="*/ 82 h 1210"/>
                <a:gd name="T12" fmla="*/ 205 w 386"/>
                <a:gd name="T13" fmla="*/ 0 h 1210"/>
                <a:gd name="T14" fmla="*/ 155 w 386"/>
                <a:gd name="T15" fmla="*/ 90 h 1210"/>
                <a:gd name="T16" fmla="*/ 174 w 386"/>
                <a:gd name="T17" fmla="*/ 126 h 1210"/>
                <a:gd name="T18" fmla="*/ 176 w 386"/>
                <a:gd name="T19" fmla="*/ 167 h 1210"/>
                <a:gd name="T20" fmla="*/ 177 w 386"/>
                <a:gd name="T21" fmla="*/ 167 h 1210"/>
                <a:gd name="T22" fmla="*/ 156 w 386"/>
                <a:gd name="T23" fmla="*/ 186 h 1210"/>
                <a:gd name="T24" fmla="*/ 99 w 386"/>
                <a:gd name="T25" fmla="*/ 207 h 1210"/>
                <a:gd name="T26" fmla="*/ 57 w 386"/>
                <a:gd name="T27" fmla="*/ 370 h 1210"/>
                <a:gd name="T28" fmla="*/ 38 w 386"/>
                <a:gd name="T29" fmla="*/ 604 h 1210"/>
                <a:gd name="T30" fmla="*/ 68 w 386"/>
                <a:gd name="T31" fmla="*/ 598 h 1210"/>
                <a:gd name="T32" fmla="*/ 68 w 386"/>
                <a:gd name="T33" fmla="*/ 607 h 1210"/>
                <a:gd name="T34" fmla="*/ 41 w 386"/>
                <a:gd name="T35" fmla="*/ 619 h 1210"/>
                <a:gd name="T36" fmla="*/ 47 w 386"/>
                <a:gd name="T37" fmla="*/ 662 h 1210"/>
                <a:gd name="T38" fmla="*/ 3 w 386"/>
                <a:gd name="T39" fmla="*/ 849 h 1210"/>
                <a:gd name="T40" fmla="*/ 99 w 386"/>
                <a:gd name="T41" fmla="*/ 898 h 1210"/>
                <a:gd name="T42" fmla="*/ 118 w 386"/>
                <a:gd name="T43" fmla="*/ 899 h 1210"/>
                <a:gd name="T44" fmla="*/ 127 w 386"/>
                <a:gd name="T45" fmla="*/ 1051 h 1210"/>
                <a:gd name="T46" fmla="*/ 118 w 386"/>
                <a:gd name="T47" fmla="*/ 1153 h 1210"/>
                <a:gd name="T48" fmla="*/ 181 w 386"/>
                <a:gd name="T49" fmla="*/ 1159 h 1210"/>
                <a:gd name="T50" fmla="*/ 194 w 386"/>
                <a:gd name="T51" fmla="*/ 1084 h 1210"/>
                <a:gd name="T52" fmla="*/ 192 w 386"/>
                <a:gd name="T53" fmla="*/ 968 h 1210"/>
                <a:gd name="T54" fmla="*/ 222 w 386"/>
                <a:gd name="T55" fmla="*/ 712 h 1210"/>
                <a:gd name="T56" fmla="*/ 252 w 386"/>
                <a:gd name="T57" fmla="*/ 767 h 1210"/>
                <a:gd name="T58" fmla="*/ 285 w 386"/>
                <a:gd name="T59" fmla="*/ 1024 h 1210"/>
                <a:gd name="T60" fmla="*/ 277 w 386"/>
                <a:gd name="T61" fmla="*/ 1067 h 1210"/>
                <a:gd name="T62" fmla="*/ 298 w 386"/>
                <a:gd name="T63" fmla="*/ 1146 h 1210"/>
                <a:gd name="T64" fmla="*/ 355 w 386"/>
                <a:gd name="T65" fmla="*/ 1205 h 1210"/>
                <a:gd name="T66" fmla="*/ 347 w 386"/>
                <a:gd name="T67" fmla="*/ 1105 h 1210"/>
                <a:gd name="T68" fmla="*/ 351 w 386"/>
                <a:gd name="T69" fmla="*/ 1046 h 1210"/>
                <a:gd name="T70" fmla="*/ 356 w 386"/>
                <a:gd name="T71" fmla="*/ 829 h 1210"/>
                <a:gd name="T72" fmla="*/ 354 w 386"/>
                <a:gd name="T73" fmla="*/ 603 h 1210"/>
                <a:gd name="T74" fmla="*/ 367 w 386"/>
                <a:gd name="T75" fmla="*/ 565 h 1210"/>
                <a:gd name="T76" fmla="*/ 109 w 386"/>
                <a:gd name="T77" fmla="*/ 669 h 1210"/>
                <a:gd name="T78" fmla="*/ 91 w 386"/>
                <a:gd name="T79" fmla="*/ 666 h 1210"/>
                <a:gd name="T80" fmla="*/ 90 w 386"/>
                <a:gd name="T81" fmla="*/ 617 h 1210"/>
                <a:gd name="T82" fmla="*/ 101 w 386"/>
                <a:gd name="T83" fmla="*/ 628 h 1210"/>
                <a:gd name="T84" fmla="*/ 108 w 386"/>
                <a:gd name="T85" fmla="*/ 649 h 1210"/>
                <a:gd name="T86" fmla="*/ 223 w 386"/>
                <a:gd name="T87" fmla="*/ 505 h 1210"/>
                <a:gd name="T88" fmla="*/ 221 w 386"/>
                <a:gd name="T89" fmla="*/ 232 h 1210"/>
                <a:gd name="T90" fmla="*/ 215 w 386"/>
                <a:gd name="T91" fmla="*/ 208 h 1210"/>
                <a:gd name="T92" fmla="*/ 205 w 386"/>
                <a:gd name="T93" fmla="*/ 231 h 1210"/>
                <a:gd name="T94" fmla="*/ 199 w 386"/>
                <a:gd name="T95" fmla="*/ 505 h 1210"/>
                <a:gd name="T96" fmla="*/ 190 w 386"/>
                <a:gd name="T97" fmla="*/ 325 h 1210"/>
                <a:gd name="T98" fmla="*/ 173 w 386"/>
                <a:gd name="T99" fmla="*/ 188 h 1210"/>
                <a:gd name="T100" fmla="*/ 182 w 386"/>
                <a:gd name="T101" fmla="*/ 176 h 1210"/>
                <a:gd name="T102" fmla="*/ 248 w 386"/>
                <a:gd name="T103" fmla="*/ 179 h 1210"/>
                <a:gd name="T104" fmla="*/ 259 w 386"/>
                <a:gd name="T105" fmla="*/ 196 h 1210"/>
                <a:gd name="T106" fmla="*/ 258 w 386"/>
                <a:gd name="T107" fmla="*/ 201 h 1210"/>
                <a:gd name="T108" fmla="*/ 260 w 386"/>
                <a:gd name="T109" fmla="*/ 256 h 1210"/>
                <a:gd name="T110" fmla="*/ 301 w 386"/>
                <a:gd name="T111" fmla="*/ 488 h 1210"/>
                <a:gd name="T112" fmla="*/ 360 w 386"/>
                <a:gd name="T113" fmla="*/ 585 h 1210"/>
                <a:gd name="T114" fmla="*/ 328 w 386"/>
                <a:gd name="T115" fmla="*/ 554 h 1210"/>
                <a:gd name="T116" fmla="*/ 360 w 386"/>
                <a:gd name="T117" fmla="*/ 585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6" h="1210">
                  <a:moveTo>
                    <a:pt x="379" y="512"/>
                  </a:moveTo>
                  <a:cubicBezTo>
                    <a:pt x="385" y="497"/>
                    <a:pt x="386" y="471"/>
                    <a:pt x="379" y="464"/>
                  </a:cubicBezTo>
                  <a:cubicBezTo>
                    <a:pt x="372" y="456"/>
                    <a:pt x="383" y="413"/>
                    <a:pt x="376" y="380"/>
                  </a:cubicBezTo>
                  <a:cubicBezTo>
                    <a:pt x="370" y="347"/>
                    <a:pt x="365" y="295"/>
                    <a:pt x="364" y="267"/>
                  </a:cubicBezTo>
                  <a:cubicBezTo>
                    <a:pt x="364" y="239"/>
                    <a:pt x="362" y="219"/>
                    <a:pt x="326" y="210"/>
                  </a:cubicBezTo>
                  <a:cubicBezTo>
                    <a:pt x="302" y="204"/>
                    <a:pt x="282" y="197"/>
                    <a:pt x="269" y="191"/>
                  </a:cubicBezTo>
                  <a:cubicBezTo>
                    <a:pt x="269" y="191"/>
                    <a:pt x="255" y="179"/>
                    <a:pt x="252" y="168"/>
                  </a:cubicBezTo>
                  <a:cubicBezTo>
                    <a:pt x="251" y="159"/>
                    <a:pt x="251" y="150"/>
                    <a:pt x="251" y="145"/>
                  </a:cubicBezTo>
                  <a:cubicBezTo>
                    <a:pt x="253" y="136"/>
                    <a:pt x="253" y="129"/>
                    <a:pt x="253" y="124"/>
                  </a:cubicBezTo>
                  <a:cubicBezTo>
                    <a:pt x="253" y="118"/>
                    <a:pt x="264" y="126"/>
                    <a:pt x="266" y="116"/>
                  </a:cubicBezTo>
                  <a:cubicBezTo>
                    <a:pt x="269" y="107"/>
                    <a:pt x="271" y="85"/>
                    <a:pt x="269" y="84"/>
                  </a:cubicBezTo>
                  <a:cubicBezTo>
                    <a:pt x="267" y="82"/>
                    <a:pt x="265" y="82"/>
                    <a:pt x="263" y="82"/>
                  </a:cubicBezTo>
                  <a:cubicBezTo>
                    <a:pt x="263" y="79"/>
                    <a:pt x="265" y="59"/>
                    <a:pt x="263" y="38"/>
                  </a:cubicBezTo>
                  <a:cubicBezTo>
                    <a:pt x="262" y="18"/>
                    <a:pt x="242" y="2"/>
                    <a:pt x="205" y="0"/>
                  </a:cubicBezTo>
                  <a:cubicBezTo>
                    <a:pt x="184" y="0"/>
                    <a:pt x="160" y="16"/>
                    <a:pt x="157" y="38"/>
                  </a:cubicBezTo>
                  <a:cubicBezTo>
                    <a:pt x="154" y="60"/>
                    <a:pt x="155" y="90"/>
                    <a:pt x="155" y="90"/>
                  </a:cubicBezTo>
                  <a:cubicBezTo>
                    <a:pt x="155" y="90"/>
                    <a:pt x="148" y="105"/>
                    <a:pt x="154" y="117"/>
                  </a:cubicBezTo>
                  <a:cubicBezTo>
                    <a:pt x="160" y="129"/>
                    <a:pt x="174" y="126"/>
                    <a:pt x="174" y="126"/>
                  </a:cubicBezTo>
                  <a:cubicBezTo>
                    <a:pt x="174" y="126"/>
                    <a:pt x="177" y="145"/>
                    <a:pt x="177" y="155"/>
                  </a:cubicBezTo>
                  <a:cubicBezTo>
                    <a:pt x="177" y="160"/>
                    <a:pt x="177" y="164"/>
                    <a:pt x="176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77" y="167"/>
                    <a:pt x="177" y="167"/>
                  </a:cubicBezTo>
                  <a:cubicBezTo>
                    <a:pt x="176" y="167"/>
                    <a:pt x="176" y="167"/>
                    <a:pt x="176" y="167"/>
                  </a:cubicBezTo>
                  <a:cubicBezTo>
                    <a:pt x="176" y="167"/>
                    <a:pt x="164" y="182"/>
                    <a:pt x="156" y="186"/>
                  </a:cubicBezTo>
                  <a:cubicBezTo>
                    <a:pt x="143" y="192"/>
                    <a:pt x="123" y="200"/>
                    <a:pt x="107" y="205"/>
                  </a:cubicBezTo>
                  <a:cubicBezTo>
                    <a:pt x="104" y="206"/>
                    <a:pt x="102" y="206"/>
                    <a:pt x="99" y="207"/>
                  </a:cubicBezTo>
                  <a:cubicBezTo>
                    <a:pt x="80" y="213"/>
                    <a:pt x="65" y="218"/>
                    <a:pt x="65" y="244"/>
                  </a:cubicBezTo>
                  <a:cubicBezTo>
                    <a:pt x="64" y="274"/>
                    <a:pt x="61" y="331"/>
                    <a:pt x="57" y="370"/>
                  </a:cubicBezTo>
                  <a:cubicBezTo>
                    <a:pt x="53" y="408"/>
                    <a:pt x="41" y="490"/>
                    <a:pt x="41" y="516"/>
                  </a:cubicBezTo>
                  <a:cubicBezTo>
                    <a:pt x="40" y="542"/>
                    <a:pt x="37" y="598"/>
                    <a:pt x="38" y="604"/>
                  </a:cubicBezTo>
                  <a:cubicBezTo>
                    <a:pt x="38" y="609"/>
                    <a:pt x="42" y="609"/>
                    <a:pt x="42" y="615"/>
                  </a:cubicBezTo>
                  <a:cubicBezTo>
                    <a:pt x="43" y="612"/>
                    <a:pt x="48" y="598"/>
                    <a:pt x="68" y="598"/>
                  </a:cubicBezTo>
                  <a:cubicBezTo>
                    <a:pt x="90" y="598"/>
                    <a:pt x="90" y="614"/>
                    <a:pt x="90" y="614"/>
                  </a:cubicBezTo>
                  <a:cubicBezTo>
                    <a:pt x="83" y="607"/>
                    <a:pt x="83" y="607"/>
                    <a:pt x="68" y="607"/>
                  </a:cubicBezTo>
                  <a:cubicBezTo>
                    <a:pt x="54" y="606"/>
                    <a:pt x="43" y="614"/>
                    <a:pt x="42" y="615"/>
                  </a:cubicBezTo>
                  <a:cubicBezTo>
                    <a:pt x="42" y="616"/>
                    <a:pt x="42" y="618"/>
                    <a:pt x="41" y="619"/>
                  </a:cubicBezTo>
                  <a:cubicBezTo>
                    <a:pt x="39" y="630"/>
                    <a:pt x="39" y="639"/>
                    <a:pt x="45" y="646"/>
                  </a:cubicBezTo>
                  <a:cubicBezTo>
                    <a:pt x="50" y="653"/>
                    <a:pt x="47" y="662"/>
                    <a:pt x="47" y="662"/>
                  </a:cubicBezTo>
                  <a:cubicBezTo>
                    <a:pt x="0" y="660"/>
                    <a:pt x="0" y="660"/>
                    <a:pt x="0" y="660"/>
                  </a:cubicBezTo>
                  <a:cubicBezTo>
                    <a:pt x="3" y="849"/>
                    <a:pt x="3" y="849"/>
                    <a:pt x="3" y="849"/>
                  </a:cubicBezTo>
                  <a:cubicBezTo>
                    <a:pt x="78" y="907"/>
                    <a:pt x="78" y="907"/>
                    <a:pt x="78" y="907"/>
                  </a:cubicBezTo>
                  <a:cubicBezTo>
                    <a:pt x="78" y="907"/>
                    <a:pt x="89" y="899"/>
                    <a:pt x="99" y="898"/>
                  </a:cubicBezTo>
                  <a:cubicBezTo>
                    <a:pt x="100" y="898"/>
                    <a:pt x="101" y="898"/>
                    <a:pt x="101" y="898"/>
                  </a:cubicBezTo>
                  <a:cubicBezTo>
                    <a:pt x="112" y="898"/>
                    <a:pt x="118" y="899"/>
                    <a:pt x="118" y="899"/>
                  </a:cubicBezTo>
                  <a:cubicBezTo>
                    <a:pt x="118" y="899"/>
                    <a:pt x="115" y="955"/>
                    <a:pt x="115" y="977"/>
                  </a:cubicBezTo>
                  <a:cubicBezTo>
                    <a:pt x="115" y="1000"/>
                    <a:pt x="117" y="1035"/>
                    <a:pt x="127" y="1051"/>
                  </a:cubicBezTo>
                  <a:cubicBezTo>
                    <a:pt x="136" y="1067"/>
                    <a:pt x="138" y="1073"/>
                    <a:pt x="138" y="1087"/>
                  </a:cubicBezTo>
                  <a:cubicBezTo>
                    <a:pt x="138" y="1101"/>
                    <a:pt x="117" y="1140"/>
                    <a:pt x="118" y="1153"/>
                  </a:cubicBezTo>
                  <a:cubicBezTo>
                    <a:pt x="118" y="1166"/>
                    <a:pt x="121" y="1186"/>
                    <a:pt x="143" y="1186"/>
                  </a:cubicBezTo>
                  <a:cubicBezTo>
                    <a:pt x="165" y="1185"/>
                    <a:pt x="181" y="1176"/>
                    <a:pt x="181" y="1159"/>
                  </a:cubicBezTo>
                  <a:cubicBezTo>
                    <a:pt x="181" y="1141"/>
                    <a:pt x="178" y="1130"/>
                    <a:pt x="185" y="1124"/>
                  </a:cubicBezTo>
                  <a:cubicBezTo>
                    <a:pt x="193" y="1117"/>
                    <a:pt x="181" y="1101"/>
                    <a:pt x="194" y="1084"/>
                  </a:cubicBezTo>
                  <a:cubicBezTo>
                    <a:pt x="206" y="1067"/>
                    <a:pt x="193" y="1066"/>
                    <a:pt x="196" y="1050"/>
                  </a:cubicBezTo>
                  <a:cubicBezTo>
                    <a:pt x="199" y="1034"/>
                    <a:pt x="193" y="987"/>
                    <a:pt x="192" y="968"/>
                  </a:cubicBezTo>
                  <a:cubicBezTo>
                    <a:pt x="191" y="949"/>
                    <a:pt x="194" y="926"/>
                    <a:pt x="204" y="846"/>
                  </a:cubicBezTo>
                  <a:cubicBezTo>
                    <a:pt x="213" y="765"/>
                    <a:pt x="219" y="729"/>
                    <a:pt x="222" y="712"/>
                  </a:cubicBezTo>
                  <a:cubicBezTo>
                    <a:pt x="225" y="694"/>
                    <a:pt x="229" y="672"/>
                    <a:pt x="229" y="672"/>
                  </a:cubicBezTo>
                  <a:cubicBezTo>
                    <a:pt x="229" y="672"/>
                    <a:pt x="242" y="748"/>
                    <a:pt x="252" y="767"/>
                  </a:cubicBezTo>
                  <a:cubicBezTo>
                    <a:pt x="262" y="785"/>
                    <a:pt x="274" y="879"/>
                    <a:pt x="277" y="907"/>
                  </a:cubicBezTo>
                  <a:cubicBezTo>
                    <a:pt x="280" y="934"/>
                    <a:pt x="278" y="1015"/>
                    <a:pt x="285" y="1024"/>
                  </a:cubicBezTo>
                  <a:cubicBezTo>
                    <a:pt x="291" y="1032"/>
                    <a:pt x="294" y="1044"/>
                    <a:pt x="294" y="1044"/>
                  </a:cubicBezTo>
                  <a:cubicBezTo>
                    <a:pt x="294" y="1044"/>
                    <a:pt x="277" y="1054"/>
                    <a:pt x="277" y="1067"/>
                  </a:cubicBezTo>
                  <a:cubicBezTo>
                    <a:pt x="277" y="1081"/>
                    <a:pt x="290" y="1092"/>
                    <a:pt x="289" y="1110"/>
                  </a:cubicBezTo>
                  <a:cubicBezTo>
                    <a:pt x="289" y="1128"/>
                    <a:pt x="291" y="1143"/>
                    <a:pt x="298" y="1146"/>
                  </a:cubicBezTo>
                  <a:cubicBezTo>
                    <a:pt x="305" y="1150"/>
                    <a:pt x="304" y="1180"/>
                    <a:pt x="313" y="1191"/>
                  </a:cubicBezTo>
                  <a:cubicBezTo>
                    <a:pt x="322" y="1201"/>
                    <a:pt x="337" y="1210"/>
                    <a:pt x="355" y="1205"/>
                  </a:cubicBezTo>
                  <a:cubicBezTo>
                    <a:pt x="373" y="1199"/>
                    <a:pt x="373" y="1175"/>
                    <a:pt x="364" y="1152"/>
                  </a:cubicBezTo>
                  <a:cubicBezTo>
                    <a:pt x="355" y="1129"/>
                    <a:pt x="344" y="1114"/>
                    <a:pt x="347" y="1105"/>
                  </a:cubicBezTo>
                  <a:cubicBezTo>
                    <a:pt x="351" y="1096"/>
                    <a:pt x="354" y="1082"/>
                    <a:pt x="345" y="1073"/>
                  </a:cubicBezTo>
                  <a:cubicBezTo>
                    <a:pt x="336" y="1064"/>
                    <a:pt x="345" y="1054"/>
                    <a:pt x="351" y="1046"/>
                  </a:cubicBezTo>
                  <a:cubicBezTo>
                    <a:pt x="357" y="1038"/>
                    <a:pt x="356" y="1002"/>
                    <a:pt x="356" y="982"/>
                  </a:cubicBezTo>
                  <a:cubicBezTo>
                    <a:pt x="357" y="962"/>
                    <a:pt x="354" y="864"/>
                    <a:pt x="356" y="829"/>
                  </a:cubicBezTo>
                  <a:cubicBezTo>
                    <a:pt x="357" y="793"/>
                    <a:pt x="360" y="685"/>
                    <a:pt x="355" y="655"/>
                  </a:cubicBezTo>
                  <a:cubicBezTo>
                    <a:pt x="350" y="625"/>
                    <a:pt x="354" y="603"/>
                    <a:pt x="354" y="603"/>
                  </a:cubicBezTo>
                  <a:cubicBezTo>
                    <a:pt x="354" y="603"/>
                    <a:pt x="366" y="609"/>
                    <a:pt x="366" y="597"/>
                  </a:cubicBezTo>
                  <a:cubicBezTo>
                    <a:pt x="366" y="586"/>
                    <a:pt x="362" y="584"/>
                    <a:pt x="367" y="565"/>
                  </a:cubicBezTo>
                  <a:cubicBezTo>
                    <a:pt x="372" y="545"/>
                    <a:pt x="373" y="527"/>
                    <a:pt x="379" y="512"/>
                  </a:cubicBezTo>
                  <a:close/>
                  <a:moveTo>
                    <a:pt x="109" y="669"/>
                  </a:moveTo>
                  <a:cubicBezTo>
                    <a:pt x="99" y="668"/>
                    <a:pt x="99" y="668"/>
                    <a:pt x="99" y="668"/>
                  </a:cubicBezTo>
                  <a:cubicBezTo>
                    <a:pt x="91" y="666"/>
                    <a:pt x="91" y="666"/>
                    <a:pt x="91" y="666"/>
                  </a:cubicBezTo>
                  <a:cubicBezTo>
                    <a:pt x="91" y="666"/>
                    <a:pt x="93" y="653"/>
                    <a:pt x="90" y="644"/>
                  </a:cubicBezTo>
                  <a:cubicBezTo>
                    <a:pt x="87" y="635"/>
                    <a:pt x="88" y="627"/>
                    <a:pt x="90" y="617"/>
                  </a:cubicBezTo>
                  <a:cubicBezTo>
                    <a:pt x="90" y="617"/>
                    <a:pt x="93" y="627"/>
                    <a:pt x="99" y="628"/>
                  </a:cubicBezTo>
                  <a:cubicBezTo>
                    <a:pt x="100" y="628"/>
                    <a:pt x="100" y="628"/>
                    <a:pt x="101" y="628"/>
                  </a:cubicBezTo>
                  <a:cubicBezTo>
                    <a:pt x="108" y="628"/>
                    <a:pt x="111" y="629"/>
                    <a:pt x="111" y="629"/>
                  </a:cubicBezTo>
                  <a:cubicBezTo>
                    <a:pt x="111" y="629"/>
                    <a:pt x="108" y="640"/>
                    <a:pt x="108" y="649"/>
                  </a:cubicBezTo>
                  <a:cubicBezTo>
                    <a:pt x="108" y="659"/>
                    <a:pt x="109" y="669"/>
                    <a:pt x="109" y="669"/>
                  </a:cubicBezTo>
                  <a:close/>
                  <a:moveTo>
                    <a:pt x="223" y="505"/>
                  </a:moveTo>
                  <a:cubicBezTo>
                    <a:pt x="225" y="464"/>
                    <a:pt x="224" y="347"/>
                    <a:pt x="223" y="322"/>
                  </a:cubicBezTo>
                  <a:cubicBezTo>
                    <a:pt x="223" y="296"/>
                    <a:pt x="218" y="239"/>
                    <a:pt x="221" y="232"/>
                  </a:cubicBezTo>
                  <a:cubicBezTo>
                    <a:pt x="224" y="224"/>
                    <a:pt x="232" y="218"/>
                    <a:pt x="241" y="223"/>
                  </a:cubicBezTo>
                  <a:cubicBezTo>
                    <a:pt x="241" y="223"/>
                    <a:pt x="231" y="208"/>
                    <a:pt x="215" y="208"/>
                  </a:cubicBezTo>
                  <a:cubicBezTo>
                    <a:pt x="199" y="208"/>
                    <a:pt x="188" y="223"/>
                    <a:pt x="188" y="223"/>
                  </a:cubicBezTo>
                  <a:cubicBezTo>
                    <a:pt x="188" y="223"/>
                    <a:pt x="206" y="219"/>
                    <a:pt x="205" y="231"/>
                  </a:cubicBezTo>
                  <a:cubicBezTo>
                    <a:pt x="205" y="243"/>
                    <a:pt x="199" y="305"/>
                    <a:pt x="199" y="346"/>
                  </a:cubicBezTo>
                  <a:cubicBezTo>
                    <a:pt x="199" y="383"/>
                    <a:pt x="196" y="472"/>
                    <a:pt x="199" y="505"/>
                  </a:cubicBezTo>
                  <a:cubicBezTo>
                    <a:pt x="187" y="504"/>
                    <a:pt x="183" y="503"/>
                    <a:pt x="183" y="503"/>
                  </a:cubicBezTo>
                  <a:cubicBezTo>
                    <a:pt x="183" y="503"/>
                    <a:pt x="194" y="386"/>
                    <a:pt x="190" y="325"/>
                  </a:cubicBezTo>
                  <a:cubicBezTo>
                    <a:pt x="186" y="279"/>
                    <a:pt x="178" y="220"/>
                    <a:pt x="173" y="188"/>
                  </a:cubicBezTo>
                  <a:cubicBezTo>
                    <a:pt x="173" y="188"/>
                    <a:pt x="173" y="188"/>
                    <a:pt x="173" y="188"/>
                  </a:cubicBezTo>
                  <a:cubicBezTo>
                    <a:pt x="173" y="188"/>
                    <a:pt x="178" y="170"/>
                    <a:pt x="182" y="176"/>
                  </a:cubicBezTo>
                  <a:cubicBezTo>
                    <a:pt x="182" y="176"/>
                    <a:pt x="182" y="176"/>
                    <a:pt x="182" y="176"/>
                  </a:cubicBezTo>
                  <a:cubicBezTo>
                    <a:pt x="190" y="189"/>
                    <a:pt x="203" y="204"/>
                    <a:pt x="212" y="204"/>
                  </a:cubicBezTo>
                  <a:cubicBezTo>
                    <a:pt x="222" y="204"/>
                    <a:pt x="238" y="193"/>
                    <a:pt x="248" y="179"/>
                  </a:cubicBezTo>
                  <a:cubicBezTo>
                    <a:pt x="248" y="179"/>
                    <a:pt x="248" y="179"/>
                    <a:pt x="248" y="179"/>
                  </a:cubicBezTo>
                  <a:cubicBezTo>
                    <a:pt x="248" y="179"/>
                    <a:pt x="258" y="182"/>
                    <a:pt x="259" y="196"/>
                  </a:cubicBezTo>
                  <a:cubicBezTo>
                    <a:pt x="259" y="197"/>
                    <a:pt x="258" y="199"/>
                    <a:pt x="258" y="201"/>
                  </a:cubicBezTo>
                  <a:cubicBezTo>
                    <a:pt x="258" y="201"/>
                    <a:pt x="258" y="201"/>
                    <a:pt x="258" y="201"/>
                  </a:cubicBezTo>
                  <a:cubicBezTo>
                    <a:pt x="258" y="201"/>
                    <a:pt x="258" y="201"/>
                    <a:pt x="258" y="201"/>
                  </a:cubicBezTo>
                  <a:cubicBezTo>
                    <a:pt x="258" y="213"/>
                    <a:pt x="258" y="230"/>
                    <a:pt x="260" y="256"/>
                  </a:cubicBezTo>
                  <a:cubicBezTo>
                    <a:pt x="263" y="335"/>
                    <a:pt x="277" y="429"/>
                    <a:pt x="284" y="450"/>
                  </a:cubicBezTo>
                  <a:cubicBezTo>
                    <a:pt x="292" y="472"/>
                    <a:pt x="301" y="488"/>
                    <a:pt x="301" y="488"/>
                  </a:cubicBezTo>
                  <a:cubicBezTo>
                    <a:pt x="301" y="488"/>
                    <a:pt x="251" y="504"/>
                    <a:pt x="223" y="505"/>
                  </a:cubicBezTo>
                  <a:close/>
                  <a:moveTo>
                    <a:pt x="360" y="585"/>
                  </a:moveTo>
                  <a:cubicBezTo>
                    <a:pt x="358" y="573"/>
                    <a:pt x="361" y="568"/>
                    <a:pt x="352" y="561"/>
                  </a:cubicBezTo>
                  <a:cubicBezTo>
                    <a:pt x="343" y="554"/>
                    <a:pt x="328" y="554"/>
                    <a:pt x="328" y="554"/>
                  </a:cubicBezTo>
                  <a:cubicBezTo>
                    <a:pt x="328" y="554"/>
                    <a:pt x="350" y="545"/>
                    <a:pt x="360" y="557"/>
                  </a:cubicBezTo>
                  <a:cubicBezTo>
                    <a:pt x="369" y="570"/>
                    <a:pt x="360" y="585"/>
                    <a:pt x="360" y="5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76200" dir="13500000" sy="23000" kx="1200000" algn="br" rotWithShape="0">
                <a:prstClr val="black">
                  <a:alpha val="6000"/>
                </a:prstClr>
              </a:outerShdw>
            </a:effec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29"/>
            <p:cNvSpPr/>
            <p:nvPr/>
          </p:nvSpPr>
          <p:spPr bwMode="auto">
            <a:xfrm>
              <a:off x="6083759" y="1705199"/>
              <a:ext cx="572986" cy="2130368"/>
            </a:xfrm>
            <a:custGeom>
              <a:avLst/>
              <a:gdLst>
                <a:gd name="T0" fmla="*/ 221 w 224"/>
                <a:gd name="T1" fmla="*/ 237 h 906"/>
                <a:gd name="T2" fmla="*/ 178 w 224"/>
                <a:gd name="T3" fmla="*/ 151 h 906"/>
                <a:gd name="T4" fmla="*/ 161 w 224"/>
                <a:gd name="T5" fmla="*/ 98 h 906"/>
                <a:gd name="T6" fmla="*/ 148 w 224"/>
                <a:gd name="T7" fmla="*/ 36 h 906"/>
                <a:gd name="T8" fmla="*/ 107 w 224"/>
                <a:gd name="T9" fmla="*/ 0 h 906"/>
                <a:gd name="T10" fmla="*/ 63 w 224"/>
                <a:gd name="T11" fmla="*/ 101 h 906"/>
                <a:gd name="T12" fmla="*/ 48 w 224"/>
                <a:gd name="T13" fmla="*/ 145 h 906"/>
                <a:gd name="T14" fmla="*/ 7 w 224"/>
                <a:gd name="T15" fmla="*/ 204 h 906"/>
                <a:gd name="T16" fmla="*/ 2 w 224"/>
                <a:gd name="T17" fmla="*/ 302 h 906"/>
                <a:gd name="T18" fmla="*/ 28 w 224"/>
                <a:gd name="T19" fmla="*/ 360 h 906"/>
                <a:gd name="T20" fmla="*/ 31 w 224"/>
                <a:gd name="T21" fmla="*/ 411 h 906"/>
                <a:gd name="T22" fmla="*/ 35 w 224"/>
                <a:gd name="T23" fmla="*/ 565 h 906"/>
                <a:gd name="T24" fmla="*/ 54 w 224"/>
                <a:gd name="T25" fmla="*/ 607 h 906"/>
                <a:gd name="T26" fmla="*/ 81 w 224"/>
                <a:gd name="T27" fmla="*/ 790 h 906"/>
                <a:gd name="T28" fmla="*/ 89 w 224"/>
                <a:gd name="T29" fmla="*/ 869 h 906"/>
                <a:gd name="T30" fmla="*/ 112 w 224"/>
                <a:gd name="T31" fmla="*/ 906 h 906"/>
                <a:gd name="T32" fmla="*/ 122 w 224"/>
                <a:gd name="T33" fmla="*/ 847 h 906"/>
                <a:gd name="T34" fmla="*/ 157 w 224"/>
                <a:gd name="T35" fmla="*/ 853 h 906"/>
                <a:gd name="T36" fmla="*/ 124 w 224"/>
                <a:gd name="T37" fmla="*/ 764 h 906"/>
                <a:gd name="T38" fmla="*/ 156 w 224"/>
                <a:gd name="T39" fmla="*/ 611 h 906"/>
                <a:gd name="T40" fmla="*/ 166 w 224"/>
                <a:gd name="T41" fmla="*/ 582 h 906"/>
                <a:gd name="T42" fmla="*/ 190 w 224"/>
                <a:gd name="T43" fmla="*/ 474 h 906"/>
                <a:gd name="T44" fmla="*/ 206 w 224"/>
                <a:gd name="T45" fmla="*/ 414 h 906"/>
                <a:gd name="T46" fmla="*/ 192 w 224"/>
                <a:gd name="T47" fmla="*/ 313 h 906"/>
                <a:gd name="T48" fmla="*/ 73 w 224"/>
                <a:gd name="T49" fmla="*/ 279 h 906"/>
                <a:gd name="T50" fmla="*/ 63 w 224"/>
                <a:gd name="T51" fmla="*/ 289 h 906"/>
                <a:gd name="T52" fmla="*/ 73 w 224"/>
                <a:gd name="T53" fmla="*/ 269 h 906"/>
                <a:gd name="T54" fmla="*/ 110 w 224"/>
                <a:gd name="T55" fmla="*/ 621 h 906"/>
                <a:gd name="T56" fmla="*/ 107 w 224"/>
                <a:gd name="T57" fmla="*/ 646 h 906"/>
                <a:gd name="T58" fmla="*/ 104 w 224"/>
                <a:gd name="T59" fmla="*/ 612 h 906"/>
                <a:gd name="T60" fmla="*/ 110 w 224"/>
                <a:gd name="T61" fmla="*/ 580 h 906"/>
                <a:gd name="T62" fmla="*/ 116 w 224"/>
                <a:gd name="T63" fmla="*/ 225 h 906"/>
                <a:gd name="T64" fmla="*/ 91 w 224"/>
                <a:gd name="T65" fmla="*/ 130 h 906"/>
                <a:gd name="T66" fmla="*/ 115 w 224"/>
                <a:gd name="T67" fmla="*/ 200 h 906"/>
                <a:gd name="T68" fmla="*/ 128 w 224"/>
                <a:gd name="T69" fmla="*/ 156 h 906"/>
                <a:gd name="T70" fmla="*/ 143 w 224"/>
                <a:gd name="T71" fmla="*/ 147 h 906"/>
                <a:gd name="T72" fmla="*/ 116 w 224"/>
                <a:gd name="T73" fmla="*/ 225 h 906"/>
                <a:gd name="T74" fmla="*/ 138 w 224"/>
                <a:gd name="T75" fmla="*/ 333 h 906"/>
                <a:gd name="T76" fmla="*/ 149 w 224"/>
                <a:gd name="T77" fmla="*/ 315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4" h="906">
                  <a:moveTo>
                    <a:pt x="215" y="296"/>
                  </a:moveTo>
                  <a:cubicBezTo>
                    <a:pt x="222" y="281"/>
                    <a:pt x="224" y="258"/>
                    <a:pt x="221" y="237"/>
                  </a:cubicBezTo>
                  <a:cubicBezTo>
                    <a:pt x="219" y="217"/>
                    <a:pt x="217" y="187"/>
                    <a:pt x="211" y="170"/>
                  </a:cubicBezTo>
                  <a:cubicBezTo>
                    <a:pt x="204" y="152"/>
                    <a:pt x="178" y="151"/>
                    <a:pt x="178" y="151"/>
                  </a:cubicBezTo>
                  <a:cubicBezTo>
                    <a:pt x="178" y="151"/>
                    <a:pt x="180" y="142"/>
                    <a:pt x="172" y="133"/>
                  </a:cubicBezTo>
                  <a:cubicBezTo>
                    <a:pt x="164" y="124"/>
                    <a:pt x="163" y="113"/>
                    <a:pt x="161" y="98"/>
                  </a:cubicBezTo>
                  <a:cubicBezTo>
                    <a:pt x="159" y="82"/>
                    <a:pt x="155" y="72"/>
                    <a:pt x="155" y="62"/>
                  </a:cubicBezTo>
                  <a:cubicBezTo>
                    <a:pt x="155" y="52"/>
                    <a:pt x="152" y="53"/>
                    <a:pt x="148" y="36"/>
                  </a:cubicBezTo>
                  <a:cubicBezTo>
                    <a:pt x="144" y="19"/>
                    <a:pt x="12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75" y="0"/>
                    <a:pt x="67" y="48"/>
                    <a:pt x="64" y="64"/>
                  </a:cubicBezTo>
                  <a:cubicBezTo>
                    <a:pt x="62" y="79"/>
                    <a:pt x="58" y="89"/>
                    <a:pt x="63" y="101"/>
                  </a:cubicBezTo>
                  <a:cubicBezTo>
                    <a:pt x="68" y="113"/>
                    <a:pt x="62" y="116"/>
                    <a:pt x="50" y="125"/>
                  </a:cubicBezTo>
                  <a:cubicBezTo>
                    <a:pt x="39" y="135"/>
                    <a:pt x="48" y="145"/>
                    <a:pt x="48" y="145"/>
                  </a:cubicBezTo>
                  <a:cubicBezTo>
                    <a:pt x="48" y="145"/>
                    <a:pt x="37" y="152"/>
                    <a:pt x="28" y="154"/>
                  </a:cubicBezTo>
                  <a:cubicBezTo>
                    <a:pt x="19" y="155"/>
                    <a:pt x="9" y="186"/>
                    <a:pt x="7" y="204"/>
                  </a:cubicBezTo>
                  <a:cubicBezTo>
                    <a:pt x="5" y="221"/>
                    <a:pt x="4" y="220"/>
                    <a:pt x="2" y="233"/>
                  </a:cubicBezTo>
                  <a:cubicBezTo>
                    <a:pt x="0" y="247"/>
                    <a:pt x="1" y="279"/>
                    <a:pt x="2" y="302"/>
                  </a:cubicBezTo>
                  <a:cubicBezTo>
                    <a:pt x="4" y="324"/>
                    <a:pt x="31" y="326"/>
                    <a:pt x="31" y="326"/>
                  </a:cubicBezTo>
                  <a:cubicBezTo>
                    <a:pt x="31" y="326"/>
                    <a:pt x="31" y="348"/>
                    <a:pt x="28" y="360"/>
                  </a:cubicBezTo>
                  <a:cubicBezTo>
                    <a:pt x="24" y="373"/>
                    <a:pt x="7" y="405"/>
                    <a:pt x="12" y="407"/>
                  </a:cubicBezTo>
                  <a:cubicBezTo>
                    <a:pt x="16" y="409"/>
                    <a:pt x="31" y="411"/>
                    <a:pt x="31" y="411"/>
                  </a:cubicBezTo>
                  <a:cubicBezTo>
                    <a:pt x="31" y="411"/>
                    <a:pt x="28" y="447"/>
                    <a:pt x="30" y="465"/>
                  </a:cubicBezTo>
                  <a:cubicBezTo>
                    <a:pt x="31" y="483"/>
                    <a:pt x="35" y="544"/>
                    <a:pt x="35" y="565"/>
                  </a:cubicBezTo>
                  <a:cubicBezTo>
                    <a:pt x="35" y="586"/>
                    <a:pt x="50" y="579"/>
                    <a:pt x="50" y="579"/>
                  </a:cubicBezTo>
                  <a:cubicBezTo>
                    <a:pt x="50" y="579"/>
                    <a:pt x="52" y="592"/>
                    <a:pt x="54" y="607"/>
                  </a:cubicBezTo>
                  <a:cubicBezTo>
                    <a:pt x="56" y="622"/>
                    <a:pt x="54" y="641"/>
                    <a:pt x="52" y="663"/>
                  </a:cubicBezTo>
                  <a:cubicBezTo>
                    <a:pt x="51" y="685"/>
                    <a:pt x="75" y="770"/>
                    <a:pt x="81" y="790"/>
                  </a:cubicBezTo>
                  <a:cubicBezTo>
                    <a:pt x="88" y="809"/>
                    <a:pt x="92" y="819"/>
                    <a:pt x="88" y="831"/>
                  </a:cubicBezTo>
                  <a:cubicBezTo>
                    <a:pt x="85" y="844"/>
                    <a:pt x="90" y="848"/>
                    <a:pt x="89" y="869"/>
                  </a:cubicBezTo>
                  <a:cubicBezTo>
                    <a:pt x="89" y="888"/>
                    <a:pt x="96" y="902"/>
                    <a:pt x="107" y="905"/>
                  </a:cubicBezTo>
                  <a:cubicBezTo>
                    <a:pt x="109" y="906"/>
                    <a:pt x="111" y="906"/>
                    <a:pt x="112" y="906"/>
                  </a:cubicBezTo>
                  <a:cubicBezTo>
                    <a:pt x="126" y="906"/>
                    <a:pt x="129" y="872"/>
                    <a:pt x="126" y="865"/>
                  </a:cubicBezTo>
                  <a:cubicBezTo>
                    <a:pt x="123" y="857"/>
                    <a:pt x="122" y="847"/>
                    <a:pt x="122" y="847"/>
                  </a:cubicBezTo>
                  <a:cubicBezTo>
                    <a:pt x="122" y="847"/>
                    <a:pt x="127" y="853"/>
                    <a:pt x="134" y="855"/>
                  </a:cubicBezTo>
                  <a:cubicBezTo>
                    <a:pt x="140" y="857"/>
                    <a:pt x="150" y="857"/>
                    <a:pt x="157" y="853"/>
                  </a:cubicBezTo>
                  <a:cubicBezTo>
                    <a:pt x="164" y="848"/>
                    <a:pt x="151" y="828"/>
                    <a:pt x="141" y="818"/>
                  </a:cubicBezTo>
                  <a:cubicBezTo>
                    <a:pt x="132" y="808"/>
                    <a:pt x="124" y="784"/>
                    <a:pt x="124" y="764"/>
                  </a:cubicBezTo>
                  <a:cubicBezTo>
                    <a:pt x="124" y="745"/>
                    <a:pt x="141" y="698"/>
                    <a:pt x="149" y="670"/>
                  </a:cubicBezTo>
                  <a:cubicBezTo>
                    <a:pt x="158" y="643"/>
                    <a:pt x="153" y="617"/>
                    <a:pt x="156" y="611"/>
                  </a:cubicBezTo>
                  <a:cubicBezTo>
                    <a:pt x="158" y="605"/>
                    <a:pt x="158" y="582"/>
                    <a:pt x="158" y="582"/>
                  </a:cubicBezTo>
                  <a:cubicBezTo>
                    <a:pt x="158" y="582"/>
                    <a:pt x="160" y="582"/>
                    <a:pt x="166" y="582"/>
                  </a:cubicBezTo>
                  <a:cubicBezTo>
                    <a:pt x="172" y="582"/>
                    <a:pt x="172" y="585"/>
                    <a:pt x="172" y="570"/>
                  </a:cubicBezTo>
                  <a:cubicBezTo>
                    <a:pt x="172" y="555"/>
                    <a:pt x="184" y="497"/>
                    <a:pt x="190" y="474"/>
                  </a:cubicBezTo>
                  <a:cubicBezTo>
                    <a:pt x="195" y="452"/>
                    <a:pt x="195" y="416"/>
                    <a:pt x="195" y="416"/>
                  </a:cubicBezTo>
                  <a:cubicBezTo>
                    <a:pt x="195" y="416"/>
                    <a:pt x="199" y="416"/>
                    <a:pt x="206" y="414"/>
                  </a:cubicBezTo>
                  <a:cubicBezTo>
                    <a:pt x="214" y="413"/>
                    <a:pt x="208" y="399"/>
                    <a:pt x="199" y="371"/>
                  </a:cubicBezTo>
                  <a:cubicBezTo>
                    <a:pt x="189" y="344"/>
                    <a:pt x="192" y="313"/>
                    <a:pt x="192" y="313"/>
                  </a:cubicBezTo>
                  <a:cubicBezTo>
                    <a:pt x="192" y="313"/>
                    <a:pt x="208" y="311"/>
                    <a:pt x="215" y="296"/>
                  </a:cubicBezTo>
                  <a:close/>
                  <a:moveTo>
                    <a:pt x="73" y="279"/>
                  </a:moveTo>
                  <a:cubicBezTo>
                    <a:pt x="73" y="286"/>
                    <a:pt x="71" y="292"/>
                    <a:pt x="71" y="292"/>
                  </a:cubicBezTo>
                  <a:cubicBezTo>
                    <a:pt x="71" y="292"/>
                    <a:pt x="67" y="292"/>
                    <a:pt x="63" y="289"/>
                  </a:cubicBezTo>
                  <a:cubicBezTo>
                    <a:pt x="65" y="285"/>
                    <a:pt x="65" y="271"/>
                    <a:pt x="65" y="271"/>
                  </a:cubicBezTo>
                  <a:cubicBezTo>
                    <a:pt x="73" y="269"/>
                    <a:pt x="73" y="269"/>
                    <a:pt x="73" y="269"/>
                  </a:cubicBezTo>
                  <a:cubicBezTo>
                    <a:pt x="73" y="269"/>
                    <a:pt x="73" y="272"/>
                    <a:pt x="73" y="279"/>
                  </a:cubicBezTo>
                  <a:close/>
                  <a:moveTo>
                    <a:pt x="110" y="621"/>
                  </a:moveTo>
                  <a:cubicBezTo>
                    <a:pt x="109" y="625"/>
                    <a:pt x="108" y="631"/>
                    <a:pt x="107" y="637"/>
                  </a:cubicBezTo>
                  <a:cubicBezTo>
                    <a:pt x="107" y="642"/>
                    <a:pt x="107" y="646"/>
                    <a:pt x="107" y="646"/>
                  </a:cubicBezTo>
                  <a:cubicBezTo>
                    <a:pt x="107" y="646"/>
                    <a:pt x="106" y="638"/>
                    <a:pt x="106" y="632"/>
                  </a:cubicBezTo>
                  <a:cubicBezTo>
                    <a:pt x="106" y="626"/>
                    <a:pt x="102" y="620"/>
                    <a:pt x="104" y="612"/>
                  </a:cubicBezTo>
                  <a:cubicBezTo>
                    <a:pt x="105" y="608"/>
                    <a:pt x="106" y="602"/>
                    <a:pt x="107" y="596"/>
                  </a:cubicBezTo>
                  <a:cubicBezTo>
                    <a:pt x="109" y="588"/>
                    <a:pt x="110" y="580"/>
                    <a:pt x="110" y="580"/>
                  </a:cubicBezTo>
                  <a:cubicBezTo>
                    <a:pt x="110" y="601"/>
                    <a:pt x="112" y="615"/>
                    <a:pt x="110" y="621"/>
                  </a:cubicBezTo>
                  <a:close/>
                  <a:moveTo>
                    <a:pt x="116" y="225"/>
                  </a:moveTo>
                  <a:cubicBezTo>
                    <a:pt x="115" y="231"/>
                    <a:pt x="108" y="214"/>
                    <a:pt x="103" y="195"/>
                  </a:cubicBezTo>
                  <a:cubicBezTo>
                    <a:pt x="99" y="176"/>
                    <a:pt x="91" y="148"/>
                    <a:pt x="91" y="130"/>
                  </a:cubicBezTo>
                  <a:cubicBezTo>
                    <a:pt x="91" y="130"/>
                    <a:pt x="105" y="142"/>
                    <a:pt x="105" y="151"/>
                  </a:cubicBezTo>
                  <a:cubicBezTo>
                    <a:pt x="105" y="161"/>
                    <a:pt x="112" y="191"/>
                    <a:pt x="115" y="200"/>
                  </a:cubicBezTo>
                  <a:cubicBezTo>
                    <a:pt x="117" y="209"/>
                    <a:pt x="119" y="189"/>
                    <a:pt x="124" y="180"/>
                  </a:cubicBezTo>
                  <a:cubicBezTo>
                    <a:pt x="129" y="171"/>
                    <a:pt x="131" y="163"/>
                    <a:pt x="128" y="156"/>
                  </a:cubicBezTo>
                  <a:cubicBezTo>
                    <a:pt x="125" y="149"/>
                    <a:pt x="136" y="146"/>
                    <a:pt x="143" y="128"/>
                  </a:cubicBezTo>
                  <a:cubicBezTo>
                    <a:pt x="144" y="135"/>
                    <a:pt x="144" y="140"/>
                    <a:pt x="143" y="147"/>
                  </a:cubicBezTo>
                  <a:cubicBezTo>
                    <a:pt x="143" y="153"/>
                    <a:pt x="132" y="186"/>
                    <a:pt x="129" y="192"/>
                  </a:cubicBezTo>
                  <a:cubicBezTo>
                    <a:pt x="125" y="199"/>
                    <a:pt x="117" y="219"/>
                    <a:pt x="116" y="225"/>
                  </a:cubicBezTo>
                  <a:close/>
                  <a:moveTo>
                    <a:pt x="149" y="333"/>
                  </a:moveTo>
                  <a:cubicBezTo>
                    <a:pt x="149" y="333"/>
                    <a:pt x="138" y="338"/>
                    <a:pt x="138" y="333"/>
                  </a:cubicBezTo>
                  <a:cubicBezTo>
                    <a:pt x="139" y="329"/>
                    <a:pt x="141" y="315"/>
                    <a:pt x="141" y="315"/>
                  </a:cubicBezTo>
                  <a:cubicBezTo>
                    <a:pt x="149" y="315"/>
                    <a:pt x="149" y="315"/>
                    <a:pt x="149" y="315"/>
                  </a:cubicBezTo>
                  <a:lnTo>
                    <a:pt x="149" y="33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76200" dir="13500000" sy="23000" kx="1200000" algn="br" rotWithShape="0">
                <a:prstClr val="black">
                  <a:alpha val="6000"/>
                </a:prstClr>
              </a:outerShdw>
            </a:effec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Freeform: Shape 30"/>
            <p:cNvSpPr/>
            <p:nvPr/>
          </p:nvSpPr>
          <p:spPr bwMode="auto">
            <a:xfrm flipH="1">
              <a:off x="4600525" y="2354236"/>
              <a:ext cx="638535" cy="1508674"/>
            </a:xfrm>
            <a:custGeom>
              <a:avLst/>
              <a:gdLst>
                <a:gd name="T0" fmla="*/ 625 w 693"/>
                <a:gd name="T1" fmla="*/ 1522 h 1641"/>
                <a:gd name="T2" fmla="*/ 520 w 693"/>
                <a:gd name="T3" fmla="*/ 985 h 1641"/>
                <a:gd name="T4" fmla="*/ 498 w 693"/>
                <a:gd name="T5" fmla="*/ 789 h 1641"/>
                <a:gd name="T6" fmla="*/ 532 w 693"/>
                <a:gd name="T7" fmla="*/ 760 h 1641"/>
                <a:gd name="T8" fmla="*/ 571 w 693"/>
                <a:gd name="T9" fmla="*/ 506 h 1641"/>
                <a:gd name="T10" fmla="*/ 505 w 693"/>
                <a:gd name="T11" fmla="*/ 282 h 1641"/>
                <a:gd name="T12" fmla="*/ 394 w 693"/>
                <a:gd name="T13" fmla="*/ 243 h 1641"/>
                <a:gd name="T14" fmla="*/ 344 w 693"/>
                <a:gd name="T15" fmla="*/ 214 h 1641"/>
                <a:gd name="T16" fmla="*/ 341 w 693"/>
                <a:gd name="T17" fmla="*/ 204 h 1641"/>
                <a:gd name="T18" fmla="*/ 354 w 693"/>
                <a:gd name="T19" fmla="*/ 65 h 1641"/>
                <a:gd name="T20" fmla="*/ 313 w 693"/>
                <a:gd name="T21" fmla="*/ 0 h 1641"/>
                <a:gd name="T22" fmla="*/ 228 w 693"/>
                <a:gd name="T23" fmla="*/ 24 h 1641"/>
                <a:gd name="T24" fmla="*/ 214 w 693"/>
                <a:gd name="T25" fmla="*/ 121 h 1641"/>
                <a:gd name="T26" fmla="*/ 240 w 693"/>
                <a:gd name="T27" fmla="*/ 200 h 1641"/>
                <a:gd name="T28" fmla="*/ 240 w 693"/>
                <a:gd name="T29" fmla="*/ 215 h 1641"/>
                <a:gd name="T30" fmla="*/ 147 w 693"/>
                <a:gd name="T31" fmla="*/ 272 h 1641"/>
                <a:gd name="T32" fmla="*/ 22 w 693"/>
                <a:gd name="T33" fmla="*/ 531 h 1641"/>
                <a:gd name="T34" fmla="*/ 113 w 693"/>
                <a:gd name="T35" fmla="*/ 777 h 1641"/>
                <a:gd name="T36" fmla="*/ 143 w 693"/>
                <a:gd name="T37" fmla="*/ 802 h 1641"/>
                <a:gd name="T38" fmla="*/ 220 w 693"/>
                <a:gd name="T39" fmla="*/ 1183 h 1641"/>
                <a:gd name="T40" fmla="*/ 267 w 693"/>
                <a:gd name="T41" fmla="*/ 1470 h 1641"/>
                <a:gd name="T42" fmla="*/ 231 w 693"/>
                <a:gd name="T43" fmla="*/ 1602 h 1641"/>
                <a:gd name="T44" fmla="*/ 343 w 693"/>
                <a:gd name="T45" fmla="*/ 1595 h 1641"/>
                <a:gd name="T46" fmla="*/ 351 w 693"/>
                <a:gd name="T47" fmla="*/ 1504 h 1641"/>
                <a:gd name="T48" fmla="*/ 342 w 693"/>
                <a:gd name="T49" fmla="*/ 1327 h 1641"/>
                <a:gd name="T50" fmla="*/ 334 w 693"/>
                <a:gd name="T51" fmla="*/ 1168 h 1641"/>
                <a:gd name="T52" fmla="*/ 372 w 693"/>
                <a:gd name="T53" fmla="*/ 991 h 1641"/>
                <a:gd name="T54" fmla="*/ 495 w 693"/>
                <a:gd name="T55" fmla="*/ 1455 h 1641"/>
                <a:gd name="T56" fmla="*/ 553 w 693"/>
                <a:gd name="T57" fmla="*/ 1595 h 1641"/>
                <a:gd name="T58" fmla="*/ 693 w 693"/>
                <a:gd name="T59" fmla="*/ 1628 h 1641"/>
                <a:gd name="T60" fmla="*/ 115 w 693"/>
                <a:gd name="T61" fmla="*/ 608 h 1641"/>
                <a:gd name="T62" fmla="*/ 125 w 693"/>
                <a:gd name="T63" fmla="*/ 524 h 1641"/>
                <a:gd name="T64" fmla="*/ 395 w 693"/>
                <a:gd name="T65" fmla="*/ 690 h 1641"/>
                <a:gd name="T66" fmla="*/ 314 w 693"/>
                <a:gd name="T67" fmla="*/ 307 h 1641"/>
                <a:gd name="T68" fmla="*/ 280 w 693"/>
                <a:gd name="T69" fmla="*/ 291 h 1641"/>
                <a:gd name="T70" fmla="*/ 295 w 693"/>
                <a:gd name="T71" fmla="*/ 485 h 1641"/>
                <a:gd name="T72" fmla="*/ 274 w 693"/>
                <a:gd name="T73" fmla="*/ 687 h 1641"/>
                <a:gd name="T74" fmla="*/ 235 w 693"/>
                <a:gd name="T75" fmla="*/ 542 h 1641"/>
                <a:gd name="T76" fmla="*/ 248 w 693"/>
                <a:gd name="T77" fmla="*/ 225 h 1641"/>
                <a:gd name="T78" fmla="*/ 334 w 693"/>
                <a:gd name="T79" fmla="*/ 227 h 1641"/>
                <a:gd name="T80" fmla="*/ 381 w 693"/>
                <a:gd name="T81" fmla="*/ 413 h 1641"/>
                <a:gd name="T82" fmla="*/ 411 w 693"/>
                <a:gd name="T83" fmla="*/ 689 h 1641"/>
                <a:gd name="T84" fmla="*/ 473 w 693"/>
                <a:gd name="T85" fmla="*/ 485 h 1641"/>
                <a:gd name="T86" fmla="*/ 501 w 693"/>
                <a:gd name="T87" fmla="*/ 576 h 1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93" h="1641">
                  <a:moveTo>
                    <a:pt x="669" y="1590"/>
                  </a:moveTo>
                  <a:cubicBezTo>
                    <a:pt x="650" y="1579"/>
                    <a:pt x="636" y="1550"/>
                    <a:pt x="629" y="1542"/>
                  </a:cubicBezTo>
                  <a:cubicBezTo>
                    <a:pt x="622" y="1535"/>
                    <a:pt x="631" y="1537"/>
                    <a:pt x="625" y="1522"/>
                  </a:cubicBezTo>
                  <a:cubicBezTo>
                    <a:pt x="619" y="1507"/>
                    <a:pt x="600" y="1419"/>
                    <a:pt x="597" y="1391"/>
                  </a:cubicBezTo>
                  <a:cubicBezTo>
                    <a:pt x="593" y="1362"/>
                    <a:pt x="595" y="1265"/>
                    <a:pt x="582" y="1219"/>
                  </a:cubicBezTo>
                  <a:cubicBezTo>
                    <a:pt x="568" y="1173"/>
                    <a:pt x="526" y="1025"/>
                    <a:pt x="520" y="985"/>
                  </a:cubicBezTo>
                  <a:cubicBezTo>
                    <a:pt x="514" y="944"/>
                    <a:pt x="505" y="903"/>
                    <a:pt x="505" y="881"/>
                  </a:cubicBezTo>
                  <a:cubicBezTo>
                    <a:pt x="505" y="858"/>
                    <a:pt x="503" y="843"/>
                    <a:pt x="496" y="827"/>
                  </a:cubicBezTo>
                  <a:cubicBezTo>
                    <a:pt x="490" y="811"/>
                    <a:pt x="498" y="789"/>
                    <a:pt x="498" y="789"/>
                  </a:cubicBezTo>
                  <a:cubicBezTo>
                    <a:pt x="498" y="789"/>
                    <a:pt x="514" y="801"/>
                    <a:pt x="524" y="810"/>
                  </a:cubicBezTo>
                  <a:cubicBezTo>
                    <a:pt x="534" y="819"/>
                    <a:pt x="534" y="805"/>
                    <a:pt x="529" y="785"/>
                  </a:cubicBezTo>
                  <a:cubicBezTo>
                    <a:pt x="524" y="765"/>
                    <a:pt x="527" y="754"/>
                    <a:pt x="532" y="760"/>
                  </a:cubicBezTo>
                  <a:cubicBezTo>
                    <a:pt x="537" y="767"/>
                    <a:pt x="541" y="728"/>
                    <a:pt x="553" y="705"/>
                  </a:cubicBezTo>
                  <a:cubicBezTo>
                    <a:pt x="566" y="681"/>
                    <a:pt x="593" y="633"/>
                    <a:pt x="587" y="606"/>
                  </a:cubicBezTo>
                  <a:cubicBezTo>
                    <a:pt x="581" y="578"/>
                    <a:pt x="578" y="530"/>
                    <a:pt x="571" y="506"/>
                  </a:cubicBezTo>
                  <a:cubicBezTo>
                    <a:pt x="563" y="483"/>
                    <a:pt x="556" y="441"/>
                    <a:pt x="547" y="415"/>
                  </a:cubicBezTo>
                  <a:cubicBezTo>
                    <a:pt x="538" y="389"/>
                    <a:pt x="540" y="376"/>
                    <a:pt x="529" y="350"/>
                  </a:cubicBezTo>
                  <a:cubicBezTo>
                    <a:pt x="517" y="324"/>
                    <a:pt x="505" y="295"/>
                    <a:pt x="505" y="282"/>
                  </a:cubicBezTo>
                  <a:cubicBezTo>
                    <a:pt x="505" y="275"/>
                    <a:pt x="502" y="269"/>
                    <a:pt x="491" y="265"/>
                  </a:cubicBezTo>
                  <a:cubicBezTo>
                    <a:pt x="483" y="261"/>
                    <a:pt x="469" y="258"/>
                    <a:pt x="449" y="255"/>
                  </a:cubicBezTo>
                  <a:cubicBezTo>
                    <a:pt x="428" y="252"/>
                    <a:pt x="409" y="248"/>
                    <a:pt x="394" y="243"/>
                  </a:cubicBezTo>
                  <a:cubicBezTo>
                    <a:pt x="393" y="243"/>
                    <a:pt x="392" y="242"/>
                    <a:pt x="391" y="242"/>
                  </a:cubicBezTo>
                  <a:cubicBezTo>
                    <a:pt x="391" y="242"/>
                    <a:pt x="390" y="242"/>
                    <a:pt x="390" y="242"/>
                  </a:cubicBezTo>
                  <a:cubicBezTo>
                    <a:pt x="370" y="235"/>
                    <a:pt x="344" y="214"/>
                    <a:pt x="344" y="214"/>
                  </a:cubicBezTo>
                  <a:cubicBezTo>
                    <a:pt x="336" y="225"/>
                    <a:pt x="336" y="225"/>
                    <a:pt x="336" y="225"/>
                  </a:cubicBezTo>
                  <a:cubicBezTo>
                    <a:pt x="339" y="221"/>
                    <a:pt x="341" y="218"/>
                    <a:pt x="344" y="214"/>
                  </a:cubicBezTo>
                  <a:cubicBezTo>
                    <a:pt x="341" y="211"/>
                    <a:pt x="336" y="204"/>
                    <a:pt x="341" y="204"/>
                  </a:cubicBezTo>
                  <a:cubicBezTo>
                    <a:pt x="352" y="203"/>
                    <a:pt x="354" y="159"/>
                    <a:pt x="360" y="146"/>
                  </a:cubicBezTo>
                  <a:cubicBezTo>
                    <a:pt x="366" y="133"/>
                    <a:pt x="364" y="124"/>
                    <a:pt x="360" y="112"/>
                  </a:cubicBezTo>
                  <a:cubicBezTo>
                    <a:pt x="356" y="101"/>
                    <a:pt x="364" y="84"/>
                    <a:pt x="354" y="65"/>
                  </a:cubicBezTo>
                  <a:cubicBezTo>
                    <a:pt x="344" y="47"/>
                    <a:pt x="358" y="24"/>
                    <a:pt x="344" y="22"/>
                  </a:cubicBezTo>
                  <a:cubicBezTo>
                    <a:pt x="330" y="20"/>
                    <a:pt x="335" y="3"/>
                    <a:pt x="322" y="3"/>
                  </a:cubicBezTo>
                  <a:cubicBezTo>
                    <a:pt x="318" y="3"/>
                    <a:pt x="315" y="2"/>
                    <a:pt x="313" y="0"/>
                  </a:cubicBezTo>
                  <a:cubicBezTo>
                    <a:pt x="302" y="21"/>
                    <a:pt x="285" y="14"/>
                    <a:pt x="285" y="14"/>
                  </a:cubicBezTo>
                  <a:cubicBezTo>
                    <a:pt x="259" y="8"/>
                    <a:pt x="242" y="14"/>
                    <a:pt x="230" y="23"/>
                  </a:cubicBezTo>
                  <a:cubicBezTo>
                    <a:pt x="230" y="23"/>
                    <a:pt x="229" y="24"/>
                    <a:pt x="228" y="24"/>
                  </a:cubicBezTo>
                  <a:cubicBezTo>
                    <a:pt x="213" y="38"/>
                    <a:pt x="208" y="57"/>
                    <a:pt x="208" y="58"/>
                  </a:cubicBezTo>
                  <a:cubicBezTo>
                    <a:pt x="207" y="65"/>
                    <a:pt x="206" y="72"/>
                    <a:pt x="206" y="77"/>
                  </a:cubicBezTo>
                  <a:cubicBezTo>
                    <a:pt x="208" y="95"/>
                    <a:pt x="213" y="113"/>
                    <a:pt x="214" y="121"/>
                  </a:cubicBezTo>
                  <a:cubicBezTo>
                    <a:pt x="215" y="128"/>
                    <a:pt x="219" y="158"/>
                    <a:pt x="225" y="158"/>
                  </a:cubicBezTo>
                  <a:cubicBezTo>
                    <a:pt x="231" y="158"/>
                    <a:pt x="233" y="159"/>
                    <a:pt x="233" y="159"/>
                  </a:cubicBezTo>
                  <a:cubicBezTo>
                    <a:pt x="233" y="159"/>
                    <a:pt x="240" y="182"/>
                    <a:pt x="240" y="200"/>
                  </a:cubicBezTo>
                  <a:cubicBezTo>
                    <a:pt x="240" y="208"/>
                    <a:pt x="240" y="212"/>
                    <a:pt x="240" y="215"/>
                  </a:cubicBezTo>
                  <a:cubicBezTo>
                    <a:pt x="240" y="215"/>
                    <a:pt x="240" y="215"/>
                    <a:pt x="240" y="215"/>
                  </a:cubicBezTo>
                  <a:cubicBezTo>
                    <a:pt x="240" y="215"/>
                    <a:pt x="240" y="215"/>
                    <a:pt x="240" y="215"/>
                  </a:cubicBezTo>
                  <a:cubicBezTo>
                    <a:pt x="240" y="215"/>
                    <a:pt x="240" y="215"/>
                    <a:pt x="240" y="215"/>
                  </a:cubicBezTo>
                  <a:cubicBezTo>
                    <a:pt x="240" y="215"/>
                    <a:pt x="224" y="238"/>
                    <a:pt x="206" y="246"/>
                  </a:cubicBezTo>
                  <a:cubicBezTo>
                    <a:pt x="188" y="255"/>
                    <a:pt x="162" y="268"/>
                    <a:pt x="147" y="272"/>
                  </a:cubicBezTo>
                  <a:cubicBezTo>
                    <a:pt x="136" y="275"/>
                    <a:pt x="124" y="279"/>
                    <a:pt x="115" y="285"/>
                  </a:cubicBezTo>
                  <a:cubicBezTo>
                    <a:pt x="103" y="293"/>
                    <a:pt x="93" y="305"/>
                    <a:pt x="89" y="326"/>
                  </a:cubicBezTo>
                  <a:cubicBezTo>
                    <a:pt x="82" y="365"/>
                    <a:pt x="42" y="495"/>
                    <a:pt x="22" y="531"/>
                  </a:cubicBezTo>
                  <a:cubicBezTo>
                    <a:pt x="3" y="567"/>
                    <a:pt x="0" y="616"/>
                    <a:pt x="20" y="646"/>
                  </a:cubicBezTo>
                  <a:cubicBezTo>
                    <a:pt x="39" y="676"/>
                    <a:pt x="86" y="750"/>
                    <a:pt x="93" y="760"/>
                  </a:cubicBezTo>
                  <a:cubicBezTo>
                    <a:pt x="100" y="770"/>
                    <a:pt x="102" y="778"/>
                    <a:pt x="113" y="777"/>
                  </a:cubicBezTo>
                  <a:cubicBezTo>
                    <a:pt x="113" y="777"/>
                    <a:pt x="114" y="776"/>
                    <a:pt x="115" y="776"/>
                  </a:cubicBezTo>
                  <a:cubicBezTo>
                    <a:pt x="124" y="776"/>
                    <a:pt x="130" y="777"/>
                    <a:pt x="130" y="777"/>
                  </a:cubicBezTo>
                  <a:cubicBezTo>
                    <a:pt x="130" y="777"/>
                    <a:pt x="135" y="796"/>
                    <a:pt x="143" y="802"/>
                  </a:cubicBezTo>
                  <a:cubicBezTo>
                    <a:pt x="151" y="808"/>
                    <a:pt x="161" y="828"/>
                    <a:pt x="163" y="821"/>
                  </a:cubicBezTo>
                  <a:cubicBezTo>
                    <a:pt x="166" y="814"/>
                    <a:pt x="173" y="872"/>
                    <a:pt x="180" y="903"/>
                  </a:cubicBezTo>
                  <a:cubicBezTo>
                    <a:pt x="187" y="934"/>
                    <a:pt x="220" y="1152"/>
                    <a:pt x="220" y="1183"/>
                  </a:cubicBezTo>
                  <a:cubicBezTo>
                    <a:pt x="220" y="1214"/>
                    <a:pt x="232" y="1246"/>
                    <a:pt x="231" y="1268"/>
                  </a:cubicBezTo>
                  <a:cubicBezTo>
                    <a:pt x="230" y="1291"/>
                    <a:pt x="235" y="1349"/>
                    <a:pt x="236" y="1381"/>
                  </a:cubicBezTo>
                  <a:cubicBezTo>
                    <a:pt x="237" y="1413"/>
                    <a:pt x="267" y="1447"/>
                    <a:pt x="267" y="1470"/>
                  </a:cubicBezTo>
                  <a:cubicBezTo>
                    <a:pt x="267" y="1494"/>
                    <a:pt x="260" y="1505"/>
                    <a:pt x="263" y="1519"/>
                  </a:cubicBezTo>
                  <a:cubicBezTo>
                    <a:pt x="267" y="1532"/>
                    <a:pt x="266" y="1542"/>
                    <a:pt x="251" y="1558"/>
                  </a:cubicBezTo>
                  <a:cubicBezTo>
                    <a:pt x="236" y="1574"/>
                    <a:pt x="230" y="1589"/>
                    <a:pt x="231" y="1602"/>
                  </a:cubicBezTo>
                  <a:cubicBezTo>
                    <a:pt x="232" y="1614"/>
                    <a:pt x="236" y="1619"/>
                    <a:pt x="266" y="1620"/>
                  </a:cubicBezTo>
                  <a:cubicBezTo>
                    <a:pt x="296" y="1621"/>
                    <a:pt x="324" y="1613"/>
                    <a:pt x="324" y="1605"/>
                  </a:cubicBezTo>
                  <a:cubicBezTo>
                    <a:pt x="324" y="1598"/>
                    <a:pt x="334" y="1595"/>
                    <a:pt x="343" y="1595"/>
                  </a:cubicBezTo>
                  <a:cubicBezTo>
                    <a:pt x="351" y="1595"/>
                    <a:pt x="350" y="1587"/>
                    <a:pt x="346" y="1569"/>
                  </a:cubicBezTo>
                  <a:cubicBezTo>
                    <a:pt x="343" y="1552"/>
                    <a:pt x="330" y="1528"/>
                    <a:pt x="338" y="1531"/>
                  </a:cubicBezTo>
                  <a:cubicBezTo>
                    <a:pt x="345" y="1533"/>
                    <a:pt x="351" y="1528"/>
                    <a:pt x="351" y="1504"/>
                  </a:cubicBezTo>
                  <a:cubicBezTo>
                    <a:pt x="351" y="1479"/>
                    <a:pt x="355" y="1471"/>
                    <a:pt x="344" y="1457"/>
                  </a:cubicBezTo>
                  <a:cubicBezTo>
                    <a:pt x="333" y="1442"/>
                    <a:pt x="335" y="1415"/>
                    <a:pt x="338" y="1392"/>
                  </a:cubicBezTo>
                  <a:cubicBezTo>
                    <a:pt x="340" y="1370"/>
                    <a:pt x="348" y="1354"/>
                    <a:pt x="342" y="1327"/>
                  </a:cubicBezTo>
                  <a:cubicBezTo>
                    <a:pt x="335" y="1299"/>
                    <a:pt x="334" y="1266"/>
                    <a:pt x="338" y="1252"/>
                  </a:cubicBezTo>
                  <a:cubicBezTo>
                    <a:pt x="342" y="1239"/>
                    <a:pt x="339" y="1222"/>
                    <a:pt x="329" y="1211"/>
                  </a:cubicBezTo>
                  <a:cubicBezTo>
                    <a:pt x="319" y="1200"/>
                    <a:pt x="334" y="1180"/>
                    <a:pt x="334" y="1168"/>
                  </a:cubicBezTo>
                  <a:cubicBezTo>
                    <a:pt x="334" y="1156"/>
                    <a:pt x="330" y="1104"/>
                    <a:pt x="337" y="1052"/>
                  </a:cubicBezTo>
                  <a:cubicBezTo>
                    <a:pt x="343" y="999"/>
                    <a:pt x="344" y="960"/>
                    <a:pt x="345" y="946"/>
                  </a:cubicBezTo>
                  <a:cubicBezTo>
                    <a:pt x="346" y="933"/>
                    <a:pt x="354" y="939"/>
                    <a:pt x="372" y="991"/>
                  </a:cubicBezTo>
                  <a:cubicBezTo>
                    <a:pt x="391" y="1043"/>
                    <a:pt x="438" y="1205"/>
                    <a:pt x="447" y="1241"/>
                  </a:cubicBezTo>
                  <a:cubicBezTo>
                    <a:pt x="454" y="1272"/>
                    <a:pt x="480" y="1385"/>
                    <a:pt x="491" y="1436"/>
                  </a:cubicBezTo>
                  <a:cubicBezTo>
                    <a:pt x="493" y="1444"/>
                    <a:pt x="494" y="1451"/>
                    <a:pt x="495" y="1455"/>
                  </a:cubicBezTo>
                  <a:cubicBezTo>
                    <a:pt x="501" y="1486"/>
                    <a:pt x="509" y="1548"/>
                    <a:pt x="517" y="1548"/>
                  </a:cubicBezTo>
                  <a:cubicBezTo>
                    <a:pt x="526" y="1548"/>
                    <a:pt x="524" y="1554"/>
                    <a:pt x="525" y="1572"/>
                  </a:cubicBezTo>
                  <a:cubicBezTo>
                    <a:pt x="526" y="1589"/>
                    <a:pt x="543" y="1592"/>
                    <a:pt x="553" y="1595"/>
                  </a:cubicBezTo>
                  <a:cubicBezTo>
                    <a:pt x="563" y="1599"/>
                    <a:pt x="566" y="1589"/>
                    <a:pt x="566" y="1589"/>
                  </a:cubicBezTo>
                  <a:cubicBezTo>
                    <a:pt x="566" y="1589"/>
                    <a:pt x="582" y="1623"/>
                    <a:pt x="610" y="1626"/>
                  </a:cubicBezTo>
                  <a:cubicBezTo>
                    <a:pt x="639" y="1630"/>
                    <a:pt x="693" y="1641"/>
                    <a:pt x="693" y="1628"/>
                  </a:cubicBezTo>
                  <a:cubicBezTo>
                    <a:pt x="693" y="1614"/>
                    <a:pt x="687" y="1602"/>
                    <a:pt x="669" y="1590"/>
                  </a:cubicBezTo>
                  <a:close/>
                  <a:moveTo>
                    <a:pt x="128" y="644"/>
                  </a:moveTo>
                  <a:cubicBezTo>
                    <a:pt x="128" y="632"/>
                    <a:pt x="122" y="619"/>
                    <a:pt x="115" y="608"/>
                  </a:cubicBezTo>
                  <a:cubicBezTo>
                    <a:pt x="105" y="594"/>
                    <a:pt x="95" y="582"/>
                    <a:pt x="99" y="575"/>
                  </a:cubicBezTo>
                  <a:cubicBezTo>
                    <a:pt x="105" y="563"/>
                    <a:pt x="110" y="563"/>
                    <a:pt x="115" y="554"/>
                  </a:cubicBezTo>
                  <a:cubicBezTo>
                    <a:pt x="118" y="549"/>
                    <a:pt x="121" y="541"/>
                    <a:pt x="125" y="524"/>
                  </a:cubicBezTo>
                  <a:cubicBezTo>
                    <a:pt x="124" y="559"/>
                    <a:pt x="136" y="611"/>
                    <a:pt x="128" y="644"/>
                  </a:cubicBezTo>
                  <a:close/>
                  <a:moveTo>
                    <a:pt x="411" y="689"/>
                  </a:moveTo>
                  <a:cubicBezTo>
                    <a:pt x="407" y="690"/>
                    <a:pt x="402" y="690"/>
                    <a:pt x="395" y="690"/>
                  </a:cubicBezTo>
                  <a:cubicBezTo>
                    <a:pt x="395" y="685"/>
                    <a:pt x="395" y="680"/>
                    <a:pt x="393" y="674"/>
                  </a:cubicBezTo>
                  <a:cubicBezTo>
                    <a:pt x="389" y="655"/>
                    <a:pt x="367" y="523"/>
                    <a:pt x="351" y="448"/>
                  </a:cubicBezTo>
                  <a:cubicBezTo>
                    <a:pt x="335" y="373"/>
                    <a:pt x="318" y="317"/>
                    <a:pt x="314" y="307"/>
                  </a:cubicBezTo>
                  <a:cubicBezTo>
                    <a:pt x="310" y="297"/>
                    <a:pt x="323" y="293"/>
                    <a:pt x="323" y="293"/>
                  </a:cubicBezTo>
                  <a:cubicBezTo>
                    <a:pt x="299" y="269"/>
                    <a:pt x="299" y="269"/>
                    <a:pt x="299" y="269"/>
                  </a:cubicBezTo>
                  <a:cubicBezTo>
                    <a:pt x="288" y="274"/>
                    <a:pt x="280" y="291"/>
                    <a:pt x="280" y="291"/>
                  </a:cubicBezTo>
                  <a:cubicBezTo>
                    <a:pt x="280" y="291"/>
                    <a:pt x="292" y="299"/>
                    <a:pt x="294" y="307"/>
                  </a:cubicBezTo>
                  <a:cubicBezTo>
                    <a:pt x="296" y="315"/>
                    <a:pt x="292" y="325"/>
                    <a:pt x="286" y="343"/>
                  </a:cubicBezTo>
                  <a:cubicBezTo>
                    <a:pt x="281" y="362"/>
                    <a:pt x="288" y="443"/>
                    <a:pt x="295" y="485"/>
                  </a:cubicBezTo>
                  <a:cubicBezTo>
                    <a:pt x="302" y="527"/>
                    <a:pt x="315" y="621"/>
                    <a:pt x="323" y="669"/>
                  </a:cubicBezTo>
                  <a:cubicBezTo>
                    <a:pt x="324" y="677"/>
                    <a:pt x="326" y="683"/>
                    <a:pt x="327" y="689"/>
                  </a:cubicBezTo>
                  <a:cubicBezTo>
                    <a:pt x="308" y="688"/>
                    <a:pt x="289" y="687"/>
                    <a:pt x="274" y="687"/>
                  </a:cubicBezTo>
                  <a:cubicBezTo>
                    <a:pt x="232" y="687"/>
                    <a:pt x="191" y="692"/>
                    <a:pt x="191" y="692"/>
                  </a:cubicBezTo>
                  <a:cubicBezTo>
                    <a:pt x="191" y="692"/>
                    <a:pt x="199" y="672"/>
                    <a:pt x="212" y="643"/>
                  </a:cubicBezTo>
                  <a:cubicBezTo>
                    <a:pt x="224" y="615"/>
                    <a:pt x="226" y="589"/>
                    <a:pt x="235" y="542"/>
                  </a:cubicBezTo>
                  <a:cubicBezTo>
                    <a:pt x="245" y="495"/>
                    <a:pt x="237" y="463"/>
                    <a:pt x="237" y="406"/>
                  </a:cubicBezTo>
                  <a:cubicBezTo>
                    <a:pt x="237" y="361"/>
                    <a:pt x="234" y="300"/>
                    <a:pt x="231" y="263"/>
                  </a:cubicBezTo>
                  <a:cubicBezTo>
                    <a:pt x="231" y="257"/>
                    <a:pt x="231" y="235"/>
                    <a:pt x="248" y="225"/>
                  </a:cubicBezTo>
                  <a:cubicBezTo>
                    <a:pt x="257" y="236"/>
                    <a:pt x="268" y="248"/>
                    <a:pt x="281" y="257"/>
                  </a:cubicBezTo>
                  <a:cubicBezTo>
                    <a:pt x="304" y="273"/>
                    <a:pt x="306" y="261"/>
                    <a:pt x="320" y="244"/>
                  </a:cubicBezTo>
                  <a:cubicBezTo>
                    <a:pt x="326" y="237"/>
                    <a:pt x="330" y="232"/>
                    <a:pt x="334" y="227"/>
                  </a:cubicBezTo>
                  <a:cubicBezTo>
                    <a:pt x="334" y="227"/>
                    <a:pt x="334" y="227"/>
                    <a:pt x="334" y="227"/>
                  </a:cubicBezTo>
                  <a:cubicBezTo>
                    <a:pt x="353" y="218"/>
                    <a:pt x="370" y="255"/>
                    <a:pt x="370" y="255"/>
                  </a:cubicBezTo>
                  <a:cubicBezTo>
                    <a:pt x="382" y="288"/>
                    <a:pt x="381" y="349"/>
                    <a:pt x="381" y="413"/>
                  </a:cubicBezTo>
                  <a:cubicBezTo>
                    <a:pt x="381" y="478"/>
                    <a:pt x="393" y="542"/>
                    <a:pt x="406" y="589"/>
                  </a:cubicBezTo>
                  <a:cubicBezTo>
                    <a:pt x="418" y="636"/>
                    <a:pt x="437" y="678"/>
                    <a:pt x="437" y="678"/>
                  </a:cubicBezTo>
                  <a:cubicBezTo>
                    <a:pt x="437" y="678"/>
                    <a:pt x="426" y="684"/>
                    <a:pt x="411" y="689"/>
                  </a:cubicBezTo>
                  <a:close/>
                  <a:moveTo>
                    <a:pt x="491" y="631"/>
                  </a:moveTo>
                  <a:cubicBezTo>
                    <a:pt x="489" y="627"/>
                    <a:pt x="490" y="600"/>
                    <a:pt x="484" y="579"/>
                  </a:cubicBezTo>
                  <a:cubicBezTo>
                    <a:pt x="477" y="556"/>
                    <a:pt x="474" y="524"/>
                    <a:pt x="473" y="485"/>
                  </a:cubicBezTo>
                  <a:cubicBezTo>
                    <a:pt x="473" y="485"/>
                    <a:pt x="482" y="518"/>
                    <a:pt x="491" y="538"/>
                  </a:cubicBezTo>
                  <a:cubicBezTo>
                    <a:pt x="495" y="547"/>
                    <a:pt x="498" y="553"/>
                    <a:pt x="501" y="553"/>
                  </a:cubicBezTo>
                  <a:cubicBezTo>
                    <a:pt x="511" y="556"/>
                    <a:pt x="512" y="570"/>
                    <a:pt x="501" y="576"/>
                  </a:cubicBezTo>
                  <a:cubicBezTo>
                    <a:pt x="490" y="582"/>
                    <a:pt x="498" y="624"/>
                    <a:pt x="493" y="630"/>
                  </a:cubicBezTo>
                  <a:cubicBezTo>
                    <a:pt x="492" y="631"/>
                    <a:pt x="491" y="631"/>
                    <a:pt x="491" y="63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76200" dir="13500000" sy="23000" kx="1200000" algn="br" rotWithShape="0">
                <a:prstClr val="black">
                  <a:alpha val="6000"/>
                </a:prstClr>
              </a:outerShdw>
            </a:effec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76" name="Title 1"/>
          <p:cNvSpPr txBox="1"/>
          <p:nvPr/>
        </p:nvSpPr>
        <p:spPr>
          <a:xfrm>
            <a:off x="395536" y="198582"/>
            <a:ext cx="176006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/>
          <p:cNvGrpSpPr/>
          <p:nvPr/>
        </p:nvGrpSpPr>
        <p:grpSpPr>
          <a:xfrm>
            <a:off x="1760131" y="1640359"/>
            <a:ext cx="971549" cy="1428749"/>
            <a:chOff x="4992688" y="0"/>
            <a:chExt cx="615950" cy="865188"/>
          </a:xfrm>
          <a:solidFill>
            <a:schemeClr val="accent4"/>
          </a:solidFill>
        </p:grpSpPr>
        <p:sp>
          <p:nvSpPr>
            <p:cNvPr id="42" name="Freeform: Shape 15"/>
            <p:cNvSpPr/>
            <p:nvPr/>
          </p:nvSpPr>
          <p:spPr bwMode="auto">
            <a:xfrm>
              <a:off x="5002213" y="665163"/>
              <a:ext cx="544513" cy="200025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3" name="Freeform: Shape 16"/>
            <p:cNvSpPr/>
            <p:nvPr/>
          </p:nvSpPr>
          <p:spPr bwMode="auto">
            <a:xfrm>
              <a:off x="4992688" y="0"/>
              <a:ext cx="615950" cy="661988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" name="Group 17"/>
          <p:cNvGrpSpPr/>
          <p:nvPr/>
        </p:nvGrpSpPr>
        <p:grpSpPr>
          <a:xfrm>
            <a:off x="3017429" y="1640359"/>
            <a:ext cx="971549" cy="1428749"/>
            <a:chOff x="4992688" y="0"/>
            <a:chExt cx="615950" cy="865188"/>
          </a:xfrm>
          <a:solidFill>
            <a:schemeClr val="accent1"/>
          </a:solidFill>
        </p:grpSpPr>
        <p:sp>
          <p:nvSpPr>
            <p:cNvPr id="40" name="Freeform: Shape 18"/>
            <p:cNvSpPr/>
            <p:nvPr/>
          </p:nvSpPr>
          <p:spPr bwMode="auto">
            <a:xfrm>
              <a:off x="5002213" y="665163"/>
              <a:ext cx="544513" cy="200025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Freeform: Shape 19"/>
            <p:cNvSpPr/>
            <p:nvPr/>
          </p:nvSpPr>
          <p:spPr bwMode="auto">
            <a:xfrm>
              <a:off x="4992688" y="0"/>
              <a:ext cx="615950" cy="661988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" name="Group 20"/>
          <p:cNvGrpSpPr/>
          <p:nvPr/>
        </p:nvGrpSpPr>
        <p:grpSpPr>
          <a:xfrm>
            <a:off x="4217578" y="1640359"/>
            <a:ext cx="971549" cy="1428749"/>
            <a:chOff x="4992688" y="0"/>
            <a:chExt cx="615950" cy="865188"/>
          </a:xfrm>
          <a:solidFill>
            <a:schemeClr val="accent2"/>
          </a:solidFill>
        </p:grpSpPr>
        <p:sp>
          <p:nvSpPr>
            <p:cNvPr id="38" name="Freeform: Shape 21"/>
            <p:cNvSpPr/>
            <p:nvPr/>
          </p:nvSpPr>
          <p:spPr bwMode="auto">
            <a:xfrm>
              <a:off x="5002213" y="665163"/>
              <a:ext cx="544513" cy="200025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Freeform: Shape 22"/>
            <p:cNvSpPr/>
            <p:nvPr/>
          </p:nvSpPr>
          <p:spPr bwMode="auto">
            <a:xfrm>
              <a:off x="4992688" y="0"/>
              <a:ext cx="615950" cy="661988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" name="Group 23"/>
          <p:cNvGrpSpPr/>
          <p:nvPr/>
        </p:nvGrpSpPr>
        <p:grpSpPr>
          <a:xfrm>
            <a:off x="5474877" y="1640359"/>
            <a:ext cx="971549" cy="1428749"/>
            <a:chOff x="4992688" y="0"/>
            <a:chExt cx="615950" cy="865188"/>
          </a:xfrm>
          <a:solidFill>
            <a:schemeClr val="accent3"/>
          </a:solidFill>
        </p:grpSpPr>
        <p:sp>
          <p:nvSpPr>
            <p:cNvPr id="36" name="Freeform: Shape 24"/>
            <p:cNvSpPr/>
            <p:nvPr/>
          </p:nvSpPr>
          <p:spPr bwMode="auto">
            <a:xfrm>
              <a:off x="5002213" y="665163"/>
              <a:ext cx="544513" cy="200025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Freeform: Shape 25"/>
            <p:cNvSpPr/>
            <p:nvPr/>
          </p:nvSpPr>
          <p:spPr bwMode="auto">
            <a:xfrm>
              <a:off x="4992688" y="0"/>
              <a:ext cx="615950" cy="661988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9" name="Group 26"/>
          <p:cNvGrpSpPr/>
          <p:nvPr/>
        </p:nvGrpSpPr>
        <p:grpSpPr>
          <a:xfrm>
            <a:off x="6764337" y="1635646"/>
            <a:ext cx="971549" cy="1428749"/>
            <a:chOff x="4992688" y="0"/>
            <a:chExt cx="615950" cy="865188"/>
          </a:xfrm>
          <a:solidFill>
            <a:schemeClr val="accent5"/>
          </a:solidFill>
        </p:grpSpPr>
        <p:sp>
          <p:nvSpPr>
            <p:cNvPr id="34" name="Freeform: Shape 27"/>
            <p:cNvSpPr/>
            <p:nvPr/>
          </p:nvSpPr>
          <p:spPr bwMode="auto">
            <a:xfrm>
              <a:off x="5002213" y="665163"/>
              <a:ext cx="544513" cy="200025"/>
            </a:xfrm>
            <a:custGeom>
              <a:avLst/>
              <a:gdLst/>
              <a:ahLst/>
              <a:cxnLst>
                <a:cxn ang="0">
                  <a:pos x="23" y="32"/>
                </a:cxn>
                <a:cxn ang="0">
                  <a:pos x="43" y="17"/>
                </a:cxn>
                <a:cxn ang="0">
                  <a:pos x="52" y="19"/>
                </a:cxn>
                <a:cxn ang="0">
                  <a:pos x="73" y="12"/>
                </a:cxn>
                <a:cxn ang="0">
                  <a:pos x="73" y="12"/>
                </a:cxn>
                <a:cxn ang="0">
                  <a:pos x="90" y="3"/>
                </a:cxn>
                <a:cxn ang="0">
                  <a:pos x="100" y="6"/>
                </a:cxn>
                <a:cxn ang="0">
                  <a:pos x="123" y="0"/>
                </a:cxn>
                <a:cxn ang="0">
                  <a:pos x="164" y="26"/>
                </a:cxn>
                <a:cxn ang="0">
                  <a:pos x="180" y="39"/>
                </a:cxn>
                <a:cxn ang="0">
                  <a:pos x="196" y="68"/>
                </a:cxn>
                <a:cxn ang="0">
                  <a:pos x="195" y="72"/>
                </a:cxn>
                <a:cxn ang="0">
                  <a:pos x="1" y="72"/>
                </a:cxn>
                <a:cxn ang="0">
                  <a:pos x="0" y="65"/>
                </a:cxn>
                <a:cxn ang="0">
                  <a:pos x="23" y="32"/>
                </a:cxn>
              </a:cxnLst>
              <a:rect l="0" t="0" r="r" b="b"/>
              <a:pathLst>
                <a:path w="196" h="72">
                  <a:moveTo>
                    <a:pt x="23" y="32"/>
                  </a:moveTo>
                  <a:cubicBezTo>
                    <a:pt x="25" y="24"/>
                    <a:pt x="33" y="17"/>
                    <a:pt x="43" y="17"/>
                  </a:cubicBezTo>
                  <a:cubicBezTo>
                    <a:pt x="46" y="17"/>
                    <a:pt x="49" y="18"/>
                    <a:pt x="52" y="19"/>
                  </a:cubicBezTo>
                  <a:cubicBezTo>
                    <a:pt x="58" y="15"/>
                    <a:pt x="65" y="12"/>
                    <a:pt x="73" y="12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6" y="7"/>
                    <a:pt x="82" y="3"/>
                    <a:pt x="90" y="3"/>
                  </a:cubicBezTo>
                  <a:cubicBezTo>
                    <a:pt x="94" y="3"/>
                    <a:pt x="97" y="4"/>
                    <a:pt x="100" y="6"/>
                  </a:cubicBezTo>
                  <a:cubicBezTo>
                    <a:pt x="107" y="2"/>
                    <a:pt x="115" y="0"/>
                    <a:pt x="123" y="0"/>
                  </a:cubicBezTo>
                  <a:cubicBezTo>
                    <a:pt x="142" y="0"/>
                    <a:pt x="159" y="11"/>
                    <a:pt x="164" y="26"/>
                  </a:cubicBezTo>
                  <a:cubicBezTo>
                    <a:pt x="172" y="27"/>
                    <a:pt x="179" y="32"/>
                    <a:pt x="180" y="39"/>
                  </a:cubicBezTo>
                  <a:cubicBezTo>
                    <a:pt x="189" y="45"/>
                    <a:pt x="196" y="56"/>
                    <a:pt x="196" y="68"/>
                  </a:cubicBezTo>
                  <a:cubicBezTo>
                    <a:pt x="196" y="70"/>
                    <a:pt x="195" y="71"/>
                    <a:pt x="195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0"/>
                    <a:pt x="0" y="68"/>
                    <a:pt x="0" y="65"/>
                  </a:cubicBezTo>
                  <a:cubicBezTo>
                    <a:pt x="0" y="50"/>
                    <a:pt x="10" y="37"/>
                    <a:pt x="23" y="3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Freeform: Shape 28"/>
            <p:cNvSpPr/>
            <p:nvPr/>
          </p:nvSpPr>
          <p:spPr bwMode="auto">
            <a:xfrm>
              <a:off x="4992688" y="0"/>
              <a:ext cx="615950" cy="661988"/>
            </a:xfrm>
            <a:custGeom>
              <a:avLst/>
              <a:gdLst/>
              <a:ahLst/>
              <a:cxnLst>
                <a:cxn ang="0">
                  <a:pos x="127" y="126"/>
                </a:cxn>
                <a:cxn ang="0">
                  <a:pos x="188" y="87"/>
                </a:cxn>
                <a:cxn ang="0">
                  <a:pos x="105" y="158"/>
                </a:cxn>
                <a:cxn ang="0">
                  <a:pos x="37" y="37"/>
                </a:cxn>
                <a:cxn ang="0">
                  <a:pos x="102" y="109"/>
                </a:cxn>
                <a:cxn ang="0">
                  <a:pos x="0" y="0"/>
                </a:cxn>
                <a:cxn ang="0">
                  <a:pos x="89" y="119"/>
                </a:cxn>
                <a:cxn ang="0">
                  <a:pos x="92" y="127"/>
                </a:cxn>
                <a:cxn ang="0">
                  <a:pos x="98" y="195"/>
                </a:cxn>
                <a:cxn ang="0">
                  <a:pos x="40" y="169"/>
                </a:cxn>
                <a:cxn ang="0">
                  <a:pos x="85" y="183"/>
                </a:cxn>
                <a:cxn ang="0">
                  <a:pos x="15" y="163"/>
                </a:cxn>
                <a:cxn ang="0">
                  <a:pos x="79" y="187"/>
                </a:cxn>
                <a:cxn ang="0">
                  <a:pos x="98" y="203"/>
                </a:cxn>
                <a:cxn ang="0">
                  <a:pos x="97" y="236"/>
                </a:cxn>
                <a:cxn ang="0">
                  <a:pos x="103" y="238"/>
                </a:cxn>
                <a:cxn ang="0">
                  <a:pos x="113" y="235"/>
                </a:cxn>
                <a:cxn ang="0">
                  <a:pos x="107" y="168"/>
                </a:cxn>
                <a:cxn ang="0">
                  <a:pos x="139" y="127"/>
                </a:cxn>
                <a:cxn ang="0">
                  <a:pos x="221" y="69"/>
                </a:cxn>
                <a:cxn ang="0">
                  <a:pos x="127" y="126"/>
                </a:cxn>
              </a:cxnLst>
              <a:rect l="0" t="0" r="r" b="b"/>
              <a:pathLst>
                <a:path w="221" h="238">
                  <a:moveTo>
                    <a:pt x="127" y="126"/>
                  </a:moveTo>
                  <a:cubicBezTo>
                    <a:pt x="157" y="87"/>
                    <a:pt x="188" y="87"/>
                    <a:pt x="188" y="87"/>
                  </a:cubicBezTo>
                  <a:cubicBezTo>
                    <a:pt x="149" y="103"/>
                    <a:pt x="112" y="148"/>
                    <a:pt x="105" y="158"/>
                  </a:cubicBezTo>
                  <a:cubicBezTo>
                    <a:pt x="96" y="113"/>
                    <a:pt x="77" y="62"/>
                    <a:pt x="37" y="37"/>
                  </a:cubicBezTo>
                  <a:cubicBezTo>
                    <a:pt x="37" y="37"/>
                    <a:pt x="77" y="45"/>
                    <a:pt x="102" y="109"/>
                  </a:cubicBezTo>
                  <a:cubicBezTo>
                    <a:pt x="102" y="109"/>
                    <a:pt x="158" y="33"/>
                    <a:pt x="0" y="0"/>
                  </a:cubicBezTo>
                  <a:cubicBezTo>
                    <a:pt x="0" y="0"/>
                    <a:pt x="15" y="166"/>
                    <a:pt x="89" y="119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5" y="138"/>
                    <a:pt x="98" y="166"/>
                    <a:pt x="98" y="195"/>
                  </a:cubicBezTo>
                  <a:cubicBezTo>
                    <a:pt x="90" y="189"/>
                    <a:pt x="63" y="172"/>
                    <a:pt x="40" y="169"/>
                  </a:cubicBezTo>
                  <a:cubicBezTo>
                    <a:pt x="40" y="169"/>
                    <a:pt x="59" y="163"/>
                    <a:pt x="85" y="183"/>
                  </a:cubicBezTo>
                  <a:cubicBezTo>
                    <a:pt x="85" y="183"/>
                    <a:pt x="90" y="138"/>
                    <a:pt x="15" y="163"/>
                  </a:cubicBezTo>
                  <a:cubicBezTo>
                    <a:pt x="15" y="163"/>
                    <a:pt x="59" y="224"/>
                    <a:pt x="79" y="187"/>
                  </a:cubicBezTo>
                  <a:cubicBezTo>
                    <a:pt x="98" y="203"/>
                    <a:pt x="98" y="203"/>
                    <a:pt x="98" y="203"/>
                  </a:cubicBezTo>
                  <a:cubicBezTo>
                    <a:pt x="98" y="214"/>
                    <a:pt x="98" y="226"/>
                    <a:pt x="97" y="236"/>
                  </a:cubicBezTo>
                  <a:cubicBezTo>
                    <a:pt x="99" y="236"/>
                    <a:pt x="101" y="237"/>
                    <a:pt x="103" y="238"/>
                  </a:cubicBezTo>
                  <a:cubicBezTo>
                    <a:pt x="106" y="236"/>
                    <a:pt x="109" y="236"/>
                    <a:pt x="113" y="235"/>
                  </a:cubicBezTo>
                  <a:cubicBezTo>
                    <a:pt x="113" y="225"/>
                    <a:pt x="112" y="199"/>
                    <a:pt x="107" y="168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80" y="173"/>
                    <a:pt x="221" y="69"/>
                    <a:pt x="221" y="69"/>
                  </a:cubicBezTo>
                  <a:cubicBezTo>
                    <a:pt x="106" y="61"/>
                    <a:pt x="127" y="126"/>
                    <a:pt x="127" y="12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1" name="Group 37"/>
          <p:cNvGrpSpPr/>
          <p:nvPr/>
        </p:nvGrpSpPr>
        <p:grpSpPr>
          <a:xfrm>
            <a:off x="1574673" y="3318327"/>
            <a:ext cx="6291693" cy="555608"/>
            <a:chOff x="1446648" y="2161845"/>
            <a:chExt cx="11660559" cy="740812"/>
          </a:xfrm>
        </p:grpSpPr>
        <p:grpSp>
          <p:nvGrpSpPr>
            <p:cNvPr id="12" name="Group 38"/>
            <p:cNvGrpSpPr/>
            <p:nvPr/>
          </p:nvGrpSpPr>
          <p:grpSpPr>
            <a:xfrm>
              <a:off x="1446648" y="2161845"/>
              <a:ext cx="2213143" cy="740812"/>
              <a:chOff x="1732858" y="5001250"/>
              <a:chExt cx="2213143" cy="740812"/>
            </a:xfrm>
          </p:grpSpPr>
          <p:sp>
            <p:nvSpPr>
              <p:cNvPr id="25" name="TextBox 51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6" name="TextBox 52"/>
              <p:cNvSpPr txBox="1"/>
              <p:nvPr/>
            </p:nvSpPr>
            <p:spPr bwMode="auto">
              <a:xfrm>
                <a:off x="1732858" y="5167832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8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8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3" name="Group 39"/>
            <p:cNvGrpSpPr/>
            <p:nvPr/>
          </p:nvGrpSpPr>
          <p:grpSpPr>
            <a:xfrm>
              <a:off x="3808502" y="2161845"/>
              <a:ext cx="2213143" cy="740812"/>
              <a:chOff x="1732858" y="5001250"/>
              <a:chExt cx="2213143" cy="740812"/>
            </a:xfrm>
          </p:grpSpPr>
          <p:sp>
            <p:nvSpPr>
              <p:cNvPr id="23" name="TextBox 49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4" name="TextBox 50"/>
              <p:cNvSpPr txBox="1"/>
              <p:nvPr/>
            </p:nvSpPr>
            <p:spPr bwMode="auto">
              <a:xfrm>
                <a:off x="1732858" y="5167832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8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8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4" name="Group 40"/>
            <p:cNvGrpSpPr/>
            <p:nvPr/>
          </p:nvGrpSpPr>
          <p:grpSpPr>
            <a:xfrm>
              <a:off x="6170356" y="2161845"/>
              <a:ext cx="2213143" cy="740812"/>
              <a:chOff x="1732858" y="5001250"/>
              <a:chExt cx="2213143" cy="740812"/>
            </a:xfrm>
          </p:grpSpPr>
          <p:sp>
            <p:nvSpPr>
              <p:cNvPr id="21" name="TextBox 47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2" name="TextBox 48"/>
              <p:cNvSpPr txBox="1"/>
              <p:nvPr/>
            </p:nvSpPr>
            <p:spPr bwMode="auto">
              <a:xfrm>
                <a:off x="1732858" y="5167832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8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8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5" name="Group 41"/>
            <p:cNvGrpSpPr/>
            <p:nvPr/>
          </p:nvGrpSpPr>
          <p:grpSpPr>
            <a:xfrm>
              <a:off x="8532210" y="2161845"/>
              <a:ext cx="2213143" cy="740812"/>
              <a:chOff x="1732858" y="5001250"/>
              <a:chExt cx="2213143" cy="740812"/>
            </a:xfrm>
          </p:grpSpPr>
          <p:sp>
            <p:nvSpPr>
              <p:cNvPr id="19" name="TextBox 45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0" name="TextBox 46"/>
              <p:cNvSpPr txBox="1"/>
              <p:nvPr/>
            </p:nvSpPr>
            <p:spPr bwMode="auto">
              <a:xfrm>
                <a:off x="1732858" y="5167832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8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8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6" name="Group 42"/>
            <p:cNvGrpSpPr/>
            <p:nvPr/>
          </p:nvGrpSpPr>
          <p:grpSpPr>
            <a:xfrm>
              <a:off x="10894064" y="2161845"/>
              <a:ext cx="2213143" cy="740812"/>
              <a:chOff x="1732858" y="5001250"/>
              <a:chExt cx="2213143" cy="740812"/>
            </a:xfrm>
          </p:grpSpPr>
          <p:sp>
            <p:nvSpPr>
              <p:cNvPr id="17" name="TextBox 43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5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8" name="TextBox 44"/>
              <p:cNvSpPr txBox="1"/>
              <p:nvPr/>
            </p:nvSpPr>
            <p:spPr bwMode="auto">
              <a:xfrm>
                <a:off x="1732858" y="5167832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8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8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</p:grpSp>
      <p:sp>
        <p:nvSpPr>
          <p:cNvPr id="57" name="Title 1"/>
          <p:cNvSpPr txBox="1"/>
          <p:nvPr/>
        </p:nvSpPr>
        <p:spPr>
          <a:xfrm>
            <a:off x="395536" y="198582"/>
            <a:ext cx="176006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99" y="88189"/>
            <a:ext cx="7200802" cy="4967122"/>
          </a:xfrm>
          <a:prstGeom prst="rect">
            <a:avLst/>
          </a:prstGeom>
        </p:spPr>
      </p:pic>
      <p:sp>
        <p:nvSpPr>
          <p:cNvPr id="9" name="TextBox 71"/>
          <p:cNvSpPr txBox="1"/>
          <p:nvPr/>
        </p:nvSpPr>
        <p:spPr>
          <a:xfrm>
            <a:off x="3556337" y="254213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迷你简启体" panose="03000509000000000000" pitchFamily="65" charset="-122"/>
                <a:ea typeface="迷你简启体" panose="03000509000000000000" pitchFamily="65" charset="-122"/>
              </a:rPr>
              <a:t>工作完成情况</a:t>
            </a:r>
          </a:p>
        </p:txBody>
      </p:sp>
      <p:sp>
        <p:nvSpPr>
          <p:cNvPr id="10" name="矩形 9"/>
          <p:cNvSpPr/>
          <p:nvPr/>
        </p:nvSpPr>
        <p:spPr>
          <a:xfrm>
            <a:off x="4291252" y="1991957"/>
            <a:ext cx="692193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1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Bernard MT Condensed" panose="02050806060905020404" pitchFamily="18" charset="0"/>
                <a:ea typeface="DFPOP1W7-B5" panose="040B0709000000000000" pitchFamily="81" charset="-120"/>
                <a:cs typeface="Adobe Arabic" panose="02040503050201020203" pitchFamily="18" charset="-78"/>
                <a:sym typeface="微软雅黑" panose="020B0503020204020204" pitchFamily="34" charset="-122"/>
              </a:rPr>
              <a:t>02</a:t>
            </a:r>
            <a:endParaRPr lang="zh-CN" altLang="en-US" sz="3100" spc="300" dirty="0">
              <a:solidFill>
                <a:schemeClr val="tx1">
                  <a:lumMod val="95000"/>
                  <a:lumOff val="5000"/>
                </a:schemeClr>
              </a:solidFill>
              <a:latin typeface="Bernard MT Condensed" panose="02050806060905020404" pitchFamily="18" charset="0"/>
              <a:ea typeface="DFPOP1W7-B5" panose="040B0709000000000000" pitchFamily="81" charset="-120"/>
              <a:cs typeface="Adobe Arabic" panose="02040503050201020203" pitchFamily="18" charset="-78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/>
          <p:cNvGrpSpPr/>
          <p:nvPr/>
        </p:nvGrpSpPr>
        <p:grpSpPr>
          <a:xfrm>
            <a:off x="4775248" y="3630858"/>
            <a:ext cx="3449081" cy="594156"/>
            <a:chOff x="4775248" y="3630858"/>
            <a:chExt cx="3449081" cy="594156"/>
          </a:xfrm>
        </p:grpSpPr>
        <p:grpSp>
          <p:nvGrpSpPr>
            <p:cNvPr id="4" name="Group 94"/>
            <p:cNvGrpSpPr/>
            <p:nvPr/>
          </p:nvGrpSpPr>
          <p:grpSpPr>
            <a:xfrm>
              <a:off x="5348893" y="3672198"/>
              <a:ext cx="2875436" cy="552816"/>
              <a:chOff x="7150697" y="4830172"/>
              <a:chExt cx="3833915" cy="737088"/>
            </a:xfrm>
          </p:grpSpPr>
          <p:sp>
            <p:nvSpPr>
              <p:cNvPr id="57" name="Rectangle 4"/>
              <p:cNvSpPr/>
              <p:nvPr/>
            </p:nvSpPr>
            <p:spPr>
              <a:xfrm>
                <a:off x="7150697" y="4830172"/>
                <a:ext cx="1529613" cy="372391"/>
              </a:xfrm>
              <a:prstGeom prst="rect">
                <a:avLst/>
              </a:prstGeom>
            </p:spPr>
            <p:txBody>
              <a:bodyPr wrap="none" lIns="109710" tIns="54855" rIns="109710" bIns="54855">
                <a:normAutofit fontScale="77500" lnSpcReduction="20000"/>
              </a:bodyPr>
              <a:lstStyle/>
              <a:p>
                <a:r>
                  <a:rPr lang="zh-CN" altLang="en-US" sz="17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58" name="TextBox 5"/>
              <p:cNvSpPr txBox="1"/>
              <p:nvPr/>
            </p:nvSpPr>
            <p:spPr>
              <a:xfrm>
                <a:off x="7150697" y="5202563"/>
                <a:ext cx="3833915" cy="364697"/>
              </a:xfrm>
              <a:prstGeom prst="rect">
                <a:avLst/>
              </a:prstGeom>
              <a:noFill/>
            </p:spPr>
            <p:txBody>
              <a:bodyPr wrap="square" lIns="109710" tIns="54855" rIns="109710" bIns="54855">
                <a:normAutofit fontScale="475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11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11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8" name="Group 98"/>
            <p:cNvGrpSpPr/>
            <p:nvPr/>
          </p:nvGrpSpPr>
          <p:grpSpPr>
            <a:xfrm>
              <a:off x="4775248" y="3630858"/>
              <a:ext cx="573645" cy="573795"/>
              <a:chOff x="6356794" y="4841144"/>
              <a:chExt cx="764860" cy="765060"/>
            </a:xfrm>
          </p:grpSpPr>
          <p:sp>
            <p:nvSpPr>
              <p:cNvPr id="49" name="Oval 6"/>
              <p:cNvSpPr/>
              <p:nvPr/>
            </p:nvSpPr>
            <p:spPr bwMode="auto">
              <a:xfrm>
                <a:off x="6356794" y="4841144"/>
                <a:ext cx="764860" cy="76506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Freeform: Shape 15"/>
              <p:cNvSpPr/>
              <p:nvPr/>
            </p:nvSpPr>
            <p:spPr bwMode="auto">
              <a:xfrm>
                <a:off x="6602877" y="5046238"/>
                <a:ext cx="272695" cy="354873"/>
              </a:xfrm>
              <a:custGeom>
                <a:avLst/>
                <a:gdLst>
                  <a:gd name="T0" fmla="*/ 115 w 320"/>
                  <a:gd name="T1" fmla="*/ 62 h 417"/>
                  <a:gd name="T2" fmla="*/ 115 w 320"/>
                  <a:gd name="T3" fmla="*/ 62 h 417"/>
                  <a:gd name="T4" fmla="*/ 62 w 320"/>
                  <a:gd name="T5" fmla="*/ 0 h 417"/>
                  <a:gd name="T6" fmla="*/ 0 w 320"/>
                  <a:gd name="T7" fmla="*/ 62 h 417"/>
                  <a:gd name="T8" fmla="*/ 36 w 320"/>
                  <a:gd name="T9" fmla="*/ 115 h 417"/>
                  <a:gd name="T10" fmla="*/ 36 w 320"/>
                  <a:gd name="T11" fmla="*/ 301 h 417"/>
                  <a:gd name="T12" fmla="*/ 0 w 320"/>
                  <a:gd name="T13" fmla="*/ 354 h 417"/>
                  <a:gd name="T14" fmla="*/ 62 w 320"/>
                  <a:gd name="T15" fmla="*/ 416 h 417"/>
                  <a:gd name="T16" fmla="*/ 115 w 320"/>
                  <a:gd name="T17" fmla="*/ 354 h 417"/>
                  <a:gd name="T18" fmla="*/ 80 w 320"/>
                  <a:gd name="T19" fmla="*/ 301 h 417"/>
                  <a:gd name="T20" fmla="*/ 80 w 320"/>
                  <a:gd name="T21" fmla="*/ 115 h 417"/>
                  <a:gd name="T22" fmla="*/ 115 w 320"/>
                  <a:gd name="T23" fmla="*/ 62 h 417"/>
                  <a:gd name="T24" fmla="*/ 98 w 320"/>
                  <a:gd name="T25" fmla="*/ 354 h 417"/>
                  <a:gd name="T26" fmla="*/ 98 w 320"/>
                  <a:gd name="T27" fmla="*/ 354 h 417"/>
                  <a:gd name="T28" fmla="*/ 62 w 320"/>
                  <a:gd name="T29" fmla="*/ 390 h 417"/>
                  <a:gd name="T30" fmla="*/ 27 w 320"/>
                  <a:gd name="T31" fmla="*/ 354 h 417"/>
                  <a:gd name="T32" fmla="*/ 62 w 320"/>
                  <a:gd name="T33" fmla="*/ 319 h 417"/>
                  <a:gd name="T34" fmla="*/ 98 w 320"/>
                  <a:gd name="T35" fmla="*/ 354 h 417"/>
                  <a:gd name="T36" fmla="*/ 62 w 320"/>
                  <a:gd name="T37" fmla="*/ 88 h 417"/>
                  <a:gd name="T38" fmla="*/ 62 w 320"/>
                  <a:gd name="T39" fmla="*/ 88 h 417"/>
                  <a:gd name="T40" fmla="*/ 27 w 320"/>
                  <a:gd name="T41" fmla="*/ 62 h 417"/>
                  <a:gd name="T42" fmla="*/ 62 w 320"/>
                  <a:gd name="T43" fmla="*/ 27 h 417"/>
                  <a:gd name="T44" fmla="*/ 98 w 320"/>
                  <a:gd name="T45" fmla="*/ 62 h 417"/>
                  <a:gd name="T46" fmla="*/ 62 w 320"/>
                  <a:gd name="T47" fmla="*/ 88 h 417"/>
                  <a:gd name="T48" fmla="*/ 284 w 320"/>
                  <a:gd name="T49" fmla="*/ 301 h 417"/>
                  <a:gd name="T50" fmla="*/ 284 w 320"/>
                  <a:gd name="T51" fmla="*/ 301 h 417"/>
                  <a:gd name="T52" fmla="*/ 284 w 320"/>
                  <a:gd name="T53" fmla="*/ 115 h 417"/>
                  <a:gd name="T54" fmla="*/ 319 w 320"/>
                  <a:gd name="T55" fmla="*/ 62 h 417"/>
                  <a:gd name="T56" fmla="*/ 257 w 320"/>
                  <a:gd name="T57" fmla="*/ 0 h 417"/>
                  <a:gd name="T58" fmla="*/ 195 w 320"/>
                  <a:gd name="T59" fmla="*/ 62 h 417"/>
                  <a:gd name="T60" fmla="*/ 239 w 320"/>
                  <a:gd name="T61" fmla="*/ 115 h 417"/>
                  <a:gd name="T62" fmla="*/ 239 w 320"/>
                  <a:gd name="T63" fmla="*/ 301 h 417"/>
                  <a:gd name="T64" fmla="*/ 195 w 320"/>
                  <a:gd name="T65" fmla="*/ 354 h 417"/>
                  <a:gd name="T66" fmla="*/ 257 w 320"/>
                  <a:gd name="T67" fmla="*/ 416 h 417"/>
                  <a:gd name="T68" fmla="*/ 319 w 320"/>
                  <a:gd name="T69" fmla="*/ 354 h 417"/>
                  <a:gd name="T70" fmla="*/ 284 w 320"/>
                  <a:gd name="T71" fmla="*/ 301 h 417"/>
                  <a:gd name="T72" fmla="*/ 221 w 320"/>
                  <a:gd name="T73" fmla="*/ 62 h 417"/>
                  <a:gd name="T74" fmla="*/ 221 w 320"/>
                  <a:gd name="T75" fmla="*/ 62 h 417"/>
                  <a:gd name="T76" fmla="*/ 257 w 320"/>
                  <a:gd name="T77" fmla="*/ 27 h 417"/>
                  <a:gd name="T78" fmla="*/ 292 w 320"/>
                  <a:gd name="T79" fmla="*/ 62 h 417"/>
                  <a:gd name="T80" fmla="*/ 257 w 320"/>
                  <a:gd name="T81" fmla="*/ 88 h 417"/>
                  <a:gd name="T82" fmla="*/ 221 w 320"/>
                  <a:gd name="T83" fmla="*/ 62 h 417"/>
                  <a:gd name="T84" fmla="*/ 257 w 320"/>
                  <a:gd name="T85" fmla="*/ 390 h 417"/>
                  <a:gd name="T86" fmla="*/ 257 w 320"/>
                  <a:gd name="T87" fmla="*/ 390 h 417"/>
                  <a:gd name="T88" fmla="*/ 221 w 320"/>
                  <a:gd name="T89" fmla="*/ 354 h 417"/>
                  <a:gd name="T90" fmla="*/ 257 w 320"/>
                  <a:gd name="T91" fmla="*/ 319 h 417"/>
                  <a:gd name="T92" fmla="*/ 292 w 320"/>
                  <a:gd name="T93" fmla="*/ 354 h 417"/>
                  <a:gd name="T94" fmla="*/ 257 w 320"/>
                  <a:gd name="T95" fmla="*/ 390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20" h="417">
                    <a:moveTo>
                      <a:pt x="115" y="62"/>
                    </a:moveTo>
                    <a:lnTo>
                      <a:pt x="115" y="62"/>
                    </a:lnTo>
                    <a:cubicBezTo>
                      <a:pt x="115" y="27"/>
                      <a:pt x="89" y="0"/>
                      <a:pt x="62" y="0"/>
                    </a:cubicBezTo>
                    <a:cubicBezTo>
                      <a:pt x="27" y="0"/>
                      <a:pt x="0" y="27"/>
                      <a:pt x="0" y="62"/>
                    </a:cubicBezTo>
                    <a:cubicBezTo>
                      <a:pt x="0" y="80"/>
                      <a:pt x="18" y="106"/>
                      <a:pt x="36" y="115"/>
                    </a:cubicBezTo>
                    <a:cubicBezTo>
                      <a:pt x="36" y="301"/>
                      <a:pt x="36" y="301"/>
                      <a:pt x="36" y="301"/>
                    </a:cubicBezTo>
                    <a:cubicBezTo>
                      <a:pt x="18" y="310"/>
                      <a:pt x="0" y="328"/>
                      <a:pt x="0" y="354"/>
                    </a:cubicBezTo>
                    <a:cubicBezTo>
                      <a:pt x="0" y="390"/>
                      <a:pt x="27" y="416"/>
                      <a:pt x="62" y="416"/>
                    </a:cubicBezTo>
                    <a:cubicBezTo>
                      <a:pt x="89" y="416"/>
                      <a:pt x="115" y="390"/>
                      <a:pt x="115" y="354"/>
                    </a:cubicBezTo>
                    <a:cubicBezTo>
                      <a:pt x="115" y="328"/>
                      <a:pt x="106" y="310"/>
                      <a:pt x="80" y="301"/>
                    </a:cubicBezTo>
                    <a:cubicBezTo>
                      <a:pt x="80" y="115"/>
                      <a:pt x="80" y="115"/>
                      <a:pt x="80" y="115"/>
                    </a:cubicBezTo>
                    <a:cubicBezTo>
                      <a:pt x="106" y="106"/>
                      <a:pt x="115" y="80"/>
                      <a:pt x="115" y="62"/>
                    </a:cubicBezTo>
                    <a:close/>
                    <a:moveTo>
                      <a:pt x="98" y="354"/>
                    </a:moveTo>
                    <a:lnTo>
                      <a:pt x="98" y="354"/>
                    </a:lnTo>
                    <a:cubicBezTo>
                      <a:pt x="98" y="372"/>
                      <a:pt x="80" y="390"/>
                      <a:pt x="62" y="390"/>
                    </a:cubicBezTo>
                    <a:cubicBezTo>
                      <a:pt x="44" y="390"/>
                      <a:pt x="27" y="372"/>
                      <a:pt x="27" y="354"/>
                    </a:cubicBezTo>
                    <a:cubicBezTo>
                      <a:pt x="27" y="337"/>
                      <a:pt x="44" y="319"/>
                      <a:pt x="62" y="319"/>
                    </a:cubicBezTo>
                    <a:cubicBezTo>
                      <a:pt x="80" y="319"/>
                      <a:pt x="98" y="337"/>
                      <a:pt x="98" y="354"/>
                    </a:cubicBezTo>
                    <a:close/>
                    <a:moveTo>
                      <a:pt x="62" y="88"/>
                    </a:moveTo>
                    <a:lnTo>
                      <a:pt x="62" y="88"/>
                    </a:lnTo>
                    <a:cubicBezTo>
                      <a:pt x="44" y="88"/>
                      <a:pt x="27" y="80"/>
                      <a:pt x="27" y="62"/>
                    </a:cubicBezTo>
                    <a:cubicBezTo>
                      <a:pt x="27" y="35"/>
                      <a:pt x="44" y="27"/>
                      <a:pt x="62" y="27"/>
                    </a:cubicBezTo>
                    <a:cubicBezTo>
                      <a:pt x="80" y="27"/>
                      <a:pt x="98" y="35"/>
                      <a:pt x="98" y="62"/>
                    </a:cubicBezTo>
                    <a:cubicBezTo>
                      <a:pt x="98" y="80"/>
                      <a:pt x="80" y="88"/>
                      <a:pt x="62" y="88"/>
                    </a:cubicBezTo>
                    <a:close/>
                    <a:moveTo>
                      <a:pt x="284" y="301"/>
                    </a:moveTo>
                    <a:lnTo>
                      <a:pt x="284" y="301"/>
                    </a:lnTo>
                    <a:cubicBezTo>
                      <a:pt x="284" y="115"/>
                      <a:pt x="284" y="115"/>
                      <a:pt x="284" y="115"/>
                    </a:cubicBezTo>
                    <a:cubicBezTo>
                      <a:pt x="302" y="106"/>
                      <a:pt x="319" y="80"/>
                      <a:pt x="319" y="62"/>
                    </a:cubicBezTo>
                    <a:cubicBezTo>
                      <a:pt x="319" y="27"/>
                      <a:pt x="292" y="0"/>
                      <a:pt x="257" y="0"/>
                    </a:cubicBezTo>
                    <a:cubicBezTo>
                      <a:pt x="221" y="0"/>
                      <a:pt x="195" y="27"/>
                      <a:pt x="195" y="62"/>
                    </a:cubicBezTo>
                    <a:cubicBezTo>
                      <a:pt x="195" y="80"/>
                      <a:pt x="212" y="106"/>
                      <a:pt x="239" y="115"/>
                    </a:cubicBezTo>
                    <a:cubicBezTo>
                      <a:pt x="239" y="301"/>
                      <a:pt x="239" y="301"/>
                      <a:pt x="239" y="301"/>
                    </a:cubicBezTo>
                    <a:cubicBezTo>
                      <a:pt x="212" y="310"/>
                      <a:pt x="195" y="328"/>
                      <a:pt x="195" y="354"/>
                    </a:cubicBezTo>
                    <a:cubicBezTo>
                      <a:pt x="195" y="390"/>
                      <a:pt x="221" y="416"/>
                      <a:pt x="257" y="416"/>
                    </a:cubicBezTo>
                    <a:cubicBezTo>
                      <a:pt x="292" y="416"/>
                      <a:pt x="319" y="390"/>
                      <a:pt x="319" y="354"/>
                    </a:cubicBezTo>
                    <a:cubicBezTo>
                      <a:pt x="319" y="328"/>
                      <a:pt x="302" y="310"/>
                      <a:pt x="284" y="301"/>
                    </a:cubicBezTo>
                    <a:close/>
                    <a:moveTo>
                      <a:pt x="221" y="62"/>
                    </a:moveTo>
                    <a:lnTo>
                      <a:pt x="221" y="62"/>
                    </a:lnTo>
                    <a:cubicBezTo>
                      <a:pt x="221" y="35"/>
                      <a:pt x="239" y="27"/>
                      <a:pt x="257" y="27"/>
                    </a:cubicBezTo>
                    <a:cubicBezTo>
                      <a:pt x="275" y="27"/>
                      <a:pt x="292" y="35"/>
                      <a:pt x="292" y="62"/>
                    </a:cubicBezTo>
                    <a:cubicBezTo>
                      <a:pt x="292" y="80"/>
                      <a:pt x="275" y="88"/>
                      <a:pt x="257" y="88"/>
                    </a:cubicBezTo>
                    <a:cubicBezTo>
                      <a:pt x="239" y="88"/>
                      <a:pt x="221" y="80"/>
                      <a:pt x="221" y="62"/>
                    </a:cubicBezTo>
                    <a:close/>
                    <a:moveTo>
                      <a:pt x="257" y="390"/>
                    </a:moveTo>
                    <a:lnTo>
                      <a:pt x="257" y="390"/>
                    </a:lnTo>
                    <a:cubicBezTo>
                      <a:pt x="239" y="390"/>
                      <a:pt x="221" y="372"/>
                      <a:pt x="221" y="354"/>
                    </a:cubicBezTo>
                    <a:cubicBezTo>
                      <a:pt x="221" y="337"/>
                      <a:pt x="239" y="319"/>
                      <a:pt x="257" y="319"/>
                    </a:cubicBezTo>
                    <a:cubicBezTo>
                      <a:pt x="275" y="319"/>
                      <a:pt x="292" y="337"/>
                      <a:pt x="292" y="354"/>
                    </a:cubicBezTo>
                    <a:cubicBezTo>
                      <a:pt x="292" y="372"/>
                      <a:pt x="275" y="390"/>
                      <a:pt x="257" y="39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4775248" y="2934568"/>
            <a:ext cx="3449081" cy="588113"/>
            <a:chOff x="4775248" y="2934568"/>
            <a:chExt cx="3449081" cy="588113"/>
          </a:xfrm>
        </p:grpSpPr>
        <p:grpSp>
          <p:nvGrpSpPr>
            <p:cNvPr id="7" name="Group 93"/>
            <p:cNvGrpSpPr/>
            <p:nvPr/>
          </p:nvGrpSpPr>
          <p:grpSpPr>
            <a:xfrm>
              <a:off x="5348893" y="2969865"/>
              <a:ext cx="2875436" cy="552816"/>
              <a:chOff x="7150697" y="3913787"/>
              <a:chExt cx="3833915" cy="737088"/>
            </a:xfrm>
          </p:grpSpPr>
          <p:sp>
            <p:nvSpPr>
              <p:cNvPr id="51" name="Rectangle 13"/>
              <p:cNvSpPr/>
              <p:nvPr/>
            </p:nvSpPr>
            <p:spPr>
              <a:xfrm>
                <a:off x="7150697" y="3913787"/>
                <a:ext cx="1529613" cy="372391"/>
              </a:xfrm>
              <a:prstGeom prst="rect">
                <a:avLst/>
              </a:prstGeom>
            </p:spPr>
            <p:txBody>
              <a:bodyPr wrap="none" lIns="109710" tIns="54855" rIns="109710" bIns="54855">
                <a:normAutofit fontScale="77500" lnSpcReduction="20000"/>
              </a:bodyPr>
              <a:lstStyle/>
              <a:p>
                <a:r>
                  <a:rPr lang="zh-CN" altLang="en-US" sz="17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52" name="TextBox 14"/>
              <p:cNvSpPr txBox="1"/>
              <p:nvPr/>
            </p:nvSpPr>
            <p:spPr>
              <a:xfrm>
                <a:off x="7150697" y="4286178"/>
                <a:ext cx="3833915" cy="364697"/>
              </a:xfrm>
              <a:prstGeom prst="rect">
                <a:avLst/>
              </a:prstGeom>
              <a:noFill/>
            </p:spPr>
            <p:txBody>
              <a:bodyPr wrap="square" lIns="109710" tIns="54855" rIns="109710" bIns="54855">
                <a:normAutofit fontScale="475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11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11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9" name="Group 97"/>
            <p:cNvGrpSpPr/>
            <p:nvPr/>
          </p:nvGrpSpPr>
          <p:grpSpPr>
            <a:xfrm>
              <a:off x="4775248" y="2934568"/>
              <a:ext cx="573645" cy="573795"/>
              <a:chOff x="6377202" y="3940454"/>
              <a:chExt cx="764860" cy="765060"/>
            </a:xfrm>
          </p:grpSpPr>
          <p:sp>
            <p:nvSpPr>
              <p:cNvPr id="47" name="Oval 8"/>
              <p:cNvSpPr/>
              <p:nvPr/>
            </p:nvSpPr>
            <p:spPr bwMode="auto">
              <a:xfrm>
                <a:off x="6377202" y="3940454"/>
                <a:ext cx="764860" cy="76506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Freeform: Shape 16"/>
              <p:cNvSpPr/>
              <p:nvPr/>
            </p:nvSpPr>
            <p:spPr bwMode="auto">
              <a:xfrm>
                <a:off x="6580378" y="4152265"/>
                <a:ext cx="358509" cy="341439"/>
              </a:xfrm>
              <a:custGeom>
                <a:avLst/>
                <a:gdLst>
                  <a:gd name="T0" fmla="*/ 363 w 461"/>
                  <a:gd name="T1" fmla="*/ 336 h 443"/>
                  <a:gd name="T2" fmla="*/ 363 w 461"/>
                  <a:gd name="T3" fmla="*/ 336 h 443"/>
                  <a:gd name="T4" fmla="*/ 284 w 461"/>
                  <a:gd name="T5" fmla="*/ 248 h 443"/>
                  <a:gd name="T6" fmla="*/ 310 w 461"/>
                  <a:gd name="T7" fmla="*/ 195 h 443"/>
                  <a:gd name="T8" fmla="*/ 328 w 461"/>
                  <a:gd name="T9" fmla="*/ 151 h 443"/>
                  <a:gd name="T10" fmla="*/ 319 w 461"/>
                  <a:gd name="T11" fmla="*/ 132 h 443"/>
                  <a:gd name="T12" fmla="*/ 328 w 461"/>
                  <a:gd name="T13" fmla="*/ 88 h 443"/>
                  <a:gd name="T14" fmla="*/ 230 w 461"/>
                  <a:gd name="T15" fmla="*/ 0 h 443"/>
                  <a:gd name="T16" fmla="*/ 132 w 461"/>
                  <a:gd name="T17" fmla="*/ 88 h 443"/>
                  <a:gd name="T18" fmla="*/ 141 w 461"/>
                  <a:gd name="T19" fmla="*/ 132 h 443"/>
                  <a:gd name="T20" fmla="*/ 132 w 461"/>
                  <a:gd name="T21" fmla="*/ 151 h 443"/>
                  <a:gd name="T22" fmla="*/ 150 w 461"/>
                  <a:gd name="T23" fmla="*/ 195 h 443"/>
                  <a:gd name="T24" fmla="*/ 177 w 461"/>
                  <a:gd name="T25" fmla="*/ 248 h 443"/>
                  <a:gd name="T26" fmla="*/ 97 w 461"/>
                  <a:gd name="T27" fmla="*/ 336 h 443"/>
                  <a:gd name="T28" fmla="*/ 0 w 461"/>
                  <a:gd name="T29" fmla="*/ 398 h 443"/>
                  <a:gd name="T30" fmla="*/ 0 w 461"/>
                  <a:gd name="T31" fmla="*/ 442 h 443"/>
                  <a:gd name="T32" fmla="*/ 230 w 461"/>
                  <a:gd name="T33" fmla="*/ 442 h 443"/>
                  <a:gd name="T34" fmla="*/ 460 w 461"/>
                  <a:gd name="T35" fmla="*/ 442 h 443"/>
                  <a:gd name="T36" fmla="*/ 460 w 461"/>
                  <a:gd name="T37" fmla="*/ 398 h 443"/>
                  <a:gd name="T38" fmla="*/ 363 w 461"/>
                  <a:gd name="T39" fmla="*/ 336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61" h="443">
                    <a:moveTo>
                      <a:pt x="363" y="336"/>
                    </a:moveTo>
                    <a:lnTo>
                      <a:pt x="363" y="336"/>
                    </a:lnTo>
                    <a:cubicBezTo>
                      <a:pt x="301" y="310"/>
                      <a:pt x="284" y="292"/>
                      <a:pt x="284" y="248"/>
                    </a:cubicBezTo>
                    <a:cubicBezTo>
                      <a:pt x="284" y="230"/>
                      <a:pt x="301" y="239"/>
                      <a:pt x="310" y="195"/>
                    </a:cubicBezTo>
                    <a:cubicBezTo>
                      <a:pt x="310" y="176"/>
                      <a:pt x="328" y="195"/>
                      <a:pt x="328" y="151"/>
                    </a:cubicBezTo>
                    <a:cubicBezTo>
                      <a:pt x="328" y="132"/>
                      <a:pt x="319" y="132"/>
                      <a:pt x="319" y="132"/>
                    </a:cubicBezTo>
                    <a:cubicBezTo>
                      <a:pt x="319" y="132"/>
                      <a:pt x="328" y="106"/>
                      <a:pt x="328" y="88"/>
                    </a:cubicBezTo>
                    <a:cubicBezTo>
                      <a:pt x="328" y="61"/>
                      <a:pt x="319" y="0"/>
                      <a:pt x="230" y="0"/>
                    </a:cubicBezTo>
                    <a:cubicBezTo>
                      <a:pt x="141" y="0"/>
                      <a:pt x="132" y="61"/>
                      <a:pt x="132" y="88"/>
                    </a:cubicBezTo>
                    <a:cubicBezTo>
                      <a:pt x="132" y="106"/>
                      <a:pt x="141" y="132"/>
                      <a:pt x="141" y="132"/>
                    </a:cubicBezTo>
                    <a:cubicBezTo>
                      <a:pt x="141" y="132"/>
                      <a:pt x="132" y="132"/>
                      <a:pt x="132" y="151"/>
                    </a:cubicBezTo>
                    <a:cubicBezTo>
                      <a:pt x="132" y="195"/>
                      <a:pt x="150" y="176"/>
                      <a:pt x="150" y="195"/>
                    </a:cubicBezTo>
                    <a:cubicBezTo>
                      <a:pt x="159" y="239"/>
                      <a:pt x="177" y="230"/>
                      <a:pt x="177" y="248"/>
                    </a:cubicBezTo>
                    <a:cubicBezTo>
                      <a:pt x="177" y="292"/>
                      <a:pt x="159" y="310"/>
                      <a:pt x="97" y="336"/>
                    </a:cubicBezTo>
                    <a:cubicBezTo>
                      <a:pt x="35" y="354"/>
                      <a:pt x="0" y="380"/>
                      <a:pt x="0" y="398"/>
                    </a:cubicBezTo>
                    <a:cubicBezTo>
                      <a:pt x="0" y="407"/>
                      <a:pt x="0" y="442"/>
                      <a:pt x="0" y="442"/>
                    </a:cubicBezTo>
                    <a:cubicBezTo>
                      <a:pt x="230" y="442"/>
                      <a:pt x="230" y="442"/>
                      <a:pt x="230" y="442"/>
                    </a:cubicBezTo>
                    <a:cubicBezTo>
                      <a:pt x="460" y="442"/>
                      <a:pt x="460" y="442"/>
                      <a:pt x="460" y="442"/>
                    </a:cubicBezTo>
                    <a:cubicBezTo>
                      <a:pt x="460" y="442"/>
                      <a:pt x="460" y="407"/>
                      <a:pt x="460" y="398"/>
                    </a:cubicBezTo>
                    <a:cubicBezTo>
                      <a:pt x="460" y="380"/>
                      <a:pt x="425" y="354"/>
                      <a:pt x="363" y="33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4775248" y="1541991"/>
            <a:ext cx="3449081" cy="576024"/>
            <a:chOff x="4775248" y="1541991"/>
            <a:chExt cx="3449081" cy="576024"/>
          </a:xfrm>
        </p:grpSpPr>
        <p:grpSp>
          <p:nvGrpSpPr>
            <p:cNvPr id="5" name="Group 1"/>
            <p:cNvGrpSpPr/>
            <p:nvPr/>
          </p:nvGrpSpPr>
          <p:grpSpPr>
            <a:xfrm>
              <a:off x="5348893" y="1565199"/>
              <a:ext cx="2875436" cy="552816"/>
              <a:chOff x="7150697" y="2166020"/>
              <a:chExt cx="3833915" cy="737088"/>
            </a:xfrm>
          </p:grpSpPr>
          <p:sp>
            <p:nvSpPr>
              <p:cNvPr id="55" name="Rectangle 9"/>
              <p:cNvSpPr/>
              <p:nvPr/>
            </p:nvSpPr>
            <p:spPr>
              <a:xfrm>
                <a:off x="7150697" y="2166020"/>
                <a:ext cx="1529613" cy="372391"/>
              </a:xfrm>
              <a:prstGeom prst="rect">
                <a:avLst/>
              </a:prstGeom>
            </p:spPr>
            <p:txBody>
              <a:bodyPr wrap="none" lIns="109710" tIns="54855" rIns="109710" bIns="54855">
                <a:normAutofit fontScale="77500" lnSpcReduction="20000"/>
              </a:bodyPr>
              <a:lstStyle/>
              <a:p>
                <a:r>
                  <a:rPr lang="zh-CN" altLang="en-US" sz="17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56" name="TextBox 10"/>
              <p:cNvSpPr txBox="1"/>
              <p:nvPr/>
            </p:nvSpPr>
            <p:spPr>
              <a:xfrm>
                <a:off x="7150697" y="2538411"/>
                <a:ext cx="3833915" cy="364697"/>
              </a:xfrm>
              <a:prstGeom prst="rect">
                <a:avLst/>
              </a:prstGeom>
              <a:noFill/>
            </p:spPr>
            <p:txBody>
              <a:bodyPr wrap="square" lIns="109710" tIns="54855" rIns="109710" bIns="54855">
                <a:normAutofit fontScale="475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11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11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0" name="Group 95"/>
            <p:cNvGrpSpPr/>
            <p:nvPr/>
          </p:nvGrpSpPr>
          <p:grpSpPr>
            <a:xfrm>
              <a:off x="4775248" y="1541991"/>
              <a:ext cx="573645" cy="573795"/>
              <a:chOff x="6373382" y="2169288"/>
              <a:chExt cx="764860" cy="765060"/>
            </a:xfrm>
          </p:grpSpPr>
          <p:sp>
            <p:nvSpPr>
              <p:cNvPr id="45" name="Oval 3"/>
              <p:cNvSpPr/>
              <p:nvPr/>
            </p:nvSpPr>
            <p:spPr bwMode="auto">
              <a:xfrm>
                <a:off x="6373382" y="2169288"/>
                <a:ext cx="764860" cy="76506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6" name="Freeform: Shape 17"/>
              <p:cNvSpPr/>
              <p:nvPr/>
            </p:nvSpPr>
            <p:spPr bwMode="auto">
              <a:xfrm>
                <a:off x="6548708" y="2385035"/>
                <a:ext cx="414209" cy="333566"/>
              </a:xfrm>
              <a:custGeom>
                <a:avLst/>
                <a:gdLst>
                  <a:gd name="T0" fmla="*/ 169 w 497"/>
                  <a:gd name="T1" fmla="*/ 196 h 400"/>
                  <a:gd name="T2" fmla="*/ 169 w 497"/>
                  <a:gd name="T3" fmla="*/ 196 h 400"/>
                  <a:gd name="T4" fmla="*/ 248 w 497"/>
                  <a:gd name="T5" fmla="*/ 275 h 400"/>
                  <a:gd name="T6" fmla="*/ 328 w 497"/>
                  <a:gd name="T7" fmla="*/ 196 h 400"/>
                  <a:gd name="T8" fmla="*/ 248 w 497"/>
                  <a:gd name="T9" fmla="*/ 116 h 400"/>
                  <a:gd name="T10" fmla="*/ 169 w 497"/>
                  <a:gd name="T11" fmla="*/ 196 h 400"/>
                  <a:gd name="T12" fmla="*/ 116 w 497"/>
                  <a:gd name="T13" fmla="*/ 169 h 400"/>
                  <a:gd name="T14" fmla="*/ 116 w 497"/>
                  <a:gd name="T15" fmla="*/ 169 h 400"/>
                  <a:gd name="T16" fmla="*/ 248 w 497"/>
                  <a:gd name="T17" fmla="*/ 63 h 400"/>
                  <a:gd name="T18" fmla="*/ 345 w 497"/>
                  <a:gd name="T19" fmla="*/ 98 h 400"/>
                  <a:gd name="T20" fmla="*/ 390 w 497"/>
                  <a:gd name="T21" fmla="*/ 98 h 400"/>
                  <a:gd name="T22" fmla="*/ 390 w 497"/>
                  <a:gd name="T23" fmla="*/ 54 h 400"/>
                  <a:gd name="T24" fmla="*/ 248 w 497"/>
                  <a:gd name="T25" fmla="*/ 0 h 400"/>
                  <a:gd name="T26" fmla="*/ 62 w 497"/>
                  <a:gd name="T27" fmla="*/ 143 h 400"/>
                  <a:gd name="T28" fmla="*/ 0 w 497"/>
                  <a:gd name="T29" fmla="*/ 143 h 400"/>
                  <a:gd name="T30" fmla="*/ 0 w 497"/>
                  <a:gd name="T31" fmla="*/ 196 h 400"/>
                  <a:gd name="T32" fmla="*/ 80 w 497"/>
                  <a:gd name="T33" fmla="*/ 196 h 400"/>
                  <a:gd name="T34" fmla="*/ 116 w 497"/>
                  <a:gd name="T35" fmla="*/ 169 h 400"/>
                  <a:gd name="T36" fmla="*/ 416 w 497"/>
                  <a:gd name="T37" fmla="*/ 196 h 400"/>
                  <a:gd name="T38" fmla="*/ 416 w 497"/>
                  <a:gd name="T39" fmla="*/ 196 h 400"/>
                  <a:gd name="T40" fmla="*/ 381 w 497"/>
                  <a:gd name="T41" fmla="*/ 231 h 400"/>
                  <a:gd name="T42" fmla="*/ 248 w 497"/>
                  <a:gd name="T43" fmla="*/ 337 h 400"/>
                  <a:gd name="T44" fmla="*/ 151 w 497"/>
                  <a:gd name="T45" fmla="*/ 293 h 400"/>
                  <a:gd name="T46" fmla="*/ 107 w 497"/>
                  <a:gd name="T47" fmla="*/ 293 h 400"/>
                  <a:gd name="T48" fmla="*/ 107 w 497"/>
                  <a:gd name="T49" fmla="*/ 337 h 400"/>
                  <a:gd name="T50" fmla="*/ 248 w 497"/>
                  <a:gd name="T51" fmla="*/ 399 h 400"/>
                  <a:gd name="T52" fmla="*/ 435 w 497"/>
                  <a:gd name="T53" fmla="*/ 257 h 400"/>
                  <a:gd name="T54" fmla="*/ 496 w 497"/>
                  <a:gd name="T55" fmla="*/ 257 h 400"/>
                  <a:gd name="T56" fmla="*/ 496 w 497"/>
                  <a:gd name="T57" fmla="*/ 196 h 400"/>
                  <a:gd name="T58" fmla="*/ 416 w 497"/>
                  <a:gd name="T59" fmla="*/ 196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97" h="400">
                    <a:moveTo>
                      <a:pt x="169" y="196"/>
                    </a:moveTo>
                    <a:lnTo>
                      <a:pt x="169" y="196"/>
                    </a:lnTo>
                    <a:cubicBezTo>
                      <a:pt x="169" y="240"/>
                      <a:pt x="204" y="275"/>
                      <a:pt x="248" y="275"/>
                    </a:cubicBezTo>
                    <a:cubicBezTo>
                      <a:pt x="292" y="275"/>
                      <a:pt x="328" y="240"/>
                      <a:pt x="328" y="196"/>
                    </a:cubicBezTo>
                    <a:cubicBezTo>
                      <a:pt x="328" y="151"/>
                      <a:pt x="292" y="116"/>
                      <a:pt x="248" y="116"/>
                    </a:cubicBezTo>
                    <a:cubicBezTo>
                      <a:pt x="204" y="116"/>
                      <a:pt x="169" y="151"/>
                      <a:pt x="169" y="196"/>
                    </a:cubicBezTo>
                    <a:close/>
                    <a:moveTo>
                      <a:pt x="116" y="169"/>
                    </a:moveTo>
                    <a:lnTo>
                      <a:pt x="116" y="169"/>
                    </a:lnTo>
                    <a:cubicBezTo>
                      <a:pt x="124" y="107"/>
                      <a:pt x="186" y="63"/>
                      <a:pt x="248" y="63"/>
                    </a:cubicBezTo>
                    <a:cubicBezTo>
                      <a:pt x="284" y="63"/>
                      <a:pt x="319" y="71"/>
                      <a:pt x="345" y="98"/>
                    </a:cubicBezTo>
                    <a:cubicBezTo>
                      <a:pt x="354" y="107"/>
                      <a:pt x="381" y="107"/>
                      <a:pt x="390" y="98"/>
                    </a:cubicBezTo>
                    <a:cubicBezTo>
                      <a:pt x="399" y="89"/>
                      <a:pt x="399" y="71"/>
                      <a:pt x="390" y="54"/>
                    </a:cubicBezTo>
                    <a:cubicBezTo>
                      <a:pt x="354" y="18"/>
                      <a:pt x="301" y="0"/>
                      <a:pt x="248" y="0"/>
                    </a:cubicBezTo>
                    <a:cubicBezTo>
                      <a:pt x="160" y="0"/>
                      <a:pt x="80" y="54"/>
                      <a:pt x="62" y="143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80" y="196"/>
                      <a:pt x="80" y="196"/>
                      <a:pt x="80" y="196"/>
                    </a:cubicBezTo>
                    <a:cubicBezTo>
                      <a:pt x="107" y="196"/>
                      <a:pt x="107" y="178"/>
                      <a:pt x="116" y="169"/>
                    </a:cubicBezTo>
                    <a:close/>
                    <a:moveTo>
                      <a:pt x="416" y="196"/>
                    </a:moveTo>
                    <a:lnTo>
                      <a:pt x="416" y="196"/>
                    </a:lnTo>
                    <a:cubicBezTo>
                      <a:pt x="390" y="196"/>
                      <a:pt x="390" y="222"/>
                      <a:pt x="381" y="231"/>
                    </a:cubicBezTo>
                    <a:cubicBezTo>
                      <a:pt x="372" y="293"/>
                      <a:pt x="319" y="337"/>
                      <a:pt x="248" y="337"/>
                    </a:cubicBezTo>
                    <a:cubicBezTo>
                      <a:pt x="213" y="337"/>
                      <a:pt x="177" y="319"/>
                      <a:pt x="151" y="293"/>
                    </a:cubicBezTo>
                    <a:cubicBezTo>
                      <a:pt x="142" y="284"/>
                      <a:pt x="116" y="284"/>
                      <a:pt x="107" y="293"/>
                    </a:cubicBezTo>
                    <a:cubicBezTo>
                      <a:pt x="97" y="310"/>
                      <a:pt x="97" y="328"/>
                      <a:pt x="107" y="337"/>
                    </a:cubicBezTo>
                    <a:cubicBezTo>
                      <a:pt x="142" y="373"/>
                      <a:pt x="195" y="399"/>
                      <a:pt x="248" y="399"/>
                    </a:cubicBezTo>
                    <a:cubicBezTo>
                      <a:pt x="337" y="399"/>
                      <a:pt x="416" y="337"/>
                      <a:pt x="435" y="257"/>
                    </a:cubicBezTo>
                    <a:cubicBezTo>
                      <a:pt x="496" y="257"/>
                      <a:pt x="496" y="257"/>
                      <a:pt x="496" y="257"/>
                    </a:cubicBezTo>
                    <a:cubicBezTo>
                      <a:pt x="496" y="196"/>
                      <a:pt x="496" y="196"/>
                      <a:pt x="496" y="196"/>
                    </a:cubicBezTo>
                    <a:lnTo>
                      <a:pt x="416" y="19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4775248" y="2238279"/>
            <a:ext cx="3449081" cy="582069"/>
            <a:chOff x="4775248" y="2238279"/>
            <a:chExt cx="3449081" cy="582069"/>
          </a:xfrm>
        </p:grpSpPr>
        <p:grpSp>
          <p:nvGrpSpPr>
            <p:cNvPr id="6" name="Group 92"/>
            <p:cNvGrpSpPr/>
            <p:nvPr/>
          </p:nvGrpSpPr>
          <p:grpSpPr>
            <a:xfrm>
              <a:off x="5348893" y="2267532"/>
              <a:ext cx="2875436" cy="552816"/>
              <a:chOff x="7150697" y="3043003"/>
              <a:chExt cx="3833915" cy="737088"/>
            </a:xfrm>
          </p:grpSpPr>
          <p:sp>
            <p:nvSpPr>
              <p:cNvPr id="53" name="Rectangle 11"/>
              <p:cNvSpPr/>
              <p:nvPr/>
            </p:nvSpPr>
            <p:spPr>
              <a:xfrm>
                <a:off x="7150697" y="3043003"/>
                <a:ext cx="1529613" cy="372391"/>
              </a:xfrm>
              <a:prstGeom prst="rect">
                <a:avLst/>
              </a:prstGeom>
            </p:spPr>
            <p:txBody>
              <a:bodyPr wrap="none" lIns="109710" tIns="54855" rIns="109710" bIns="54855">
                <a:normAutofit fontScale="77500" lnSpcReduction="20000"/>
              </a:bodyPr>
              <a:lstStyle/>
              <a:p>
                <a:r>
                  <a:rPr lang="zh-CN" altLang="en-US" sz="17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54" name="TextBox 12"/>
              <p:cNvSpPr txBox="1"/>
              <p:nvPr/>
            </p:nvSpPr>
            <p:spPr>
              <a:xfrm>
                <a:off x="7150697" y="3415394"/>
                <a:ext cx="3833915" cy="364697"/>
              </a:xfrm>
              <a:prstGeom prst="rect">
                <a:avLst/>
              </a:prstGeom>
              <a:noFill/>
            </p:spPr>
            <p:txBody>
              <a:bodyPr wrap="square" lIns="109710" tIns="54855" rIns="109710" bIns="54855">
                <a:normAutofit fontScale="475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11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11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1" name="Group 96"/>
            <p:cNvGrpSpPr/>
            <p:nvPr/>
          </p:nvGrpSpPr>
          <p:grpSpPr>
            <a:xfrm>
              <a:off x="4775248" y="2238279"/>
              <a:ext cx="573645" cy="573795"/>
              <a:chOff x="6377202" y="3049115"/>
              <a:chExt cx="764860" cy="765060"/>
            </a:xfrm>
          </p:grpSpPr>
          <p:sp>
            <p:nvSpPr>
              <p:cNvPr id="43" name="Oval 7"/>
              <p:cNvSpPr/>
              <p:nvPr/>
            </p:nvSpPr>
            <p:spPr bwMode="auto">
              <a:xfrm>
                <a:off x="6377202" y="3049115"/>
                <a:ext cx="764860" cy="76506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Freeform: Shape 18"/>
              <p:cNvSpPr/>
              <p:nvPr/>
            </p:nvSpPr>
            <p:spPr bwMode="auto">
              <a:xfrm>
                <a:off x="6593915" y="3298192"/>
                <a:ext cx="331434" cy="266907"/>
              </a:xfrm>
              <a:custGeom>
                <a:avLst/>
                <a:gdLst>
                  <a:gd name="T0" fmla="*/ 443 w 497"/>
                  <a:gd name="T1" fmla="*/ 0 h 400"/>
                  <a:gd name="T2" fmla="*/ 443 w 497"/>
                  <a:gd name="T3" fmla="*/ 0 h 400"/>
                  <a:gd name="T4" fmla="*/ 53 w 497"/>
                  <a:gd name="T5" fmla="*/ 0 h 400"/>
                  <a:gd name="T6" fmla="*/ 0 w 497"/>
                  <a:gd name="T7" fmla="*/ 44 h 400"/>
                  <a:gd name="T8" fmla="*/ 0 w 497"/>
                  <a:gd name="T9" fmla="*/ 346 h 400"/>
                  <a:gd name="T10" fmla="*/ 53 w 497"/>
                  <a:gd name="T11" fmla="*/ 399 h 400"/>
                  <a:gd name="T12" fmla="*/ 443 w 497"/>
                  <a:gd name="T13" fmla="*/ 399 h 400"/>
                  <a:gd name="T14" fmla="*/ 496 w 497"/>
                  <a:gd name="T15" fmla="*/ 346 h 400"/>
                  <a:gd name="T16" fmla="*/ 496 w 497"/>
                  <a:gd name="T17" fmla="*/ 44 h 400"/>
                  <a:gd name="T18" fmla="*/ 443 w 497"/>
                  <a:gd name="T19" fmla="*/ 0 h 400"/>
                  <a:gd name="T20" fmla="*/ 443 w 497"/>
                  <a:gd name="T21" fmla="*/ 346 h 400"/>
                  <a:gd name="T22" fmla="*/ 443 w 497"/>
                  <a:gd name="T23" fmla="*/ 346 h 400"/>
                  <a:gd name="T24" fmla="*/ 53 w 497"/>
                  <a:gd name="T25" fmla="*/ 346 h 400"/>
                  <a:gd name="T26" fmla="*/ 53 w 497"/>
                  <a:gd name="T27" fmla="*/ 44 h 400"/>
                  <a:gd name="T28" fmla="*/ 443 w 497"/>
                  <a:gd name="T29" fmla="*/ 44 h 400"/>
                  <a:gd name="T30" fmla="*/ 443 w 497"/>
                  <a:gd name="T31" fmla="*/ 346 h 400"/>
                  <a:gd name="T32" fmla="*/ 222 w 497"/>
                  <a:gd name="T33" fmla="*/ 249 h 400"/>
                  <a:gd name="T34" fmla="*/ 222 w 497"/>
                  <a:gd name="T35" fmla="*/ 249 h 400"/>
                  <a:gd name="T36" fmla="*/ 97 w 497"/>
                  <a:gd name="T37" fmla="*/ 249 h 400"/>
                  <a:gd name="T38" fmla="*/ 97 w 497"/>
                  <a:gd name="T39" fmla="*/ 293 h 400"/>
                  <a:gd name="T40" fmla="*/ 222 w 497"/>
                  <a:gd name="T41" fmla="*/ 293 h 400"/>
                  <a:gd name="T42" fmla="*/ 222 w 497"/>
                  <a:gd name="T43" fmla="*/ 249 h 400"/>
                  <a:gd name="T44" fmla="*/ 222 w 497"/>
                  <a:gd name="T45" fmla="*/ 178 h 400"/>
                  <a:gd name="T46" fmla="*/ 222 w 497"/>
                  <a:gd name="T47" fmla="*/ 178 h 400"/>
                  <a:gd name="T48" fmla="*/ 97 w 497"/>
                  <a:gd name="T49" fmla="*/ 178 h 400"/>
                  <a:gd name="T50" fmla="*/ 97 w 497"/>
                  <a:gd name="T51" fmla="*/ 222 h 400"/>
                  <a:gd name="T52" fmla="*/ 222 w 497"/>
                  <a:gd name="T53" fmla="*/ 222 h 400"/>
                  <a:gd name="T54" fmla="*/ 222 w 497"/>
                  <a:gd name="T55" fmla="*/ 178 h 400"/>
                  <a:gd name="T56" fmla="*/ 222 w 497"/>
                  <a:gd name="T57" fmla="*/ 98 h 400"/>
                  <a:gd name="T58" fmla="*/ 222 w 497"/>
                  <a:gd name="T59" fmla="*/ 98 h 400"/>
                  <a:gd name="T60" fmla="*/ 97 w 497"/>
                  <a:gd name="T61" fmla="*/ 98 h 400"/>
                  <a:gd name="T62" fmla="*/ 97 w 497"/>
                  <a:gd name="T63" fmla="*/ 143 h 400"/>
                  <a:gd name="T64" fmla="*/ 222 w 497"/>
                  <a:gd name="T65" fmla="*/ 143 h 400"/>
                  <a:gd name="T66" fmla="*/ 222 w 497"/>
                  <a:gd name="T67" fmla="*/ 98 h 400"/>
                  <a:gd name="T68" fmla="*/ 389 w 497"/>
                  <a:gd name="T69" fmla="*/ 257 h 400"/>
                  <a:gd name="T70" fmla="*/ 389 w 497"/>
                  <a:gd name="T71" fmla="*/ 257 h 400"/>
                  <a:gd name="T72" fmla="*/ 354 w 497"/>
                  <a:gd name="T73" fmla="*/ 231 h 400"/>
                  <a:gd name="T74" fmla="*/ 381 w 497"/>
                  <a:gd name="T75" fmla="*/ 151 h 400"/>
                  <a:gd name="T76" fmla="*/ 336 w 497"/>
                  <a:gd name="T77" fmla="*/ 98 h 400"/>
                  <a:gd name="T78" fmla="*/ 292 w 497"/>
                  <a:gd name="T79" fmla="*/ 151 h 400"/>
                  <a:gd name="T80" fmla="*/ 319 w 497"/>
                  <a:gd name="T81" fmla="*/ 231 h 400"/>
                  <a:gd name="T82" fmla="*/ 275 w 497"/>
                  <a:gd name="T83" fmla="*/ 257 h 400"/>
                  <a:gd name="T84" fmla="*/ 275 w 497"/>
                  <a:gd name="T85" fmla="*/ 293 h 400"/>
                  <a:gd name="T86" fmla="*/ 398 w 497"/>
                  <a:gd name="T87" fmla="*/ 293 h 400"/>
                  <a:gd name="T88" fmla="*/ 389 w 497"/>
                  <a:gd name="T89" fmla="*/ 257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97" h="400">
                    <a:moveTo>
                      <a:pt x="443" y="0"/>
                    </a:moveTo>
                    <a:lnTo>
                      <a:pt x="443" y="0"/>
                    </a:lnTo>
                    <a:cubicBezTo>
                      <a:pt x="53" y="0"/>
                      <a:pt x="53" y="0"/>
                      <a:pt x="53" y="0"/>
                    </a:cubicBezTo>
                    <a:cubicBezTo>
                      <a:pt x="17" y="0"/>
                      <a:pt x="0" y="18"/>
                      <a:pt x="0" y="44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0" y="373"/>
                      <a:pt x="17" y="399"/>
                      <a:pt x="53" y="399"/>
                    </a:cubicBezTo>
                    <a:cubicBezTo>
                      <a:pt x="443" y="399"/>
                      <a:pt x="443" y="399"/>
                      <a:pt x="443" y="399"/>
                    </a:cubicBezTo>
                    <a:cubicBezTo>
                      <a:pt x="470" y="399"/>
                      <a:pt x="496" y="373"/>
                      <a:pt x="496" y="346"/>
                    </a:cubicBezTo>
                    <a:cubicBezTo>
                      <a:pt x="496" y="44"/>
                      <a:pt x="496" y="44"/>
                      <a:pt x="496" y="44"/>
                    </a:cubicBezTo>
                    <a:cubicBezTo>
                      <a:pt x="496" y="18"/>
                      <a:pt x="470" y="0"/>
                      <a:pt x="443" y="0"/>
                    </a:cubicBezTo>
                    <a:close/>
                    <a:moveTo>
                      <a:pt x="443" y="346"/>
                    </a:moveTo>
                    <a:lnTo>
                      <a:pt x="443" y="346"/>
                    </a:lnTo>
                    <a:cubicBezTo>
                      <a:pt x="53" y="346"/>
                      <a:pt x="53" y="346"/>
                      <a:pt x="53" y="346"/>
                    </a:cubicBezTo>
                    <a:cubicBezTo>
                      <a:pt x="53" y="44"/>
                      <a:pt x="53" y="44"/>
                      <a:pt x="53" y="44"/>
                    </a:cubicBezTo>
                    <a:cubicBezTo>
                      <a:pt x="443" y="44"/>
                      <a:pt x="443" y="44"/>
                      <a:pt x="443" y="44"/>
                    </a:cubicBezTo>
                    <a:lnTo>
                      <a:pt x="443" y="346"/>
                    </a:lnTo>
                    <a:close/>
                    <a:moveTo>
                      <a:pt x="222" y="249"/>
                    </a:moveTo>
                    <a:lnTo>
                      <a:pt x="222" y="249"/>
                    </a:lnTo>
                    <a:cubicBezTo>
                      <a:pt x="97" y="249"/>
                      <a:pt x="97" y="249"/>
                      <a:pt x="97" y="249"/>
                    </a:cubicBezTo>
                    <a:cubicBezTo>
                      <a:pt x="97" y="293"/>
                      <a:pt x="97" y="293"/>
                      <a:pt x="97" y="293"/>
                    </a:cubicBezTo>
                    <a:cubicBezTo>
                      <a:pt x="222" y="293"/>
                      <a:pt x="222" y="293"/>
                      <a:pt x="222" y="293"/>
                    </a:cubicBezTo>
                    <a:lnTo>
                      <a:pt x="222" y="249"/>
                    </a:lnTo>
                    <a:close/>
                    <a:moveTo>
                      <a:pt x="222" y="178"/>
                    </a:moveTo>
                    <a:lnTo>
                      <a:pt x="222" y="178"/>
                    </a:lnTo>
                    <a:cubicBezTo>
                      <a:pt x="97" y="178"/>
                      <a:pt x="97" y="178"/>
                      <a:pt x="97" y="178"/>
                    </a:cubicBezTo>
                    <a:cubicBezTo>
                      <a:pt x="97" y="222"/>
                      <a:pt x="97" y="222"/>
                      <a:pt x="97" y="222"/>
                    </a:cubicBezTo>
                    <a:cubicBezTo>
                      <a:pt x="222" y="222"/>
                      <a:pt x="222" y="222"/>
                      <a:pt x="222" y="222"/>
                    </a:cubicBezTo>
                    <a:lnTo>
                      <a:pt x="222" y="178"/>
                    </a:lnTo>
                    <a:close/>
                    <a:moveTo>
                      <a:pt x="222" y="98"/>
                    </a:moveTo>
                    <a:lnTo>
                      <a:pt x="222" y="98"/>
                    </a:lnTo>
                    <a:cubicBezTo>
                      <a:pt x="97" y="98"/>
                      <a:pt x="97" y="98"/>
                      <a:pt x="97" y="98"/>
                    </a:cubicBezTo>
                    <a:cubicBezTo>
                      <a:pt x="97" y="143"/>
                      <a:pt x="97" y="143"/>
                      <a:pt x="97" y="143"/>
                    </a:cubicBezTo>
                    <a:cubicBezTo>
                      <a:pt x="222" y="143"/>
                      <a:pt x="222" y="143"/>
                      <a:pt x="222" y="143"/>
                    </a:cubicBezTo>
                    <a:lnTo>
                      <a:pt x="222" y="98"/>
                    </a:lnTo>
                    <a:close/>
                    <a:moveTo>
                      <a:pt x="389" y="257"/>
                    </a:moveTo>
                    <a:lnTo>
                      <a:pt x="389" y="257"/>
                    </a:lnTo>
                    <a:cubicBezTo>
                      <a:pt x="389" y="257"/>
                      <a:pt x="354" y="249"/>
                      <a:pt x="354" y="231"/>
                    </a:cubicBezTo>
                    <a:cubicBezTo>
                      <a:pt x="354" y="204"/>
                      <a:pt x="381" y="196"/>
                      <a:pt x="381" y="151"/>
                    </a:cubicBezTo>
                    <a:cubicBezTo>
                      <a:pt x="381" y="125"/>
                      <a:pt x="372" y="98"/>
                      <a:pt x="336" y="98"/>
                    </a:cubicBezTo>
                    <a:cubicBezTo>
                      <a:pt x="301" y="98"/>
                      <a:pt x="292" y="125"/>
                      <a:pt x="292" y="151"/>
                    </a:cubicBezTo>
                    <a:cubicBezTo>
                      <a:pt x="292" y="196"/>
                      <a:pt x="319" y="204"/>
                      <a:pt x="319" y="231"/>
                    </a:cubicBezTo>
                    <a:cubicBezTo>
                      <a:pt x="319" y="249"/>
                      <a:pt x="275" y="257"/>
                      <a:pt x="275" y="257"/>
                    </a:cubicBezTo>
                    <a:lnTo>
                      <a:pt x="275" y="293"/>
                    </a:lnTo>
                    <a:cubicBezTo>
                      <a:pt x="398" y="293"/>
                      <a:pt x="398" y="293"/>
                      <a:pt x="398" y="293"/>
                    </a:cubicBezTo>
                    <a:cubicBezTo>
                      <a:pt x="398" y="293"/>
                      <a:pt x="398" y="257"/>
                      <a:pt x="389" y="25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1096493" y="1292090"/>
            <a:ext cx="2966740" cy="2969372"/>
            <a:chOff x="1096493" y="1292090"/>
            <a:chExt cx="2966740" cy="2969372"/>
          </a:xfrm>
        </p:grpSpPr>
        <p:grpSp>
          <p:nvGrpSpPr>
            <p:cNvPr id="12" name="Group 60"/>
            <p:cNvGrpSpPr/>
            <p:nvPr/>
          </p:nvGrpSpPr>
          <p:grpSpPr>
            <a:xfrm>
              <a:off x="1946950" y="1486875"/>
              <a:ext cx="2116283" cy="2774587"/>
              <a:chOff x="12795250" y="366713"/>
              <a:chExt cx="2738438" cy="3589337"/>
            </a:xfrm>
          </p:grpSpPr>
          <p:sp>
            <p:nvSpPr>
              <p:cNvPr id="23" name="Freeform: Shape 61"/>
              <p:cNvSpPr/>
              <p:nvPr/>
            </p:nvSpPr>
            <p:spPr bwMode="auto">
              <a:xfrm>
                <a:off x="12795250" y="561975"/>
                <a:ext cx="2687638" cy="3394075"/>
              </a:xfrm>
              <a:custGeom>
                <a:avLst/>
                <a:gdLst>
                  <a:gd name="T0" fmla="*/ 9 w 424"/>
                  <a:gd name="T1" fmla="*/ 0 h 536"/>
                  <a:gd name="T2" fmla="*/ 0 w 424"/>
                  <a:gd name="T3" fmla="*/ 25 h 536"/>
                  <a:gd name="T4" fmla="*/ 0 w 424"/>
                  <a:gd name="T5" fmla="*/ 497 h 536"/>
                  <a:gd name="T6" fmla="*/ 39 w 424"/>
                  <a:gd name="T7" fmla="*/ 536 h 536"/>
                  <a:gd name="T8" fmla="*/ 391 w 424"/>
                  <a:gd name="T9" fmla="*/ 536 h 536"/>
                  <a:gd name="T10" fmla="*/ 424 w 424"/>
                  <a:gd name="T11" fmla="*/ 519 h 536"/>
                  <a:gd name="T12" fmla="*/ 393 w 424"/>
                  <a:gd name="T13" fmla="*/ 534 h 536"/>
                  <a:gd name="T14" fmla="*/ 42 w 424"/>
                  <a:gd name="T15" fmla="*/ 534 h 536"/>
                  <a:gd name="T16" fmla="*/ 2 w 424"/>
                  <a:gd name="T17" fmla="*/ 494 h 536"/>
                  <a:gd name="T18" fmla="*/ 2 w 424"/>
                  <a:gd name="T19" fmla="*/ 22 h 536"/>
                  <a:gd name="T20" fmla="*/ 9 w 424"/>
                  <a:gd name="T21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4" h="536">
                    <a:moveTo>
                      <a:pt x="9" y="0"/>
                    </a:moveTo>
                    <a:cubicBezTo>
                      <a:pt x="3" y="6"/>
                      <a:pt x="0" y="15"/>
                      <a:pt x="0" y="25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0" y="519"/>
                      <a:pt x="18" y="536"/>
                      <a:pt x="39" y="536"/>
                    </a:cubicBezTo>
                    <a:cubicBezTo>
                      <a:pt x="391" y="536"/>
                      <a:pt x="391" y="536"/>
                      <a:pt x="391" y="536"/>
                    </a:cubicBezTo>
                    <a:cubicBezTo>
                      <a:pt x="405" y="536"/>
                      <a:pt x="416" y="530"/>
                      <a:pt x="424" y="519"/>
                    </a:cubicBezTo>
                    <a:cubicBezTo>
                      <a:pt x="416" y="528"/>
                      <a:pt x="405" y="534"/>
                      <a:pt x="393" y="534"/>
                    </a:cubicBezTo>
                    <a:cubicBezTo>
                      <a:pt x="42" y="534"/>
                      <a:pt x="42" y="534"/>
                      <a:pt x="42" y="534"/>
                    </a:cubicBezTo>
                    <a:cubicBezTo>
                      <a:pt x="20" y="534"/>
                      <a:pt x="2" y="516"/>
                      <a:pt x="2" y="494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14"/>
                      <a:pt x="5" y="6"/>
                      <a:pt x="9" y="0"/>
                    </a:cubicBezTo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" name="Freeform: Shape 62"/>
              <p:cNvSpPr/>
              <p:nvPr/>
            </p:nvSpPr>
            <p:spPr bwMode="auto">
              <a:xfrm>
                <a:off x="12807950" y="455613"/>
                <a:ext cx="2725738" cy="3487737"/>
              </a:xfrm>
              <a:custGeom>
                <a:avLst/>
                <a:gdLst>
                  <a:gd name="T0" fmla="*/ 430 w 430"/>
                  <a:gd name="T1" fmla="*/ 511 h 551"/>
                  <a:gd name="T2" fmla="*/ 391 w 430"/>
                  <a:gd name="T3" fmla="*/ 551 h 551"/>
                  <a:gd name="T4" fmla="*/ 40 w 430"/>
                  <a:gd name="T5" fmla="*/ 551 h 551"/>
                  <a:gd name="T6" fmla="*/ 0 w 430"/>
                  <a:gd name="T7" fmla="*/ 511 h 551"/>
                  <a:gd name="T8" fmla="*/ 0 w 430"/>
                  <a:gd name="T9" fmla="*/ 39 h 551"/>
                  <a:gd name="T10" fmla="*/ 40 w 430"/>
                  <a:gd name="T11" fmla="*/ 0 h 551"/>
                  <a:gd name="T12" fmla="*/ 391 w 430"/>
                  <a:gd name="T13" fmla="*/ 0 h 551"/>
                  <a:gd name="T14" fmla="*/ 430 w 430"/>
                  <a:gd name="T15" fmla="*/ 39 h 551"/>
                  <a:gd name="T16" fmla="*/ 430 w 430"/>
                  <a:gd name="T17" fmla="*/ 511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0" h="551">
                    <a:moveTo>
                      <a:pt x="430" y="511"/>
                    </a:moveTo>
                    <a:cubicBezTo>
                      <a:pt x="430" y="533"/>
                      <a:pt x="413" y="551"/>
                      <a:pt x="391" y="551"/>
                    </a:cubicBezTo>
                    <a:cubicBezTo>
                      <a:pt x="40" y="551"/>
                      <a:pt x="40" y="551"/>
                      <a:pt x="40" y="551"/>
                    </a:cubicBezTo>
                    <a:cubicBezTo>
                      <a:pt x="18" y="551"/>
                      <a:pt x="0" y="533"/>
                      <a:pt x="0" y="511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17"/>
                      <a:pt x="18" y="0"/>
                      <a:pt x="40" y="0"/>
                    </a:cubicBezTo>
                    <a:cubicBezTo>
                      <a:pt x="391" y="0"/>
                      <a:pt x="391" y="0"/>
                      <a:pt x="391" y="0"/>
                    </a:cubicBezTo>
                    <a:cubicBezTo>
                      <a:pt x="413" y="0"/>
                      <a:pt x="430" y="17"/>
                      <a:pt x="430" y="39"/>
                    </a:cubicBezTo>
                    <a:cubicBezTo>
                      <a:pt x="430" y="511"/>
                      <a:pt x="430" y="511"/>
                      <a:pt x="430" y="511"/>
                    </a:cubicBezTo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Freeform: Shape 64"/>
              <p:cNvSpPr/>
              <p:nvPr/>
            </p:nvSpPr>
            <p:spPr bwMode="auto">
              <a:xfrm>
                <a:off x="12934950" y="657225"/>
                <a:ext cx="2459038" cy="3133725"/>
              </a:xfrm>
              <a:custGeom>
                <a:avLst/>
                <a:gdLst>
                  <a:gd name="T0" fmla="*/ 1549 w 1549"/>
                  <a:gd name="T1" fmla="*/ 0 h 1974"/>
                  <a:gd name="T2" fmla="*/ 1541 w 1549"/>
                  <a:gd name="T3" fmla="*/ 0 h 1974"/>
                  <a:gd name="T4" fmla="*/ 1541 w 1549"/>
                  <a:gd name="T5" fmla="*/ 1962 h 1974"/>
                  <a:gd name="T6" fmla="*/ 355 w 1549"/>
                  <a:gd name="T7" fmla="*/ 1962 h 1974"/>
                  <a:gd name="T8" fmla="*/ 0 w 1549"/>
                  <a:gd name="T9" fmla="*/ 1619 h 1974"/>
                  <a:gd name="T10" fmla="*/ 0 w 1549"/>
                  <a:gd name="T11" fmla="*/ 1619 h 1974"/>
                  <a:gd name="T12" fmla="*/ 363 w 1549"/>
                  <a:gd name="T13" fmla="*/ 1974 h 1974"/>
                  <a:gd name="T14" fmla="*/ 1549 w 1549"/>
                  <a:gd name="T15" fmla="*/ 1974 h 1974"/>
                  <a:gd name="T16" fmla="*/ 1549 w 1549"/>
                  <a:gd name="T17" fmla="*/ 0 h 19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9" h="1974">
                    <a:moveTo>
                      <a:pt x="1549" y="0"/>
                    </a:moveTo>
                    <a:lnTo>
                      <a:pt x="1541" y="0"/>
                    </a:lnTo>
                    <a:lnTo>
                      <a:pt x="1541" y="1962"/>
                    </a:lnTo>
                    <a:lnTo>
                      <a:pt x="355" y="1962"/>
                    </a:lnTo>
                    <a:lnTo>
                      <a:pt x="0" y="1619"/>
                    </a:lnTo>
                    <a:lnTo>
                      <a:pt x="0" y="1619"/>
                    </a:lnTo>
                    <a:lnTo>
                      <a:pt x="363" y="1974"/>
                    </a:lnTo>
                    <a:lnTo>
                      <a:pt x="1549" y="1974"/>
                    </a:lnTo>
                    <a:lnTo>
                      <a:pt x="1549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Freeform: Shape 65"/>
              <p:cNvSpPr/>
              <p:nvPr/>
            </p:nvSpPr>
            <p:spPr bwMode="auto">
              <a:xfrm>
                <a:off x="12915900" y="644525"/>
                <a:ext cx="2465388" cy="3127375"/>
              </a:xfrm>
              <a:custGeom>
                <a:avLst/>
                <a:gdLst>
                  <a:gd name="T0" fmla="*/ 367 w 1553"/>
                  <a:gd name="T1" fmla="*/ 1970 h 1970"/>
                  <a:gd name="T2" fmla="*/ 1553 w 1553"/>
                  <a:gd name="T3" fmla="*/ 1970 h 1970"/>
                  <a:gd name="T4" fmla="*/ 1553 w 1553"/>
                  <a:gd name="T5" fmla="*/ 0 h 1970"/>
                  <a:gd name="T6" fmla="*/ 0 w 1553"/>
                  <a:gd name="T7" fmla="*/ 0 h 1970"/>
                  <a:gd name="T8" fmla="*/ 0 w 1553"/>
                  <a:gd name="T9" fmla="*/ 1619 h 1970"/>
                  <a:gd name="T10" fmla="*/ 367 w 1553"/>
                  <a:gd name="T11" fmla="*/ 1970 h 1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53" h="1970">
                    <a:moveTo>
                      <a:pt x="367" y="1970"/>
                    </a:moveTo>
                    <a:lnTo>
                      <a:pt x="1553" y="1970"/>
                    </a:lnTo>
                    <a:lnTo>
                      <a:pt x="1553" y="0"/>
                    </a:lnTo>
                    <a:lnTo>
                      <a:pt x="0" y="0"/>
                    </a:lnTo>
                    <a:lnTo>
                      <a:pt x="0" y="1619"/>
                    </a:lnTo>
                    <a:lnTo>
                      <a:pt x="367" y="197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Freeform: Shape 66"/>
              <p:cNvSpPr/>
              <p:nvPr/>
            </p:nvSpPr>
            <p:spPr bwMode="auto">
              <a:xfrm>
                <a:off x="12915900" y="644525"/>
                <a:ext cx="2465388" cy="3127375"/>
              </a:xfrm>
              <a:custGeom>
                <a:avLst/>
                <a:gdLst>
                  <a:gd name="T0" fmla="*/ 367 w 1553"/>
                  <a:gd name="T1" fmla="*/ 1970 h 1970"/>
                  <a:gd name="T2" fmla="*/ 1553 w 1553"/>
                  <a:gd name="T3" fmla="*/ 1970 h 1970"/>
                  <a:gd name="T4" fmla="*/ 1553 w 1553"/>
                  <a:gd name="T5" fmla="*/ 0 h 1970"/>
                  <a:gd name="T6" fmla="*/ 0 w 1553"/>
                  <a:gd name="T7" fmla="*/ 0 h 1970"/>
                  <a:gd name="T8" fmla="*/ 0 w 1553"/>
                  <a:gd name="T9" fmla="*/ 1619 h 1970"/>
                  <a:gd name="T10" fmla="*/ 367 w 1553"/>
                  <a:gd name="T11" fmla="*/ 1970 h 1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53" h="1970">
                    <a:moveTo>
                      <a:pt x="367" y="1970"/>
                    </a:moveTo>
                    <a:lnTo>
                      <a:pt x="1553" y="1970"/>
                    </a:lnTo>
                    <a:lnTo>
                      <a:pt x="1553" y="0"/>
                    </a:lnTo>
                    <a:lnTo>
                      <a:pt x="0" y="0"/>
                    </a:lnTo>
                    <a:lnTo>
                      <a:pt x="0" y="1619"/>
                    </a:lnTo>
                    <a:lnTo>
                      <a:pt x="367" y="197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Rectangle 67"/>
              <p:cNvSpPr/>
              <p:nvPr/>
            </p:nvSpPr>
            <p:spPr bwMode="auto">
              <a:xfrm>
                <a:off x="14228763" y="3360738"/>
                <a:ext cx="868363" cy="10795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" name="Rectangle 68"/>
              <p:cNvSpPr/>
              <p:nvPr/>
            </p:nvSpPr>
            <p:spPr bwMode="auto">
              <a:xfrm>
                <a:off x="13214350" y="1423988"/>
                <a:ext cx="1882775" cy="508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Rectangle 69"/>
              <p:cNvSpPr/>
              <p:nvPr/>
            </p:nvSpPr>
            <p:spPr bwMode="auto">
              <a:xfrm>
                <a:off x="13214350" y="1619250"/>
                <a:ext cx="1882775" cy="5715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Rectangle 70"/>
              <p:cNvSpPr/>
              <p:nvPr/>
            </p:nvSpPr>
            <p:spPr bwMode="auto">
              <a:xfrm>
                <a:off x="13214350" y="1822450"/>
                <a:ext cx="1882775" cy="508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Rectangle 71"/>
              <p:cNvSpPr/>
              <p:nvPr/>
            </p:nvSpPr>
            <p:spPr bwMode="auto">
              <a:xfrm>
                <a:off x="13214350" y="2019300"/>
                <a:ext cx="1882775" cy="5715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Rectangle 72"/>
              <p:cNvSpPr/>
              <p:nvPr/>
            </p:nvSpPr>
            <p:spPr bwMode="auto">
              <a:xfrm>
                <a:off x="13214350" y="2220913"/>
                <a:ext cx="1882775" cy="5715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Rectangle 73"/>
              <p:cNvSpPr/>
              <p:nvPr/>
            </p:nvSpPr>
            <p:spPr bwMode="auto">
              <a:xfrm>
                <a:off x="13214350" y="2424113"/>
                <a:ext cx="1882775" cy="508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Rectangle 74"/>
              <p:cNvSpPr/>
              <p:nvPr/>
            </p:nvSpPr>
            <p:spPr bwMode="auto">
              <a:xfrm>
                <a:off x="13214350" y="2619375"/>
                <a:ext cx="1882775" cy="5715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Rectangle 75"/>
              <p:cNvSpPr/>
              <p:nvPr/>
            </p:nvSpPr>
            <p:spPr bwMode="auto">
              <a:xfrm>
                <a:off x="13214350" y="2822575"/>
                <a:ext cx="1882775" cy="508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Rectangle 76"/>
              <p:cNvSpPr/>
              <p:nvPr/>
            </p:nvSpPr>
            <p:spPr bwMode="auto">
              <a:xfrm>
                <a:off x="13214350" y="3025775"/>
                <a:ext cx="1882775" cy="5080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Rectangle 77"/>
              <p:cNvSpPr/>
              <p:nvPr/>
            </p:nvSpPr>
            <p:spPr bwMode="auto">
              <a:xfrm>
                <a:off x="13511213" y="1006475"/>
                <a:ext cx="1325563" cy="106362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9" name="Freeform: Shape 78"/>
              <p:cNvSpPr/>
              <p:nvPr/>
            </p:nvSpPr>
            <p:spPr bwMode="auto">
              <a:xfrm>
                <a:off x="12915900" y="3214688"/>
                <a:ext cx="595313" cy="557212"/>
              </a:xfrm>
              <a:custGeom>
                <a:avLst/>
                <a:gdLst>
                  <a:gd name="T0" fmla="*/ 375 w 375"/>
                  <a:gd name="T1" fmla="*/ 0 h 351"/>
                  <a:gd name="T2" fmla="*/ 0 w 375"/>
                  <a:gd name="T3" fmla="*/ 0 h 351"/>
                  <a:gd name="T4" fmla="*/ 367 w 375"/>
                  <a:gd name="T5" fmla="*/ 351 h 351"/>
                  <a:gd name="T6" fmla="*/ 375 w 375"/>
                  <a:gd name="T7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5" h="351">
                    <a:moveTo>
                      <a:pt x="375" y="0"/>
                    </a:moveTo>
                    <a:lnTo>
                      <a:pt x="0" y="0"/>
                    </a:lnTo>
                    <a:lnTo>
                      <a:pt x="367" y="351"/>
                    </a:lnTo>
                    <a:lnTo>
                      <a:pt x="375" y="0"/>
                    </a:lnTo>
                    <a:close/>
                  </a:path>
                </a:pathLst>
              </a:custGeom>
              <a:solidFill>
                <a:srgbClr val="BCBCB8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Freeform: Shape 79"/>
              <p:cNvSpPr/>
              <p:nvPr/>
            </p:nvSpPr>
            <p:spPr bwMode="auto">
              <a:xfrm>
                <a:off x="12915900" y="3214688"/>
                <a:ext cx="595313" cy="557212"/>
              </a:xfrm>
              <a:custGeom>
                <a:avLst/>
                <a:gdLst>
                  <a:gd name="T0" fmla="*/ 375 w 375"/>
                  <a:gd name="T1" fmla="*/ 0 h 351"/>
                  <a:gd name="T2" fmla="*/ 0 w 375"/>
                  <a:gd name="T3" fmla="*/ 0 h 351"/>
                  <a:gd name="T4" fmla="*/ 367 w 375"/>
                  <a:gd name="T5" fmla="*/ 351 h 351"/>
                  <a:gd name="T6" fmla="*/ 375 w 375"/>
                  <a:gd name="T7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5" h="351">
                    <a:moveTo>
                      <a:pt x="375" y="0"/>
                    </a:moveTo>
                    <a:lnTo>
                      <a:pt x="0" y="0"/>
                    </a:lnTo>
                    <a:lnTo>
                      <a:pt x="367" y="351"/>
                    </a:lnTo>
                    <a:lnTo>
                      <a:pt x="375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" name="Freeform: Shape 80"/>
              <p:cNvSpPr/>
              <p:nvPr/>
            </p:nvSpPr>
            <p:spPr bwMode="auto">
              <a:xfrm>
                <a:off x="12915900" y="3214688"/>
                <a:ext cx="582613" cy="557212"/>
              </a:xfrm>
              <a:custGeom>
                <a:avLst/>
                <a:gdLst>
                  <a:gd name="T0" fmla="*/ 351 w 367"/>
                  <a:gd name="T1" fmla="*/ 20 h 351"/>
                  <a:gd name="T2" fmla="*/ 0 w 367"/>
                  <a:gd name="T3" fmla="*/ 0 h 351"/>
                  <a:gd name="T4" fmla="*/ 367 w 367"/>
                  <a:gd name="T5" fmla="*/ 351 h 351"/>
                  <a:gd name="T6" fmla="*/ 351 w 367"/>
                  <a:gd name="T7" fmla="*/ 2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7" h="351">
                    <a:moveTo>
                      <a:pt x="351" y="20"/>
                    </a:moveTo>
                    <a:lnTo>
                      <a:pt x="0" y="0"/>
                    </a:lnTo>
                    <a:lnTo>
                      <a:pt x="367" y="351"/>
                    </a:lnTo>
                    <a:lnTo>
                      <a:pt x="351" y="2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2" name="Rectangle 81"/>
              <p:cNvSpPr/>
              <p:nvPr/>
            </p:nvSpPr>
            <p:spPr bwMode="auto">
              <a:xfrm>
                <a:off x="13682662" y="366713"/>
                <a:ext cx="944563" cy="29051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82"/>
            <p:cNvGrpSpPr/>
            <p:nvPr/>
          </p:nvGrpSpPr>
          <p:grpSpPr>
            <a:xfrm>
              <a:off x="2621498" y="1292090"/>
              <a:ext cx="742587" cy="402073"/>
              <a:chOff x="17801829" y="5891398"/>
              <a:chExt cx="954592" cy="516864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21" name="Freeform: Shape 83"/>
              <p:cNvSpPr/>
              <p:nvPr/>
            </p:nvSpPr>
            <p:spPr bwMode="auto">
              <a:xfrm>
                <a:off x="17801829" y="5891398"/>
                <a:ext cx="954592" cy="516864"/>
              </a:xfrm>
              <a:custGeom>
                <a:avLst/>
                <a:gdLst>
                  <a:gd name="T0" fmla="*/ 115 w 167"/>
                  <a:gd name="T1" fmla="*/ 42 h 88"/>
                  <a:gd name="T2" fmla="*/ 117 w 167"/>
                  <a:gd name="T3" fmla="*/ 33 h 88"/>
                  <a:gd name="T4" fmla="*/ 83 w 167"/>
                  <a:gd name="T5" fmla="*/ 0 h 88"/>
                  <a:gd name="T6" fmla="*/ 50 w 167"/>
                  <a:gd name="T7" fmla="*/ 33 h 88"/>
                  <a:gd name="T8" fmla="*/ 51 w 167"/>
                  <a:gd name="T9" fmla="*/ 42 h 88"/>
                  <a:gd name="T10" fmla="*/ 0 w 167"/>
                  <a:gd name="T11" fmla="*/ 42 h 88"/>
                  <a:gd name="T12" fmla="*/ 0 w 167"/>
                  <a:gd name="T13" fmla="*/ 88 h 88"/>
                  <a:gd name="T14" fmla="*/ 167 w 167"/>
                  <a:gd name="T15" fmla="*/ 88 h 88"/>
                  <a:gd name="T16" fmla="*/ 167 w 167"/>
                  <a:gd name="T17" fmla="*/ 42 h 88"/>
                  <a:gd name="T18" fmla="*/ 115 w 167"/>
                  <a:gd name="T19" fmla="*/ 42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7" h="88">
                    <a:moveTo>
                      <a:pt x="115" y="42"/>
                    </a:moveTo>
                    <a:cubicBezTo>
                      <a:pt x="116" y="39"/>
                      <a:pt x="117" y="36"/>
                      <a:pt x="117" y="33"/>
                    </a:cubicBezTo>
                    <a:cubicBezTo>
                      <a:pt x="117" y="15"/>
                      <a:pt x="102" y="0"/>
                      <a:pt x="83" y="0"/>
                    </a:cubicBezTo>
                    <a:cubicBezTo>
                      <a:pt x="65" y="0"/>
                      <a:pt x="50" y="15"/>
                      <a:pt x="50" y="33"/>
                    </a:cubicBezTo>
                    <a:cubicBezTo>
                      <a:pt x="50" y="36"/>
                      <a:pt x="51" y="39"/>
                      <a:pt x="51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167" y="88"/>
                      <a:pt x="167" y="88"/>
                      <a:pt x="167" y="88"/>
                    </a:cubicBezTo>
                    <a:cubicBezTo>
                      <a:pt x="167" y="42"/>
                      <a:pt x="167" y="42"/>
                      <a:pt x="167" y="42"/>
                    </a:cubicBezTo>
                    <a:lnTo>
                      <a:pt x="115" y="4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" name="Oval 84"/>
              <p:cNvSpPr/>
              <p:nvPr/>
            </p:nvSpPr>
            <p:spPr bwMode="auto">
              <a:xfrm>
                <a:off x="18167266" y="5973356"/>
                <a:ext cx="229951" cy="230011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Group 85"/>
            <p:cNvGrpSpPr/>
            <p:nvPr/>
          </p:nvGrpSpPr>
          <p:grpSpPr>
            <a:xfrm rot="1080935">
              <a:off x="1096493" y="1970883"/>
              <a:ext cx="1994506" cy="710956"/>
              <a:chOff x="485775" y="495300"/>
              <a:chExt cx="5238750" cy="1866901"/>
            </a:xfrm>
          </p:grpSpPr>
          <p:sp>
            <p:nvSpPr>
              <p:cNvPr id="15" name="Freeform: Shape 86"/>
              <p:cNvSpPr/>
              <p:nvPr/>
            </p:nvSpPr>
            <p:spPr bwMode="auto">
              <a:xfrm>
                <a:off x="4603750" y="1674813"/>
                <a:ext cx="1120775" cy="687388"/>
              </a:xfrm>
              <a:custGeom>
                <a:avLst/>
                <a:gdLst>
                  <a:gd name="T0" fmla="*/ 6 w 117"/>
                  <a:gd name="T1" fmla="*/ 29 h 71"/>
                  <a:gd name="T2" fmla="*/ 0 w 117"/>
                  <a:gd name="T3" fmla="*/ 58 h 71"/>
                  <a:gd name="T4" fmla="*/ 63 w 117"/>
                  <a:gd name="T5" fmla="*/ 71 h 71"/>
                  <a:gd name="T6" fmla="*/ 115 w 117"/>
                  <a:gd name="T7" fmla="*/ 55 h 71"/>
                  <a:gd name="T8" fmla="*/ 115 w 117"/>
                  <a:gd name="T9" fmla="*/ 55 h 71"/>
                  <a:gd name="T10" fmla="*/ 115 w 117"/>
                  <a:gd name="T11" fmla="*/ 53 h 71"/>
                  <a:gd name="T12" fmla="*/ 68 w 117"/>
                  <a:gd name="T13" fmla="*/ 43 h 71"/>
                  <a:gd name="T14" fmla="*/ 62 w 117"/>
                  <a:gd name="T15" fmla="*/ 46 h 71"/>
                  <a:gd name="T16" fmla="*/ 57 w 117"/>
                  <a:gd name="T17" fmla="*/ 39 h 71"/>
                  <a:gd name="T18" fmla="*/ 64 w 117"/>
                  <a:gd name="T19" fmla="*/ 35 h 71"/>
                  <a:gd name="T20" fmla="*/ 68 w 117"/>
                  <a:gd name="T21" fmla="*/ 40 h 71"/>
                  <a:gd name="T22" fmla="*/ 116 w 117"/>
                  <a:gd name="T23" fmla="*/ 50 h 71"/>
                  <a:gd name="T24" fmla="*/ 117 w 117"/>
                  <a:gd name="T25" fmla="*/ 48 h 71"/>
                  <a:gd name="T26" fmla="*/ 117 w 117"/>
                  <a:gd name="T27" fmla="*/ 48 h 71"/>
                  <a:gd name="T28" fmla="*/ 75 w 117"/>
                  <a:gd name="T29" fmla="*/ 13 h 71"/>
                  <a:gd name="T30" fmla="*/ 12 w 117"/>
                  <a:gd name="T31" fmla="*/ 0 h 71"/>
                  <a:gd name="T32" fmla="*/ 6 w 117"/>
                  <a:gd name="T33" fmla="*/ 2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7" h="71">
                    <a:moveTo>
                      <a:pt x="6" y="29"/>
                    </a:moveTo>
                    <a:cubicBezTo>
                      <a:pt x="0" y="58"/>
                      <a:pt x="0" y="58"/>
                      <a:pt x="0" y="58"/>
                    </a:cubicBezTo>
                    <a:cubicBezTo>
                      <a:pt x="63" y="71"/>
                      <a:pt x="63" y="71"/>
                      <a:pt x="63" y="71"/>
                    </a:cubicBezTo>
                    <a:cubicBezTo>
                      <a:pt x="76" y="58"/>
                      <a:pt x="95" y="51"/>
                      <a:pt x="115" y="55"/>
                    </a:cubicBezTo>
                    <a:cubicBezTo>
                      <a:pt x="115" y="55"/>
                      <a:pt x="115" y="55"/>
                      <a:pt x="115" y="55"/>
                    </a:cubicBezTo>
                    <a:cubicBezTo>
                      <a:pt x="115" y="53"/>
                      <a:pt x="115" y="53"/>
                      <a:pt x="115" y="53"/>
                    </a:cubicBezTo>
                    <a:cubicBezTo>
                      <a:pt x="68" y="43"/>
                      <a:pt x="68" y="43"/>
                      <a:pt x="68" y="43"/>
                    </a:cubicBezTo>
                    <a:cubicBezTo>
                      <a:pt x="67" y="45"/>
                      <a:pt x="64" y="47"/>
                      <a:pt x="62" y="46"/>
                    </a:cubicBezTo>
                    <a:cubicBezTo>
                      <a:pt x="59" y="45"/>
                      <a:pt x="57" y="42"/>
                      <a:pt x="57" y="39"/>
                    </a:cubicBezTo>
                    <a:cubicBezTo>
                      <a:pt x="58" y="36"/>
                      <a:pt x="61" y="34"/>
                      <a:pt x="64" y="35"/>
                    </a:cubicBezTo>
                    <a:cubicBezTo>
                      <a:pt x="67" y="36"/>
                      <a:pt x="68" y="38"/>
                      <a:pt x="68" y="40"/>
                    </a:cubicBezTo>
                    <a:cubicBezTo>
                      <a:pt x="116" y="50"/>
                      <a:pt x="116" y="50"/>
                      <a:pt x="116" y="50"/>
                    </a:cubicBezTo>
                    <a:cubicBezTo>
                      <a:pt x="117" y="48"/>
                      <a:pt x="117" y="48"/>
                      <a:pt x="117" y="48"/>
                    </a:cubicBezTo>
                    <a:cubicBezTo>
                      <a:pt x="117" y="48"/>
                      <a:pt x="117" y="48"/>
                      <a:pt x="117" y="48"/>
                    </a:cubicBezTo>
                    <a:cubicBezTo>
                      <a:pt x="97" y="44"/>
                      <a:pt x="82" y="30"/>
                      <a:pt x="75" y="13"/>
                    </a:cubicBezTo>
                    <a:cubicBezTo>
                      <a:pt x="12" y="0"/>
                      <a:pt x="12" y="0"/>
                      <a:pt x="12" y="0"/>
                    </a:cubicBezTo>
                    <a:lnTo>
                      <a:pt x="6" y="29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" name="Freeform: Shape 87"/>
              <p:cNvSpPr/>
              <p:nvPr/>
            </p:nvSpPr>
            <p:spPr bwMode="auto">
              <a:xfrm>
                <a:off x="1549400" y="989013"/>
                <a:ext cx="3351213" cy="1335088"/>
              </a:xfrm>
              <a:custGeom>
                <a:avLst/>
                <a:gdLst>
                  <a:gd name="T0" fmla="*/ 2111 w 2111"/>
                  <a:gd name="T1" fmla="*/ 420 h 841"/>
                  <a:gd name="T2" fmla="*/ 2027 w 2111"/>
                  <a:gd name="T3" fmla="*/ 841 h 841"/>
                  <a:gd name="T4" fmla="*/ 0 w 2111"/>
                  <a:gd name="T5" fmla="*/ 426 h 841"/>
                  <a:gd name="T6" fmla="*/ 84 w 2111"/>
                  <a:gd name="T7" fmla="*/ 0 h 841"/>
                  <a:gd name="T8" fmla="*/ 2111 w 2111"/>
                  <a:gd name="T9" fmla="*/ 420 h 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1" h="841">
                    <a:moveTo>
                      <a:pt x="2111" y="420"/>
                    </a:moveTo>
                    <a:lnTo>
                      <a:pt x="2027" y="841"/>
                    </a:lnTo>
                    <a:lnTo>
                      <a:pt x="0" y="426"/>
                    </a:lnTo>
                    <a:lnTo>
                      <a:pt x="84" y="0"/>
                    </a:lnTo>
                    <a:lnTo>
                      <a:pt x="2111" y="42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" name="Freeform: Shape 88"/>
              <p:cNvSpPr/>
              <p:nvPr/>
            </p:nvSpPr>
            <p:spPr bwMode="auto">
              <a:xfrm>
                <a:off x="1414463" y="958850"/>
                <a:ext cx="3352800" cy="1344613"/>
              </a:xfrm>
              <a:custGeom>
                <a:avLst/>
                <a:gdLst>
                  <a:gd name="T0" fmla="*/ 2112 w 2112"/>
                  <a:gd name="T1" fmla="*/ 421 h 847"/>
                  <a:gd name="T2" fmla="*/ 2027 w 2112"/>
                  <a:gd name="T3" fmla="*/ 847 h 847"/>
                  <a:gd name="T4" fmla="*/ 0 w 2112"/>
                  <a:gd name="T5" fmla="*/ 427 h 847"/>
                  <a:gd name="T6" fmla="*/ 85 w 2112"/>
                  <a:gd name="T7" fmla="*/ 0 h 847"/>
                  <a:gd name="T8" fmla="*/ 2112 w 2112"/>
                  <a:gd name="T9" fmla="*/ 421 h 8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2" h="847">
                    <a:moveTo>
                      <a:pt x="2112" y="421"/>
                    </a:moveTo>
                    <a:lnTo>
                      <a:pt x="2027" y="847"/>
                    </a:lnTo>
                    <a:lnTo>
                      <a:pt x="0" y="427"/>
                    </a:lnTo>
                    <a:lnTo>
                      <a:pt x="85" y="0"/>
                    </a:lnTo>
                    <a:lnTo>
                      <a:pt x="2112" y="421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" name="Freeform: Shape 89"/>
              <p:cNvSpPr/>
              <p:nvPr/>
            </p:nvSpPr>
            <p:spPr bwMode="auto">
              <a:xfrm>
                <a:off x="485775" y="736600"/>
                <a:ext cx="536575" cy="862013"/>
              </a:xfrm>
              <a:custGeom>
                <a:avLst/>
                <a:gdLst>
                  <a:gd name="T0" fmla="*/ 37 w 56"/>
                  <a:gd name="T1" fmla="*/ 88 h 89"/>
                  <a:gd name="T2" fmla="*/ 39 w 56"/>
                  <a:gd name="T3" fmla="*/ 89 h 89"/>
                  <a:gd name="T4" fmla="*/ 56 w 56"/>
                  <a:gd name="T5" fmla="*/ 5 h 89"/>
                  <a:gd name="T6" fmla="*/ 54 w 56"/>
                  <a:gd name="T7" fmla="*/ 4 h 89"/>
                  <a:gd name="T8" fmla="*/ 5 w 56"/>
                  <a:gd name="T9" fmla="*/ 38 h 89"/>
                  <a:gd name="T10" fmla="*/ 37 w 56"/>
                  <a:gd name="T11" fmla="*/ 8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89">
                    <a:moveTo>
                      <a:pt x="37" y="88"/>
                    </a:moveTo>
                    <a:cubicBezTo>
                      <a:pt x="39" y="89"/>
                      <a:pt x="39" y="89"/>
                      <a:pt x="39" y="89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32" y="0"/>
                      <a:pt x="10" y="15"/>
                      <a:pt x="5" y="38"/>
                    </a:cubicBezTo>
                    <a:cubicBezTo>
                      <a:pt x="0" y="61"/>
                      <a:pt x="15" y="83"/>
                      <a:pt x="37" y="88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" name="Freeform: Shape 90"/>
              <p:cNvSpPr/>
              <p:nvPr/>
            </p:nvSpPr>
            <p:spPr bwMode="auto">
              <a:xfrm>
                <a:off x="858838" y="495300"/>
                <a:ext cx="2087563" cy="1373188"/>
              </a:xfrm>
              <a:custGeom>
                <a:avLst/>
                <a:gdLst>
                  <a:gd name="T0" fmla="*/ 17 w 218"/>
                  <a:gd name="T1" fmla="*/ 30 h 142"/>
                  <a:gd name="T2" fmla="*/ 0 w 218"/>
                  <a:gd name="T3" fmla="*/ 114 h 142"/>
                  <a:gd name="T4" fmla="*/ 137 w 218"/>
                  <a:gd name="T5" fmla="*/ 142 h 142"/>
                  <a:gd name="T6" fmla="*/ 145 w 218"/>
                  <a:gd name="T7" fmla="*/ 136 h 142"/>
                  <a:gd name="T8" fmla="*/ 159 w 218"/>
                  <a:gd name="T9" fmla="*/ 65 h 142"/>
                  <a:gd name="T10" fmla="*/ 154 w 218"/>
                  <a:gd name="T11" fmla="*/ 58 h 142"/>
                  <a:gd name="T12" fmla="*/ 31 w 218"/>
                  <a:gd name="T13" fmla="*/ 32 h 142"/>
                  <a:gd name="T14" fmla="*/ 54 w 218"/>
                  <a:gd name="T15" fmla="*/ 18 h 142"/>
                  <a:gd name="T16" fmla="*/ 206 w 218"/>
                  <a:gd name="T17" fmla="*/ 49 h 142"/>
                  <a:gd name="T18" fmla="*/ 206 w 218"/>
                  <a:gd name="T19" fmla="*/ 49 h 142"/>
                  <a:gd name="T20" fmla="*/ 216 w 218"/>
                  <a:gd name="T21" fmla="*/ 44 h 142"/>
                  <a:gd name="T22" fmla="*/ 216 w 218"/>
                  <a:gd name="T23" fmla="*/ 44 h 142"/>
                  <a:gd name="T24" fmla="*/ 218 w 218"/>
                  <a:gd name="T25" fmla="*/ 36 h 142"/>
                  <a:gd name="T26" fmla="*/ 57 w 218"/>
                  <a:gd name="T27" fmla="*/ 3 h 142"/>
                  <a:gd name="T28" fmla="*/ 17 w 218"/>
                  <a:gd name="T29" fmla="*/ 3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8" h="142">
                    <a:moveTo>
                      <a:pt x="17" y="30"/>
                    </a:moveTo>
                    <a:cubicBezTo>
                      <a:pt x="0" y="114"/>
                      <a:pt x="0" y="114"/>
                      <a:pt x="0" y="114"/>
                    </a:cubicBezTo>
                    <a:cubicBezTo>
                      <a:pt x="137" y="142"/>
                      <a:pt x="137" y="142"/>
                      <a:pt x="137" y="142"/>
                    </a:cubicBezTo>
                    <a:cubicBezTo>
                      <a:pt x="140" y="142"/>
                      <a:pt x="144" y="140"/>
                      <a:pt x="145" y="136"/>
                    </a:cubicBezTo>
                    <a:cubicBezTo>
                      <a:pt x="159" y="65"/>
                      <a:pt x="159" y="65"/>
                      <a:pt x="159" y="65"/>
                    </a:cubicBezTo>
                    <a:cubicBezTo>
                      <a:pt x="160" y="62"/>
                      <a:pt x="158" y="58"/>
                      <a:pt x="154" y="58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3" y="22"/>
                      <a:pt x="44" y="15"/>
                      <a:pt x="54" y="18"/>
                    </a:cubicBezTo>
                    <a:cubicBezTo>
                      <a:pt x="206" y="49"/>
                      <a:pt x="206" y="49"/>
                      <a:pt x="206" y="49"/>
                    </a:cubicBezTo>
                    <a:cubicBezTo>
                      <a:pt x="206" y="49"/>
                      <a:pt x="206" y="49"/>
                      <a:pt x="206" y="49"/>
                    </a:cubicBezTo>
                    <a:cubicBezTo>
                      <a:pt x="210" y="49"/>
                      <a:pt x="215" y="47"/>
                      <a:pt x="216" y="44"/>
                    </a:cubicBezTo>
                    <a:cubicBezTo>
                      <a:pt x="216" y="44"/>
                      <a:pt x="216" y="44"/>
                      <a:pt x="216" y="44"/>
                    </a:cubicBezTo>
                    <a:cubicBezTo>
                      <a:pt x="218" y="36"/>
                      <a:pt x="218" y="36"/>
                      <a:pt x="218" y="36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39" y="0"/>
                      <a:pt x="21" y="11"/>
                      <a:pt x="17" y="3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" name="Freeform: Shape 91"/>
              <p:cNvSpPr/>
              <p:nvPr/>
            </p:nvSpPr>
            <p:spPr bwMode="auto">
              <a:xfrm>
                <a:off x="993775" y="804863"/>
                <a:ext cx="344488" cy="850900"/>
              </a:xfrm>
              <a:custGeom>
                <a:avLst/>
                <a:gdLst>
                  <a:gd name="T0" fmla="*/ 114 w 217"/>
                  <a:gd name="T1" fmla="*/ 536 h 536"/>
                  <a:gd name="T2" fmla="*/ 217 w 217"/>
                  <a:gd name="T3" fmla="*/ 24 h 536"/>
                  <a:gd name="T4" fmla="*/ 102 w 217"/>
                  <a:gd name="T5" fmla="*/ 0 h 536"/>
                  <a:gd name="T6" fmla="*/ 0 w 217"/>
                  <a:gd name="T7" fmla="*/ 512 h 536"/>
                  <a:gd name="T8" fmla="*/ 114 w 217"/>
                  <a:gd name="T9" fmla="*/ 536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536">
                    <a:moveTo>
                      <a:pt x="114" y="536"/>
                    </a:moveTo>
                    <a:lnTo>
                      <a:pt x="217" y="24"/>
                    </a:lnTo>
                    <a:lnTo>
                      <a:pt x="102" y="0"/>
                    </a:lnTo>
                    <a:lnTo>
                      <a:pt x="0" y="512"/>
                    </a:lnTo>
                    <a:lnTo>
                      <a:pt x="114" y="536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66" name="Title 1"/>
          <p:cNvSpPr txBox="1"/>
          <p:nvPr/>
        </p:nvSpPr>
        <p:spPr>
          <a:xfrm>
            <a:off x="395536" y="198582"/>
            <a:ext cx="176006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d0ebba6-f384-40eb-a03d-5ef309df2408"/>
          <p:cNvGrpSpPr>
            <a:grpSpLocks noChangeAspect="1"/>
          </p:cNvGrpSpPr>
          <p:nvPr/>
        </p:nvGrpSpPr>
        <p:grpSpPr>
          <a:xfrm>
            <a:off x="396436" y="771550"/>
            <a:ext cx="8351129" cy="3348372"/>
            <a:chOff x="528581" y="1196752"/>
            <a:chExt cx="11134839" cy="4464496"/>
          </a:xfrm>
        </p:grpSpPr>
        <p:cxnSp>
          <p:nvCxnSpPr>
            <p:cNvPr id="4" name="直接箭头连接符 3"/>
            <p:cNvCxnSpPr/>
            <p:nvPr/>
          </p:nvCxnSpPr>
          <p:spPr>
            <a:xfrm rot="10800000">
              <a:off x="528581" y="3586987"/>
              <a:ext cx="0" cy="1887345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5" name="直接箭头连接符 4"/>
            <p:cNvCxnSpPr/>
            <p:nvPr/>
          </p:nvCxnSpPr>
          <p:spPr>
            <a:xfrm>
              <a:off x="528581" y="3589710"/>
              <a:ext cx="370511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6" name="直接箭头连接符 5"/>
            <p:cNvCxnSpPr/>
            <p:nvPr/>
          </p:nvCxnSpPr>
          <p:spPr>
            <a:xfrm>
              <a:off x="528581" y="5469185"/>
              <a:ext cx="370511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7" name="直接箭头连接符 6"/>
            <p:cNvCxnSpPr/>
            <p:nvPr/>
          </p:nvCxnSpPr>
          <p:spPr>
            <a:xfrm rot="10800000" flipH="1">
              <a:off x="7777241" y="3586987"/>
              <a:ext cx="0" cy="1887345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8" name="直接箭头连接符 7"/>
            <p:cNvCxnSpPr/>
            <p:nvPr/>
          </p:nvCxnSpPr>
          <p:spPr>
            <a:xfrm flipH="1">
              <a:off x="7376070" y="3589710"/>
              <a:ext cx="401171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9" name="直接箭头连接符 8"/>
            <p:cNvCxnSpPr/>
            <p:nvPr/>
          </p:nvCxnSpPr>
          <p:spPr>
            <a:xfrm flipH="1">
              <a:off x="7376070" y="5469185"/>
              <a:ext cx="401171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0" name="直接箭头连接符 9"/>
            <p:cNvCxnSpPr/>
            <p:nvPr/>
          </p:nvCxnSpPr>
          <p:spPr>
            <a:xfrm rot="10800000" flipH="1">
              <a:off x="11663420" y="3586987"/>
              <a:ext cx="0" cy="1887345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1" name="直接箭头连接符 10"/>
            <p:cNvCxnSpPr/>
            <p:nvPr/>
          </p:nvCxnSpPr>
          <p:spPr>
            <a:xfrm flipH="1">
              <a:off x="11262249" y="3589710"/>
              <a:ext cx="401171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2" name="直接箭头连接符 11"/>
            <p:cNvCxnSpPr/>
            <p:nvPr/>
          </p:nvCxnSpPr>
          <p:spPr>
            <a:xfrm flipH="1">
              <a:off x="11262249" y="5469185"/>
              <a:ext cx="401171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3" name="直接箭头连接符 12"/>
            <p:cNvCxnSpPr/>
            <p:nvPr/>
          </p:nvCxnSpPr>
          <p:spPr>
            <a:xfrm rot="10800000">
              <a:off x="4066068" y="2279385"/>
              <a:ext cx="0" cy="1327447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4" name="直接箭头连接符 13"/>
            <p:cNvCxnSpPr/>
            <p:nvPr/>
          </p:nvCxnSpPr>
          <p:spPr>
            <a:xfrm>
              <a:off x="4066068" y="2281300"/>
              <a:ext cx="553103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5" name="直接箭头连接符 14"/>
            <p:cNvCxnSpPr/>
            <p:nvPr/>
          </p:nvCxnSpPr>
          <p:spPr>
            <a:xfrm>
              <a:off x="3512769" y="3603212"/>
              <a:ext cx="553103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6" name="直接箭头连接符 15"/>
            <p:cNvCxnSpPr/>
            <p:nvPr/>
          </p:nvCxnSpPr>
          <p:spPr>
            <a:xfrm rot="10800000">
              <a:off x="4609645" y="2279385"/>
              <a:ext cx="0" cy="1327447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7" name="直接箭头连接符 16"/>
            <p:cNvCxnSpPr/>
            <p:nvPr/>
          </p:nvCxnSpPr>
          <p:spPr>
            <a:xfrm rot="10800000">
              <a:off x="4609451" y="3603212"/>
              <a:ext cx="164372" cy="664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8" name="直接箭头连接符 17"/>
            <p:cNvCxnSpPr/>
            <p:nvPr/>
          </p:nvCxnSpPr>
          <p:spPr>
            <a:xfrm rot="10800000" flipH="1">
              <a:off x="8105394" y="2279385"/>
              <a:ext cx="0" cy="1327447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19" name="直接箭头连接符 18"/>
            <p:cNvCxnSpPr/>
            <p:nvPr/>
          </p:nvCxnSpPr>
          <p:spPr>
            <a:xfrm flipH="1">
              <a:off x="7547694" y="2281300"/>
              <a:ext cx="5577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cxnSp>
          <p:nvCxnSpPr>
            <p:cNvPr id="20" name="直接箭头连接符 19"/>
            <p:cNvCxnSpPr/>
            <p:nvPr/>
          </p:nvCxnSpPr>
          <p:spPr>
            <a:xfrm flipH="1">
              <a:off x="8105592" y="3603212"/>
              <a:ext cx="5577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21" name="任意多边形: 形状 20"/>
            <p:cNvSpPr/>
            <p:nvPr/>
          </p:nvSpPr>
          <p:spPr>
            <a:xfrm>
              <a:off x="5538250" y="1744049"/>
              <a:ext cx="1084851" cy="3377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9880" y="0"/>
                  </a:moveTo>
                  <a:lnTo>
                    <a:pt x="66447" y="84172"/>
                  </a:lnTo>
                  <a:lnTo>
                    <a:pt x="64335" y="29352"/>
                  </a:lnTo>
                  <a:lnTo>
                    <a:pt x="67660" y="20719"/>
                  </a:lnTo>
                  <a:lnTo>
                    <a:pt x="52250" y="20719"/>
                  </a:lnTo>
                  <a:lnTo>
                    <a:pt x="55574" y="29352"/>
                  </a:lnTo>
                  <a:lnTo>
                    <a:pt x="53508" y="84172"/>
                  </a:lnTo>
                  <a:lnTo>
                    <a:pt x="40119" y="0"/>
                  </a:lnTo>
                  <a:lnTo>
                    <a:pt x="40119" y="0"/>
                  </a:lnTo>
                  <a:lnTo>
                    <a:pt x="37918" y="1007"/>
                  </a:lnTo>
                  <a:lnTo>
                    <a:pt x="35761" y="2158"/>
                  </a:lnTo>
                  <a:lnTo>
                    <a:pt x="33695" y="3453"/>
                  </a:lnTo>
                  <a:lnTo>
                    <a:pt x="31628" y="4892"/>
                  </a:lnTo>
                  <a:lnTo>
                    <a:pt x="29651" y="6474"/>
                  </a:lnTo>
                  <a:lnTo>
                    <a:pt x="27719" y="8057"/>
                  </a:lnTo>
                  <a:lnTo>
                    <a:pt x="25788" y="10071"/>
                  </a:lnTo>
                  <a:lnTo>
                    <a:pt x="23991" y="12086"/>
                  </a:lnTo>
                  <a:lnTo>
                    <a:pt x="22193" y="14244"/>
                  </a:lnTo>
                  <a:lnTo>
                    <a:pt x="20441" y="16546"/>
                  </a:lnTo>
                  <a:lnTo>
                    <a:pt x="18734" y="19136"/>
                  </a:lnTo>
                  <a:lnTo>
                    <a:pt x="17117" y="21870"/>
                  </a:lnTo>
                  <a:lnTo>
                    <a:pt x="15589" y="24748"/>
                  </a:lnTo>
                  <a:lnTo>
                    <a:pt x="14062" y="27769"/>
                  </a:lnTo>
                  <a:lnTo>
                    <a:pt x="12669" y="31223"/>
                  </a:lnTo>
                  <a:lnTo>
                    <a:pt x="11321" y="34676"/>
                  </a:lnTo>
                  <a:lnTo>
                    <a:pt x="9973" y="38273"/>
                  </a:lnTo>
                  <a:lnTo>
                    <a:pt x="8760" y="42014"/>
                  </a:lnTo>
                  <a:lnTo>
                    <a:pt x="7592" y="46187"/>
                  </a:lnTo>
                  <a:lnTo>
                    <a:pt x="6514" y="50503"/>
                  </a:lnTo>
                  <a:lnTo>
                    <a:pt x="5481" y="54964"/>
                  </a:lnTo>
                  <a:lnTo>
                    <a:pt x="4582" y="59712"/>
                  </a:lnTo>
                  <a:lnTo>
                    <a:pt x="3773" y="64604"/>
                  </a:lnTo>
                  <a:lnTo>
                    <a:pt x="2965" y="69784"/>
                  </a:lnTo>
                  <a:lnTo>
                    <a:pt x="2291" y="75251"/>
                  </a:lnTo>
                  <a:lnTo>
                    <a:pt x="1662" y="80863"/>
                  </a:lnTo>
                  <a:lnTo>
                    <a:pt x="1168" y="86762"/>
                  </a:lnTo>
                  <a:lnTo>
                    <a:pt x="763" y="92949"/>
                  </a:lnTo>
                  <a:lnTo>
                    <a:pt x="449" y="99280"/>
                  </a:lnTo>
                  <a:lnTo>
                    <a:pt x="224" y="105899"/>
                  </a:lnTo>
                  <a:lnTo>
                    <a:pt x="44" y="112805"/>
                  </a:lnTo>
                  <a:lnTo>
                    <a:pt x="0" y="119999"/>
                  </a:lnTo>
                  <a:lnTo>
                    <a:pt x="120000" y="119999"/>
                  </a:lnTo>
                  <a:lnTo>
                    <a:pt x="120000" y="119999"/>
                  </a:lnTo>
                  <a:lnTo>
                    <a:pt x="119955" y="112805"/>
                  </a:lnTo>
                  <a:lnTo>
                    <a:pt x="119775" y="105899"/>
                  </a:lnTo>
                  <a:lnTo>
                    <a:pt x="119550" y="99280"/>
                  </a:lnTo>
                  <a:lnTo>
                    <a:pt x="119191" y="92949"/>
                  </a:lnTo>
                  <a:lnTo>
                    <a:pt x="118742" y="86762"/>
                  </a:lnTo>
                  <a:lnTo>
                    <a:pt x="118247" y="80863"/>
                  </a:lnTo>
                  <a:lnTo>
                    <a:pt x="117708" y="75251"/>
                  </a:lnTo>
                  <a:lnTo>
                    <a:pt x="117034" y="69784"/>
                  </a:lnTo>
                  <a:lnTo>
                    <a:pt x="116226" y="64604"/>
                  </a:lnTo>
                  <a:lnTo>
                    <a:pt x="115372" y="59712"/>
                  </a:lnTo>
                  <a:lnTo>
                    <a:pt x="114473" y="54964"/>
                  </a:lnTo>
                  <a:lnTo>
                    <a:pt x="113485" y="50503"/>
                  </a:lnTo>
                  <a:lnTo>
                    <a:pt x="112317" y="46187"/>
                  </a:lnTo>
                  <a:lnTo>
                    <a:pt x="111194" y="42014"/>
                  </a:lnTo>
                  <a:lnTo>
                    <a:pt x="109981" y="38273"/>
                  </a:lnTo>
                  <a:lnTo>
                    <a:pt x="108678" y="34676"/>
                  </a:lnTo>
                  <a:lnTo>
                    <a:pt x="107330" y="31079"/>
                  </a:lnTo>
                  <a:lnTo>
                    <a:pt x="105892" y="27769"/>
                  </a:lnTo>
                  <a:lnTo>
                    <a:pt x="104410" y="24748"/>
                  </a:lnTo>
                  <a:lnTo>
                    <a:pt x="102792" y="21870"/>
                  </a:lnTo>
                  <a:lnTo>
                    <a:pt x="101220" y="19136"/>
                  </a:lnTo>
                  <a:lnTo>
                    <a:pt x="99558" y="16546"/>
                  </a:lnTo>
                  <a:lnTo>
                    <a:pt x="97806" y="14244"/>
                  </a:lnTo>
                  <a:lnTo>
                    <a:pt x="96008" y="12086"/>
                  </a:lnTo>
                  <a:lnTo>
                    <a:pt x="94122" y="10071"/>
                  </a:lnTo>
                  <a:lnTo>
                    <a:pt x="92280" y="8057"/>
                  </a:lnTo>
                  <a:lnTo>
                    <a:pt x="90303" y="6474"/>
                  </a:lnTo>
                  <a:lnTo>
                    <a:pt x="88326" y="4892"/>
                  </a:lnTo>
                  <a:lnTo>
                    <a:pt x="86304" y="3453"/>
                  </a:lnTo>
                  <a:lnTo>
                    <a:pt x="84238" y="2158"/>
                  </a:lnTo>
                  <a:lnTo>
                    <a:pt x="82081" y="1007"/>
                  </a:lnTo>
                  <a:lnTo>
                    <a:pt x="79880" y="0"/>
                  </a:lnTo>
                  <a:lnTo>
                    <a:pt x="79880" y="0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5830572" y="1196752"/>
              <a:ext cx="500197" cy="50019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99"/>
                  </a:moveTo>
                  <a:lnTo>
                    <a:pt x="120000" y="59999"/>
                  </a:lnTo>
                  <a:lnTo>
                    <a:pt x="119902" y="63029"/>
                  </a:lnTo>
                  <a:lnTo>
                    <a:pt x="119609" y="66156"/>
                  </a:lnTo>
                  <a:lnTo>
                    <a:pt x="119218" y="69185"/>
                  </a:lnTo>
                  <a:lnTo>
                    <a:pt x="118730" y="72117"/>
                  </a:lnTo>
                  <a:lnTo>
                    <a:pt x="118047" y="75048"/>
                  </a:lnTo>
                  <a:lnTo>
                    <a:pt x="117266" y="77882"/>
                  </a:lnTo>
                  <a:lnTo>
                    <a:pt x="116289" y="80716"/>
                  </a:lnTo>
                  <a:lnTo>
                    <a:pt x="115215" y="83355"/>
                  </a:lnTo>
                  <a:lnTo>
                    <a:pt x="113946" y="85993"/>
                  </a:lnTo>
                  <a:lnTo>
                    <a:pt x="112676" y="88631"/>
                  </a:lnTo>
                  <a:lnTo>
                    <a:pt x="111310" y="91074"/>
                  </a:lnTo>
                  <a:lnTo>
                    <a:pt x="109650" y="93615"/>
                  </a:lnTo>
                  <a:lnTo>
                    <a:pt x="107990" y="95863"/>
                  </a:lnTo>
                  <a:lnTo>
                    <a:pt x="106232" y="98208"/>
                  </a:lnTo>
                  <a:lnTo>
                    <a:pt x="104279" y="100358"/>
                  </a:lnTo>
                  <a:lnTo>
                    <a:pt x="102327" y="102410"/>
                  </a:lnTo>
                  <a:lnTo>
                    <a:pt x="100276" y="104462"/>
                  </a:lnTo>
                  <a:lnTo>
                    <a:pt x="98030" y="106319"/>
                  </a:lnTo>
                  <a:lnTo>
                    <a:pt x="95882" y="108175"/>
                  </a:lnTo>
                  <a:lnTo>
                    <a:pt x="93539" y="109739"/>
                  </a:lnTo>
                  <a:lnTo>
                    <a:pt x="91098" y="111302"/>
                  </a:lnTo>
                  <a:lnTo>
                    <a:pt x="88462" y="112768"/>
                  </a:lnTo>
                  <a:lnTo>
                    <a:pt x="85923" y="114136"/>
                  </a:lnTo>
                  <a:lnTo>
                    <a:pt x="83287" y="115211"/>
                  </a:lnTo>
                  <a:lnTo>
                    <a:pt x="80553" y="116384"/>
                  </a:lnTo>
                  <a:lnTo>
                    <a:pt x="77721" y="117361"/>
                  </a:lnTo>
                  <a:lnTo>
                    <a:pt x="74890" y="118045"/>
                  </a:lnTo>
                  <a:lnTo>
                    <a:pt x="72058" y="118827"/>
                  </a:lnTo>
                  <a:lnTo>
                    <a:pt x="69031" y="119315"/>
                  </a:lnTo>
                  <a:lnTo>
                    <a:pt x="66102" y="119706"/>
                  </a:lnTo>
                  <a:lnTo>
                    <a:pt x="63075" y="119902"/>
                  </a:lnTo>
                  <a:lnTo>
                    <a:pt x="59951" y="119999"/>
                  </a:lnTo>
                  <a:lnTo>
                    <a:pt x="59951" y="119999"/>
                  </a:lnTo>
                  <a:lnTo>
                    <a:pt x="56924" y="119902"/>
                  </a:lnTo>
                  <a:lnTo>
                    <a:pt x="53897" y="119706"/>
                  </a:lnTo>
                  <a:lnTo>
                    <a:pt x="50772" y="119315"/>
                  </a:lnTo>
                  <a:lnTo>
                    <a:pt x="47843" y="118827"/>
                  </a:lnTo>
                  <a:lnTo>
                    <a:pt x="44914" y="118045"/>
                  </a:lnTo>
                  <a:lnTo>
                    <a:pt x="42082" y="117361"/>
                  </a:lnTo>
                  <a:lnTo>
                    <a:pt x="39251" y="116384"/>
                  </a:lnTo>
                  <a:lnTo>
                    <a:pt x="36615" y="115211"/>
                  </a:lnTo>
                  <a:lnTo>
                    <a:pt x="33978" y="114136"/>
                  </a:lnTo>
                  <a:lnTo>
                    <a:pt x="31342" y="112768"/>
                  </a:lnTo>
                  <a:lnTo>
                    <a:pt x="28901" y="111302"/>
                  </a:lnTo>
                  <a:lnTo>
                    <a:pt x="26460" y="109739"/>
                  </a:lnTo>
                  <a:lnTo>
                    <a:pt x="24117" y="108175"/>
                  </a:lnTo>
                  <a:lnTo>
                    <a:pt x="21773" y="106319"/>
                  </a:lnTo>
                  <a:lnTo>
                    <a:pt x="19723" y="104462"/>
                  </a:lnTo>
                  <a:lnTo>
                    <a:pt x="17575" y="102410"/>
                  </a:lnTo>
                  <a:lnTo>
                    <a:pt x="15524" y="100358"/>
                  </a:lnTo>
                  <a:lnTo>
                    <a:pt x="13669" y="98208"/>
                  </a:lnTo>
                  <a:lnTo>
                    <a:pt x="11814" y="95863"/>
                  </a:lnTo>
                  <a:lnTo>
                    <a:pt x="10252" y="93615"/>
                  </a:lnTo>
                  <a:lnTo>
                    <a:pt x="8689" y="91074"/>
                  </a:lnTo>
                  <a:lnTo>
                    <a:pt x="7225" y="88631"/>
                  </a:lnTo>
                  <a:lnTo>
                    <a:pt x="5858" y="85993"/>
                  </a:lnTo>
                  <a:lnTo>
                    <a:pt x="4784" y="83355"/>
                  </a:lnTo>
                  <a:lnTo>
                    <a:pt x="3612" y="80716"/>
                  </a:lnTo>
                  <a:lnTo>
                    <a:pt x="2636" y="77882"/>
                  </a:lnTo>
                  <a:lnTo>
                    <a:pt x="1952" y="75048"/>
                  </a:lnTo>
                  <a:lnTo>
                    <a:pt x="1171" y="72117"/>
                  </a:lnTo>
                  <a:lnTo>
                    <a:pt x="683" y="69185"/>
                  </a:lnTo>
                  <a:lnTo>
                    <a:pt x="292" y="66156"/>
                  </a:lnTo>
                  <a:lnTo>
                    <a:pt x="97" y="63029"/>
                  </a:lnTo>
                  <a:lnTo>
                    <a:pt x="0" y="59999"/>
                  </a:lnTo>
                  <a:lnTo>
                    <a:pt x="0" y="59999"/>
                  </a:lnTo>
                  <a:lnTo>
                    <a:pt x="97" y="56970"/>
                  </a:lnTo>
                  <a:lnTo>
                    <a:pt x="292" y="53843"/>
                  </a:lnTo>
                  <a:lnTo>
                    <a:pt x="683" y="50912"/>
                  </a:lnTo>
                  <a:lnTo>
                    <a:pt x="1171" y="47882"/>
                  </a:lnTo>
                  <a:lnTo>
                    <a:pt x="1952" y="45048"/>
                  </a:lnTo>
                  <a:lnTo>
                    <a:pt x="2636" y="42117"/>
                  </a:lnTo>
                  <a:lnTo>
                    <a:pt x="3612" y="39381"/>
                  </a:lnTo>
                  <a:lnTo>
                    <a:pt x="4784" y="36644"/>
                  </a:lnTo>
                  <a:lnTo>
                    <a:pt x="5858" y="34006"/>
                  </a:lnTo>
                  <a:lnTo>
                    <a:pt x="7225" y="31465"/>
                  </a:lnTo>
                  <a:lnTo>
                    <a:pt x="8689" y="28925"/>
                  </a:lnTo>
                  <a:lnTo>
                    <a:pt x="10252" y="26384"/>
                  </a:lnTo>
                  <a:lnTo>
                    <a:pt x="11814" y="24136"/>
                  </a:lnTo>
                  <a:lnTo>
                    <a:pt x="13669" y="21889"/>
                  </a:lnTo>
                  <a:lnTo>
                    <a:pt x="15524" y="19739"/>
                  </a:lnTo>
                  <a:lnTo>
                    <a:pt x="17575" y="17589"/>
                  </a:lnTo>
                  <a:lnTo>
                    <a:pt x="19723" y="15635"/>
                  </a:lnTo>
                  <a:lnTo>
                    <a:pt x="21773" y="13680"/>
                  </a:lnTo>
                  <a:lnTo>
                    <a:pt x="24117" y="12019"/>
                  </a:lnTo>
                  <a:lnTo>
                    <a:pt x="26460" y="10260"/>
                  </a:lnTo>
                  <a:lnTo>
                    <a:pt x="28901" y="8697"/>
                  </a:lnTo>
                  <a:lnTo>
                    <a:pt x="31342" y="7231"/>
                  </a:lnTo>
                  <a:lnTo>
                    <a:pt x="33978" y="5960"/>
                  </a:lnTo>
                  <a:lnTo>
                    <a:pt x="36615" y="4788"/>
                  </a:lnTo>
                  <a:lnTo>
                    <a:pt x="39251" y="3615"/>
                  </a:lnTo>
                  <a:lnTo>
                    <a:pt x="42082" y="2638"/>
                  </a:lnTo>
                  <a:lnTo>
                    <a:pt x="44914" y="1954"/>
                  </a:lnTo>
                  <a:lnTo>
                    <a:pt x="47843" y="1172"/>
                  </a:lnTo>
                  <a:lnTo>
                    <a:pt x="50772" y="684"/>
                  </a:lnTo>
                  <a:lnTo>
                    <a:pt x="53897" y="293"/>
                  </a:lnTo>
                  <a:lnTo>
                    <a:pt x="56924" y="97"/>
                  </a:lnTo>
                  <a:lnTo>
                    <a:pt x="59951" y="0"/>
                  </a:lnTo>
                  <a:lnTo>
                    <a:pt x="59951" y="0"/>
                  </a:lnTo>
                  <a:lnTo>
                    <a:pt x="63075" y="97"/>
                  </a:lnTo>
                  <a:lnTo>
                    <a:pt x="66102" y="293"/>
                  </a:lnTo>
                  <a:lnTo>
                    <a:pt x="69031" y="684"/>
                  </a:lnTo>
                  <a:lnTo>
                    <a:pt x="72058" y="1172"/>
                  </a:lnTo>
                  <a:lnTo>
                    <a:pt x="74890" y="1954"/>
                  </a:lnTo>
                  <a:lnTo>
                    <a:pt x="77721" y="2638"/>
                  </a:lnTo>
                  <a:lnTo>
                    <a:pt x="80553" y="3615"/>
                  </a:lnTo>
                  <a:lnTo>
                    <a:pt x="83287" y="4788"/>
                  </a:lnTo>
                  <a:lnTo>
                    <a:pt x="85923" y="5960"/>
                  </a:lnTo>
                  <a:lnTo>
                    <a:pt x="88462" y="7231"/>
                  </a:lnTo>
                  <a:lnTo>
                    <a:pt x="91098" y="8697"/>
                  </a:lnTo>
                  <a:lnTo>
                    <a:pt x="93539" y="10260"/>
                  </a:lnTo>
                  <a:lnTo>
                    <a:pt x="95882" y="12019"/>
                  </a:lnTo>
                  <a:lnTo>
                    <a:pt x="98030" y="13680"/>
                  </a:lnTo>
                  <a:lnTo>
                    <a:pt x="100276" y="15635"/>
                  </a:lnTo>
                  <a:lnTo>
                    <a:pt x="102327" y="17589"/>
                  </a:lnTo>
                  <a:lnTo>
                    <a:pt x="104279" y="19739"/>
                  </a:lnTo>
                  <a:lnTo>
                    <a:pt x="106232" y="21889"/>
                  </a:lnTo>
                  <a:lnTo>
                    <a:pt x="107990" y="24136"/>
                  </a:lnTo>
                  <a:lnTo>
                    <a:pt x="109650" y="26384"/>
                  </a:lnTo>
                  <a:lnTo>
                    <a:pt x="111310" y="28925"/>
                  </a:lnTo>
                  <a:lnTo>
                    <a:pt x="112676" y="31465"/>
                  </a:lnTo>
                  <a:lnTo>
                    <a:pt x="113946" y="34006"/>
                  </a:lnTo>
                  <a:lnTo>
                    <a:pt x="115215" y="36644"/>
                  </a:lnTo>
                  <a:lnTo>
                    <a:pt x="116289" y="39381"/>
                  </a:lnTo>
                  <a:lnTo>
                    <a:pt x="117266" y="42117"/>
                  </a:lnTo>
                  <a:lnTo>
                    <a:pt x="118047" y="45048"/>
                  </a:lnTo>
                  <a:lnTo>
                    <a:pt x="118730" y="47882"/>
                  </a:lnTo>
                  <a:lnTo>
                    <a:pt x="119218" y="50912"/>
                  </a:lnTo>
                  <a:lnTo>
                    <a:pt x="119609" y="53843"/>
                  </a:lnTo>
                  <a:lnTo>
                    <a:pt x="119902" y="56970"/>
                  </a:lnTo>
                  <a:lnTo>
                    <a:pt x="120000" y="59999"/>
                  </a:lnTo>
                  <a:lnTo>
                    <a:pt x="120000" y="59999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矩形: 圆角 22"/>
            <p:cNvSpPr/>
            <p:nvPr/>
          </p:nvSpPr>
          <p:spPr>
            <a:xfrm>
              <a:off x="4609561" y="2083240"/>
              <a:ext cx="2942228" cy="392297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wrap="none" lIns="91425" tIns="45700" rIns="91425" bIns="45700" anchor="ctr" anchorCtr="0">
              <a:normAutofit fontScale="70000" lnSpcReduction="20000"/>
            </a:bodyPr>
            <a:lstStyle/>
            <a:p>
              <a:pPr marL="0" marR="0" lvl="0" indent="0" algn="ctr" rtl="0">
                <a:buNone/>
              </a:pPr>
              <a:r>
                <a:rPr lang="zh-CN" altLang="en-US" sz="1350">
                  <a:solidFill>
                    <a:schemeClr val="l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4773837" y="3407730"/>
              <a:ext cx="2613676" cy="392297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wrap="none" lIns="91425" tIns="45700" rIns="91425" bIns="45700" anchor="ctr" anchorCtr="0">
              <a:normAutofit fontScale="70000" lnSpcReduction="20000"/>
            </a:bodyPr>
            <a:lstStyle/>
            <a:p>
              <a:pPr marL="0" marR="0" lvl="0" indent="0" algn="ctr" rtl="0">
                <a:buNone/>
              </a:pPr>
              <a:r>
                <a:rPr lang="zh-CN" altLang="en-US" sz="1350">
                  <a:solidFill>
                    <a:schemeClr val="l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5700552" y="3171008"/>
              <a:ext cx="760243" cy="23672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9880" y="0"/>
                  </a:moveTo>
                  <a:lnTo>
                    <a:pt x="66447" y="84172"/>
                  </a:lnTo>
                  <a:lnTo>
                    <a:pt x="64335" y="29352"/>
                  </a:lnTo>
                  <a:lnTo>
                    <a:pt x="67660" y="20719"/>
                  </a:lnTo>
                  <a:lnTo>
                    <a:pt x="52250" y="20719"/>
                  </a:lnTo>
                  <a:lnTo>
                    <a:pt x="55574" y="29352"/>
                  </a:lnTo>
                  <a:lnTo>
                    <a:pt x="53508" y="84172"/>
                  </a:lnTo>
                  <a:lnTo>
                    <a:pt x="40119" y="0"/>
                  </a:lnTo>
                  <a:lnTo>
                    <a:pt x="40119" y="0"/>
                  </a:lnTo>
                  <a:lnTo>
                    <a:pt x="37918" y="1007"/>
                  </a:lnTo>
                  <a:lnTo>
                    <a:pt x="35761" y="2158"/>
                  </a:lnTo>
                  <a:lnTo>
                    <a:pt x="33695" y="3453"/>
                  </a:lnTo>
                  <a:lnTo>
                    <a:pt x="31628" y="4892"/>
                  </a:lnTo>
                  <a:lnTo>
                    <a:pt x="29651" y="6474"/>
                  </a:lnTo>
                  <a:lnTo>
                    <a:pt x="27719" y="8057"/>
                  </a:lnTo>
                  <a:lnTo>
                    <a:pt x="25788" y="10071"/>
                  </a:lnTo>
                  <a:lnTo>
                    <a:pt x="23991" y="12086"/>
                  </a:lnTo>
                  <a:lnTo>
                    <a:pt x="22193" y="14244"/>
                  </a:lnTo>
                  <a:lnTo>
                    <a:pt x="20441" y="16546"/>
                  </a:lnTo>
                  <a:lnTo>
                    <a:pt x="18734" y="19136"/>
                  </a:lnTo>
                  <a:lnTo>
                    <a:pt x="17117" y="21870"/>
                  </a:lnTo>
                  <a:lnTo>
                    <a:pt x="15589" y="24748"/>
                  </a:lnTo>
                  <a:lnTo>
                    <a:pt x="14062" y="27769"/>
                  </a:lnTo>
                  <a:lnTo>
                    <a:pt x="12669" y="31223"/>
                  </a:lnTo>
                  <a:lnTo>
                    <a:pt x="11321" y="34676"/>
                  </a:lnTo>
                  <a:lnTo>
                    <a:pt x="9973" y="38273"/>
                  </a:lnTo>
                  <a:lnTo>
                    <a:pt x="8760" y="42014"/>
                  </a:lnTo>
                  <a:lnTo>
                    <a:pt x="7592" y="46187"/>
                  </a:lnTo>
                  <a:lnTo>
                    <a:pt x="6514" y="50503"/>
                  </a:lnTo>
                  <a:lnTo>
                    <a:pt x="5481" y="54964"/>
                  </a:lnTo>
                  <a:lnTo>
                    <a:pt x="4582" y="59712"/>
                  </a:lnTo>
                  <a:lnTo>
                    <a:pt x="3773" y="64604"/>
                  </a:lnTo>
                  <a:lnTo>
                    <a:pt x="2965" y="69784"/>
                  </a:lnTo>
                  <a:lnTo>
                    <a:pt x="2291" y="75251"/>
                  </a:lnTo>
                  <a:lnTo>
                    <a:pt x="1662" y="80863"/>
                  </a:lnTo>
                  <a:lnTo>
                    <a:pt x="1168" y="86762"/>
                  </a:lnTo>
                  <a:lnTo>
                    <a:pt x="763" y="92949"/>
                  </a:lnTo>
                  <a:lnTo>
                    <a:pt x="449" y="99280"/>
                  </a:lnTo>
                  <a:lnTo>
                    <a:pt x="224" y="105899"/>
                  </a:lnTo>
                  <a:lnTo>
                    <a:pt x="44" y="112805"/>
                  </a:lnTo>
                  <a:lnTo>
                    <a:pt x="0" y="119999"/>
                  </a:lnTo>
                  <a:lnTo>
                    <a:pt x="120000" y="119999"/>
                  </a:lnTo>
                  <a:lnTo>
                    <a:pt x="120000" y="119999"/>
                  </a:lnTo>
                  <a:lnTo>
                    <a:pt x="119955" y="112805"/>
                  </a:lnTo>
                  <a:lnTo>
                    <a:pt x="119775" y="105899"/>
                  </a:lnTo>
                  <a:lnTo>
                    <a:pt x="119550" y="99280"/>
                  </a:lnTo>
                  <a:lnTo>
                    <a:pt x="119191" y="92949"/>
                  </a:lnTo>
                  <a:lnTo>
                    <a:pt x="118742" y="86762"/>
                  </a:lnTo>
                  <a:lnTo>
                    <a:pt x="118247" y="80863"/>
                  </a:lnTo>
                  <a:lnTo>
                    <a:pt x="117708" y="75251"/>
                  </a:lnTo>
                  <a:lnTo>
                    <a:pt x="117034" y="69784"/>
                  </a:lnTo>
                  <a:lnTo>
                    <a:pt x="116226" y="64604"/>
                  </a:lnTo>
                  <a:lnTo>
                    <a:pt x="115372" y="59712"/>
                  </a:lnTo>
                  <a:lnTo>
                    <a:pt x="114473" y="54964"/>
                  </a:lnTo>
                  <a:lnTo>
                    <a:pt x="113485" y="50503"/>
                  </a:lnTo>
                  <a:lnTo>
                    <a:pt x="112317" y="46187"/>
                  </a:lnTo>
                  <a:lnTo>
                    <a:pt x="111194" y="42014"/>
                  </a:lnTo>
                  <a:lnTo>
                    <a:pt x="109981" y="38273"/>
                  </a:lnTo>
                  <a:lnTo>
                    <a:pt x="108678" y="34676"/>
                  </a:lnTo>
                  <a:lnTo>
                    <a:pt x="107330" y="31079"/>
                  </a:lnTo>
                  <a:lnTo>
                    <a:pt x="105892" y="27769"/>
                  </a:lnTo>
                  <a:lnTo>
                    <a:pt x="104410" y="24748"/>
                  </a:lnTo>
                  <a:lnTo>
                    <a:pt x="102792" y="21870"/>
                  </a:lnTo>
                  <a:lnTo>
                    <a:pt x="101220" y="19136"/>
                  </a:lnTo>
                  <a:lnTo>
                    <a:pt x="99558" y="16546"/>
                  </a:lnTo>
                  <a:lnTo>
                    <a:pt x="97806" y="14244"/>
                  </a:lnTo>
                  <a:lnTo>
                    <a:pt x="96008" y="12086"/>
                  </a:lnTo>
                  <a:lnTo>
                    <a:pt x="94122" y="10071"/>
                  </a:lnTo>
                  <a:lnTo>
                    <a:pt x="92280" y="8057"/>
                  </a:lnTo>
                  <a:lnTo>
                    <a:pt x="90303" y="6474"/>
                  </a:lnTo>
                  <a:lnTo>
                    <a:pt x="88326" y="4892"/>
                  </a:lnTo>
                  <a:lnTo>
                    <a:pt x="86304" y="3453"/>
                  </a:lnTo>
                  <a:lnTo>
                    <a:pt x="84238" y="2158"/>
                  </a:lnTo>
                  <a:lnTo>
                    <a:pt x="82081" y="1007"/>
                  </a:lnTo>
                  <a:lnTo>
                    <a:pt x="79880" y="0"/>
                  </a:lnTo>
                  <a:lnTo>
                    <a:pt x="79880" y="0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5905406" y="2787472"/>
              <a:ext cx="350529" cy="3505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99"/>
                  </a:moveTo>
                  <a:lnTo>
                    <a:pt x="120000" y="59999"/>
                  </a:lnTo>
                  <a:lnTo>
                    <a:pt x="119902" y="63029"/>
                  </a:lnTo>
                  <a:lnTo>
                    <a:pt x="119609" y="66156"/>
                  </a:lnTo>
                  <a:lnTo>
                    <a:pt x="119218" y="69185"/>
                  </a:lnTo>
                  <a:lnTo>
                    <a:pt x="118730" y="72117"/>
                  </a:lnTo>
                  <a:lnTo>
                    <a:pt x="118047" y="75048"/>
                  </a:lnTo>
                  <a:lnTo>
                    <a:pt x="117266" y="77882"/>
                  </a:lnTo>
                  <a:lnTo>
                    <a:pt x="116289" y="80716"/>
                  </a:lnTo>
                  <a:lnTo>
                    <a:pt x="115215" y="83355"/>
                  </a:lnTo>
                  <a:lnTo>
                    <a:pt x="113946" y="85993"/>
                  </a:lnTo>
                  <a:lnTo>
                    <a:pt x="112676" y="88631"/>
                  </a:lnTo>
                  <a:lnTo>
                    <a:pt x="111310" y="91074"/>
                  </a:lnTo>
                  <a:lnTo>
                    <a:pt x="109650" y="93615"/>
                  </a:lnTo>
                  <a:lnTo>
                    <a:pt x="107990" y="95863"/>
                  </a:lnTo>
                  <a:lnTo>
                    <a:pt x="106232" y="98208"/>
                  </a:lnTo>
                  <a:lnTo>
                    <a:pt x="104279" y="100358"/>
                  </a:lnTo>
                  <a:lnTo>
                    <a:pt x="102327" y="102410"/>
                  </a:lnTo>
                  <a:lnTo>
                    <a:pt x="100276" y="104462"/>
                  </a:lnTo>
                  <a:lnTo>
                    <a:pt x="98030" y="106319"/>
                  </a:lnTo>
                  <a:lnTo>
                    <a:pt x="95882" y="108175"/>
                  </a:lnTo>
                  <a:lnTo>
                    <a:pt x="93539" y="109739"/>
                  </a:lnTo>
                  <a:lnTo>
                    <a:pt x="91098" y="111302"/>
                  </a:lnTo>
                  <a:lnTo>
                    <a:pt x="88462" y="112768"/>
                  </a:lnTo>
                  <a:lnTo>
                    <a:pt x="85923" y="114136"/>
                  </a:lnTo>
                  <a:lnTo>
                    <a:pt x="83287" y="115211"/>
                  </a:lnTo>
                  <a:lnTo>
                    <a:pt x="80553" y="116384"/>
                  </a:lnTo>
                  <a:lnTo>
                    <a:pt x="77721" y="117361"/>
                  </a:lnTo>
                  <a:lnTo>
                    <a:pt x="74890" y="118045"/>
                  </a:lnTo>
                  <a:lnTo>
                    <a:pt x="72058" y="118827"/>
                  </a:lnTo>
                  <a:lnTo>
                    <a:pt x="69031" y="119315"/>
                  </a:lnTo>
                  <a:lnTo>
                    <a:pt x="66102" y="119706"/>
                  </a:lnTo>
                  <a:lnTo>
                    <a:pt x="63075" y="119902"/>
                  </a:lnTo>
                  <a:lnTo>
                    <a:pt x="59951" y="119999"/>
                  </a:lnTo>
                  <a:lnTo>
                    <a:pt x="59951" y="119999"/>
                  </a:lnTo>
                  <a:lnTo>
                    <a:pt x="56924" y="119902"/>
                  </a:lnTo>
                  <a:lnTo>
                    <a:pt x="53897" y="119706"/>
                  </a:lnTo>
                  <a:lnTo>
                    <a:pt x="50772" y="119315"/>
                  </a:lnTo>
                  <a:lnTo>
                    <a:pt x="47843" y="118827"/>
                  </a:lnTo>
                  <a:lnTo>
                    <a:pt x="44914" y="118045"/>
                  </a:lnTo>
                  <a:lnTo>
                    <a:pt x="42082" y="117361"/>
                  </a:lnTo>
                  <a:lnTo>
                    <a:pt x="39251" y="116384"/>
                  </a:lnTo>
                  <a:lnTo>
                    <a:pt x="36615" y="115211"/>
                  </a:lnTo>
                  <a:lnTo>
                    <a:pt x="33978" y="114136"/>
                  </a:lnTo>
                  <a:lnTo>
                    <a:pt x="31342" y="112768"/>
                  </a:lnTo>
                  <a:lnTo>
                    <a:pt x="28901" y="111302"/>
                  </a:lnTo>
                  <a:lnTo>
                    <a:pt x="26460" y="109739"/>
                  </a:lnTo>
                  <a:lnTo>
                    <a:pt x="24117" y="108175"/>
                  </a:lnTo>
                  <a:lnTo>
                    <a:pt x="21773" y="106319"/>
                  </a:lnTo>
                  <a:lnTo>
                    <a:pt x="19723" y="104462"/>
                  </a:lnTo>
                  <a:lnTo>
                    <a:pt x="17575" y="102410"/>
                  </a:lnTo>
                  <a:lnTo>
                    <a:pt x="15524" y="100358"/>
                  </a:lnTo>
                  <a:lnTo>
                    <a:pt x="13669" y="98208"/>
                  </a:lnTo>
                  <a:lnTo>
                    <a:pt x="11814" y="95863"/>
                  </a:lnTo>
                  <a:lnTo>
                    <a:pt x="10252" y="93615"/>
                  </a:lnTo>
                  <a:lnTo>
                    <a:pt x="8689" y="91074"/>
                  </a:lnTo>
                  <a:lnTo>
                    <a:pt x="7225" y="88631"/>
                  </a:lnTo>
                  <a:lnTo>
                    <a:pt x="5858" y="85993"/>
                  </a:lnTo>
                  <a:lnTo>
                    <a:pt x="4784" y="83355"/>
                  </a:lnTo>
                  <a:lnTo>
                    <a:pt x="3612" y="80716"/>
                  </a:lnTo>
                  <a:lnTo>
                    <a:pt x="2636" y="77882"/>
                  </a:lnTo>
                  <a:lnTo>
                    <a:pt x="1952" y="75048"/>
                  </a:lnTo>
                  <a:lnTo>
                    <a:pt x="1171" y="72117"/>
                  </a:lnTo>
                  <a:lnTo>
                    <a:pt x="683" y="69185"/>
                  </a:lnTo>
                  <a:lnTo>
                    <a:pt x="292" y="66156"/>
                  </a:lnTo>
                  <a:lnTo>
                    <a:pt x="97" y="63029"/>
                  </a:lnTo>
                  <a:lnTo>
                    <a:pt x="0" y="59999"/>
                  </a:lnTo>
                  <a:lnTo>
                    <a:pt x="0" y="59999"/>
                  </a:lnTo>
                  <a:lnTo>
                    <a:pt x="97" y="56970"/>
                  </a:lnTo>
                  <a:lnTo>
                    <a:pt x="292" y="53843"/>
                  </a:lnTo>
                  <a:lnTo>
                    <a:pt x="683" y="50912"/>
                  </a:lnTo>
                  <a:lnTo>
                    <a:pt x="1171" y="47882"/>
                  </a:lnTo>
                  <a:lnTo>
                    <a:pt x="1952" y="45048"/>
                  </a:lnTo>
                  <a:lnTo>
                    <a:pt x="2636" y="42117"/>
                  </a:lnTo>
                  <a:lnTo>
                    <a:pt x="3612" y="39381"/>
                  </a:lnTo>
                  <a:lnTo>
                    <a:pt x="4784" y="36644"/>
                  </a:lnTo>
                  <a:lnTo>
                    <a:pt x="5858" y="34006"/>
                  </a:lnTo>
                  <a:lnTo>
                    <a:pt x="7225" y="31465"/>
                  </a:lnTo>
                  <a:lnTo>
                    <a:pt x="8689" y="28925"/>
                  </a:lnTo>
                  <a:lnTo>
                    <a:pt x="10252" y="26384"/>
                  </a:lnTo>
                  <a:lnTo>
                    <a:pt x="11814" y="24136"/>
                  </a:lnTo>
                  <a:lnTo>
                    <a:pt x="13669" y="21889"/>
                  </a:lnTo>
                  <a:lnTo>
                    <a:pt x="15524" y="19739"/>
                  </a:lnTo>
                  <a:lnTo>
                    <a:pt x="17575" y="17589"/>
                  </a:lnTo>
                  <a:lnTo>
                    <a:pt x="19723" y="15635"/>
                  </a:lnTo>
                  <a:lnTo>
                    <a:pt x="21773" y="13680"/>
                  </a:lnTo>
                  <a:lnTo>
                    <a:pt x="24117" y="12019"/>
                  </a:lnTo>
                  <a:lnTo>
                    <a:pt x="26460" y="10260"/>
                  </a:lnTo>
                  <a:lnTo>
                    <a:pt x="28901" y="8697"/>
                  </a:lnTo>
                  <a:lnTo>
                    <a:pt x="31342" y="7231"/>
                  </a:lnTo>
                  <a:lnTo>
                    <a:pt x="33978" y="5960"/>
                  </a:lnTo>
                  <a:lnTo>
                    <a:pt x="36615" y="4788"/>
                  </a:lnTo>
                  <a:lnTo>
                    <a:pt x="39251" y="3615"/>
                  </a:lnTo>
                  <a:lnTo>
                    <a:pt x="42082" y="2638"/>
                  </a:lnTo>
                  <a:lnTo>
                    <a:pt x="44914" y="1954"/>
                  </a:lnTo>
                  <a:lnTo>
                    <a:pt x="47843" y="1172"/>
                  </a:lnTo>
                  <a:lnTo>
                    <a:pt x="50772" y="684"/>
                  </a:lnTo>
                  <a:lnTo>
                    <a:pt x="53897" y="293"/>
                  </a:lnTo>
                  <a:lnTo>
                    <a:pt x="56924" y="97"/>
                  </a:lnTo>
                  <a:lnTo>
                    <a:pt x="59951" y="0"/>
                  </a:lnTo>
                  <a:lnTo>
                    <a:pt x="59951" y="0"/>
                  </a:lnTo>
                  <a:lnTo>
                    <a:pt x="63075" y="97"/>
                  </a:lnTo>
                  <a:lnTo>
                    <a:pt x="66102" y="293"/>
                  </a:lnTo>
                  <a:lnTo>
                    <a:pt x="69031" y="684"/>
                  </a:lnTo>
                  <a:lnTo>
                    <a:pt x="72058" y="1172"/>
                  </a:lnTo>
                  <a:lnTo>
                    <a:pt x="74890" y="1954"/>
                  </a:lnTo>
                  <a:lnTo>
                    <a:pt x="77721" y="2638"/>
                  </a:lnTo>
                  <a:lnTo>
                    <a:pt x="80553" y="3615"/>
                  </a:lnTo>
                  <a:lnTo>
                    <a:pt x="83287" y="4788"/>
                  </a:lnTo>
                  <a:lnTo>
                    <a:pt x="85923" y="5960"/>
                  </a:lnTo>
                  <a:lnTo>
                    <a:pt x="88462" y="7231"/>
                  </a:lnTo>
                  <a:lnTo>
                    <a:pt x="91098" y="8697"/>
                  </a:lnTo>
                  <a:lnTo>
                    <a:pt x="93539" y="10260"/>
                  </a:lnTo>
                  <a:lnTo>
                    <a:pt x="95882" y="12019"/>
                  </a:lnTo>
                  <a:lnTo>
                    <a:pt x="98030" y="13680"/>
                  </a:lnTo>
                  <a:lnTo>
                    <a:pt x="100276" y="15635"/>
                  </a:lnTo>
                  <a:lnTo>
                    <a:pt x="102327" y="17589"/>
                  </a:lnTo>
                  <a:lnTo>
                    <a:pt x="104279" y="19739"/>
                  </a:lnTo>
                  <a:lnTo>
                    <a:pt x="106232" y="21889"/>
                  </a:lnTo>
                  <a:lnTo>
                    <a:pt x="107990" y="24136"/>
                  </a:lnTo>
                  <a:lnTo>
                    <a:pt x="109650" y="26384"/>
                  </a:lnTo>
                  <a:lnTo>
                    <a:pt x="111310" y="28925"/>
                  </a:lnTo>
                  <a:lnTo>
                    <a:pt x="112676" y="31465"/>
                  </a:lnTo>
                  <a:lnTo>
                    <a:pt x="113946" y="34006"/>
                  </a:lnTo>
                  <a:lnTo>
                    <a:pt x="115215" y="36644"/>
                  </a:lnTo>
                  <a:lnTo>
                    <a:pt x="116289" y="39381"/>
                  </a:lnTo>
                  <a:lnTo>
                    <a:pt x="117266" y="42117"/>
                  </a:lnTo>
                  <a:lnTo>
                    <a:pt x="118047" y="45048"/>
                  </a:lnTo>
                  <a:lnTo>
                    <a:pt x="118730" y="47882"/>
                  </a:lnTo>
                  <a:lnTo>
                    <a:pt x="119218" y="50912"/>
                  </a:lnTo>
                  <a:lnTo>
                    <a:pt x="119609" y="53843"/>
                  </a:lnTo>
                  <a:lnTo>
                    <a:pt x="119902" y="56970"/>
                  </a:lnTo>
                  <a:lnTo>
                    <a:pt x="120000" y="59999"/>
                  </a:lnTo>
                  <a:lnTo>
                    <a:pt x="120000" y="59999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矩形: 圆角 26"/>
            <p:cNvSpPr/>
            <p:nvPr/>
          </p:nvSpPr>
          <p:spPr>
            <a:xfrm>
              <a:off x="899091" y="5268951"/>
              <a:ext cx="2613676" cy="392297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wrap="none" lIns="91425" tIns="45700" rIns="91425" bIns="45700" anchor="ctr" anchorCtr="0">
              <a:normAutofit fontScale="70000" lnSpcReduction="20000"/>
            </a:bodyPr>
            <a:lstStyle/>
            <a:p>
              <a:pPr marL="0" marR="0" lvl="0" indent="0" algn="ctr" rtl="0">
                <a:buNone/>
              </a:pPr>
              <a:r>
                <a:rPr lang="zh-CN" altLang="en-US" sz="1350">
                  <a:solidFill>
                    <a:schemeClr val="l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825809" y="4648693"/>
              <a:ext cx="760243" cy="620257"/>
              <a:chOff x="3112799" y="2067558"/>
              <a:chExt cx="418132" cy="341140"/>
            </a:xfrm>
          </p:grpSpPr>
          <p:sp>
            <p:nvSpPr>
              <p:cNvPr id="61" name="任意多边形: 形状 60"/>
              <p:cNvSpPr/>
              <p:nvPr/>
            </p:nvSpPr>
            <p:spPr>
              <a:xfrm>
                <a:off x="3112799" y="2278502"/>
                <a:ext cx="418132" cy="1301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9880" y="0"/>
                    </a:moveTo>
                    <a:lnTo>
                      <a:pt x="66447" y="84172"/>
                    </a:lnTo>
                    <a:lnTo>
                      <a:pt x="64335" y="29352"/>
                    </a:lnTo>
                    <a:lnTo>
                      <a:pt x="67660" y="20719"/>
                    </a:lnTo>
                    <a:lnTo>
                      <a:pt x="52250" y="20719"/>
                    </a:lnTo>
                    <a:lnTo>
                      <a:pt x="55574" y="29352"/>
                    </a:lnTo>
                    <a:lnTo>
                      <a:pt x="53508" y="84172"/>
                    </a:lnTo>
                    <a:lnTo>
                      <a:pt x="40119" y="0"/>
                    </a:lnTo>
                    <a:lnTo>
                      <a:pt x="40119" y="0"/>
                    </a:lnTo>
                    <a:lnTo>
                      <a:pt x="37918" y="1007"/>
                    </a:lnTo>
                    <a:lnTo>
                      <a:pt x="35761" y="2158"/>
                    </a:lnTo>
                    <a:lnTo>
                      <a:pt x="33695" y="3453"/>
                    </a:lnTo>
                    <a:lnTo>
                      <a:pt x="31628" y="4892"/>
                    </a:lnTo>
                    <a:lnTo>
                      <a:pt x="29651" y="6474"/>
                    </a:lnTo>
                    <a:lnTo>
                      <a:pt x="27719" y="8057"/>
                    </a:lnTo>
                    <a:lnTo>
                      <a:pt x="25788" y="10071"/>
                    </a:lnTo>
                    <a:lnTo>
                      <a:pt x="23991" y="12086"/>
                    </a:lnTo>
                    <a:lnTo>
                      <a:pt x="22193" y="14244"/>
                    </a:lnTo>
                    <a:lnTo>
                      <a:pt x="20441" y="16546"/>
                    </a:lnTo>
                    <a:lnTo>
                      <a:pt x="18734" y="19136"/>
                    </a:lnTo>
                    <a:lnTo>
                      <a:pt x="17117" y="21870"/>
                    </a:lnTo>
                    <a:lnTo>
                      <a:pt x="15589" y="24748"/>
                    </a:lnTo>
                    <a:lnTo>
                      <a:pt x="14062" y="27769"/>
                    </a:lnTo>
                    <a:lnTo>
                      <a:pt x="12669" y="31223"/>
                    </a:lnTo>
                    <a:lnTo>
                      <a:pt x="11321" y="34676"/>
                    </a:lnTo>
                    <a:lnTo>
                      <a:pt x="9973" y="38273"/>
                    </a:lnTo>
                    <a:lnTo>
                      <a:pt x="8760" y="42014"/>
                    </a:lnTo>
                    <a:lnTo>
                      <a:pt x="7592" y="46187"/>
                    </a:lnTo>
                    <a:lnTo>
                      <a:pt x="6514" y="50503"/>
                    </a:lnTo>
                    <a:lnTo>
                      <a:pt x="5481" y="54964"/>
                    </a:lnTo>
                    <a:lnTo>
                      <a:pt x="4582" y="59712"/>
                    </a:lnTo>
                    <a:lnTo>
                      <a:pt x="3773" y="64604"/>
                    </a:lnTo>
                    <a:lnTo>
                      <a:pt x="2965" y="69784"/>
                    </a:lnTo>
                    <a:lnTo>
                      <a:pt x="2291" y="75251"/>
                    </a:lnTo>
                    <a:lnTo>
                      <a:pt x="1662" y="80863"/>
                    </a:lnTo>
                    <a:lnTo>
                      <a:pt x="1168" y="86762"/>
                    </a:lnTo>
                    <a:lnTo>
                      <a:pt x="763" y="92949"/>
                    </a:lnTo>
                    <a:lnTo>
                      <a:pt x="449" y="99280"/>
                    </a:lnTo>
                    <a:lnTo>
                      <a:pt x="224" y="105899"/>
                    </a:lnTo>
                    <a:lnTo>
                      <a:pt x="44" y="112805"/>
                    </a:lnTo>
                    <a:lnTo>
                      <a:pt x="0" y="119999"/>
                    </a:lnTo>
                    <a:lnTo>
                      <a:pt x="120000" y="119999"/>
                    </a:lnTo>
                    <a:lnTo>
                      <a:pt x="120000" y="119999"/>
                    </a:lnTo>
                    <a:lnTo>
                      <a:pt x="119955" y="112805"/>
                    </a:lnTo>
                    <a:lnTo>
                      <a:pt x="119775" y="105899"/>
                    </a:lnTo>
                    <a:lnTo>
                      <a:pt x="119550" y="99280"/>
                    </a:lnTo>
                    <a:lnTo>
                      <a:pt x="119191" y="92949"/>
                    </a:lnTo>
                    <a:lnTo>
                      <a:pt x="118742" y="86762"/>
                    </a:lnTo>
                    <a:lnTo>
                      <a:pt x="118247" y="80863"/>
                    </a:lnTo>
                    <a:lnTo>
                      <a:pt x="117708" y="75251"/>
                    </a:lnTo>
                    <a:lnTo>
                      <a:pt x="117034" y="69784"/>
                    </a:lnTo>
                    <a:lnTo>
                      <a:pt x="116226" y="64604"/>
                    </a:lnTo>
                    <a:lnTo>
                      <a:pt x="115372" y="59712"/>
                    </a:lnTo>
                    <a:lnTo>
                      <a:pt x="114473" y="54964"/>
                    </a:lnTo>
                    <a:lnTo>
                      <a:pt x="113485" y="50503"/>
                    </a:lnTo>
                    <a:lnTo>
                      <a:pt x="112317" y="46187"/>
                    </a:lnTo>
                    <a:lnTo>
                      <a:pt x="111194" y="42014"/>
                    </a:lnTo>
                    <a:lnTo>
                      <a:pt x="109981" y="38273"/>
                    </a:lnTo>
                    <a:lnTo>
                      <a:pt x="108678" y="34676"/>
                    </a:lnTo>
                    <a:lnTo>
                      <a:pt x="107330" y="31079"/>
                    </a:lnTo>
                    <a:lnTo>
                      <a:pt x="105892" y="27769"/>
                    </a:lnTo>
                    <a:lnTo>
                      <a:pt x="104410" y="24748"/>
                    </a:lnTo>
                    <a:lnTo>
                      <a:pt x="102792" y="21870"/>
                    </a:lnTo>
                    <a:lnTo>
                      <a:pt x="101220" y="19136"/>
                    </a:lnTo>
                    <a:lnTo>
                      <a:pt x="99558" y="16546"/>
                    </a:lnTo>
                    <a:lnTo>
                      <a:pt x="97806" y="14244"/>
                    </a:lnTo>
                    <a:lnTo>
                      <a:pt x="96008" y="12086"/>
                    </a:lnTo>
                    <a:lnTo>
                      <a:pt x="94122" y="10071"/>
                    </a:lnTo>
                    <a:lnTo>
                      <a:pt x="92280" y="8057"/>
                    </a:lnTo>
                    <a:lnTo>
                      <a:pt x="90303" y="6474"/>
                    </a:lnTo>
                    <a:lnTo>
                      <a:pt x="88326" y="4892"/>
                    </a:lnTo>
                    <a:lnTo>
                      <a:pt x="86304" y="3453"/>
                    </a:lnTo>
                    <a:lnTo>
                      <a:pt x="84238" y="2158"/>
                    </a:lnTo>
                    <a:lnTo>
                      <a:pt x="82081" y="1007"/>
                    </a:lnTo>
                    <a:lnTo>
                      <a:pt x="79880" y="0"/>
                    </a:lnTo>
                    <a:lnTo>
                      <a:pt x="79880" y="0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任意多边形: 形状 61"/>
              <p:cNvSpPr/>
              <p:nvPr/>
            </p:nvSpPr>
            <p:spPr>
              <a:xfrm>
                <a:off x="3225468" y="2067558"/>
                <a:ext cx="192790" cy="19279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59999"/>
                    </a:moveTo>
                    <a:lnTo>
                      <a:pt x="120000" y="59999"/>
                    </a:lnTo>
                    <a:lnTo>
                      <a:pt x="119902" y="63029"/>
                    </a:lnTo>
                    <a:lnTo>
                      <a:pt x="119609" y="66156"/>
                    </a:lnTo>
                    <a:lnTo>
                      <a:pt x="119218" y="69185"/>
                    </a:lnTo>
                    <a:lnTo>
                      <a:pt x="118730" y="72117"/>
                    </a:lnTo>
                    <a:lnTo>
                      <a:pt x="118047" y="75048"/>
                    </a:lnTo>
                    <a:lnTo>
                      <a:pt x="117266" y="77882"/>
                    </a:lnTo>
                    <a:lnTo>
                      <a:pt x="116289" y="80716"/>
                    </a:lnTo>
                    <a:lnTo>
                      <a:pt x="115215" y="83355"/>
                    </a:lnTo>
                    <a:lnTo>
                      <a:pt x="113946" y="85993"/>
                    </a:lnTo>
                    <a:lnTo>
                      <a:pt x="112676" y="88631"/>
                    </a:lnTo>
                    <a:lnTo>
                      <a:pt x="111310" y="91074"/>
                    </a:lnTo>
                    <a:lnTo>
                      <a:pt x="109650" y="93615"/>
                    </a:lnTo>
                    <a:lnTo>
                      <a:pt x="107990" y="95863"/>
                    </a:lnTo>
                    <a:lnTo>
                      <a:pt x="106232" y="98208"/>
                    </a:lnTo>
                    <a:lnTo>
                      <a:pt x="104279" y="100358"/>
                    </a:lnTo>
                    <a:lnTo>
                      <a:pt x="102327" y="102410"/>
                    </a:lnTo>
                    <a:lnTo>
                      <a:pt x="100276" y="104462"/>
                    </a:lnTo>
                    <a:lnTo>
                      <a:pt x="98030" y="106319"/>
                    </a:lnTo>
                    <a:lnTo>
                      <a:pt x="95882" y="108175"/>
                    </a:lnTo>
                    <a:lnTo>
                      <a:pt x="93539" y="109739"/>
                    </a:lnTo>
                    <a:lnTo>
                      <a:pt x="91098" y="111302"/>
                    </a:lnTo>
                    <a:lnTo>
                      <a:pt x="88462" y="112768"/>
                    </a:lnTo>
                    <a:lnTo>
                      <a:pt x="85923" y="114136"/>
                    </a:lnTo>
                    <a:lnTo>
                      <a:pt x="83287" y="115211"/>
                    </a:lnTo>
                    <a:lnTo>
                      <a:pt x="80553" y="116384"/>
                    </a:lnTo>
                    <a:lnTo>
                      <a:pt x="77721" y="117361"/>
                    </a:lnTo>
                    <a:lnTo>
                      <a:pt x="74890" y="118045"/>
                    </a:lnTo>
                    <a:lnTo>
                      <a:pt x="72058" y="118827"/>
                    </a:lnTo>
                    <a:lnTo>
                      <a:pt x="69031" y="119315"/>
                    </a:lnTo>
                    <a:lnTo>
                      <a:pt x="66102" y="119706"/>
                    </a:lnTo>
                    <a:lnTo>
                      <a:pt x="63075" y="119902"/>
                    </a:lnTo>
                    <a:lnTo>
                      <a:pt x="59951" y="119999"/>
                    </a:lnTo>
                    <a:lnTo>
                      <a:pt x="59951" y="119999"/>
                    </a:lnTo>
                    <a:lnTo>
                      <a:pt x="56924" y="119902"/>
                    </a:lnTo>
                    <a:lnTo>
                      <a:pt x="53897" y="119706"/>
                    </a:lnTo>
                    <a:lnTo>
                      <a:pt x="50772" y="119315"/>
                    </a:lnTo>
                    <a:lnTo>
                      <a:pt x="47843" y="118827"/>
                    </a:lnTo>
                    <a:lnTo>
                      <a:pt x="44914" y="118045"/>
                    </a:lnTo>
                    <a:lnTo>
                      <a:pt x="42082" y="117361"/>
                    </a:lnTo>
                    <a:lnTo>
                      <a:pt x="39251" y="116384"/>
                    </a:lnTo>
                    <a:lnTo>
                      <a:pt x="36615" y="115211"/>
                    </a:lnTo>
                    <a:lnTo>
                      <a:pt x="33978" y="114136"/>
                    </a:lnTo>
                    <a:lnTo>
                      <a:pt x="31342" y="112768"/>
                    </a:lnTo>
                    <a:lnTo>
                      <a:pt x="28901" y="111302"/>
                    </a:lnTo>
                    <a:lnTo>
                      <a:pt x="26460" y="109739"/>
                    </a:lnTo>
                    <a:lnTo>
                      <a:pt x="24117" y="108175"/>
                    </a:lnTo>
                    <a:lnTo>
                      <a:pt x="21773" y="106319"/>
                    </a:lnTo>
                    <a:lnTo>
                      <a:pt x="19723" y="104462"/>
                    </a:lnTo>
                    <a:lnTo>
                      <a:pt x="17575" y="102410"/>
                    </a:lnTo>
                    <a:lnTo>
                      <a:pt x="15524" y="100358"/>
                    </a:lnTo>
                    <a:lnTo>
                      <a:pt x="13669" y="98208"/>
                    </a:lnTo>
                    <a:lnTo>
                      <a:pt x="11814" y="95863"/>
                    </a:lnTo>
                    <a:lnTo>
                      <a:pt x="10252" y="93615"/>
                    </a:lnTo>
                    <a:lnTo>
                      <a:pt x="8689" y="91074"/>
                    </a:lnTo>
                    <a:lnTo>
                      <a:pt x="7225" y="88631"/>
                    </a:lnTo>
                    <a:lnTo>
                      <a:pt x="5858" y="85993"/>
                    </a:lnTo>
                    <a:lnTo>
                      <a:pt x="4784" y="83355"/>
                    </a:lnTo>
                    <a:lnTo>
                      <a:pt x="3612" y="80716"/>
                    </a:lnTo>
                    <a:lnTo>
                      <a:pt x="2636" y="77882"/>
                    </a:lnTo>
                    <a:lnTo>
                      <a:pt x="1952" y="75048"/>
                    </a:lnTo>
                    <a:lnTo>
                      <a:pt x="1171" y="72117"/>
                    </a:lnTo>
                    <a:lnTo>
                      <a:pt x="683" y="69185"/>
                    </a:lnTo>
                    <a:lnTo>
                      <a:pt x="292" y="66156"/>
                    </a:lnTo>
                    <a:lnTo>
                      <a:pt x="97" y="63029"/>
                    </a:lnTo>
                    <a:lnTo>
                      <a:pt x="0" y="59999"/>
                    </a:lnTo>
                    <a:lnTo>
                      <a:pt x="0" y="59999"/>
                    </a:lnTo>
                    <a:lnTo>
                      <a:pt x="97" y="56970"/>
                    </a:lnTo>
                    <a:lnTo>
                      <a:pt x="292" y="53843"/>
                    </a:lnTo>
                    <a:lnTo>
                      <a:pt x="683" y="50912"/>
                    </a:lnTo>
                    <a:lnTo>
                      <a:pt x="1171" y="47882"/>
                    </a:lnTo>
                    <a:lnTo>
                      <a:pt x="1952" y="45048"/>
                    </a:lnTo>
                    <a:lnTo>
                      <a:pt x="2636" y="42117"/>
                    </a:lnTo>
                    <a:lnTo>
                      <a:pt x="3612" y="39381"/>
                    </a:lnTo>
                    <a:lnTo>
                      <a:pt x="4784" y="36644"/>
                    </a:lnTo>
                    <a:lnTo>
                      <a:pt x="5858" y="34006"/>
                    </a:lnTo>
                    <a:lnTo>
                      <a:pt x="7225" y="31465"/>
                    </a:lnTo>
                    <a:lnTo>
                      <a:pt x="8689" y="28925"/>
                    </a:lnTo>
                    <a:lnTo>
                      <a:pt x="10252" y="26384"/>
                    </a:lnTo>
                    <a:lnTo>
                      <a:pt x="11814" y="24136"/>
                    </a:lnTo>
                    <a:lnTo>
                      <a:pt x="13669" y="21889"/>
                    </a:lnTo>
                    <a:lnTo>
                      <a:pt x="15524" y="19739"/>
                    </a:lnTo>
                    <a:lnTo>
                      <a:pt x="17575" y="17589"/>
                    </a:lnTo>
                    <a:lnTo>
                      <a:pt x="19723" y="15635"/>
                    </a:lnTo>
                    <a:lnTo>
                      <a:pt x="21773" y="13680"/>
                    </a:lnTo>
                    <a:lnTo>
                      <a:pt x="24117" y="12019"/>
                    </a:lnTo>
                    <a:lnTo>
                      <a:pt x="26460" y="10260"/>
                    </a:lnTo>
                    <a:lnTo>
                      <a:pt x="28901" y="8697"/>
                    </a:lnTo>
                    <a:lnTo>
                      <a:pt x="31342" y="7231"/>
                    </a:lnTo>
                    <a:lnTo>
                      <a:pt x="33978" y="5960"/>
                    </a:lnTo>
                    <a:lnTo>
                      <a:pt x="36615" y="4788"/>
                    </a:lnTo>
                    <a:lnTo>
                      <a:pt x="39251" y="3615"/>
                    </a:lnTo>
                    <a:lnTo>
                      <a:pt x="42082" y="2638"/>
                    </a:lnTo>
                    <a:lnTo>
                      <a:pt x="44914" y="1954"/>
                    </a:lnTo>
                    <a:lnTo>
                      <a:pt x="47843" y="1172"/>
                    </a:lnTo>
                    <a:lnTo>
                      <a:pt x="50772" y="684"/>
                    </a:lnTo>
                    <a:lnTo>
                      <a:pt x="53897" y="293"/>
                    </a:lnTo>
                    <a:lnTo>
                      <a:pt x="56924" y="97"/>
                    </a:lnTo>
                    <a:lnTo>
                      <a:pt x="59951" y="0"/>
                    </a:lnTo>
                    <a:lnTo>
                      <a:pt x="59951" y="0"/>
                    </a:lnTo>
                    <a:lnTo>
                      <a:pt x="63075" y="97"/>
                    </a:lnTo>
                    <a:lnTo>
                      <a:pt x="66102" y="293"/>
                    </a:lnTo>
                    <a:lnTo>
                      <a:pt x="69031" y="684"/>
                    </a:lnTo>
                    <a:lnTo>
                      <a:pt x="72058" y="1172"/>
                    </a:lnTo>
                    <a:lnTo>
                      <a:pt x="74890" y="1954"/>
                    </a:lnTo>
                    <a:lnTo>
                      <a:pt x="77721" y="2638"/>
                    </a:lnTo>
                    <a:lnTo>
                      <a:pt x="80553" y="3615"/>
                    </a:lnTo>
                    <a:lnTo>
                      <a:pt x="83287" y="4788"/>
                    </a:lnTo>
                    <a:lnTo>
                      <a:pt x="85923" y="5960"/>
                    </a:lnTo>
                    <a:lnTo>
                      <a:pt x="88462" y="7231"/>
                    </a:lnTo>
                    <a:lnTo>
                      <a:pt x="91098" y="8697"/>
                    </a:lnTo>
                    <a:lnTo>
                      <a:pt x="93539" y="10260"/>
                    </a:lnTo>
                    <a:lnTo>
                      <a:pt x="95882" y="12019"/>
                    </a:lnTo>
                    <a:lnTo>
                      <a:pt x="98030" y="13680"/>
                    </a:lnTo>
                    <a:lnTo>
                      <a:pt x="100276" y="15635"/>
                    </a:lnTo>
                    <a:lnTo>
                      <a:pt x="102327" y="17589"/>
                    </a:lnTo>
                    <a:lnTo>
                      <a:pt x="104279" y="19739"/>
                    </a:lnTo>
                    <a:lnTo>
                      <a:pt x="106232" y="21889"/>
                    </a:lnTo>
                    <a:lnTo>
                      <a:pt x="107990" y="24136"/>
                    </a:lnTo>
                    <a:lnTo>
                      <a:pt x="109650" y="26384"/>
                    </a:lnTo>
                    <a:lnTo>
                      <a:pt x="111310" y="28925"/>
                    </a:lnTo>
                    <a:lnTo>
                      <a:pt x="112676" y="31465"/>
                    </a:lnTo>
                    <a:lnTo>
                      <a:pt x="113946" y="34006"/>
                    </a:lnTo>
                    <a:lnTo>
                      <a:pt x="115215" y="36644"/>
                    </a:lnTo>
                    <a:lnTo>
                      <a:pt x="116289" y="39381"/>
                    </a:lnTo>
                    <a:lnTo>
                      <a:pt x="117266" y="42117"/>
                    </a:lnTo>
                    <a:lnTo>
                      <a:pt x="118047" y="45048"/>
                    </a:lnTo>
                    <a:lnTo>
                      <a:pt x="118730" y="47882"/>
                    </a:lnTo>
                    <a:lnTo>
                      <a:pt x="119218" y="50912"/>
                    </a:lnTo>
                    <a:lnTo>
                      <a:pt x="119609" y="53843"/>
                    </a:lnTo>
                    <a:lnTo>
                      <a:pt x="119902" y="56970"/>
                    </a:lnTo>
                    <a:lnTo>
                      <a:pt x="120000" y="59999"/>
                    </a:lnTo>
                    <a:lnTo>
                      <a:pt x="120000" y="59999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1268200" y="4814008"/>
              <a:ext cx="557609" cy="454933"/>
              <a:chOff x="3112799" y="2067558"/>
              <a:chExt cx="418132" cy="341140"/>
            </a:xfrm>
          </p:grpSpPr>
          <p:sp>
            <p:nvSpPr>
              <p:cNvPr id="59" name="任意多边形: 形状 58"/>
              <p:cNvSpPr/>
              <p:nvPr/>
            </p:nvSpPr>
            <p:spPr>
              <a:xfrm>
                <a:off x="3112799" y="2278502"/>
                <a:ext cx="418132" cy="1301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9880" y="0"/>
                    </a:moveTo>
                    <a:lnTo>
                      <a:pt x="66447" y="84172"/>
                    </a:lnTo>
                    <a:lnTo>
                      <a:pt x="64335" y="29352"/>
                    </a:lnTo>
                    <a:lnTo>
                      <a:pt x="67660" y="20719"/>
                    </a:lnTo>
                    <a:lnTo>
                      <a:pt x="52250" y="20719"/>
                    </a:lnTo>
                    <a:lnTo>
                      <a:pt x="55574" y="29352"/>
                    </a:lnTo>
                    <a:lnTo>
                      <a:pt x="53508" y="84172"/>
                    </a:lnTo>
                    <a:lnTo>
                      <a:pt x="40119" y="0"/>
                    </a:lnTo>
                    <a:lnTo>
                      <a:pt x="40119" y="0"/>
                    </a:lnTo>
                    <a:lnTo>
                      <a:pt x="37918" y="1007"/>
                    </a:lnTo>
                    <a:lnTo>
                      <a:pt x="35761" y="2158"/>
                    </a:lnTo>
                    <a:lnTo>
                      <a:pt x="33695" y="3453"/>
                    </a:lnTo>
                    <a:lnTo>
                      <a:pt x="31628" y="4892"/>
                    </a:lnTo>
                    <a:lnTo>
                      <a:pt x="29651" y="6474"/>
                    </a:lnTo>
                    <a:lnTo>
                      <a:pt x="27719" y="8057"/>
                    </a:lnTo>
                    <a:lnTo>
                      <a:pt x="25788" y="10071"/>
                    </a:lnTo>
                    <a:lnTo>
                      <a:pt x="23991" y="12086"/>
                    </a:lnTo>
                    <a:lnTo>
                      <a:pt x="22193" y="14244"/>
                    </a:lnTo>
                    <a:lnTo>
                      <a:pt x="20441" y="16546"/>
                    </a:lnTo>
                    <a:lnTo>
                      <a:pt x="18734" y="19136"/>
                    </a:lnTo>
                    <a:lnTo>
                      <a:pt x="17117" y="21870"/>
                    </a:lnTo>
                    <a:lnTo>
                      <a:pt x="15589" y="24748"/>
                    </a:lnTo>
                    <a:lnTo>
                      <a:pt x="14062" y="27769"/>
                    </a:lnTo>
                    <a:lnTo>
                      <a:pt x="12669" y="31223"/>
                    </a:lnTo>
                    <a:lnTo>
                      <a:pt x="11321" y="34676"/>
                    </a:lnTo>
                    <a:lnTo>
                      <a:pt x="9973" y="38273"/>
                    </a:lnTo>
                    <a:lnTo>
                      <a:pt x="8760" y="42014"/>
                    </a:lnTo>
                    <a:lnTo>
                      <a:pt x="7592" y="46187"/>
                    </a:lnTo>
                    <a:lnTo>
                      <a:pt x="6514" y="50503"/>
                    </a:lnTo>
                    <a:lnTo>
                      <a:pt x="5481" y="54964"/>
                    </a:lnTo>
                    <a:lnTo>
                      <a:pt x="4582" y="59712"/>
                    </a:lnTo>
                    <a:lnTo>
                      <a:pt x="3773" y="64604"/>
                    </a:lnTo>
                    <a:lnTo>
                      <a:pt x="2965" y="69784"/>
                    </a:lnTo>
                    <a:lnTo>
                      <a:pt x="2291" y="75251"/>
                    </a:lnTo>
                    <a:lnTo>
                      <a:pt x="1662" y="80863"/>
                    </a:lnTo>
                    <a:lnTo>
                      <a:pt x="1168" y="86762"/>
                    </a:lnTo>
                    <a:lnTo>
                      <a:pt x="763" y="92949"/>
                    </a:lnTo>
                    <a:lnTo>
                      <a:pt x="449" y="99280"/>
                    </a:lnTo>
                    <a:lnTo>
                      <a:pt x="224" y="105899"/>
                    </a:lnTo>
                    <a:lnTo>
                      <a:pt x="44" y="112805"/>
                    </a:lnTo>
                    <a:lnTo>
                      <a:pt x="0" y="119999"/>
                    </a:lnTo>
                    <a:lnTo>
                      <a:pt x="120000" y="119999"/>
                    </a:lnTo>
                    <a:lnTo>
                      <a:pt x="120000" y="119999"/>
                    </a:lnTo>
                    <a:lnTo>
                      <a:pt x="119955" y="112805"/>
                    </a:lnTo>
                    <a:lnTo>
                      <a:pt x="119775" y="105899"/>
                    </a:lnTo>
                    <a:lnTo>
                      <a:pt x="119550" y="99280"/>
                    </a:lnTo>
                    <a:lnTo>
                      <a:pt x="119191" y="92949"/>
                    </a:lnTo>
                    <a:lnTo>
                      <a:pt x="118742" y="86762"/>
                    </a:lnTo>
                    <a:lnTo>
                      <a:pt x="118247" y="80863"/>
                    </a:lnTo>
                    <a:lnTo>
                      <a:pt x="117708" y="75251"/>
                    </a:lnTo>
                    <a:lnTo>
                      <a:pt x="117034" y="69784"/>
                    </a:lnTo>
                    <a:lnTo>
                      <a:pt x="116226" y="64604"/>
                    </a:lnTo>
                    <a:lnTo>
                      <a:pt x="115372" y="59712"/>
                    </a:lnTo>
                    <a:lnTo>
                      <a:pt x="114473" y="54964"/>
                    </a:lnTo>
                    <a:lnTo>
                      <a:pt x="113485" y="50503"/>
                    </a:lnTo>
                    <a:lnTo>
                      <a:pt x="112317" y="46187"/>
                    </a:lnTo>
                    <a:lnTo>
                      <a:pt x="111194" y="42014"/>
                    </a:lnTo>
                    <a:lnTo>
                      <a:pt x="109981" y="38273"/>
                    </a:lnTo>
                    <a:lnTo>
                      <a:pt x="108678" y="34676"/>
                    </a:lnTo>
                    <a:lnTo>
                      <a:pt x="107330" y="31079"/>
                    </a:lnTo>
                    <a:lnTo>
                      <a:pt x="105892" y="27769"/>
                    </a:lnTo>
                    <a:lnTo>
                      <a:pt x="104410" y="24748"/>
                    </a:lnTo>
                    <a:lnTo>
                      <a:pt x="102792" y="21870"/>
                    </a:lnTo>
                    <a:lnTo>
                      <a:pt x="101220" y="19136"/>
                    </a:lnTo>
                    <a:lnTo>
                      <a:pt x="99558" y="16546"/>
                    </a:lnTo>
                    <a:lnTo>
                      <a:pt x="97806" y="14244"/>
                    </a:lnTo>
                    <a:lnTo>
                      <a:pt x="96008" y="12086"/>
                    </a:lnTo>
                    <a:lnTo>
                      <a:pt x="94122" y="10071"/>
                    </a:lnTo>
                    <a:lnTo>
                      <a:pt x="92280" y="8057"/>
                    </a:lnTo>
                    <a:lnTo>
                      <a:pt x="90303" y="6474"/>
                    </a:lnTo>
                    <a:lnTo>
                      <a:pt x="88326" y="4892"/>
                    </a:lnTo>
                    <a:lnTo>
                      <a:pt x="86304" y="3453"/>
                    </a:lnTo>
                    <a:lnTo>
                      <a:pt x="84238" y="2158"/>
                    </a:lnTo>
                    <a:lnTo>
                      <a:pt x="82081" y="1007"/>
                    </a:lnTo>
                    <a:lnTo>
                      <a:pt x="79880" y="0"/>
                    </a:lnTo>
                    <a:lnTo>
                      <a:pt x="79880" y="0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任意多边形: 形状 59"/>
              <p:cNvSpPr/>
              <p:nvPr/>
            </p:nvSpPr>
            <p:spPr>
              <a:xfrm>
                <a:off x="3225468" y="2067558"/>
                <a:ext cx="192790" cy="19279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59999"/>
                    </a:moveTo>
                    <a:lnTo>
                      <a:pt x="120000" y="59999"/>
                    </a:lnTo>
                    <a:lnTo>
                      <a:pt x="119902" y="63029"/>
                    </a:lnTo>
                    <a:lnTo>
                      <a:pt x="119609" y="66156"/>
                    </a:lnTo>
                    <a:lnTo>
                      <a:pt x="119218" y="69185"/>
                    </a:lnTo>
                    <a:lnTo>
                      <a:pt x="118730" y="72117"/>
                    </a:lnTo>
                    <a:lnTo>
                      <a:pt x="118047" y="75048"/>
                    </a:lnTo>
                    <a:lnTo>
                      <a:pt x="117266" y="77882"/>
                    </a:lnTo>
                    <a:lnTo>
                      <a:pt x="116289" y="80716"/>
                    </a:lnTo>
                    <a:lnTo>
                      <a:pt x="115215" y="83355"/>
                    </a:lnTo>
                    <a:lnTo>
                      <a:pt x="113946" y="85993"/>
                    </a:lnTo>
                    <a:lnTo>
                      <a:pt x="112676" y="88631"/>
                    </a:lnTo>
                    <a:lnTo>
                      <a:pt x="111310" y="91074"/>
                    </a:lnTo>
                    <a:lnTo>
                      <a:pt x="109650" y="93615"/>
                    </a:lnTo>
                    <a:lnTo>
                      <a:pt x="107990" y="95863"/>
                    </a:lnTo>
                    <a:lnTo>
                      <a:pt x="106232" y="98208"/>
                    </a:lnTo>
                    <a:lnTo>
                      <a:pt x="104279" y="100358"/>
                    </a:lnTo>
                    <a:lnTo>
                      <a:pt x="102327" y="102410"/>
                    </a:lnTo>
                    <a:lnTo>
                      <a:pt x="100276" y="104462"/>
                    </a:lnTo>
                    <a:lnTo>
                      <a:pt x="98030" y="106319"/>
                    </a:lnTo>
                    <a:lnTo>
                      <a:pt x="95882" y="108175"/>
                    </a:lnTo>
                    <a:lnTo>
                      <a:pt x="93539" y="109739"/>
                    </a:lnTo>
                    <a:lnTo>
                      <a:pt x="91098" y="111302"/>
                    </a:lnTo>
                    <a:lnTo>
                      <a:pt x="88462" y="112768"/>
                    </a:lnTo>
                    <a:lnTo>
                      <a:pt x="85923" y="114136"/>
                    </a:lnTo>
                    <a:lnTo>
                      <a:pt x="83287" y="115211"/>
                    </a:lnTo>
                    <a:lnTo>
                      <a:pt x="80553" y="116384"/>
                    </a:lnTo>
                    <a:lnTo>
                      <a:pt x="77721" y="117361"/>
                    </a:lnTo>
                    <a:lnTo>
                      <a:pt x="74890" y="118045"/>
                    </a:lnTo>
                    <a:lnTo>
                      <a:pt x="72058" y="118827"/>
                    </a:lnTo>
                    <a:lnTo>
                      <a:pt x="69031" y="119315"/>
                    </a:lnTo>
                    <a:lnTo>
                      <a:pt x="66102" y="119706"/>
                    </a:lnTo>
                    <a:lnTo>
                      <a:pt x="63075" y="119902"/>
                    </a:lnTo>
                    <a:lnTo>
                      <a:pt x="59951" y="119999"/>
                    </a:lnTo>
                    <a:lnTo>
                      <a:pt x="59951" y="119999"/>
                    </a:lnTo>
                    <a:lnTo>
                      <a:pt x="56924" y="119902"/>
                    </a:lnTo>
                    <a:lnTo>
                      <a:pt x="53897" y="119706"/>
                    </a:lnTo>
                    <a:lnTo>
                      <a:pt x="50772" y="119315"/>
                    </a:lnTo>
                    <a:lnTo>
                      <a:pt x="47843" y="118827"/>
                    </a:lnTo>
                    <a:lnTo>
                      <a:pt x="44914" y="118045"/>
                    </a:lnTo>
                    <a:lnTo>
                      <a:pt x="42082" y="117361"/>
                    </a:lnTo>
                    <a:lnTo>
                      <a:pt x="39251" y="116384"/>
                    </a:lnTo>
                    <a:lnTo>
                      <a:pt x="36615" y="115211"/>
                    </a:lnTo>
                    <a:lnTo>
                      <a:pt x="33978" y="114136"/>
                    </a:lnTo>
                    <a:lnTo>
                      <a:pt x="31342" y="112768"/>
                    </a:lnTo>
                    <a:lnTo>
                      <a:pt x="28901" y="111302"/>
                    </a:lnTo>
                    <a:lnTo>
                      <a:pt x="26460" y="109739"/>
                    </a:lnTo>
                    <a:lnTo>
                      <a:pt x="24117" y="108175"/>
                    </a:lnTo>
                    <a:lnTo>
                      <a:pt x="21773" y="106319"/>
                    </a:lnTo>
                    <a:lnTo>
                      <a:pt x="19723" y="104462"/>
                    </a:lnTo>
                    <a:lnTo>
                      <a:pt x="17575" y="102410"/>
                    </a:lnTo>
                    <a:lnTo>
                      <a:pt x="15524" y="100358"/>
                    </a:lnTo>
                    <a:lnTo>
                      <a:pt x="13669" y="98208"/>
                    </a:lnTo>
                    <a:lnTo>
                      <a:pt x="11814" y="95863"/>
                    </a:lnTo>
                    <a:lnTo>
                      <a:pt x="10252" y="93615"/>
                    </a:lnTo>
                    <a:lnTo>
                      <a:pt x="8689" y="91074"/>
                    </a:lnTo>
                    <a:lnTo>
                      <a:pt x="7225" y="88631"/>
                    </a:lnTo>
                    <a:lnTo>
                      <a:pt x="5858" y="85993"/>
                    </a:lnTo>
                    <a:lnTo>
                      <a:pt x="4784" y="83355"/>
                    </a:lnTo>
                    <a:lnTo>
                      <a:pt x="3612" y="80716"/>
                    </a:lnTo>
                    <a:lnTo>
                      <a:pt x="2636" y="77882"/>
                    </a:lnTo>
                    <a:lnTo>
                      <a:pt x="1952" y="75048"/>
                    </a:lnTo>
                    <a:lnTo>
                      <a:pt x="1171" y="72117"/>
                    </a:lnTo>
                    <a:lnTo>
                      <a:pt x="683" y="69185"/>
                    </a:lnTo>
                    <a:lnTo>
                      <a:pt x="292" y="66156"/>
                    </a:lnTo>
                    <a:lnTo>
                      <a:pt x="97" y="63029"/>
                    </a:lnTo>
                    <a:lnTo>
                      <a:pt x="0" y="59999"/>
                    </a:lnTo>
                    <a:lnTo>
                      <a:pt x="0" y="59999"/>
                    </a:lnTo>
                    <a:lnTo>
                      <a:pt x="97" y="56970"/>
                    </a:lnTo>
                    <a:lnTo>
                      <a:pt x="292" y="53843"/>
                    </a:lnTo>
                    <a:lnTo>
                      <a:pt x="683" y="50912"/>
                    </a:lnTo>
                    <a:lnTo>
                      <a:pt x="1171" y="47882"/>
                    </a:lnTo>
                    <a:lnTo>
                      <a:pt x="1952" y="45048"/>
                    </a:lnTo>
                    <a:lnTo>
                      <a:pt x="2636" y="42117"/>
                    </a:lnTo>
                    <a:lnTo>
                      <a:pt x="3612" y="39381"/>
                    </a:lnTo>
                    <a:lnTo>
                      <a:pt x="4784" y="36644"/>
                    </a:lnTo>
                    <a:lnTo>
                      <a:pt x="5858" y="34006"/>
                    </a:lnTo>
                    <a:lnTo>
                      <a:pt x="7225" y="31465"/>
                    </a:lnTo>
                    <a:lnTo>
                      <a:pt x="8689" y="28925"/>
                    </a:lnTo>
                    <a:lnTo>
                      <a:pt x="10252" y="26384"/>
                    </a:lnTo>
                    <a:lnTo>
                      <a:pt x="11814" y="24136"/>
                    </a:lnTo>
                    <a:lnTo>
                      <a:pt x="13669" y="21889"/>
                    </a:lnTo>
                    <a:lnTo>
                      <a:pt x="15524" y="19739"/>
                    </a:lnTo>
                    <a:lnTo>
                      <a:pt x="17575" y="17589"/>
                    </a:lnTo>
                    <a:lnTo>
                      <a:pt x="19723" y="15635"/>
                    </a:lnTo>
                    <a:lnTo>
                      <a:pt x="21773" y="13680"/>
                    </a:lnTo>
                    <a:lnTo>
                      <a:pt x="24117" y="12019"/>
                    </a:lnTo>
                    <a:lnTo>
                      <a:pt x="26460" y="10260"/>
                    </a:lnTo>
                    <a:lnTo>
                      <a:pt x="28901" y="8697"/>
                    </a:lnTo>
                    <a:lnTo>
                      <a:pt x="31342" y="7231"/>
                    </a:lnTo>
                    <a:lnTo>
                      <a:pt x="33978" y="5960"/>
                    </a:lnTo>
                    <a:lnTo>
                      <a:pt x="36615" y="4788"/>
                    </a:lnTo>
                    <a:lnTo>
                      <a:pt x="39251" y="3615"/>
                    </a:lnTo>
                    <a:lnTo>
                      <a:pt x="42082" y="2638"/>
                    </a:lnTo>
                    <a:lnTo>
                      <a:pt x="44914" y="1954"/>
                    </a:lnTo>
                    <a:lnTo>
                      <a:pt x="47843" y="1172"/>
                    </a:lnTo>
                    <a:lnTo>
                      <a:pt x="50772" y="684"/>
                    </a:lnTo>
                    <a:lnTo>
                      <a:pt x="53897" y="293"/>
                    </a:lnTo>
                    <a:lnTo>
                      <a:pt x="56924" y="97"/>
                    </a:lnTo>
                    <a:lnTo>
                      <a:pt x="59951" y="0"/>
                    </a:lnTo>
                    <a:lnTo>
                      <a:pt x="59951" y="0"/>
                    </a:lnTo>
                    <a:lnTo>
                      <a:pt x="63075" y="97"/>
                    </a:lnTo>
                    <a:lnTo>
                      <a:pt x="66102" y="293"/>
                    </a:lnTo>
                    <a:lnTo>
                      <a:pt x="69031" y="684"/>
                    </a:lnTo>
                    <a:lnTo>
                      <a:pt x="72058" y="1172"/>
                    </a:lnTo>
                    <a:lnTo>
                      <a:pt x="74890" y="1954"/>
                    </a:lnTo>
                    <a:lnTo>
                      <a:pt x="77721" y="2638"/>
                    </a:lnTo>
                    <a:lnTo>
                      <a:pt x="80553" y="3615"/>
                    </a:lnTo>
                    <a:lnTo>
                      <a:pt x="83287" y="4788"/>
                    </a:lnTo>
                    <a:lnTo>
                      <a:pt x="85923" y="5960"/>
                    </a:lnTo>
                    <a:lnTo>
                      <a:pt x="88462" y="7231"/>
                    </a:lnTo>
                    <a:lnTo>
                      <a:pt x="91098" y="8697"/>
                    </a:lnTo>
                    <a:lnTo>
                      <a:pt x="93539" y="10260"/>
                    </a:lnTo>
                    <a:lnTo>
                      <a:pt x="95882" y="12019"/>
                    </a:lnTo>
                    <a:lnTo>
                      <a:pt x="98030" y="13680"/>
                    </a:lnTo>
                    <a:lnTo>
                      <a:pt x="100276" y="15635"/>
                    </a:lnTo>
                    <a:lnTo>
                      <a:pt x="102327" y="17589"/>
                    </a:lnTo>
                    <a:lnTo>
                      <a:pt x="104279" y="19739"/>
                    </a:lnTo>
                    <a:lnTo>
                      <a:pt x="106232" y="21889"/>
                    </a:lnTo>
                    <a:lnTo>
                      <a:pt x="107990" y="24136"/>
                    </a:lnTo>
                    <a:lnTo>
                      <a:pt x="109650" y="26384"/>
                    </a:lnTo>
                    <a:lnTo>
                      <a:pt x="111310" y="28925"/>
                    </a:lnTo>
                    <a:lnTo>
                      <a:pt x="112676" y="31465"/>
                    </a:lnTo>
                    <a:lnTo>
                      <a:pt x="113946" y="34006"/>
                    </a:lnTo>
                    <a:lnTo>
                      <a:pt x="115215" y="36644"/>
                    </a:lnTo>
                    <a:lnTo>
                      <a:pt x="116289" y="39381"/>
                    </a:lnTo>
                    <a:lnTo>
                      <a:pt x="117266" y="42117"/>
                    </a:lnTo>
                    <a:lnTo>
                      <a:pt x="118047" y="45048"/>
                    </a:lnTo>
                    <a:lnTo>
                      <a:pt x="118730" y="47882"/>
                    </a:lnTo>
                    <a:lnTo>
                      <a:pt x="119218" y="50912"/>
                    </a:lnTo>
                    <a:lnTo>
                      <a:pt x="119609" y="53843"/>
                    </a:lnTo>
                    <a:lnTo>
                      <a:pt x="119902" y="56970"/>
                    </a:lnTo>
                    <a:lnTo>
                      <a:pt x="120000" y="59999"/>
                    </a:lnTo>
                    <a:lnTo>
                      <a:pt x="120000" y="59999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2586052" y="4814008"/>
              <a:ext cx="557609" cy="454933"/>
              <a:chOff x="3112799" y="2067558"/>
              <a:chExt cx="418132" cy="341140"/>
            </a:xfrm>
          </p:grpSpPr>
          <p:sp>
            <p:nvSpPr>
              <p:cNvPr id="57" name="任意多边形: 形状 56"/>
              <p:cNvSpPr/>
              <p:nvPr/>
            </p:nvSpPr>
            <p:spPr>
              <a:xfrm>
                <a:off x="3112799" y="2278502"/>
                <a:ext cx="418132" cy="1301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9880" y="0"/>
                    </a:moveTo>
                    <a:lnTo>
                      <a:pt x="66447" y="84172"/>
                    </a:lnTo>
                    <a:lnTo>
                      <a:pt x="64335" y="29352"/>
                    </a:lnTo>
                    <a:lnTo>
                      <a:pt x="67660" y="20719"/>
                    </a:lnTo>
                    <a:lnTo>
                      <a:pt x="52250" y="20719"/>
                    </a:lnTo>
                    <a:lnTo>
                      <a:pt x="55574" y="29352"/>
                    </a:lnTo>
                    <a:lnTo>
                      <a:pt x="53508" y="84172"/>
                    </a:lnTo>
                    <a:lnTo>
                      <a:pt x="40119" y="0"/>
                    </a:lnTo>
                    <a:lnTo>
                      <a:pt x="40119" y="0"/>
                    </a:lnTo>
                    <a:lnTo>
                      <a:pt x="37918" y="1007"/>
                    </a:lnTo>
                    <a:lnTo>
                      <a:pt x="35761" y="2158"/>
                    </a:lnTo>
                    <a:lnTo>
                      <a:pt x="33695" y="3453"/>
                    </a:lnTo>
                    <a:lnTo>
                      <a:pt x="31628" y="4892"/>
                    </a:lnTo>
                    <a:lnTo>
                      <a:pt x="29651" y="6474"/>
                    </a:lnTo>
                    <a:lnTo>
                      <a:pt x="27719" y="8057"/>
                    </a:lnTo>
                    <a:lnTo>
                      <a:pt x="25788" y="10071"/>
                    </a:lnTo>
                    <a:lnTo>
                      <a:pt x="23991" y="12086"/>
                    </a:lnTo>
                    <a:lnTo>
                      <a:pt x="22193" y="14244"/>
                    </a:lnTo>
                    <a:lnTo>
                      <a:pt x="20441" y="16546"/>
                    </a:lnTo>
                    <a:lnTo>
                      <a:pt x="18734" y="19136"/>
                    </a:lnTo>
                    <a:lnTo>
                      <a:pt x="17117" y="21870"/>
                    </a:lnTo>
                    <a:lnTo>
                      <a:pt x="15589" y="24748"/>
                    </a:lnTo>
                    <a:lnTo>
                      <a:pt x="14062" y="27769"/>
                    </a:lnTo>
                    <a:lnTo>
                      <a:pt x="12669" y="31223"/>
                    </a:lnTo>
                    <a:lnTo>
                      <a:pt x="11321" y="34676"/>
                    </a:lnTo>
                    <a:lnTo>
                      <a:pt x="9973" y="38273"/>
                    </a:lnTo>
                    <a:lnTo>
                      <a:pt x="8760" y="42014"/>
                    </a:lnTo>
                    <a:lnTo>
                      <a:pt x="7592" y="46187"/>
                    </a:lnTo>
                    <a:lnTo>
                      <a:pt x="6514" y="50503"/>
                    </a:lnTo>
                    <a:lnTo>
                      <a:pt x="5481" y="54964"/>
                    </a:lnTo>
                    <a:lnTo>
                      <a:pt x="4582" y="59712"/>
                    </a:lnTo>
                    <a:lnTo>
                      <a:pt x="3773" y="64604"/>
                    </a:lnTo>
                    <a:lnTo>
                      <a:pt x="2965" y="69784"/>
                    </a:lnTo>
                    <a:lnTo>
                      <a:pt x="2291" y="75251"/>
                    </a:lnTo>
                    <a:lnTo>
                      <a:pt x="1662" y="80863"/>
                    </a:lnTo>
                    <a:lnTo>
                      <a:pt x="1168" y="86762"/>
                    </a:lnTo>
                    <a:lnTo>
                      <a:pt x="763" y="92949"/>
                    </a:lnTo>
                    <a:lnTo>
                      <a:pt x="449" y="99280"/>
                    </a:lnTo>
                    <a:lnTo>
                      <a:pt x="224" y="105899"/>
                    </a:lnTo>
                    <a:lnTo>
                      <a:pt x="44" y="112805"/>
                    </a:lnTo>
                    <a:lnTo>
                      <a:pt x="0" y="119999"/>
                    </a:lnTo>
                    <a:lnTo>
                      <a:pt x="120000" y="119999"/>
                    </a:lnTo>
                    <a:lnTo>
                      <a:pt x="120000" y="119999"/>
                    </a:lnTo>
                    <a:lnTo>
                      <a:pt x="119955" y="112805"/>
                    </a:lnTo>
                    <a:lnTo>
                      <a:pt x="119775" y="105899"/>
                    </a:lnTo>
                    <a:lnTo>
                      <a:pt x="119550" y="99280"/>
                    </a:lnTo>
                    <a:lnTo>
                      <a:pt x="119191" y="92949"/>
                    </a:lnTo>
                    <a:lnTo>
                      <a:pt x="118742" y="86762"/>
                    </a:lnTo>
                    <a:lnTo>
                      <a:pt x="118247" y="80863"/>
                    </a:lnTo>
                    <a:lnTo>
                      <a:pt x="117708" y="75251"/>
                    </a:lnTo>
                    <a:lnTo>
                      <a:pt x="117034" y="69784"/>
                    </a:lnTo>
                    <a:lnTo>
                      <a:pt x="116226" y="64604"/>
                    </a:lnTo>
                    <a:lnTo>
                      <a:pt x="115372" y="59712"/>
                    </a:lnTo>
                    <a:lnTo>
                      <a:pt x="114473" y="54964"/>
                    </a:lnTo>
                    <a:lnTo>
                      <a:pt x="113485" y="50503"/>
                    </a:lnTo>
                    <a:lnTo>
                      <a:pt x="112317" y="46187"/>
                    </a:lnTo>
                    <a:lnTo>
                      <a:pt x="111194" y="42014"/>
                    </a:lnTo>
                    <a:lnTo>
                      <a:pt x="109981" y="38273"/>
                    </a:lnTo>
                    <a:lnTo>
                      <a:pt x="108678" y="34676"/>
                    </a:lnTo>
                    <a:lnTo>
                      <a:pt x="107330" y="31079"/>
                    </a:lnTo>
                    <a:lnTo>
                      <a:pt x="105892" y="27769"/>
                    </a:lnTo>
                    <a:lnTo>
                      <a:pt x="104410" y="24748"/>
                    </a:lnTo>
                    <a:lnTo>
                      <a:pt x="102792" y="21870"/>
                    </a:lnTo>
                    <a:lnTo>
                      <a:pt x="101220" y="19136"/>
                    </a:lnTo>
                    <a:lnTo>
                      <a:pt x="99558" y="16546"/>
                    </a:lnTo>
                    <a:lnTo>
                      <a:pt x="97806" y="14244"/>
                    </a:lnTo>
                    <a:lnTo>
                      <a:pt x="96008" y="12086"/>
                    </a:lnTo>
                    <a:lnTo>
                      <a:pt x="94122" y="10071"/>
                    </a:lnTo>
                    <a:lnTo>
                      <a:pt x="92280" y="8057"/>
                    </a:lnTo>
                    <a:lnTo>
                      <a:pt x="90303" y="6474"/>
                    </a:lnTo>
                    <a:lnTo>
                      <a:pt x="88326" y="4892"/>
                    </a:lnTo>
                    <a:lnTo>
                      <a:pt x="86304" y="3453"/>
                    </a:lnTo>
                    <a:lnTo>
                      <a:pt x="84238" y="2158"/>
                    </a:lnTo>
                    <a:lnTo>
                      <a:pt x="82081" y="1007"/>
                    </a:lnTo>
                    <a:lnTo>
                      <a:pt x="79880" y="0"/>
                    </a:lnTo>
                    <a:lnTo>
                      <a:pt x="79880" y="0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8" name="任意多边形: 形状 57"/>
              <p:cNvSpPr/>
              <p:nvPr/>
            </p:nvSpPr>
            <p:spPr>
              <a:xfrm>
                <a:off x="3225468" y="2067558"/>
                <a:ext cx="192790" cy="19279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59999"/>
                    </a:moveTo>
                    <a:lnTo>
                      <a:pt x="120000" y="59999"/>
                    </a:lnTo>
                    <a:lnTo>
                      <a:pt x="119902" y="63029"/>
                    </a:lnTo>
                    <a:lnTo>
                      <a:pt x="119609" y="66156"/>
                    </a:lnTo>
                    <a:lnTo>
                      <a:pt x="119218" y="69185"/>
                    </a:lnTo>
                    <a:lnTo>
                      <a:pt x="118730" y="72117"/>
                    </a:lnTo>
                    <a:lnTo>
                      <a:pt x="118047" y="75048"/>
                    </a:lnTo>
                    <a:lnTo>
                      <a:pt x="117266" y="77882"/>
                    </a:lnTo>
                    <a:lnTo>
                      <a:pt x="116289" y="80716"/>
                    </a:lnTo>
                    <a:lnTo>
                      <a:pt x="115215" y="83355"/>
                    </a:lnTo>
                    <a:lnTo>
                      <a:pt x="113946" y="85993"/>
                    </a:lnTo>
                    <a:lnTo>
                      <a:pt x="112676" y="88631"/>
                    </a:lnTo>
                    <a:lnTo>
                      <a:pt x="111310" y="91074"/>
                    </a:lnTo>
                    <a:lnTo>
                      <a:pt x="109650" y="93615"/>
                    </a:lnTo>
                    <a:lnTo>
                      <a:pt x="107990" y="95863"/>
                    </a:lnTo>
                    <a:lnTo>
                      <a:pt x="106232" y="98208"/>
                    </a:lnTo>
                    <a:lnTo>
                      <a:pt x="104279" y="100358"/>
                    </a:lnTo>
                    <a:lnTo>
                      <a:pt x="102327" y="102410"/>
                    </a:lnTo>
                    <a:lnTo>
                      <a:pt x="100276" y="104462"/>
                    </a:lnTo>
                    <a:lnTo>
                      <a:pt x="98030" y="106319"/>
                    </a:lnTo>
                    <a:lnTo>
                      <a:pt x="95882" y="108175"/>
                    </a:lnTo>
                    <a:lnTo>
                      <a:pt x="93539" y="109739"/>
                    </a:lnTo>
                    <a:lnTo>
                      <a:pt x="91098" y="111302"/>
                    </a:lnTo>
                    <a:lnTo>
                      <a:pt x="88462" y="112768"/>
                    </a:lnTo>
                    <a:lnTo>
                      <a:pt x="85923" y="114136"/>
                    </a:lnTo>
                    <a:lnTo>
                      <a:pt x="83287" y="115211"/>
                    </a:lnTo>
                    <a:lnTo>
                      <a:pt x="80553" y="116384"/>
                    </a:lnTo>
                    <a:lnTo>
                      <a:pt x="77721" y="117361"/>
                    </a:lnTo>
                    <a:lnTo>
                      <a:pt x="74890" y="118045"/>
                    </a:lnTo>
                    <a:lnTo>
                      <a:pt x="72058" y="118827"/>
                    </a:lnTo>
                    <a:lnTo>
                      <a:pt x="69031" y="119315"/>
                    </a:lnTo>
                    <a:lnTo>
                      <a:pt x="66102" y="119706"/>
                    </a:lnTo>
                    <a:lnTo>
                      <a:pt x="63075" y="119902"/>
                    </a:lnTo>
                    <a:lnTo>
                      <a:pt x="59951" y="119999"/>
                    </a:lnTo>
                    <a:lnTo>
                      <a:pt x="59951" y="119999"/>
                    </a:lnTo>
                    <a:lnTo>
                      <a:pt x="56924" y="119902"/>
                    </a:lnTo>
                    <a:lnTo>
                      <a:pt x="53897" y="119706"/>
                    </a:lnTo>
                    <a:lnTo>
                      <a:pt x="50772" y="119315"/>
                    </a:lnTo>
                    <a:lnTo>
                      <a:pt x="47843" y="118827"/>
                    </a:lnTo>
                    <a:lnTo>
                      <a:pt x="44914" y="118045"/>
                    </a:lnTo>
                    <a:lnTo>
                      <a:pt x="42082" y="117361"/>
                    </a:lnTo>
                    <a:lnTo>
                      <a:pt x="39251" y="116384"/>
                    </a:lnTo>
                    <a:lnTo>
                      <a:pt x="36615" y="115211"/>
                    </a:lnTo>
                    <a:lnTo>
                      <a:pt x="33978" y="114136"/>
                    </a:lnTo>
                    <a:lnTo>
                      <a:pt x="31342" y="112768"/>
                    </a:lnTo>
                    <a:lnTo>
                      <a:pt x="28901" y="111302"/>
                    </a:lnTo>
                    <a:lnTo>
                      <a:pt x="26460" y="109739"/>
                    </a:lnTo>
                    <a:lnTo>
                      <a:pt x="24117" y="108175"/>
                    </a:lnTo>
                    <a:lnTo>
                      <a:pt x="21773" y="106319"/>
                    </a:lnTo>
                    <a:lnTo>
                      <a:pt x="19723" y="104462"/>
                    </a:lnTo>
                    <a:lnTo>
                      <a:pt x="17575" y="102410"/>
                    </a:lnTo>
                    <a:lnTo>
                      <a:pt x="15524" y="100358"/>
                    </a:lnTo>
                    <a:lnTo>
                      <a:pt x="13669" y="98208"/>
                    </a:lnTo>
                    <a:lnTo>
                      <a:pt x="11814" y="95863"/>
                    </a:lnTo>
                    <a:lnTo>
                      <a:pt x="10252" y="93615"/>
                    </a:lnTo>
                    <a:lnTo>
                      <a:pt x="8689" y="91074"/>
                    </a:lnTo>
                    <a:lnTo>
                      <a:pt x="7225" y="88631"/>
                    </a:lnTo>
                    <a:lnTo>
                      <a:pt x="5858" y="85993"/>
                    </a:lnTo>
                    <a:lnTo>
                      <a:pt x="4784" y="83355"/>
                    </a:lnTo>
                    <a:lnTo>
                      <a:pt x="3612" y="80716"/>
                    </a:lnTo>
                    <a:lnTo>
                      <a:pt x="2636" y="77882"/>
                    </a:lnTo>
                    <a:lnTo>
                      <a:pt x="1952" y="75048"/>
                    </a:lnTo>
                    <a:lnTo>
                      <a:pt x="1171" y="72117"/>
                    </a:lnTo>
                    <a:lnTo>
                      <a:pt x="683" y="69185"/>
                    </a:lnTo>
                    <a:lnTo>
                      <a:pt x="292" y="66156"/>
                    </a:lnTo>
                    <a:lnTo>
                      <a:pt x="97" y="63029"/>
                    </a:lnTo>
                    <a:lnTo>
                      <a:pt x="0" y="59999"/>
                    </a:lnTo>
                    <a:lnTo>
                      <a:pt x="0" y="59999"/>
                    </a:lnTo>
                    <a:lnTo>
                      <a:pt x="97" y="56970"/>
                    </a:lnTo>
                    <a:lnTo>
                      <a:pt x="292" y="53843"/>
                    </a:lnTo>
                    <a:lnTo>
                      <a:pt x="683" y="50912"/>
                    </a:lnTo>
                    <a:lnTo>
                      <a:pt x="1171" y="47882"/>
                    </a:lnTo>
                    <a:lnTo>
                      <a:pt x="1952" y="45048"/>
                    </a:lnTo>
                    <a:lnTo>
                      <a:pt x="2636" y="42117"/>
                    </a:lnTo>
                    <a:lnTo>
                      <a:pt x="3612" y="39381"/>
                    </a:lnTo>
                    <a:lnTo>
                      <a:pt x="4784" y="36644"/>
                    </a:lnTo>
                    <a:lnTo>
                      <a:pt x="5858" y="34006"/>
                    </a:lnTo>
                    <a:lnTo>
                      <a:pt x="7225" y="31465"/>
                    </a:lnTo>
                    <a:lnTo>
                      <a:pt x="8689" y="28925"/>
                    </a:lnTo>
                    <a:lnTo>
                      <a:pt x="10252" y="26384"/>
                    </a:lnTo>
                    <a:lnTo>
                      <a:pt x="11814" y="24136"/>
                    </a:lnTo>
                    <a:lnTo>
                      <a:pt x="13669" y="21889"/>
                    </a:lnTo>
                    <a:lnTo>
                      <a:pt x="15524" y="19739"/>
                    </a:lnTo>
                    <a:lnTo>
                      <a:pt x="17575" y="17589"/>
                    </a:lnTo>
                    <a:lnTo>
                      <a:pt x="19723" y="15635"/>
                    </a:lnTo>
                    <a:lnTo>
                      <a:pt x="21773" y="13680"/>
                    </a:lnTo>
                    <a:lnTo>
                      <a:pt x="24117" y="12019"/>
                    </a:lnTo>
                    <a:lnTo>
                      <a:pt x="26460" y="10260"/>
                    </a:lnTo>
                    <a:lnTo>
                      <a:pt x="28901" y="8697"/>
                    </a:lnTo>
                    <a:lnTo>
                      <a:pt x="31342" y="7231"/>
                    </a:lnTo>
                    <a:lnTo>
                      <a:pt x="33978" y="5960"/>
                    </a:lnTo>
                    <a:lnTo>
                      <a:pt x="36615" y="4788"/>
                    </a:lnTo>
                    <a:lnTo>
                      <a:pt x="39251" y="3615"/>
                    </a:lnTo>
                    <a:lnTo>
                      <a:pt x="42082" y="2638"/>
                    </a:lnTo>
                    <a:lnTo>
                      <a:pt x="44914" y="1954"/>
                    </a:lnTo>
                    <a:lnTo>
                      <a:pt x="47843" y="1172"/>
                    </a:lnTo>
                    <a:lnTo>
                      <a:pt x="50772" y="684"/>
                    </a:lnTo>
                    <a:lnTo>
                      <a:pt x="53897" y="293"/>
                    </a:lnTo>
                    <a:lnTo>
                      <a:pt x="56924" y="97"/>
                    </a:lnTo>
                    <a:lnTo>
                      <a:pt x="59951" y="0"/>
                    </a:lnTo>
                    <a:lnTo>
                      <a:pt x="59951" y="0"/>
                    </a:lnTo>
                    <a:lnTo>
                      <a:pt x="63075" y="97"/>
                    </a:lnTo>
                    <a:lnTo>
                      <a:pt x="66102" y="293"/>
                    </a:lnTo>
                    <a:lnTo>
                      <a:pt x="69031" y="684"/>
                    </a:lnTo>
                    <a:lnTo>
                      <a:pt x="72058" y="1172"/>
                    </a:lnTo>
                    <a:lnTo>
                      <a:pt x="74890" y="1954"/>
                    </a:lnTo>
                    <a:lnTo>
                      <a:pt x="77721" y="2638"/>
                    </a:lnTo>
                    <a:lnTo>
                      <a:pt x="80553" y="3615"/>
                    </a:lnTo>
                    <a:lnTo>
                      <a:pt x="83287" y="4788"/>
                    </a:lnTo>
                    <a:lnTo>
                      <a:pt x="85923" y="5960"/>
                    </a:lnTo>
                    <a:lnTo>
                      <a:pt x="88462" y="7231"/>
                    </a:lnTo>
                    <a:lnTo>
                      <a:pt x="91098" y="8697"/>
                    </a:lnTo>
                    <a:lnTo>
                      <a:pt x="93539" y="10260"/>
                    </a:lnTo>
                    <a:lnTo>
                      <a:pt x="95882" y="12019"/>
                    </a:lnTo>
                    <a:lnTo>
                      <a:pt x="98030" y="13680"/>
                    </a:lnTo>
                    <a:lnTo>
                      <a:pt x="100276" y="15635"/>
                    </a:lnTo>
                    <a:lnTo>
                      <a:pt x="102327" y="17589"/>
                    </a:lnTo>
                    <a:lnTo>
                      <a:pt x="104279" y="19739"/>
                    </a:lnTo>
                    <a:lnTo>
                      <a:pt x="106232" y="21889"/>
                    </a:lnTo>
                    <a:lnTo>
                      <a:pt x="107990" y="24136"/>
                    </a:lnTo>
                    <a:lnTo>
                      <a:pt x="109650" y="26384"/>
                    </a:lnTo>
                    <a:lnTo>
                      <a:pt x="111310" y="28925"/>
                    </a:lnTo>
                    <a:lnTo>
                      <a:pt x="112676" y="31465"/>
                    </a:lnTo>
                    <a:lnTo>
                      <a:pt x="113946" y="34006"/>
                    </a:lnTo>
                    <a:lnTo>
                      <a:pt x="115215" y="36644"/>
                    </a:lnTo>
                    <a:lnTo>
                      <a:pt x="116289" y="39381"/>
                    </a:lnTo>
                    <a:lnTo>
                      <a:pt x="117266" y="42117"/>
                    </a:lnTo>
                    <a:lnTo>
                      <a:pt x="118047" y="45048"/>
                    </a:lnTo>
                    <a:lnTo>
                      <a:pt x="118730" y="47882"/>
                    </a:lnTo>
                    <a:lnTo>
                      <a:pt x="119218" y="50912"/>
                    </a:lnTo>
                    <a:lnTo>
                      <a:pt x="119609" y="53843"/>
                    </a:lnTo>
                    <a:lnTo>
                      <a:pt x="119902" y="56970"/>
                    </a:lnTo>
                    <a:lnTo>
                      <a:pt x="120000" y="59999"/>
                    </a:lnTo>
                    <a:lnTo>
                      <a:pt x="120000" y="59999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31" name="矩形: 圆角 30"/>
            <p:cNvSpPr/>
            <p:nvPr/>
          </p:nvSpPr>
          <p:spPr>
            <a:xfrm>
              <a:off x="4773837" y="5268951"/>
              <a:ext cx="2613676" cy="392297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txBody>
            <a:bodyPr wrap="none" lIns="91425" tIns="45700" rIns="91425" bIns="45700" anchor="ctr" anchorCtr="0">
              <a:normAutofit fontScale="70000" lnSpcReduction="20000"/>
            </a:bodyPr>
            <a:lstStyle/>
            <a:p>
              <a:pPr marL="0" marR="0" lvl="0" indent="0" algn="ctr" rtl="0">
                <a:buNone/>
              </a:pPr>
              <a:r>
                <a:rPr lang="zh-CN" altLang="en-US" sz="1350">
                  <a:solidFill>
                    <a:schemeClr val="l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5700553" y="4648693"/>
              <a:ext cx="760243" cy="620257"/>
              <a:chOff x="3112799" y="2067558"/>
              <a:chExt cx="418132" cy="341140"/>
            </a:xfrm>
          </p:grpSpPr>
          <p:sp>
            <p:nvSpPr>
              <p:cNvPr id="55" name="任意多边形: 形状 54"/>
              <p:cNvSpPr/>
              <p:nvPr/>
            </p:nvSpPr>
            <p:spPr>
              <a:xfrm>
                <a:off x="3112799" y="2278502"/>
                <a:ext cx="418132" cy="1301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9880" y="0"/>
                    </a:moveTo>
                    <a:lnTo>
                      <a:pt x="66447" y="84172"/>
                    </a:lnTo>
                    <a:lnTo>
                      <a:pt x="64335" y="29352"/>
                    </a:lnTo>
                    <a:lnTo>
                      <a:pt x="67660" y="20719"/>
                    </a:lnTo>
                    <a:lnTo>
                      <a:pt x="52250" y="20719"/>
                    </a:lnTo>
                    <a:lnTo>
                      <a:pt x="55574" y="29352"/>
                    </a:lnTo>
                    <a:lnTo>
                      <a:pt x="53508" y="84172"/>
                    </a:lnTo>
                    <a:lnTo>
                      <a:pt x="40119" y="0"/>
                    </a:lnTo>
                    <a:lnTo>
                      <a:pt x="40119" y="0"/>
                    </a:lnTo>
                    <a:lnTo>
                      <a:pt x="37918" y="1007"/>
                    </a:lnTo>
                    <a:lnTo>
                      <a:pt x="35761" y="2158"/>
                    </a:lnTo>
                    <a:lnTo>
                      <a:pt x="33695" y="3453"/>
                    </a:lnTo>
                    <a:lnTo>
                      <a:pt x="31628" y="4892"/>
                    </a:lnTo>
                    <a:lnTo>
                      <a:pt x="29651" y="6474"/>
                    </a:lnTo>
                    <a:lnTo>
                      <a:pt x="27719" y="8057"/>
                    </a:lnTo>
                    <a:lnTo>
                      <a:pt x="25788" y="10071"/>
                    </a:lnTo>
                    <a:lnTo>
                      <a:pt x="23991" y="12086"/>
                    </a:lnTo>
                    <a:lnTo>
                      <a:pt x="22193" y="14244"/>
                    </a:lnTo>
                    <a:lnTo>
                      <a:pt x="20441" y="16546"/>
                    </a:lnTo>
                    <a:lnTo>
                      <a:pt x="18734" y="19136"/>
                    </a:lnTo>
                    <a:lnTo>
                      <a:pt x="17117" y="21870"/>
                    </a:lnTo>
                    <a:lnTo>
                      <a:pt x="15589" y="24748"/>
                    </a:lnTo>
                    <a:lnTo>
                      <a:pt x="14062" y="27769"/>
                    </a:lnTo>
                    <a:lnTo>
                      <a:pt x="12669" y="31223"/>
                    </a:lnTo>
                    <a:lnTo>
                      <a:pt x="11321" y="34676"/>
                    </a:lnTo>
                    <a:lnTo>
                      <a:pt x="9973" y="38273"/>
                    </a:lnTo>
                    <a:lnTo>
                      <a:pt x="8760" y="42014"/>
                    </a:lnTo>
                    <a:lnTo>
                      <a:pt x="7592" y="46187"/>
                    </a:lnTo>
                    <a:lnTo>
                      <a:pt x="6514" y="50503"/>
                    </a:lnTo>
                    <a:lnTo>
                      <a:pt x="5481" y="54964"/>
                    </a:lnTo>
                    <a:lnTo>
                      <a:pt x="4582" y="59712"/>
                    </a:lnTo>
                    <a:lnTo>
                      <a:pt x="3773" y="64604"/>
                    </a:lnTo>
                    <a:lnTo>
                      <a:pt x="2965" y="69784"/>
                    </a:lnTo>
                    <a:lnTo>
                      <a:pt x="2291" y="75251"/>
                    </a:lnTo>
                    <a:lnTo>
                      <a:pt x="1662" y="80863"/>
                    </a:lnTo>
                    <a:lnTo>
                      <a:pt x="1168" y="86762"/>
                    </a:lnTo>
                    <a:lnTo>
                      <a:pt x="763" y="92949"/>
                    </a:lnTo>
                    <a:lnTo>
                      <a:pt x="449" y="99280"/>
                    </a:lnTo>
                    <a:lnTo>
                      <a:pt x="224" y="105899"/>
                    </a:lnTo>
                    <a:lnTo>
                      <a:pt x="44" y="112805"/>
                    </a:lnTo>
                    <a:lnTo>
                      <a:pt x="0" y="119999"/>
                    </a:lnTo>
                    <a:lnTo>
                      <a:pt x="120000" y="119999"/>
                    </a:lnTo>
                    <a:lnTo>
                      <a:pt x="120000" y="119999"/>
                    </a:lnTo>
                    <a:lnTo>
                      <a:pt x="119955" y="112805"/>
                    </a:lnTo>
                    <a:lnTo>
                      <a:pt x="119775" y="105899"/>
                    </a:lnTo>
                    <a:lnTo>
                      <a:pt x="119550" y="99280"/>
                    </a:lnTo>
                    <a:lnTo>
                      <a:pt x="119191" y="92949"/>
                    </a:lnTo>
                    <a:lnTo>
                      <a:pt x="118742" y="86762"/>
                    </a:lnTo>
                    <a:lnTo>
                      <a:pt x="118247" y="80863"/>
                    </a:lnTo>
                    <a:lnTo>
                      <a:pt x="117708" y="75251"/>
                    </a:lnTo>
                    <a:lnTo>
                      <a:pt x="117034" y="69784"/>
                    </a:lnTo>
                    <a:lnTo>
                      <a:pt x="116226" y="64604"/>
                    </a:lnTo>
                    <a:lnTo>
                      <a:pt x="115372" y="59712"/>
                    </a:lnTo>
                    <a:lnTo>
                      <a:pt x="114473" y="54964"/>
                    </a:lnTo>
                    <a:lnTo>
                      <a:pt x="113485" y="50503"/>
                    </a:lnTo>
                    <a:lnTo>
                      <a:pt x="112317" y="46187"/>
                    </a:lnTo>
                    <a:lnTo>
                      <a:pt x="111194" y="42014"/>
                    </a:lnTo>
                    <a:lnTo>
                      <a:pt x="109981" y="38273"/>
                    </a:lnTo>
                    <a:lnTo>
                      <a:pt x="108678" y="34676"/>
                    </a:lnTo>
                    <a:lnTo>
                      <a:pt x="107330" y="31079"/>
                    </a:lnTo>
                    <a:lnTo>
                      <a:pt x="105892" y="27769"/>
                    </a:lnTo>
                    <a:lnTo>
                      <a:pt x="104410" y="24748"/>
                    </a:lnTo>
                    <a:lnTo>
                      <a:pt x="102792" y="21870"/>
                    </a:lnTo>
                    <a:lnTo>
                      <a:pt x="101220" y="19136"/>
                    </a:lnTo>
                    <a:lnTo>
                      <a:pt x="99558" y="16546"/>
                    </a:lnTo>
                    <a:lnTo>
                      <a:pt x="97806" y="14244"/>
                    </a:lnTo>
                    <a:lnTo>
                      <a:pt x="96008" y="12086"/>
                    </a:lnTo>
                    <a:lnTo>
                      <a:pt x="94122" y="10071"/>
                    </a:lnTo>
                    <a:lnTo>
                      <a:pt x="92280" y="8057"/>
                    </a:lnTo>
                    <a:lnTo>
                      <a:pt x="90303" y="6474"/>
                    </a:lnTo>
                    <a:lnTo>
                      <a:pt x="88326" y="4892"/>
                    </a:lnTo>
                    <a:lnTo>
                      <a:pt x="86304" y="3453"/>
                    </a:lnTo>
                    <a:lnTo>
                      <a:pt x="84238" y="2158"/>
                    </a:lnTo>
                    <a:lnTo>
                      <a:pt x="82081" y="1007"/>
                    </a:lnTo>
                    <a:lnTo>
                      <a:pt x="79880" y="0"/>
                    </a:lnTo>
                    <a:lnTo>
                      <a:pt x="79880" y="0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6" name="任意多边形: 形状 55"/>
              <p:cNvSpPr/>
              <p:nvPr/>
            </p:nvSpPr>
            <p:spPr>
              <a:xfrm>
                <a:off x="3225468" y="2067558"/>
                <a:ext cx="192790" cy="19279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59999"/>
                    </a:moveTo>
                    <a:lnTo>
                      <a:pt x="120000" y="59999"/>
                    </a:lnTo>
                    <a:lnTo>
                      <a:pt x="119902" y="63029"/>
                    </a:lnTo>
                    <a:lnTo>
                      <a:pt x="119609" y="66156"/>
                    </a:lnTo>
                    <a:lnTo>
                      <a:pt x="119218" y="69185"/>
                    </a:lnTo>
                    <a:lnTo>
                      <a:pt x="118730" y="72117"/>
                    </a:lnTo>
                    <a:lnTo>
                      <a:pt x="118047" y="75048"/>
                    </a:lnTo>
                    <a:lnTo>
                      <a:pt x="117266" y="77882"/>
                    </a:lnTo>
                    <a:lnTo>
                      <a:pt x="116289" y="80716"/>
                    </a:lnTo>
                    <a:lnTo>
                      <a:pt x="115215" y="83355"/>
                    </a:lnTo>
                    <a:lnTo>
                      <a:pt x="113946" y="85993"/>
                    </a:lnTo>
                    <a:lnTo>
                      <a:pt x="112676" y="88631"/>
                    </a:lnTo>
                    <a:lnTo>
                      <a:pt x="111310" y="91074"/>
                    </a:lnTo>
                    <a:lnTo>
                      <a:pt x="109650" y="93615"/>
                    </a:lnTo>
                    <a:lnTo>
                      <a:pt x="107990" y="95863"/>
                    </a:lnTo>
                    <a:lnTo>
                      <a:pt x="106232" y="98208"/>
                    </a:lnTo>
                    <a:lnTo>
                      <a:pt x="104279" y="100358"/>
                    </a:lnTo>
                    <a:lnTo>
                      <a:pt x="102327" y="102410"/>
                    </a:lnTo>
                    <a:lnTo>
                      <a:pt x="100276" y="104462"/>
                    </a:lnTo>
                    <a:lnTo>
                      <a:pt x="98030" y="106319"/>
                    </a:lnTo>
                    <a:lnTo>
                      <a:pt x="95882" y="108175"/>
                    </a:lnTo>
                    <a:lnTo>
                      <a:pt x="93539" y="109739"/>
                    </a:lnTo>
                    <a:lnTo>
                      <a:pt x="91098" y="111302"/>
                    </a:lnTo>
                    <a:lnTo>
                      <a:pt x="88462" y="112768"/>
                    </a:lnTo>
                    <a:lnTo>
                      <a:pt x="85923" y="114136"/>
                    </a:lnTo>
                    <a:lnTo>
                      <a:pt x="83287" y="115211"/>
                    </a:lnTo>
                    <a:lnTo>
                      <a:pt x="80553" y="116384"/>
                    </a:lnTo>
                    <a:lnTo>
                      <a:pt x="77721" y="117361"/>
                    </a:lnTo>
                    <a:lnTo>
                      <a:pt x="74890" y="118045"/>
                    </a:lnTo>
                    <a:lnTo>
                      <a:pt x="72058" y="118827"/>
                    </a:lnTo>
                    <a:lnTo>
                      <a:pt x="69031" y="119315"/>
                    </a:lnTo>
                    <a:lnTo>
                      <a:pt x="66102" y="119706"/>
                    </a:lnTo>
                    <a:lnTo>
                      <a:pt x="63075" y="119902"/>
                    </a:lnTo>
                    <a:lnTo>
                      <a:pt x="59951" y="119999"/>
                    </a:lnTo>
                    <a:lnTo>
                      <a:pt x="59951" y="119999"/>
                    </a:lnTo>
                    <a:lnTo>
                      <a:pt x="56924" y="119902"/>
                    </a:lnTo>
                    <a:lnTo>
                      <a:pt x="53897" y="119706"/>
                    </a:lnTo>
                    <a:lnTo>
                      <a:pt x="50772" y="119315"/>
                    </a:lnTo>
                    <a:lnTo>
                      <a:pt x="47843" y="118827"/>
                    </a:lnTo>
                    <a:lnTo>
                      <a:pt x="44914" y="118045"/>
                    </a:lnTo>
                    <a:lnTo>
                      <a:pt x="42082" y="117361"/>
                    </a:lnTo>
                    <a:lnTo>
                      <a:pt x="39251" y="116384"/>
                    </a:lnTo>
                    <a:lnTo>
                      <a:pt x="36615" y="115211"/>
                    </a:lnTo>
                    <a:lnTo>
                      <a:pt x="33978" y="114136"/>
                    </a:lnTo>
                    <a:lnTo>
                      <a:pt x="31342" y="112768"/>
                    </a:lnTo>
                    <a:lnTo>
                      <a:pt x="28901" y="111302"/>
                    </a:lnTo>
                    <a:lnTo>
                      <a:pt x="26460" y="109739"/>
                    </a:lnTo>
                    <a:lnTo>
                      <a:pt x="24117" y="108175"/>
                    </a:lnTo>
                    <a:lnTo>
                      <a:pt x="21773" y="106319"/>
                    </a:lnTo>
                    <a:lnTo>
                      <a:pt x="19723" y="104462"/>
                    </a:lnTo>
                    <a:lnTo>
                      <a:pt x="17575" y="102410"/>
                    </a:lnTo>
                    <a:lnTo>
                      <a:pt x="15524" y="100358"/>
                    </a:lnTo>
                    <a:lnTo>
                      <a:pt x="13669" y="98208"/>
                    </a:lnTo>
                    <a:lnTo>
                      <a:pt x="11814" y="95863"/>
                    </a:lnTo>
                    <a:lnTo>
                      <a:pt x="10252" y="93615"/>
                    </a:lnTo>
                    <a:lnTo>
                      <a:pt x="8689" y="91074"/>
                    </a:lnTo>
                    <a:lnTo>
                      <a:pt x="7225" y="88631"/>
                    </a:lnTo>
                    <a:lnTo>
                      <a:pt x="5858" y="85993"/>
                    </a:lnTo>
                    <a:lnTo>
                      <a:pt x="4784" y="83355"/>
                    </a:lnTo>
                    <a:lnTo>
                      <a:pt x="3612" y="80716"/>
                    </a:lnTo>
                    <a:lnTo>
                      <a:pt x="2636" y="77882"/>
                    </a:lnTo>
                    <a:lnTo>
                      <a:pt x="1952" y="75048"/>
                    </a:lnTo>
                    <a:lnTo>
                      <a:pt x="1171" y="72117"/>
                    </a:lnTo>
                    <a:lnTo>
                      <a:pt x="683" y="69185"/>
                    </a:lnTo>
                    <a:lnTo>
                      <a:pt x="292" y="66156"/>
                    </a:lnTo>
                    <a:lnTo>
                      <a:pt x="97" y="63029"/>
                    </a:lnTo>
                    <a:lnTo>
                      <a:pt x="0" y="59999"/>
                    </a:lnTo>
                    <a:lnTo>
                      <a:pt x="0" y="59999"/>
                    </a:lnTo>
                    <a:lnTo>
                      <a:pt x="97" y="56970"/>
                    </a:lnTo>
                    <a:lnTo>
                      <a:pt x="292" y="53843"/>
                    </a:lnTo>
                    <a:lnTo>
                      <a:pt x="683" y="50912"/>
                    </a:lnTo>
                    <a:lnTo>
                      <a:pt x="1171" y="47882"/>
                    </a:lnTo>
                    <a:lnTo>
                      <a:pt x="1952" y="45048"/>
                    </a:lnTo>
                    <a:lnTo>
                      <a:pt x="2636" y="42117"/>
                    </a:lnTo>
                    <a:lnTo>
                      <a:pt x="3612" y="39381"/>
                    </a:lnTo>
                    <a:lnTo>
                      <a:pt x="4784" y="36644"/>
                    </a:lnTo>
                    <a:lnTo>
                      <a:pt x="5858" y="34006"/>
                    </a:lnTo>
                    <a:lnTo>
                      <a:pt x="7225" y="31465"/>
                    </a:lnTo>
                    <a:lnTo>
                      <a:pt x="8689" y="28925"/>
                    </a:lnTo>
                    <a:lnTo>
                      <a:pt x="10252" y="26384"/>
                    </a:lnTo>
                    <a:lnTo>
                      <a:pt x="11814" y="24136"/>
                    </a:lnTo>
                    <a:lnTo>
                      <a:pt x="13669" y="21889"/>
                    </a:lnTo>
                    <a:lnTo>
                      <a:pt x="15524" y="19739"/>
                    </a:lnTo>
                    <a:lnTo>
                      <a:pt x="17575" y="17589"/>
                    </a:lnTo>
                    <a:lnTo>
                      <a:pt x="19723" y="15635"/>
                    </a:lnTo>
                    <a:lnTo>
                      <a:pt x="21773" y="13680"/>
                    </a:lnTo>
                    <a:lnTo>
                      <a:pt x="24117" y="12019"/>
                    </a:lnTo>
                    <a:lnTo>
                      <a:pt x="26460" y="10260"/>
                    </a:lnTo>
                    <a:lnTo>
                      <a:pt x="28901" y="8697"/>
                    </a:lnTo>
                    <a:lnTo>
                      <a:pt x="31342" y="7231"/>
                    </a:lnTo>
                    <a:lnTo>
                      <a:pt x="33978" y="5960"/>
                    </a:lnTo>
                    <a:lnTo>
                      <a:pt x="36615" y="4788"/>
                    </a:lnTo>
                    <a:lnTo>
                      <a:pt x="39251" y="3615"/>
                    </a:lnTo>
                    <a:lnTo>
                      <a:pt x="42082" y="2638"/>
                    </a:lnTo>
                    <a:lnTo>
                      <a:pt x="44914" y="1954"/>
                    </a:lnTo>
                    <a:lnTo>
                      <a:pt x="47843" y="1172"/>
                    </a:lnTo>
                    <a:lnTo>
                      <a:pt x="50772" y="684"/>
                    </a:lnTo>
                    <a:lnTo>
                      <a:pt x="53897" y="293"/>
                    </a:lnTo>
                    <a:lnTo>
                      <a:pt x="56924" y="97"/>
                    </a:lnTo>
                    <a:lnTo>
                      <a:pt x="59951" y="0"/>
                    </a:lnTo>
                    <a:lnTo>
                      <a:pt x="59951" y="0"/>
                    </a:lnTo>
                    <a:lnTo>
                      <a:pt x="63075" y="97"/>
                    </a:lnTo>
                    <a:lnTo>
                      <a:pt x="66102" y="293"/>
                    </a:lnTo>
                    <a:lnTo>
                      <a:pt x="69031" y="684"/>
                    </a:lnTo>
                    <a:lnTo>
                      <a:pt x="72058" y="1172"/>
                    </a:lnTo>
                    <a:lnTo>
                      <a:pt x="74890" y="1954"/>
                    </a:lnTo>
                    <a:lnTo>
                      <a:pt x="77721" y="2638"/>
                    </a:lnTo>
                    <a:lnTo>
                      <a:pt x="80553" y="3615"/>
                    </a:lnTo>
                    <a:lnTo>
                      <a:pt x="83287" y="4788"/>
                    </a:lnTo>
                    <a:lnTo>
                      <a:pt x="85923" y="5960"/>
                    </a:lnTo>
                    <a:lnTo>
                      <a:pt x="88462" y="7231"/>
                    </a:lnTo>
                    <a:lnTo>
                      <a:pt x="91098" y="8697"/>
                    </a:lnTo>
                    <a:lnTo>
                      <a:pt x="93539" y="10260"/>
                    </a:lnTo>
                    <a:lnTo>
                      <a:pt x="95882" y="12019"/>
                    </a:lnTo>
                    <a:lnTo>
                      <a:pt x="98030" y="13680"/>
                    </a:lnTo>
                    <a:lnTo>
                      <a:pt x="100276" y="15635"/>
                    </a:lnTo>
                    <a:lnTo>
                      <a:pt x="102327" y="17589"/>
                    </a:lnTo>
                    <a:lnTo>
                      <a:pt x="104279" y="19739"/>
                    </a:lnTo>
                    <a:lnTo>
                      <a:pt x="106232" y="21889"/>
                    </a:lnTo>
                    <a:lnTo>
                      <a:pt x="107990" y="24136"/>
                    </a:lnTo>
                    <a:lnTo>
                      <a:pt x="109650" y="26384"/>
                    </a:lnTo>
                    <a:lnTo>
                      <a:pt x="111310" y="28925"/>
                    </a:lnTo>
                    <a:lnTo>
                      <a:pt x="112676" y="31465"/>
                    </a:lnTo>
                    <a:lnTo>
                      <a:pt x="113946" y="34006"/>
                    </a:lnTo>
                    <a:lnTo>
                      <a:pt x="115215" y="36644"/>
                    </a:lnTo>
                    <a:lnTo>
                      <a:pt x="116289" y="39381"/>
                    </a:lnTo>
                    <a:lnTo>
                      <a:pt x="117266" y="42117"/>
                    </a:lnTo>
                    <a:lnTo>
                      <a:pt x="118047" y="45048"/>
                    </a:lnTo>
                    <a:lnTo>
                      <a:pt x="118730" y="47882"/>
                    </a:lnTo>
                    <a:lnTo>
                      <a:pt x="119218" y="50912"/>
                    </a:lnTo>
                    <a:lnTo>
                      <a:pt x="119609" y="53843"/>
                    </a:lnTo>
                    <a:lnTo>
                      <a:pt x="119902" y="56970"/>
                    </a:lnTo>
                    <a:lnTo>
                      <a:pt x="120000" y="59999"/>
                    </a:lnTo>
                    <a:lnTo>
                      <a:pt x="120000" y="59999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5142944" y="4814008"/>
              <a:ext cx="557609" cy="454933"/>
              <a:chOff x="3112799" y="2067558"/>
              <a:chExt cx="418132" cy="341140"/>
            </a:xfrm>
          </p:grpSpPr>
          <p:sp>
            <p:nvSpPr>
              <p:cNvPr id="53" name="任意多边形: 形状 52"/>
              <p:cNvSpPr/>
              <p:nvPr/>
            </p:nvSpPr>
            <p:spPr>
              <a:xfrm>
                <a:off x="3112799" y="2278502"/>
                <a:ext cx="418132" cy="1301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9880" y="0"/>
                    </a:moveTo>
                    <a:lnTo>
                      <a:pt x="66447" y="84172"/>
                    </a:lnTo>
                    <a:lnTo>
                      <a:pt x="64335" y="29352"/>
                    </a:lnTo>
                    <a:lnTo>
                      <a:pt x="67660" y="20719"/>
                    </a:lnTo>
                    <a:lnTo>
                      <a:pt x="52250" y="20719"/>
                    </a:lnTo>
                    <a:lnTo>
                      <a:pt x="55574" y="29352"/>
                    </a:lnTo>
                    <a:lnTo>
                      <a:pt x="53508" y="84172"/>
                    </a:lnTo>
                    <a:lnTo>
                      <a:pt x="40119" y="0"/>
                    </a:lnTo>
                    <a:lnTo>
                      <a:pt x="40119" y="0"/>
                    </a:lnTo>
                    <a:lnTo>
                      <a:pt x="37918" y="1007"/>
                    </a:lnTo>
                    <a:lnTo>
                      <a:pt x="35761" y="2158"/>
                    </a:lnTo>
                    <a:lnTo>
                      <a:pt x="33695" y="3453"/>
                    </a:lnTo>
                    <a:lnTo>
                      <a:pt x="31628" y="4892"/>
                    </a:lnTo>
                    <a:lnTo>
                      <a:pt x="29651" y="6474"/>
                    </a:lnTo>
                    <a:lnTo>
                      <a:pt x="27719" y="8057"/>
                    </a:lnTo>
                    <a:lnTo>
                      <a:pt x="25788" y="10071"/>
                    </a:lnTo>
                    <a:lnTo>
                      <a:pt x="23991" y="12086"/>
                    </a:lnTo>
                    <a:lnTo>
                      <a:pt x="22193" y="14244"/>
                    </a:lnTo>
                    <a:lnTo>
                      <a:pt x="20441" y="16546"/>
                    </a:lnTo>
                    <a:lnTo>
                      <a:pt x="18734" y="19136"/>
                    </a:lnTo>
                    <a:lnTo>
                      <a:pt x="17117" y="21870"/>
                    </a:lnTo>
                    <a:lnTo>
                      <a:pt x="15589" y="24748"/>
                    </a:lnTo>
                    <a:lnTo>
                      <a:pt x="14062" y="27769"/>
                    </a:lnTo>
                    <a:lnTo>
                      <a:pt x="12669" y="31223"/>
                    </a:lnTo>
                    <a:lnTo>
                      <a:pt x="11321" y="34676"/>
                    </a:lnTo>
                    <a:lnTo>
                      <a:pt x="9973" y="38273"/>
                    </a:lnTo>
                    <a:lnTo>
                      <a:pt x="8760" y="42014"/>
                    </a:lnTo>
                    <a:lnTo>
                      <a:pt x="7592" y="46187"/>
                    </a:lnTo>
                    <a:lnTo>
                      <a:pt x="6514" y="50503"/>
                    </a:lnTo>
                    <a:lnTo>
                      <a:pt x="5481" y="54964"/>
                    </a:lnTo>
                    <a:lnTo>
                      <a:pt x="4582" y="59712"/>
                    </a:lnTo>
                    <a:lnTo>
                      <a:pt x="3773" y="64604"/>
                    </a:lnTo>
                    <a:lnTo>
                      <a:pt x="2965" y="69784"/>
                    </a:lnTo>
                    <a:lnTo>
                      <a:pt x="2291" y="75251"/>
                    </a:lnTo>
                    <a:lnTo>
                      <a:pt x="1662" y="80863"/>
                    </a:lnTo>
                    <a:lnTo>
                      <a:pt x="1168" y="86762"/>
                    </a:lnTo>
                    <a:lnTo>
                      <a:pt x="763" y="92949"/>
                    </a:lnTo>
                    <a:lnTo>
                      <a:pt x="449" y="99280"/>
                    </a:lnTo>
                    <a:lnTo>
                      <a:pt x="224" y="105899"/>
                    </a:lnTo>
                    <a:lnTo>
                      <a:pt x="44" y="112805"/>
                    </a:lnTo>
                    <a:lnTo>
                      <a:pt x="0" y="119999"/>
                    </a:lnTo>
                    <a:lnTo>
                      <a:pt x="120000" y="119999"/>
                    </a:lnTo>
                    <a:lnTo>
                      <a:pt x="120000" y="119999"/>
                    </a:lnTo>
                    <a:lnTo>
                      <a:pt x="119955" y="112805"/>
                    </a:lnTo>
                    <a:lnTo>
                      <a:pt x="119775" y="105899"/>
                    </a:lnTo>
                    <a:lnTo>
                      <a:pt x="119550" y="99280"/>
                    </a:lnTo>
                    <a:lnTo>
                      <a:pt x="119191" y="92949"/>
                    </a:lnTo>
                    <a:lnTo>
                      <a:pt x="118742" y="86762"/>
                    </a:lnTo>
                    <a:lnTo>
                      <a:pt x="118247" y="80863"/>
                    </a:lnTo>
                    <a:lnTo>
                      <a:pt x="117708" y="75251"/>
                    </a:lnTo>
                    <a:lnTo>
                      <a:pt x="117034" y="69784"/>
                    </a:lnTo>
                    <a:lnTo>
                      <a:pt x="116226" y="64604"/>
                    </a:lnTo>
                    <a:lnTo>
                      <a:pt x="115372" y="59712"/>
                    </a:lnTo>
                    <a:lnTo>
                      <a:pt x="114473" y="54964"/>
                    </a:lnTo>
                    <a:lnTo>
                      <a:pt x="113485" y="50503"/>
                    </a:lnTo>
                    <a:lnTo>
                      <a:pt x="112317" y="46187"/>
                    </a:lnTo>
                    <a:lnTo>
                      <a:pt x="111194" y="42014"/>
                    </a:lnTo>
                    <a:lnTo>
                      <a:pt x="109981" y="38273"/>
                    </a:lnTo>
                    <a:lnTo>
                      <a:pt x="108678" y="34676"/>
                    </a:lnTo>
                    <a:lnTo>
                      <a:pt x="107330" y="31079"/>
                    </a:lnTo>
                    <a:lnTo>
                      <a:pt x="105892" y="27769"/>
                    </a:lnTo>
                    <a:lnTo>
                      <a:pt x="104410" y="24748"/>
                    </a:lnTo>
                    <a:lnTo>
                      <a:pt x="102792" y="21870"/>
                    </a:lnTo>
                    <a:lnTo>
                      <a:pt x="101220" y="19136"/>
                    </a:lnTo>
                    <a:lnTo>
                      <a:pt x="99558" y="16546"/>
                    </a:lnTo>
                    <a:lnTo>
                      <a:pt x="97806" y="14244"/>
                    </a:lnTo>
                    <a:lnTo>
                      <a:pt x="96008" y="12086"/>
                    </a:lnTo>
                    <a:lnTo>
                      <a:pt x="94122" y="10071"/>
                    </a:lnTo>
                    <a:lnTo>
                      <a:pt x="92280" y="8057"/>
                    </a:lnTo>
                    <a:lnTo>
                      <a:pt x="90303" y="6474"/>
                    </a:lnTo>
                    <a:lnTo>
                      <a:pt x="88326" y="4892"/>
                    </a:lnTo>
                    <a:lnTo>
                      <a:pt x="86304" y="3453"/>
                    </a:lnTo>
                    <a:lnTo>
                      <a:pt x="84238" y="2158"/>
                    </a:lnTo>
                    <a:lnTo>
                      <a:pt x="82081" y="1007"/>
                    </a:lnTo>
                    <a:lnTo>
                      <a:pt x="79880" y="0"/>
                    </a:lnTo>
                    <a:lnTo>
                      <a:pt x="79880" y="0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4" name="任意多边形: 形状 53"/>
              <p:cNvSpPr/>
              <p:nvPr/>
            </p:nvSpPr>
            <p:spPr>
              <a:xfrm>
                <a:off x="3225468" y="2067558"/>
                <a:ext cx="192790" cy="19279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59999"/>
                    </a:moveTo>
                    <a:lnTo>
                      <a:pt x="120000" y="59999"/>
                    </a:lnTo>
                    <a:lnTo>
                      <a:pt x="119902" y="63029"/>
                    </a:lnTo>
                    <a:lnTo>
                      <a:pt x="119609" y="66156"/>
                    </a:lnTo>
                    <a:lnTo>
                      <a:pt x="119218" y="69185"/>
                    </a:lnTo>
                    <a:lnTo>
                      <a:pt x="118730" y="72117"/>
                    </a:lnTo>
                    <a:lnTo>
                      <a:pt x="118047" y="75048"/>
                    </a:lnTo>
                    <a:lnTo>
                      <a:pt x="117266" y="77882"/>
                    </a:lnTo>
                    <a:lnTo>
                      <a:pt x="116289" y="80716"/>
                    </a:lnTo>
                    <a:lnTo>
                      <a:pt x="115215" y="83355"/>
                    </a:lnTo>
                    <a:lnTo>
                      <a:pt x="113946" y="85993"/>
                    </a:lnTo>
                    <a:lnTo>
                      <a:pt x="112676" y="88631"/>
                    </a:lnTo>
                    <a:lnTo>
                      <a:pt x="111310" y="91074"/>
                    </a:lnTo>
                    <a:lnTo>
                      <a:pt x="109650" y="93615"/>
                    </a:lnTo>
                    <a:lnTo>
                      <a:pt x="107990" y="95863"/>
                    </a:lnTo>
                    <a:lnTo>
                      <a:pt x="106232" y="98208"/>
                    </a:lnTo>
                    <a:lnTo>
                      <a:pt x="104279" y="100358"/>
                    </a:lnTo>
                    <a:lnTo>
                      <a:pt x="102327" y="102410"/>
                    </a:lnTo>
                    <a:lnTo>
                      <a:pt x="100276" y="104462"/>
                    </a:lnTo>
                    <a:lnTo>
                      <a:pt x="98030" y="106319"/>
                    </a:lnTo>
                    <a:lnTo>
                      <a:pt x="95882" y="108175"/>
                    </a:lnTo>
                    <a:lnTo>
                      <a:pt x="93539" y="109739"/>
                    </a:lnTo>
                    <a:lnTo>
                      <a:pt x="91098" y="111302"/>
                    </a:lnTo>
                    <a:lnTo>
                      <a:pt x="88462" y="112768"/>
                    </a:lnTo>
                    <a:lnTo>
                      <a:pt x="85923" y="114136"/>
                    </a:lnTo>
                    <a:lnTo>
                      <a:pt x="83287" y="115211"/>
                    </a:lnTo>
                    <a:lnTo>
                      <a:pt x="80553" y="116384"/>
                    </a:lnTo>
                    <a:lnTo>
                      <a:pt x="77721" y="117361"/>
                    </a:lnTo>
                    <a:lnTo>
                      <a:pt x="74890" y="118045"/>
                    </a:lnTo>
                    <a:lnTo>
                      <a:pt x="72058" y="118827"/>
                    </a:lnTo>
                    <a:lnTo>
                      <a:pt x="69031" y="119315"/>
                    </a:lnTo>
                    <a:lnTo>
                      <a:pt x="66102" y="119706"/>
                    </a:lnTo>
                    <a:lnTo>
                      <a:pt x="63075" y="119902"/>
                    </a:lnTo>
                    <a:lnTo>
                      <a:pt x="59951" y="119999"/>
                    </a:lnTo>
                    <a:lnTo>
                      <a:pt x="59951" y="119999"/>
                    </a:lnTo>
                    <a:lnTo>
                      <a:pt x="56924" y="119902"/>
                    </a:lnTo>
                    <a:lnTo>
                      <a:pt x="53897" y="119706"/>
                    </a:lnTo>
                    <a:lnTo>
                      <a:pt x="50772" y="119315"/>
                    </a:lnTo>
                    <a:lnTo>
                      <a:pt x="47843" y="118827"/>
                    </a:lnTo>
                    <a:lnTo>
                      <a:pt x="44914" y="118045"/>
                    </a:lnTo>
                    <a:lnTo>
                      <a:pt x="42082" y="117361"/>
                    </a:lnTo>
                    <a:lnTo>
                      <a:pt x="39251" y="116384"/>
                    </a:lnTo>
                    <a:lnTo>
                      <a:pt x="36615" y="115211"/>
                    </a:lnTo>
                    <a:lnTo>
                      <a:pt x="33978" y="114136"/>
                    </a:lnTo>
                    <a:lnTo>
                      <a:pt x="31342" y="112768"/>
                    </a:lnTo>
                    <a:lnTo>
                      <a:pt x="28901" y="111302"/>
                    </a:lnTo>
                    <a:lnTo>
                      <a:pt x="26460" y="109739"/>
                    </a:lnTo>
                    <a:lnTo>
                      <a:pt x="24117" y="108175"/>
                    </a:lnTo>
                    <a:lnTo>
                      <a:pt x="21773" y="106319"/>
                    </a:lnTo>
                    <a:lnTo>
                      <a:pt x="19723" y="104462"/>
                    </a:lnTo>
                    <a:lnTo>
                      <a:pt x="17575" y="102410"/>
                    </a:lnTo>
                    <a:lnTo>
                      <a:pt x="15524" y="100358"/>
                    </a:lnTo>
                    <a:lnTo>
                      <a:pt x="13669" y="98208"/>
                    </a:lnTo>
                    <a:lnTo>
                      <a:pt x="11814" y="95863"/>
                    </a:lnTo>
                    <a:lnTo>
                      <a:pt x="10252" y="93615"/>
                    </a:lnTo>
                    <a:lnTo>
                      <a:pt x="8689" y="91074"/>
                    </a:lnTo>
                    <a:lnTo>
                      <a:pt x="7225" y="88631"/>
                    </a:lnTo>
                    <a:lnTo>
                      <a:pt x="5858" y="85993"/>
                    </a:lnTo>
                    <a:lnTo>
                      <a:pt x="4784" y="83355"/>
                    </a:lnTo>
                    <a:lnTo>
                      <a:pt x="3612" y="80716"/>
                    </a:lnTo>
                    <a:lnTo>
                      <a:pt x="2636" y="77882"/>
                    </a:lnTo>
                    <a:lnTo>
                      <a:pt x="1952" y="75048"/>
                    </a:lnTo>
                    <a:lnTo>
                      <a:pt x="1171" y="72117"/>
                    </a:lnTo>
                    <a:lnTo>
                      <a:pt x="683" y="69185"/>
                    </a:lnTo>
                    <a:lnTo>
                      <a:pt x="292" y="66156"/>
                    </a:lnTo>
                    <a:lnTo>
                      <a:pt x="97" y="63029"/>
                    </a:lnTo>
                    <a:lnTo>
                      <a:pt x="0" y="59999"/>
                    </a:lnTo>
                    <a:lnTo>
                      <a:pt x="0" y="59999"/>
                    </a:lnTo>
                    <a:lnTo>
                      <a:pt x="97" y="56970"/>
                    </a:lnTo>
                    <a:lnTo>
                      <a:pt x="292" y="53843"/>
                    </a:lnTo>
                    <a:lnTo>
                      <a:pt x="683" y="50912"/>
                    </a:lnTo>
                    <a:lnTo>
                      <a:pt x="1171" y="47882"/>
                    </a:lnTo>
                    <a:lnTo>
                      <a:pt x="1952" y="45048"/>
                    </a:lnTo>
                    <a:lnTo>
                      <a:pt x="2636" y="42117"/>
                    </a:lnTo>
                    <a:lnTo>
                      <a:pt x="3612" y="39381"/>
                    </a:lnTo>
                    <a:lnTo>
                      <a:pt x="4784" y="36644"/>
                    </a:lnTo>
                    <a:lnTo>
                      <a:pt x="5858" y="34006"/>
                    </a:lnTo>
                    <a:lnTo>
                      <a:pt x="7225" y="31465"/>
                    </a:lnTo>
                    <a:lnTo>
                      <a:pt x="8689" y="28925"/>
                    </a:lnTo>
                    <a:lnTo>
                      <a:pt x="10252" y="26384"/>
                    </a:lnTo>
                    <a:lnTo>
                      <a:pt x="11814" y="24136"/>
                    </a:lnTo>
                    <a:lnTo>
                      <a:pt x="13669" y="21889"/>
                    </a:lnTo>
                    <a:lnTo>
                      <a:pt x="15524" y="19739"/>
                    </a:lnTo>
                    <a:lnTo>
                      <a:pt x="17575" y="17589"/>
                    </a:lnTo>
                    <a:lnTo>
                      <a:pt x="19723" y="15635"/>
                    </a:lnTo>
                    <a:lnTo>
                      <a:pt x="21773" y="13680"/>
                    </a:lnTo>
                    <a:lnTo>
                      <a:pt x="24117" y="12019"/>
                    </a:lnTo>
                    <a:lnTo>
                      <a:pt x="26460" y="10260"/>
                    </a:lnTo>
                    <a:lnTo>
                      <a:pt x="28901" y="8697"/>
                    </a:lnTo>
                    <a:lnTo>
                      <a:pt x="31342" y="7231"/>
                    </a:lnTo>
                    <a:lnTo>
                      <a:pt x="33978" y="5960"/>
                    </a:lnTo>
                    <a:lnTo>
                      <a:pt x="36615" y="4788"/>
                    </a:lnTo>
                    <a:lnTo>
                      <a:pt x="39251" y="3615"/>
                    </a:lnTo>
                    <a:lnTo>
                      <a:pt x="42082" y="2638"/>
                    </a:lnTo>
                    <a:lnTo>
                      <a:pt x="44914" y="1954"/>
                    </a:lnTo>
                    <a:lnTo>
                      <a:pt x="47843" y="1172"/>
                    </a:lnTo>
                    <a:lnTo>
                      <a:pt x="50772" y="684"/>
                    </a:lnTo>
                    <a:lnTo>
                      <a:pt x="53897" y="293"/>
                    </a:lnTo>
                    <a:lnTo>
                      <a:pt x="56924" y="97"/>
                    </a:lnTo>
                    <a:lnTo>
                      <a:pt x="59951" y="0"/>
                    </a:lnTo>
                    <a:lnTo>
                      <a:pt x="59951" y="0"/>
                    </a:lnTo>
                    <a:lnTo>
                      <a:pt x="63075" y="97"/>
                    </a:lnTo>
                    <a:lnTo>
                      <a:pt x="66102" y="293"/>
                    </a:lnTo>
                    <a:lnTo>
                      <a:pt x="69031" y="684"/>
                    </a:lnTo>
                    <a:lnTo>
                      <a:pt x="72058" y="1172"/>
                    </a:lnTo>
                    <a:lnTo>
                      <a:pt x="74890" y="1954"/>
                    </a:lnTo>
                    <a:lnTo>
                      <a:pt x="77721" y="2638"/>
                    </a:lnTo>
                    <a:lnTo>
                      <a:pt x="80553" y="3615"/>
                    </a:lnTo>
                    <a:lnTo>
                      <a:pt x="83287" y="4788"/>
                    </a:lnTo>
                    <a:lnTo>
                      <a:pt x="85923" y="5960"/>
                    </a:lnTo>
                    <a:lnTo>
                      <a:pt x="88462" y="7231"/>
                    </a:lnTo>
                    <a:lnTo>
                      <a:pt x="91098" y="8697"/>
                    </a:lnTo>
                    <a:lnTo>
                      <a:pt x="93539" y="10260"/>
                    </a:lnTo>
                    <a:lnTo>
                      <a:pt x="95882" y="12019"/>
                    </a:lnTo>
                    <a:lnTo>
                      <a:pt x="98030" y="13680"/>
                    </a:lnTo>
                    <a:lnTo>
                      <a:pt x="100276" y="15635"/>
                    </a:lnTo>
                    <a:lnTo>
                      <a:pt x="102327" y="17589"/>
                    </a:lnTo>
                    <a:lnTo>
                      <a:pt x="104279" y="19739"/>
                    </a:lnTo>
                    <a:lnTo>
                      <a:pt x="106232" y="21889"/>
                    </a:lnTo>
                    <a:lnTo>
                      <a:pt x="107990" y="24136"/>
                    </a:lnTo>
                    <a:lnTo>
                      <a:pt x="109650" y="26384"/>
                    </a:lnTo>
                    <a:lnTo>
                      <a:pt x="111310" y="28925"/>
                    </a:lnTo>
                    <a:lnTo>
                      <a:pt x="112676" y="31465"/>
                    </a:lnTo>
                    <a:lnTo>
                      <a:pt x="113946" y="34006"/>
                    </a:lnTo>
                    <a:lnTo>
                      <a:pt x="115215" y="36644"/>
                    </a:lnTo>
                    <a:lnTo>
                      <a:pt x="116289" y="39381"/>
                    </a:lnTo>
                    <a:lnTo>
                      <a:pt x="117266" y="42117"/>
                    </a:lnTo>
                    <a:lnTo>
                      <a:pt x="118047" y="45048"/>
                    </a:lnTo>
                    <a:lnTo>
                      <a:pt x="118730" y="47882"/>
                    </a:lnTo>
                    <a:lnTo>
                      <a:pt x="119218" y="50912"/>
                    </a:lnTo>
                    <a:lnTo>
                      <a:pt x="119609" y="53843"/>
                    </a:lnTo>
                    <a:lnTo>
                      <a:pt x="119902" y="56970"/>
                    </a:lnTo>
                    <a:lnTo>
                      <a:pt x="120000" y="59999"/>
                    </a:lnTo>
                    <a:lnTo>
                      <a:pt x="120000" y="59999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6460796" y="4814008"/>
              <a:ext cx="557609" cy="454933"/>
              <a:chOff x="3112799" y="2067558"/>
              <a:chExt cx="418132" cy="341140"/>
            </a:xfrm>
          </p:grpSpPr>
          <p:sp>
            <p:nvSpPr>
              <p:cNvPr id="51" name="任意多边形: 形状 50"/>
              <p:cNvSpPr/>
              <p:nvPr/>
            </p:nvSpPr>
            <p:spPr>
              <a:xfrm>
                <a:off x="3112799" y="2278502"/>
                <a:ext cx="418132" cy="1301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9880" y="0"/>
                    </a:moveTo>
                    <a:lnTo>
                      <a:pt x="66447" y="84172"/>
                    </a:lnTo>
                    <a:lnTo>
                      <a:pt x="64335" y="29352"/>
                    </a:lnTo>
                    <a:lnTo>
                      <a:pt x="67660" y="20719"/>
                    </a:lnTo>
                    <a:lnTo>
                      <a:pt x="52250" y="20719"/>
                    </a:lnTo>
                    <a:lnTo>
                      <a:pt x="55574" y="29352"/>
                    </a:lnTo>
                    <a:lnTo>
                      <a:pt x="53508" y="84172"/>
                    </a:lnTo>
                    <a:lnTo>
                      <a:pt x="40119" y="0"/>
                    </a:lnTo>
                    <a:lnTo>
                      <a:pt x="40119" y="0"/>
                    </a:lnTo>
                    <a:lnTo>
                      <a:pt x="37918" y="1007"/>
                    </a:lnTo>
                    <a:lnTo>
                      <a:pt x="35761" y="2158"/>
                    </a:lnTo>
                    <a:lnTo>
                      <a:pt x="33695" y="3453"/>
                    </a:lnTo>
                    <a:lnTo>
                      <a:pt x="31628" y="4892"/>
                    </a:lnTo>
                    <a:lnTo>
                      <a:pt x="29651" y="6474"/>
                    </a:lnTo>
                    <a:lnTo>
                      <a:pt x="27719" y="8057"/>
                    </a:lnTo>
                    <a:lnTo>
                      <a:pt x="25788" y="10071"/>
                    </a:lnTo>
                    <a:lnTo>
                      <a:pt x="23991" y="12086"/>
                    </a:lnTo>
                    <a:lnTo>
                      <a:pt x="22193" y="14244"/>
                    </a:lnTo>
                    <a:lnTo>
                      <a:pt x="20441" y="16546"/>
                    </a:lnTo>
                    <a:lnTo>
                      <a:pt x="18734" y="19136"/>
                    </a:lnTo>
                    <a:lnTo>
                      <a:pt x="17117" y="21870"/>
                    </a:lnTo>
                    <a:lnTo>
                      <a:pt x="15589" y="24748"/>
                    </a:lnTo>
                    <a:lnTo>
                      <a:pt x="14062" y="27769"/>
                    </a:lnTo>
                    <a:lnTo>
                      <a:pt x="12669" y="31223"/>
                    </a:lnTo>
                    <a:lnTo>
                      <a:pt x="11321" y="34676"/>
                    </a:lnTo>
                    <a:lnTo>
                      <a:pt x="9973" y="38273"/>
                    </a:lnTo>
                    <a:lnTo>
                      <a:pt x="8760" y="42014"/>
                    </a:lnTo>
                    <a:lnTo>
                      <a:pt x="7592" y="46187"/>
                    </a:lnTo>
                    <a:lnTo>
                      <a:pt x="6514" y="50503"/>
                    </a:lnTo>
                    <a:lnTo>
                      <a:pt x="5481" y="54964"/>
                    </a:lnTo>
                    <a:lnTo>
                      <a:pt x="4582" y="59712"/>
                    </a:lnTo>
                    <a:lnTo>
                      <a:pt x="3773" y="64604"/>
                    </a:lnTo>
                    <a:lnTo>
                      <a:pt x="2965" y="69784"/>
                    </a:lnTo>
                    <a:lnTo>
                      <a:pt x="2291" y="75251"/>
                    </a:lnTo>
                    <a:lnTo>
                      <a:pt x="1662" y="80863"/>
                    </a:lnTo>
                    <a:lnTo>
                      <a:pt x="1168" y="86762"/>
                    </a:lnTo>
                    <a:lnTo>
                      <a:pt x="763" y="92949"/>
                    </a:lnTo>
                    <a:lnTo>
                      <a:pt x="449" y="99280"/>
                    </a:lnTo>
                    <a:lnTo>
                      <a:pt x="224" y="105899"/>
                    </a:lnTo>
                    <a:lnTo>
                      <a:pt x="44" y="112805"/>
                    </a:lnTo>
                    <a:lnTo>
                      <a:pt x="0" y="119999"/>
                    </a:lnTo>
                    <a:lnTo>
                      <a:pt x="120000" y="119999"/>
                    </a:lnTo>
                    <a:lnTo>
                      <a:pt x="120000" y="119999"/>
                    </a:lnTo>
                    <a:lnTo>
                      <a:pt x="119955" y="112805"/>
                    </a:lnTo>
                    <a:lnTo>
                      <a:pt x="119775" y="105899"/>
                    </a:lnTo>
                    <a:lnTo>
                      <a:pt x="119550" y="99280"/>
                    </a:lnTo>
                    <a:lnTo>
                      <a:pt x="119191" y="92949"/>
                    </a:lnTo>
                    <a:lnTo>
                      <a:pt x="118742" y="86762"/>
                    </a:lnTo>
                    <a:lnTo>
                      <a:pt x="118247" y="80863"/>
                    </a:lnTo>
                    <a:lnTo>
                      <a:pt x="117708" y="75251"/>
                    </a:lnTo>
                    <a:lnTo>
                      <a:pt x="117034" y="69784"/>
                    </a:lnTo>
                    <a:lnTo>
                      <a:pt x="116226" y="64604"/>
                    </a:lnTo>
                    <a:lnTo>
                      <a:pt x="115372" y="59712"/>
                    </a:lnTo>
                    <a:lnTo>
                      <a:pt x="114473" y="54964"/>
                    </a:lnTo>
                    <a:lnTo>
                      <a:pt x="113485" y="50503"/>
                    </a:lnTo>
                    <a:lnTo>
                      <a:pt x="112317" y="46187"/>
                    </a:lnTo>
                    <a:lnTo>
                      <a:pt x="111194" y="42014"/>
                    </a:lnTo>
                    <a:lnTo>
                      <a:pt x="109981" y="38273"/>
                    </a:lnTo>
                    <a:lnTo>
                      <a:pt x="108678" y="34676"/>
                    </a:lnTo>
                    <a:lnTo>
                      <a:pt x="107330" y="31079"/>
                    </a:lnTo>
                    <a:lnTo>
                      <a:pt x="105892" y="27769"/>
                    </a:lnTo>
                    <a:lnTo>
                      <a:pt x="104410" y="24748"/>
                    </a:lnTo>
                    <a:lnTo>
                      <a:pt x="102792" y="21870"/>
                    </a:lnTo>
                    <a:lnTo>
                      <a:pt x="101220" y="19136"/>
                    </a:lnTo>
                    <a:lnTo>
                      <a:pt x="99558" y="16546"/>
                    </a:lnTo>
                    <a:lnTo>
                      <a:pt x="97806" y="14244"/>
                    </a:lnTo>
                    <a:lnTo>
                      <a:pt x="96008" y="12086"/>
                    </a:lnTo>
                    <a:lnTo>
                      <a:pt x="94122" y="10071"/>
                    </a:lnTo>
                    <a:lnTo>
                      <a:pt x="92280" y="8057"/>
                    </a:lnTo>
                    <a:lnTo>
                      <a:pt x="90303" y="6474"/>
                    </a:lnTo>
                    <a:lnTo>
                      <a:pt x="88326" y="4892"/>
                    </a:lnTo>
                    <a:lnTo>
                      <a:pt x="86304" y="3453"/>
                    </a:lnTo>
                    <a:lnTo>
                      <a:pt x="84238" y="2158"/>
                    </a:lnTo>
                    <a:lnTo>
                      <a:pt x="82081" y="1007"/>
                    </a:lnTo>
                    <a:lnTo>
                      <a:pt x="79880" y="0"/>
                    </a:lnTo>
                    <a:lnTo>
                      <a:pt x="79880" y="0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任意多边形: 形状 51"/>
              <p:cNvSpPr/>
              <p:nvPr/>
            </p:nvSpPr>
            <p:spPr>
              <a:xfrm>
                <a:off x="3225468" y="2067558"/>
                <a:ext cx="192790" cy="19279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59999"/>
                    </a:moveTo>
                    <a:lnTo>
                      <a:pt x="120000" y="59999"/>
                    </a:lnTo>
                    <a:lnTo>
                      <a:pt x="119902" y="63029"/>
                    </a:lnTo>
                    <a:lnTo>
                      <a:pt x="119609" y="66156"/>
                    </a:lnTo>
                    <a:lnTo>
                      <a:pt x="119218" y="69185"/>
                    </a:lnTo>
                    <a:lnTo>
                      <a:pt x="118730" y="72117"/>
                    </a:lnTo>
                    <a:lnTo>
                      <a:pt x="118047" y="75048"/>
                    </a:lnTo>
                    <a:lnTo>
                      <a:pt x="117266" y="77882"/>
                    </a:lnTo>
                    <a:lnTo>
                      <a:pt x="116289" y="80716"/>
                    </a:lnTo>
                    <a:lnTo>
                      <a:pt x="115215" y="83355"/>
                    </a:lnTo>
                    <a:lnTo>
                      <a:pt x="113946" y="85993"/>
                    </a:lnTo>
                    <a:lnTo>
                      <a:pt x="112676" y="88631"/>
                    </a:lnTo>
                    <a:lnTo>
                      <a:pt x="111310" y="91074"/>
                    </a:lnTo>
                    <a:lnTo>
                      <a:pt x="109650" y="93615"/>
                    </a:lnTo>
                    <a:lnTo>
                      <a:pt x="107990" y="95863"/>
                    </a:lnTo>
                    <a:lnTo>
                      <a:pt x="106232" y="98208"/>
                    </a:lnTo>
                    <a:lnTo>
                      <a:pt x="104279" y="100358"/>
                    </a:lnTo>
                    <a:lnTo>
                      <a:pt x="102327" y="102410"/>
                    </a:lnTo>
                    <a:lnTo>
                      <a:pt x="100276" y="104462"/>
                    </a:lnTo>
                    <a:lnTo>
                      <a:pt x="98030" y="106319"/>
                    </a:lnTo>
                    <a:lnTo>
                      <a:pt x="95882" y="108175"/>
                    </a:lnTo>
                    <a:lnTo>
                      <a:pt x="93539" y="109739"/>
                    </a:lnTo>
                    <a:lnTo>
                      <a:pt x="91098" y="111302"/>
                    </a:lnTo>
                    <a:lnTo>
                      <a:pt x="88462" y="112768"/>
                    </a:lnTo>
                    <a:lnTo>
                      <a:pt x="85923" y="114136"/>
                    </a:lnTo>
                    <a:lnTo>
                      <a:pt x="83287" y="115211"/>
                    </a:lnTo>
                    <a:lnTo>
                      <a:pt x="80553" y="116384"/>
                    </a:lnTo>
                    <a:lnTo>
                      <a:pt x="77721" y="117361"/>
                    </a:lnTo>
                    <a:lnTo>
                      <a:pt x="74890" y="118045"/>
                    </a:lnTo>
                    <a:lnTo>
                      <a:pt x="72058" y="118827"/>
                    </a:lnTo>
                    <a:lnTo>
                      <a:pt x="69031" y="119315"/>
                    </a:lnTo>
                    <a:lnTo>
                      <a:pt x="66102" y="119706"/>
                    </a:lnTo>
                    <a:lnTo>
                      <a:pt x="63075" y="119902"/>
                    </a:lnTo>
                    <a:lnTo>
                      <a:pt x="59951" y="119999"/>
                    </a:lnTo>
                    <a:lnTo>
                      <a:pt x="59951" y="119999"/>
                    </a:lnTo>
                    <a:lnTo>
                      <a:pt x="56924" y="119902"/>
                    </a:lnTo>
                    <a:lnTo>
                      <a:pt x="53897" y="119706"/>
                    </a:lnTo>
                    <a:lnTo>
                      <a:pt x="50772" y="119315"/>
                    </a:lnTo>
                    <a:lnTo>
                      <a:pt x="47843" y="118827"/>
                    </a:lnTo>
                    <a:lnTo>
                      <a:pt x="44914" y="118045"/>
                    </a:lnTo>
                    <a:lnTo>
                      <a:pt x="42082" y="117361"/>
                    </a:lnTo>
                    <a:lnTo>
                      <a:pt x="39251" y="116384"/>
                    </a:lnTo>
                    <a:lnTo>
                      <a:pt x="36615" y="115211"/>
                    </a:lnTo>
                    <a:lnTo>
                      <a:pt x="33978" y="114136"/>
                    </a:lnTo>
                    <a:lnTo>
                      <a:pt x="31342" y="112768"/>
                    </a:lnTo>
                    <a:lnTo>
                      <a:pt x="28901" y="111302"/>
                    </a:lnTo>
                    <a:lnTo>
                      <a:pt x="26460" y="109739"/>
                    </a:lnTo>
                    <a:lnTo>
                      <a:pt x="24117" y="108175"/>
                    </a:lnTo>
                    <a:lnTo>
                      <a:pt x="21773" y="106319"/>
                    </a:lnTo>
                    <a:lnTo>
                      <a:pt x="19723" y="104462"/>
                    </a:lnTo>
                    <a:lnTo>
                      <a:pt x="17575" y="102410"/>
                    </a:lnTo>
                    <a:lnTo>
                      <a:pt x="15524" y="100358"/>
                    </a:lnTo>
                    <a:lnTo>
                      <a:pt x="13669" y="98208"/>
                    </a:lnTo>
                    <a:lnTo>
                      <a:pt x="11814" y="95863"/>
                    </a:lnTo>
                    <a:lnTo>
                      <a:pt x="10252" y="93615"/>
                    </a:lnTo>
                    <a:lnTo>
                      <a:pt x="8689" y="91074"/>
                    </a:lnTo>
                    <a:lnTo>
                      <a:pt x="7225" y="88631"/>
                    </a:lnTo>
                    <a:lnTo>
                      <a:pt x="5858" y="85993"/>
                    </a:lnTo>
                    <a:lnTo>
                      <a:pt x="4784" y="83355"/>
                    </a:lnTo>
                    <a:lnTo>
                      <a:pt x="3612" y="80716"/>
                    </a:lnTo>
                    <a:lnTo>
                      <a:pt x="2636" y="77882"/>
                    </a:lnTo>
                    <a:lnTo>
                      <a:pt x="1952" y="75048"/>
                    </a:lnTo>
                    <a:lnTo>
                      <a:pt x="1171" y="72117"/>
                    </a:lnTo>
                    <a:lnTo>
                      <a:pt x="683" y="69185"/>
                    </a:lnTo>
                    <a:lnTo>
                      <a:pt x="292" y="66156"/>
                    </a:lnTo>
                    <a:lnTo>
                      <a:pt x="97" y="63029"/>
                    </a:lnTo>
                    <a:lnTo>
                      <a:pt x="0" y="59999"/>
                    </a:lnTo>
                    <a:lnTo>
                      <a:pt x="0" y="59999"/>
                    </a:lnTo>
                    <a:lnTo>
                      <a:pt x="97" y="56970"/>
                    </a:lnTo>
                    <a:lnTo>
                      <a:pt x="292" y="53843"/>
                    </a:lnTo>
                    <a:lnTo>
                      <a:pt x="683" y="50912"/>
                    </a:lnTo>
                    <a:lnTo>
                      <a:pt x="1171" y="47882"/>
                    </a:lnTo>
                    <a:lnTo>
                      <a:pt x="1952" y="45048"/>
                    </a:lnTo>
                    <a:lnTo>
                      <a:pt x="2636" y="42117"/>
                    </a:lnTo>
                    <a:lnTo>
                      <a:pt x="3612" y="39381"/>
                    </a:lnTo>
                    <a:lnTo>
                      <a:pt x="4784" y="36644"/>
                    </a:lnTo>
                    <a:lnTo>
                      <a:pt x="5858" y="34006"/>
                    </a:lnTo>
                    <a:lnTo>
                      <a:pt x="7225" y="31465"/>
                    </a:lnTo>
                    <a:lnTo>
                      <a:pt x="8689" y="28925"/>
                    </a:lnTo>
                    <a:lnTo>
                      <a:pt x="10252" y="26384"/>
                    </a:lnTo>
                    <a:lnTo>
                      <a:pt x="11814" y="24136"/>
                    </a:lnTo>
                    <a:lnTo>
                      <a:pt x="13669" y="21889"/>
                    </a:lnTo>
                    <a:lnTo>
                      <a:pt x="15524" y="19739"/>
                    </a:lnTo>
                    <a:lnTo>
                      <a:pt x="17575" y="17589"/>
                    </a:lnTo>
                    <a:lnTo>
                      <a:pt x="19723" y="15635"/>
                    </a:lnTo>
                    <a:lnTo>
                      <a:pt x="21773" y="13680"/>
                    </a:lnTo>
                    <a:lnTo>
                      <a:pt x="24117" y="12019"/>
                    </a:lnTo>
                    <a:lnTo>
                      <a:pt x="26460" y="10260"/>
                    </a:lnTo>
                    <a:lnTo>
                      <a:pt x="28901" y="8697"/>
                    </a:lnTo>
                    <a:lnTo>
                      <a:pt x="31342" y="7231"/>
                    </a:lnTo>
                    <a:lnTo>
                      <a:pt x="33978" y="5960"/>
                    </a:lnTo>
                    <a:lnTo>
                      <a:pt x="36615" y="4788"/>
                    </a:lnTo>
                    <a:lnTo>
                      <a:pt x="39251" y="3615"/>
                    </a:lnTo>
                    <a:lnTo>
                      <a:pt x="42082" y="2638"/>
                    </a:lnTo>
                    <a:lnTo>
                      <a:pt x="44914" y="1954"/>
                    </a:lnTo>
                    <a:lnTo>
                      <a:pt x="47843" y="1172"/>
                    </a:lnTo>
                    <a:lnTo>
                      <a:pt x="50772" y="684"/>
                    </a:lnTo>
                    <a:lnTo>
                      <a:pt x="53897" y="293"/>
                    </a:lnTo>
                    <a:lnTo>
                      <a:pt x="56924" y="97"/>
                    </a:lnTo>
                    <a:lnTo>
                      <a:pt x="59951" y="0"/>
                    </a:lnTo>
                    <a:lnTo>
                      <a:pt x="59951" y="0"/>
                    </a:lnTo>
                    <a:lnTo>
                      <a:pt x="63075" y="97"/>
                    </a:lnTo>
                    <a:lnTo>
                      <a:pt x="66102" y="293"/>
                    </a:lnTo>
                    <a:lnTo>
                      <a:pt x="69031" y="684"/>
                    </a:lnTo>
                    <a:lnTo>
                      <a:pt x="72058" y="1172"/>
                    </a:lnTo>
                    <a:lnTo>
                      <a:pt x="74890" y="1954"/>
                    </a:lnTo>
                    <a:lnTo>
                      <a:pt x="77721" y="2638"/>
                    </a:lnTo>
                    <a:lnTo>
                      <a:pt x="80553" y="3615"/>
                    </a:lnTo>
                    <a:lnTo>
                      <a:pt x="83287" y="4788"/>
                    </a:lnTo>
                    <a:lnTo>
                      <a:pt x="85923" y="5960"/>
                    </a:lnTo>
                    <a:lnTo>
                      <a:pt x="88462" y="7231"/>
                    </a:lnTo>
                    <a:lnTo>
                      <a:pt x="91098" y="8697"/>
                    </a:lnTo>
                    <a:lnTo>
                      <a:pt x="93539" y="10260"/>
                    </a:lnTo>
                    <a:lnTo>
                      <a:pt x="95882" y="12019"/>
                    </a:lnTo>
                    <a:lnTo>
                      <a:pt x="98030" y="13680"/>
                    </a:lnTo>
                    <a:lnTo>
                      <a:pt x="100276" y="15635"/>
                    </a:lnTo>
                    <a:lnTo>
                      <a:pt x="102327" y="17589"/>
                    </a:lnTo>
                    <a:lnTo>
                      <a:pt x="104279" y="19739"/>
                    </a:lnTo>
                    <a:lnTo>
                      <a:pt x="106232" y="21889"/>
                    </a:lnTo>
                    <a:lnTo>
                      <a:pt x="107990" y="24136"/>
                    </a:lnTo>
                    <a:lnTo>
                      <a:pt x="109650" y="26384"/>
                    </a:lnTo>
                    <a:lnTo>
                      <a:pt x="111310" y="28925"/>
                    </a:lnTo>
                    <a:lnTo>
                      <a:pt x="112676" y="31465"/>
                    </a:lnTo>
                    <a:lnTo>
                      <a:pt x="113946" y="34006"/>
                    </a:lnTo>
                    <a:lnTo>
                      <a:pt x="115215" y="36644"/>
                    </a:lnTo>
                    <a:lnTo>
                      <a:pt x="116289" y="39381"/>
                    </a:lnTo>
                    <a:lnTo>
                      <a:pt x="117266" y="42117"/>
                    </a:lnTo>
                    <a:lnTo>
                      <a:pt x="118047" y="45048"/>
                    </a:lnTo>
                    <a:lnTo>
                      <a:pt x="118730" y="47882"/>
                    </a:lnTo>
                    <a:lnTo>
                      <a:pt x="119218" y="50912"/>
                    </a:lnTo>
                    <a:lnTo>
                      <a:pt x="119609" y="53843"/>
                    </a:lnTo>
                    <a:lnTo>
                      <a:pt x="119902" y="56970"/>
                    </a:lnTo>
                    <a:lnTo>
                      <a:pt x="120000" y="59999"/>
                    </a:lnTo>
                    <a:lnTo>
                      <a:pt x="120000" y="59999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35" name="矩形: 圆角 34"/>
            <p:cNvSpPr/>
            <p:nvPr/>
          </p:nvSpPr>
          <p:spPr>
            <a:xfrm>
              <a:off x="8648576" y="5268951"/>
              <a:ext cx="2613676" cy="392297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100000"/>
              </a:schemeClr>
            </a:solidFill>
            <a:ln>
              <a:noFill/>
            </a:ln>
          </p:spPr>
          <p:txBody>
            <a:bodyPr wrap="none" lIns="91425" tIns="45700" rIns="91425" bIns="45700" anchor="ctr" anchorCtr="0">
              <a:normAutofit fontScale="70000" lnSpcReduction="20000"/>
            </a:bodyPr>
            <a:lstStyle/>
            <a:p>
              <a:pPr marL="0" marR="0" lvl="0" indent="0" algn="ctr" rtl="0">
                <a:buNone/>
              </a:pPr>
              <a:r>
                <a:rPr lang="zh-CN" altLang="en-US" sz="1350">
                  <a:solidFill>
                    <a:schemeClr val="l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9575295" y="4648693"/>
              <a:ext cx="760243" cy="620257"/>
              <a:chOff x="3112799" y="2067558"/>
              <a:chExt cx="418132" cy="341140"/>
            </a:xfrm>
          </p:grpSpPr>
          <p:sp>
            <p:nvSpPr>
              <p:cNvPr id="49" name="任意多边形: 形状 48"/>
              <p:cNvSpPr/>
              <p:nvPr/>
            </p:nvSpPr>
            <p:spPr>
              <a:xfrm>
                <a:off x="3112799" y="2278502"/>
                <a:ext cx="418132" cy="1301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9880" y="0"/>
                    </a:moveTo>
                    <a:lnTo>
                      <a:pt x="66447" y="84172"/>
                    </a:lnTo>
                    <a:lnTo>
                      <a:pt x="64335" y="29352"/>
                    </a:lnTo>
                    <a:lnTo>
                      <a:pt x="67660" y="20719"/>
                    </a:lnTo>
                    <a:lnTo>
                      <a:pt x="52250" y="20719"/>
                    </a:lnTo>
                    <a:lnTo>
                      <a:pt x="55574" y="29352"/>
                    </a:lnTo>
                    <a:lnTo>
                      <a:pt x="53508" y="84172"/>
                    </a:lnTo>
                    <a:lnTo>
                      <a:pt x="40119" y="0"/>
                    </a:lnTo>
                    <a:lnTo>
                      <a:pt x="40119" y="0"/>
                    </a:lnTo>
                    <a:lnTo>
                      <a:pt x="37918" y="1007"/>
                    </a:lnTo>
                    <a:lnTo>
                      <a:pt x="35761" y="2158"/>
                    </a:lnTo>
                    <a:lnTo>
                      <a:pt x="33695" y="3453"/>
                    </a:lnTo>
                    <a:lnTo>
                      <a:pt x="31628" y="4892"/>
                    </a:lnTo>
                    <a:lnTo>
                      <a:pt x="29651" y="6474"/>
                    </a:lnTo>
                    <a:lnTo>
                      <a:pt x="27719" y="8057"/>
                    </a:lnTo>
                    <a:lnTo>
                      <a:pt x="25788" y="10071"/>
                    </a:lnTo>
                    <a:lnTo>
                      <a:pt x="23991" y="12086"/>
                    </a:lnTo>
                    <a:lnTo>
                      <a:pt x="22193" y="14244"/>
                    </a:lnTo>
                    <a:lnTo>
                      <a:pt x="20441" y="16546"/>
                    </a:lnTo>
                    <a:lnTo>
                      <a:pt x="18734" y="19136"/>
                    </a:lnTo>
                    <a:lnTo>
                      <a:pt x="17117" y="21870"/>
                    </a:lnTo>
                    <a:lnTo>
                      <a:pt x="15589" y="24748"/>
                    </a:lnTo>
                    <a:lnTo>
                      <a:pt x="14062" y="27769"/>
                    </a:lnTo>
                    <a:lnTo>
                      <a:pt x="12669" y="31223"/>
                    </a:lnTo>
                    <a:lnTo>
                      <a:pt x="11321" y="34676"/>
                    </a:lnTo>
                    <a:lnTo>
                      <a:pt x="9973" y="38273"/>
                    </a:lnTo>
                    <a:lnTo>
                      <a:pt x="8760" y="42014"/>
                    </a:lnTo>
                    <a:lnTo>
                      <a:pt x="7592" y="46187"/>
                    </a:lnTo>
                    <a:lnTo>
                      <a:pt x="6514" y="50503"/>
                    </a:lnTo>
                    <a:lnTo>
                      <a:pt x="5481" y="54964"/>
                    </a:lnTo>
                    <a:lnTo>
                      <a:pt x="4582" y="59712"/>
                    </a:lnTo>
                    <a:lnTo>
                      <a:pt x="3773" y="64604"/>
                    </a:lnTo>
                    <a:lnTo>
                      <a:pt x="2965" y="69784"/>
                    </a:lnTo>
                    <a:lnTo>
                      <a:pt x="2291" y="75251"/>
                    </a:lnTo>
                    <a:lnTo>
                      <a:pt x="1662" y="80863"/>
                    </a:lnTo>
                    <a:lnTo>
                      <a:pt x="1168" y="86762"/>
                    </a:lnTo>
                    <a:lnTo>
                      <a:pt x="763" y="92949"/>
                    </a:lnTo>
                    <a:lnTo>
                      <a:pt x="449" y="99280"/>
                    </a:lnTo>
                    <a:lnTo>
                      <a:pt x="224" y="105899"/>
                    </a:lnTo>
                    <a:lnTo>
                      <a:pt x="44" y="112805"/>
                    </a:lnTo>
                    <a:lnTo>
                      <a:pt x="0" y="119999"/>
                    </a:lnTo>
                    <a:lnTo>
                      <a:pt x="120000" y="119999"/>
                    </a:lnTo>
                    <a:lnTo>
                      <a:pt x="120000" y="119999"/>
                    </a:lnTo>
                    <a:lnTo>
                      <a:pt x="119955" y="112805"/>
                    </a:lnTo>
                    <a:lnTo>
                      <a:pt x="119775" y="105899"/>
                    </a:lnTo>
                    <a:lnTo>
                      <a:pt x="119550" y="99280"/>
                    </a:lnTo>
                    <a:lnTo>
                      <a:pt x="119191" y="92949"/>
                    </a:lnTo>
                    <a:lnTo>
                      <a:pt x="118742" y="86762"/>
                    </a:lnTo>
                    <a:lnTo>
                      <a:pt x="118247" y="80863"/>
                    </a:lnTo>
                    <a:lnTo>
                      <a:pt x="117708" y="75251"/>
                    </a:lnTo>
                    <a:lnTo>
                      <a:pt x="117034" y="69784"/>
                    </a:lnTo>
                    <a:lnTo>
                      <a:pt x="116226" y="64604"/>
                    </a:lnTo>
                    <a:lnTo>
                      <a:pt x="115372" y="59712"/>
                    </a:lnTo>
                    <a:lnTo>
                      <a:pt x="114473" y="54964"/>
                    </a:lnTo>
                    <a:lnTo>
                      <a:pt x="113485" y="50503"/>
                    </a:lnTo>
                    <a:lnTo>
                      <a:pt x="112317" y="46187"/>
                    </a:lnTo>
                    <a:lnTo>
                      <a:pt x="111194" y="42014"/>
                    </a:lnTo>
                    <a:lnTo>
                      <a:pt x="109981" y="38273"/>
                    </a:lnTo>
                    <a:lnTo>
                      <a:pt x="108678" y="34676"/>
                    </a:lnTo>
                    <a:lnTo>
                      <a:pt x="107330" y="31079"/>
                    </a:lnTo>
                    <a:lnTo>
                      <a:pt x="105892" y="27769"/>
                    </a:lnTo>
                    <a:lnTo>
                      <a:pt x="104410" y="24748"/>
                    </a:lnTo>
                    <a:lnTo>
                      <a:pt x="102792" y="21870"/>
                    </a:lnTo>
                    <a:lnTo>
                      <a:pt x="101220" y="19136"/>
                    </a:lnTo>
                    <a:lnTo>
                      <a:pt x="99558" y="16546"/>
                    </a:lnTo>
                    <a:lnTo>
                      <a:pt x="97806" y="14244"/>
                    </a:lnTo>
                    <a:lnTo>
                      <a:pt x="96008" y="12086"/>
                    </a:lnTo>
                    <a:lnTo>
                      <a:pt x="94122" y="10071"/>
                    </a:lnTo>
                    <a:lnTo>
                      <a:pt x="92280" y="8057"/>
                    </a:lnTo>
                    <a:lnTo>
                      <a:pt x="90303" y="6474"/>
                    </a:lnTo>
                    <a:lnTo>
                      <a:pt x="88326" y="4892"/>
                    </a:lnTo>
                    <a:lnTo>
                      <a:pt x="86304" y="3453"/>
                    </a:lnTo>
                    <a:lnTo>
                      <a:pt x="84238" y="2158"/>
                    </a:lnTo>
                    <a:lnTo>
                      <a:pt x="82081" y="1007"/>
                    </a:lnTo>
                    <a:lnTo>
                      <a:pt x="79880" y="0"/>
                    </a:lnTo>
                    <a:lnTo>
                      <a:pt x="79880" y="0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任意多边形: 形状 49"/>
              <p:cNvSpPr/>
              <p:nvPr/>
            </p:nvSpPr>
            <p:spPr>
              <a:xfrm>
                <a:off x="3225468" y="2067558"/>
                <a:ext cx="192790" cy="19279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59999"/>
                    </a:moveTo>
                    <a:lnTo>
                      <a:pt x="120000" y="59999"/>
                    </a:lnTo>
                    <a:lnTo>
                      <a:pt x="119902" y="63029"/>
                    </a:lnTo>
                    <a:lnTo>
                      <a:pt x="119609" y="66156"/>
                    </a:lnTo>
                    <a:lnTo>
                      <a:pt x="119218" y="69185"/>
                    </a:lnTo>
                    <a:lnTo>
                      <a:pt x="118730" y="72117"/>
                    </a:lnTo>
                    <a:lnTo>
                      <a:pt x="118047" y="75048"/>
                    </a:lnTo>
                    <a:lnTo>
                      <a:pt x="117266" y="77882"/>
                    </a:lnTo>
                    <a:lnTo>
                      <a:pt x="116289" y="80716"/>
                    </a:lnTo>
                    <a:lnTo>
                      <a:pt x="115215" y="83355"/>
                    </a:lnTo>
                    <a:lnTo>
                      <a:pt x="113946" y="85993"/>
                    </a:lnTo>
                    <a:lnTo>
                      <a:pt x="112676" y="88631"/>
                    </a:lnTo>
                    <a:lnTo>
                      <a:pt x="111310" y="91074"/>
                    </a:lnTo>
                    <a:lnTo>
                      <a:pt x="109650" y="93615"/>
                    </a:lnTo>
                    <a:lnTo>
                      <a:pt x="107990" y="95863"/>
                    </a:lnTo>
                    <a:lnTo>
                      <a:pt x="106232" y="98208"/>
                    </a:lnTo>
                    <a:lnTo>
                      <a:pt x="104279" y="100358"/>
                    </a:lnTo>
                    <a:lnTo>
                      <a:pt x="102327" y="102410"/>
                    </a:lnTo>
                    <a:lnTo>
                      <a:pt x="100276" y="104462"/>
                    </a:lnTo>
                    <a:lnTo>
                      <a:pt x="98030" y="106319"/>
                    </a:lnTo>
                    <a:lnTo>
                      <a:pt x="95882" y="108175"/>
                    </a:lnTo>
                    <a:lnTo>
                      <a:pt x="93539" y="109739"/>
                    </a:lnTo>
                    <a:lnTo>
                      <a:pt x="91098" y="111302"/>
                    </a:lnTo>
                    <a:lnTo>
                      <a:pt x="88462" y="112768"/>
                    </a:lnTo>
                    <a:lnTo>
                      <a:pt x="85923" y="114136"/>
                    </a:lnTo>
                    <a:lnTo>
                      <a:pt x="83287" y="115211"/>
                    </a:lnTo>
                    <a:lnTo>
                      <a:pt x="80553" y="116384"/>
                    </a:lnTo>
                    <a:lnTo>
                      <a:pt x="77721" y="117361"/>
                    </a:lnTo>
                    <a:lnTo>
                      <a:pt x="74890" y="118045"/>
                    </a:lnTo>
                    <a:lnTo>
                      <a:pt x="72058" y="118827"/>
                    </a:lnTo>
                    <a:lnTo>
                      <a:pt x="69031" y="119315"/>
                    </a:lnTo>
                    <a:lnTo>
                      <a:pt x="66102" y="119706"/>
                    </a:lnTo>
                    <a:lnTo>
                      <a:pt x="63075" y="119902"/>
                    </a:lnTo>
                    <a:lnTo>
                      <a:pt x="59951" y="119999"/>
                    </a:lnTo>
                    <a:lnTo>
                      <a:pt x="59951" y="119999"/>
                    </a:lnTo>
                    <a:lnTo>
                      <a:pt x="56924" y="119902"/>
                    </a:lnTo>
                    <a:lnTo>
                      <a:pt x="53897" y="119706"/>
                    </a:lnTo>
                    <a:lnTo>
                      <a:pt x="50772" y="119315"/>
                    </a:lnTo>
                    <a:lnTo>
                      <a:pt x="47843" y="118827"/>
                    </a:lnTo>
                    <a:lnTo>
                      <a:pt x="44914" y="118045"/>
                    </a:lnTo>
                    <a:lnTo>
                      <a:pt x="42082" y="117361"/>
                    </a:lnTo>
                    <a:lnTo>
                      <a:pt x="39251" y="116384"/>
                    </a:lnTo>
                    <a:lnTo>
                      <a:pt x="36615" y="115211"/>
                    </a:lnTo>
                    <a:lnTo>
                      <a:pt x="33978" y="114136"/>
                    </a:lnTo>
                    <a:lnTo>
                      <a:pt x="31342" y="112768"/>
                    </a:lnTo>
                    <a:lnTo>
                      <a:pt x="28901" y="111302"/>
                    </a:lnTo>
                    <a:lnTo>
                      <a:pt x="26460" y="109739"/>
                    </a:lnTo>
                    <a:lnTo>
                      <a:pt x="24117" y="108175"/>
                    </a:lnTo>
                    <a:lnTo>
                      <a:pt x="21773" y="106319"/>
                    </a:lnTo>
                    <a:lnTo>
                      <a:pt x="19723" y="104462"/>
                    </a:lnTo>
                    <a:lnTo>
                      <a:pt x="17575" y="102410"/>
                    </a:lnTo>
                    <a:lnTo>
                      <a:pt x="15524" y="100358"/>
                    </a:lnTo>
                    <a:lnTo>
                      <a:pt x="13669" y="98208"/>
                    </a:lnTo>
                    <a:lnTo>
                      <a:pt x="11814" y="95863"/>
                    </a:lnTo>
                    <a:lnTo>
                      <a:pt x="10252" y="93615"/>
                    </a:lnTo>
                    <a:lnTo>
                      <a:pt x="8689" y="91074"/>
                    </a:lnTo>
                    <a:lnTo>
                      <a:pt x="7225" y="88631"/>
                    </a:lnTo>
                    <a:lnTo>
                      <a:pt x="5858" y="85993"/>
                    </a:lnTo>
                    <a:lnTo>
                      <a:pt x="4784" y="83355"/>
                    </a:lnTo>
                    <a:lnTo>
                      <a:pt x="3612" y="80716"/>
                    </a:lnTo>
                    <a:lnTo>
                      <a:pt x="2636" y="77882"/>
                    </a:lnTo>
                    <a:lnTo>
                      <a:pt x="1952" y="75048"/>
                    </a:lnTo>
                    <a:lnTo>
                      <a:pt x="1171" y="72117"/>
                    </a:lnTo>
                    <a:lnTo>
                      <a:pt x="683" y="69185"/>
                    </a:lnTo>
                    <a:lnTo>
                      <a:pt x="292" y="66156"/>
                    </a:lnTo>
                    <a:lnTo>
                      <a:pt x="97" y="63029"/>
                    </a:lnTo>
                    <a:lnTo>
                      <a:pt x="0" y="59999"/>
                    </a:lnTo>
                    <a:lnTo>
                      <a:pt x="0" y="59999"/>
                    </a:lnTo>
                    <a:lnTo>
                      <a:pt x="97" y="56970"/>
                    </a:lnTo>
                    <a:lnTo>
                      <a:pt x="292" y="53843"/>
                    </a:lnTo>
                    <a:lnTo>
                      <a:pt x="683" y="50912"/>
                    </a:lnTo>
                    <a:lnTo>
                      <a:pt x="1171" y="47882"/>
                    </a:lnTo>
                    <a:lnTo>
                      <a:pt x="1952" y="45048"/>
                    </a:lnTo>
                    <a:lnTo>
                      <a:pt x="2636" y="42117"/>
                    </a:lnTo>
                    <a:lnTo>
                      <a:pt x="3612" y="39381"/>
                    </a:lnTo>
                    <a:lnTo>
                      <a:pt x="4784" y="36644"/>
                    </a:lnTo>
                    <a:lnTo>
                      <a:pt x="5858" y="34006"/>
                    </a:lnTo>
                    <a:lnTo>
                      <a:pt x="7225" y="31465"/>
                    </a:lnTo>
                    <a:lnTo>
                      <a:pt x="8689" y="28925"/>
                    </a:lnTo>
                    <a:lnTo>
                      <a:pt x="10252" y="26384"/>
                    </a:lnTo>
                    <a:lnTo>
                      <a:pt x="11814" y="24136"/>
                    </a:lnTo>
                    <a:lnTo>
                      <a:pt x="13669" y="21889"/>
                    </a:lnTo>
                    <a:lnTo>
                      <a:pt x="15524" y="19739"/>
                    </a:lnTo>
                    <a:lnTo>
                      <a:pt x="17575" y="17589"/>
                    </a:lnTo>
                    <a:lnTo>
                      <a:pt x="19723" y="15635"/>
                    </a:lnTo>
                    <a:lnTo>
                      <a:pt x="21773" y="13680"/>
                    </a:lnTo>
                    <a:lnTo>
                      <a:pt x="24117" y="12019"/>
                    </a:lnTo>
                    <a:lnTo>
                      <a:pt x="26460" y="10260"/>
                    </a:lnTo>
                    <a:lnTo>
                      <a:pt x="28901" y="8697"/>
                    </a:lnTo>
                    <a:lnTo>
                      <a:pt x="31342" y="7231"/>
                    </a:lnTo>
                    <a:lnTo>
                      <a:pt x="33978" y="5960"/>
                    </a:lnTo>
                    <a:lnTo>
                      <a:pt x="36615" y="4788"/>
                    </a:lnTo>
                    <a:lnTo>
                      <a:pt x="39251" y="3615"/>
                    </a:lnTo>
                    <a:lnTo>
                      <a:pt x="42082" y="2638"/>
                    </a:lnTo>
                    <a:lnTo>
                      <a:pt x="44914" y="1954"/>
                    </a:lnTo>
                    <a:lnTo>
                      <a:pt x="47843" y="1172"/>
                    </a:lnTo>
                    <a:lnTo>
                      <a:pt x="50772" y="684"/>
                    </a:lnTo>
                    <a:lnTo>
                      <a:pt x="53897" y="293"/>
                    </a:lnTo>
                    <a:lnTo>
                      <a:pt x="56924" y="97"/>
                    </a:lnTo>
                    <a:lnTo>
                      <a:pt x="59951" y="0"/>
                    </a:lnTo>
                    <a:lnTo>
                      <a:pt x="59951" y="0"/>
                    </a:lnTo>
                    <a:lnTo>
                      <a:pt x="63075" y="97"/>
                    </a:lnTo>
                    <a:lnTo>
                      <a:pt x="66102" y="293"/>
                    </a:lnTo>
                    <a:lnTo>
                      <a:pt x="69031" y="684"/>
                    </a:lnTo>
                    <a:lnTo>
                      <a:pt x="72058" y="1172"/>
                    </a:lnTo>
                    <a:lnTo>
                      <a:pt x="74890" y="1954"/>
                    </a:lnTo>
                    <a:lnTo>
                      <a:pt x="77721" y="2638"/>
                    </a:lnTo>
                    <a:lnTo>
                      <a:pt x="80553" y="3615"/>
                    </a:lnTo>
                    <a:lnTo>
                      <a:pt x="83287" y="4788"/>
                    </a:lnTo>
                    <a:lnTo>
                      <a:pt x="85923" y="5960"/>
                    </a:lnTo>
                    <a:lnTo>
                      <a:pt x="88462" y="7231"/>
                    </a:lnTo>
                    <a:lnTo>
                      <a:pt x="91098" y="8697"/>
                    </a:lnTo>
                    <a:lnTo>
                      <a:pt x="93539" y="10260"/>
                    </a:lnTo>
                    <a:lnTo>
                      <a:pt x="95882" y="12019"/>
                    </a:lnTo>
                    <a:lnTo>
                      <a:pt x="98030" y="13680"/>
                    </a:lnTo>
                    <a:lnTo>
                      <a:pt x="100276" y="15635"/>
                    </a:lnTo>
                    <a:lnTo>
                      <a:pt x="102327" y="17589"/>
                    </a:lnTo>
                    <a:lnTo>
                      <a:pt x="104279" y="19739"/>
                    </a:lnTo>
                    <a:lnTo>
                      <a:pt x="106232" y="21889"/>
                    </a:lnTo>
                    <a:lnTo>
                      <a:pt x="107990" y="24136"/>
                    </a:lnTo>
                    <a:lnTo>
                      <a:pt x="109650" y="26384"/>
                    </a:lnTo>
                    <a:lnTo>
                      <a:pt x="111310" y="28925"/>
                    </a:lnTo>
                    <a:lnTo>
                      <a:pt x="112676" y="31465"/>
                    </a:lnTo>
                    <a:lnTo>
                      <a:pt x="113946" y="34006"/>
                    </a:lnTo>
                    <a:lnTo>
                      <a:pt x="115215" y="36644"/>
                    </a:lnTo>
                    <a:lnTo>
                      <a:pt x="116289" y="39381"/>
                    </a:lnTo>
                    <a:lnTo>
                      <a:pt x="117266" y="42117"/>
                    </a:lnTo>
                    <a:lnTo>
                      <a:pt x="118047" y="45048"/>
                    </a:lnTo>
                    <a:lnTo>
                      <a:pt x="118730" y="47882"/>
                    </a:lnTo>
                    <a:lnTo>
                      <a:pt x="119218" y="50912"/>
                    </a:lnTo>
                    <a:lnTo>
                      <a:pt x="119609" y="53843"/>
                    </a:lnTo>
                    <a:lnTo>
                      <a:pt x="119902" y="56970"/>
                    </a:lnTo>
                    <a:lnTo>
                      <a:pt x="120000" y="59999"/>
                    </a:lnTo>
                    <a:lnTo>
                      <a:pt x="120000" y="59999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9017686" y="4814008"/>
              <a:ext cx="557609" cy="454933"/>
              <a:chOff x="3112799" y="2067558"/>
              <a:chExt cx="418132" cy="341140"/>
            </a:xfrm>
          </p:grpSpPr>
          <p:sp>
            <p:nvSpPr>
              <p:cNvPr id="47" name="任意多边形: 形状 46"/>
              <p:cNvSpPr/>
              <p:nvPr/>
            </p:nvSpPr>
            <p:spPr>
              <a:xfrm>
                <a:off x="3112799" y="2278502"/>
                <a:ext cx="418132" cy="1301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9880" y="0"/>
                    </a:moveTo>
                    <a:lnTo>
                      <a:pt x="66447" y="84172"/>
                    </a:lnTo>
                    <a:lnTo>
                      <a:pt x="64335" y="29352"/>
                    </a:lnTo>
                    <a:lnTo>
                      <a:pt x="67660" y="20719"/>
                    </a:lnTo>
                    <a:lnTo>
                      <a:pt x="52250" y="20719"/>
                    </a:lnTo>
                    <a:lnTo>
                      <a:pt x="55574" y="29352"/>
                    </a:lnTo>
                    <a:lnTo>
                      <a:pt x="53508" y="84172"/>
                    </a:lnTo>
                    <a:lnTo>
                      <a:pt x="40119" y="0"/>
                    </a:lnTo>
                    <a:lnTo>
                      <a:pt x="40119" y="0"/>
                    </a:lnTo>
                    <a:lnTo>
                      <a:pt x="37918" y="1007"/>
                    </a:lnTo>
                    <a:lnTo>
                      <a:pt x="35761" y="2158"/>
                    </a:lnTo>
                    <a:lnTo>
                      <a:pt x="33695" y="3453"/>
                    </a:lnTo>
                    <a:lnTo>
                      <a:pt x="31628" y="4892"/>
                    </a:lnTo>
                    <a:lnTo>
                      <a:pt x="29651" y="6474"/>
                    </a:lnTo>
                    <a:lnTo>
                      <a:pt x="27719" y="8057"/>
                    </a:lnTo>
                    <a:lnTo>
                      <a:pt x="25788" y="10071"/>
                    </a:lnTo>
                    <a:lnTo>
                      <a:pt x="23991" y="12086"/>
                    </a:lnTo>
                    <a:lnTo>
                      <a:pt x="22193" y="14244"/>
                    </a:lnTo>
                    <a:lnTo>
                      <a:pt x="20441" y="16546"/>
                    </a:lnTo>
                    <a:lnTo>
                      <a:pt x="18734" y="19136"/>
                    </a:lnTo>
                    <a:lnTo>
                      <a:pt x="17117" y="21870"/>
                    </a:lnTo>
                    <a:lnTo>
                      <a:pt x="15589" y="24748"/>
                    </a:lnTo>
                    <a:lnTo>
                      <a:pt x="14062" y="27769"/>
                    </a:lnTo>
                    <a:lnTo>
                      <a:pt x="12669" y="31223"/>
                    </a:lnTo>
                    <a:lnTo>
                      <a:pt x="11321" y="34676"/>
                    </a:lnTo>
                    <a:lnTo>
                      <a:pt x="9973" y="38273"/>
                    </a:lnTo>
                    <a:lnTo>
                      <a:pt x="8760" y="42014"/>
                    </a:lnTo>
                    <a:lnTo>
                      <a:pt x="7592" y="46187"/>
                    </a:lnTo>
                    <a:lnTo>
                      <a:pt x="6514" y="50503"/>
                    </a:lnTo>
                    <a:lnTo>
                      <a:pt x="5481" y="54964"/>
                    </a:lnTo>
                    <a:lnTo>
                      <a:pt x="4582" y="59712"/>
                    </a:lnTo>
                    <a:lnTo>
                      <a:pt x="3773" y="64604"/>
                    </a:lnTo>
                    <a:lnTo>
                      <a:pt x="2965" y="69784"/>
                    </a:lnTo>
                    <a:lnTo>
                      <a:pt x="2291" y="75251"/>
                    </a:lnTo>
                    <a:lnTo>
                      <a:pt x="1662" y="80863"/>
                    </a:lnTo>
                    <a:lnTo>
                      <a:pt x="1168" y="86762"/>
                    </a:lnTo>
                    <a:lnTo>
                      <a:pt x="763" y="92949"/>
                    </a:lnTo>
                    <a:lnTo>
                      <a:pt x="449" y="99280"/>
                    </a:lnTo>
                    <a:lnTo>
                      <a:pt x="224" y="105899"/>
                    </a:lnTo>
                    <a:lnTo>
                      <a:pt x="44" y="112805"/>
                    </a:lnTo>
                    <a:lnTo>
                      <a:pt x="0" y="119999"/>
                    </a:lnTo>
                    <a:lnTo>
                      <a:pt x="120000" y="119999"/>
                    </a:lnTo>
                    <a:lnTo>
                      <a:pt x="120000" y="119999"/>
                    </a:lnTo>
                    <a:lnTo>
                      <a:pt x="119955" y="112805"/>
                    </a:lnTo>
                    <a:lnTo>
                      <a:pt x="119775" y="105899"/>
                    </a:lnTo>
                    <a:lnTo>
                      <a:pt x="119550" y="99280"/>
                    </a:lnTo>
                    <a:lnTo>
                      <a:pt x="119191" y="92949"/>
                    </a:lnTo>
                    <a:lnTo>
                      <a:pt x="118742" y="86762"/>
                    </a:lnTo>
                    <a:lnTo>
                      <a:pt x="118247" y="80863"/>
                    </a:lnTo>
                    <a:lnTo>
                      <a:pt x="117708" y="75251"/>
                    </a:lnTo>
                    <a:lnTo>
                      <a:pt x="117034" y="69784"/>
                    </a:lnTo>
                    <a:lnTo>
                      <a:pt x="116226" y="64604"/>
                    </a:lnTo>
                    <a:lnTo>
                      <a:pt x="115372" y="59712"/>
                    </a:lnTo>
                    <a:lnTo>
                      <a:pt x="114473" y="54964"/>
                    </a:lnTo>
                    <a:lnTo>
                      <a:pt x="113485" y="50503"/>
                    </a:lnTo>
                    <a:lnTo>
                      <a:pt x="112317" y="46187"/>
                    </a:lnTo>
                    <a:lnTo>
                      <a:pt x="111194" y="42014"/>
                    </a:lnTo>
                    <a:lnTo>
                      <a:pt x="109981" y="38273"/>
                    </a:lnTo>
                    <a:lnTo>
                      <a:pt x="108678" y="34676"/>
                    </a:lnTo>
                    <a:lnTo>
                      <a:pt x="107330" y="31079"/>
                    </a:lnTo>
                    <a:lnTo>
                      <a:pt x="105892" y="27769"/>
                    </a:lnTo>
                    <a:lnTo>
                      <a:pt x="104410" y="24748"/>
                    </a:lnTo>
                    <a:lnTo>
                      <a:pt x="102792" y="21870"/>
                    </a:lnTo>
                    <a:lnTo>
                      <a:pt x="101220" y="19136"/>
                    </a:lnTo>
                    <a:lnTo>
                      <a:pt x="99558" y="16546"/>
                    </a:lnTo>
                    <a:lnTo>
                      <a:pt x="97806" y="14244"/>
                    </a:lnTo>
                    <a:lnTo>
                      <a:pt x="96008" y="12086"/>
                    </a:lnTo>
                    <a:lnTo>
                      <a:pt x="94122" y="10071"/>
                    </a:lnTo>
                    <a:lnTo>
                      <a:pt x="92280" y="8057"/>
                    </a:lnTo>
                    <a:lnTo>
                      <a:pt x="90303" y="6474"/>
                    </a:lnTo>
                    <a:lnTo>
                      <a:pt x="88326" y="4892"/>
                    </a:lnTo>
                    <a:lnTo>
                      <a:pt x="86304" y="3453"/>
                    </a:lnTo>
                    <a:lnTo>
                      <a:pt x="84238" y="2158"/>
                    </a:lnTo>
                    <a:lnTo>
                      <a:pt x="82081" y="1007"/>
                    </a:lnTo>
                    <a:lnTo>
                      <a:pt x="79880" y="0"/>
                    </a:lnTo>
                    <a:lnTo>
                      <a:pt x="79880" y="0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任意多边形: 形状 47"/>
              <p:cNvSpPr/>
              <p:nvPr/>
            </p:nvSpPr>
            <p:spPr>
              <a:xfrm>
                <a:off x="3225468" y="2067558"/>
                <a:ext cx="192790" cy="19279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59999"/>
                    </a:moveTo>
                    <a:lnTo>
                      <a:pt x="120000" y="59999"/>
                    </a:lnTo>
                    <a:lnTo>
                      <a:pt x="119902" y="63029"/>
                    </a:lnTo>
                    <a:lnTo>
                      <a:pt x="119609" y="66156"/>
                    </a:lnTo>
                    <a:lnTo>
                      <a:pt x="119218" y="69185"/>
                    </a:lnTo>
                    <a:lnTo>
                      <a:pt x="118730" y="72117"/>
                    </a:lnTo>
                    <a:lnTo>
                      <a:pt x="118047" y="75048"/>
                    </a:lnTo>
                    <a:lnTo>
                      <a:pt x="117266" y="77882"/>
                    </a:lnTo>
                    <a:lnTo>
                      <a:pt x="116289" y="80716"/>
                    </a:lnTo>
                    <a:lnTo>
                      <a:pt x="115215" y="83355"/>
                    </a:lnTo>
                    <a:lnTo>
                      <a:pt x="113946" y="85993"/>
                    </a:lnTo>
                    <a:lnTo>
                      <a:pt x="112676" y="88631"/>
                    </a:lnTo>
                    <a:lnTo>
                      <a:pt x="111310" y="91074"/>
                    </a:lnTo>
                    <a:lnTo>
                      <a:pt x="109650" y="93615"/>
                    </a:lnTo>
                    <a:lnTo>
                      <a:pt x="107990" y="95863"/>
                    </a:lnTo>
                    <a:lnTo>
                      <a:pt x="106232" y="98208"/>
                    </a:lnTo>
                    <a:lnTo>
                      <a:pt x="104279" y="100358"/>
                    </a:lnTo>
                    <a:lnTo>
                      <a:pt x="102327" y="102410"/>
                    </a:lnTo>
                    <a:lnTo>
                      <a:pt x="100276" y="104462"/>
                    </a:lnTo>
                    <a:lnTo>
                      <a:pt x="98030" y="106319"/>
                    </a:lnTo>
                    <a:lnTo>
                      <a:pt x="95882" y="108175"/>
                    </a:lnTo>
                    <a:lnTo>
                      <a:pt x="93539" y="109739"/>
                    </a:lnTo>
                    <a:lnTo>
                      <a:pt x="91098" y="111302"/>
                    </a:lnTo>
                    <a:lnTo>
                      <a:pt x="88462" y="112768"/>
                    </a:lnTo>
                    <a:lnTo>
                      <a:pt x="85923" y="114136"/>
                    </a:lnTo>
                    <a:lnTo>
                      <a:pt x="83287" y="115211"/>
                    </a:lnTo>
                    <a:lnTo>
                      <a:pt x="80553" y="116384"/>
                    </a:lnTo>
                    <a:lnTo>
                      <a:pt x="77721" y="117361"/>
                    </a:lnTo>
                    <a:lnTo>
                      <a:pt x="74890" y="118045"/>
                    </a:lnTo>
                    <a:lnTo>
                      <a:pt x="72058" y="118827"/>
                    </a:lnTo>
                    <a:lnTo>
                      <a:pt x="69031" y="119315"/>
                    </a:lnTo>
                    <a:lnTo>
                      <a:pt x="66102" y="119706"/>
                    </a:lnTo>
                    <a:lnTo>
                      <a:pt x="63075" y="119902"/>
                    </a:lnTo>
                    <a:lnTo>
                      <a:pt x="59951" y="119999"/>
                    </a:lnTo>
                    <a:lnTo>
                      <a:pt x="59951" y="119999"/>
                    </a:lnTo>
                    <a:lnTo>
                      <a:pt x="56924" y="119902"/>
                    </a:lnTo>
                    <a:lnTo>
                      <a:pt x="53897" y="119706"/>
                    </a:lnTo>
                    <a:lnTo>
                      <a:pt x="50772" y="119315"/>
                    </a:lnTo>
                    <a:lnTo>
                      <a:pt x="47843" y="118827"/>
                    </a:lnTo>
                    <a:lnTo>
                      <a:pt x="44914" y="118045"/>
                    </a:lnTo>
                    <a:lnTo>
                      <a:pt x="42082" y="117361"/>
                    </a:lnTo>
                    <a:lnTo>
                      <a:pt x="39251" y="116384"/>
                    </a:lnTo>
                    <a:lnTo>
                      <a:pt x="36615" y="115211"/>
                    </a:lnTo>
                    <a:lnTo>
                      <a:pt x="33978" y="114136"/>
                    </a:lnTo>
                    <a:lnTo>
                      <a:pt x="31342" y="112768"/>
                    </a:lnTo>
                    <a:lnTo>
                      <a:pt x="28901" y="111302"/>
                    </a:lnTo>
                    <a:lnTo>
                      <a:pt x="26460" y="109739"/>
                    </a:lnTo>
                    <a:lnTo>
                      <a:pt x="24117" y="108175"/>
                    </a:lnTo>
                    <a:lnTo>
                      <a:pt x="21773" y="106319"/>
                    </a:lnTo>
                    <a:lnTo>
                      <a:pt x="19723" y="104462"/>
                    </a:lnTo>
                    <a:lnTo>
                      <a:pt x="17575" y="102410"/>
                    </a:lnTo>
                    <a:lnTo>
                      <a:pt x="15524" y="100358"/>
                    </a:lnTo>
                    <a:lnTo>
                      <a:pt x="13669" y="98208"/>
                    </a:lnTo>
                    <a:lnTo>
                      <a:pt x="11814" y="95863"/>
                    </a:lnTo>
                    <a:lnTo>
                      <a:pt x="10252" y="93615"/>
                    </a:lnTo>
                    <a:lnTo>
                      <a:pt x="8689" y="91074"/>
                    </a:lnTo>
                    <a:lnTo>
                      <a:pt x="7225" y="88631"/>
                    </a:lnTo>
                    <a:lnTo>
                      <a:pt x="5858" y="85993"/>
                    </a:lnTo>
                    <a:lnTo>
                      <a:pt x="4784" y="83355"/>
                    </a:lnTo>
                    <a:lnTo>
                      <a:pt x="3612" y="80716"/>
                    </a:lnTo>
                    <a:lnTo>
                      <a:pt x="2636" y="77882"/>
                    </a:lnTo>
                    <a:lnTo>
                      <a:pt x="1952" y="75048"/>
                    </a:lnTo>
                    <a:lnTo>
                      <a:pt x="1171" y="72117"/>
                    </a:lnTo>
                    <a:lnTo>
                      <a:pt x="683" y="69185"/>
                    </a:lnTo>
                    <a:lnTo>
                      <a:pt x="292" y="66156"/>
                    </a:lnTo>
                    <a:lnTo>
                      <a:pt x="97" y="63029"/>
                    </a:lnTo>
                    <a:lnTo>
                      <a:pt x="0" y="59999"/>
                    </a:lnTo>
                    <a:lnTo>
                      <a:pt x="0" y="59999"/>
                    </a:lnTo>
                    <a:lnTo>
                      <a:pt x="97" y="56970"/>
                    </a:lnTo>
                    <a:lnTo>
                      <a:pt x="292" y="53843"/>
                    </a:lnTo>
                    <a:lnTo>
                      <a:pt x="683" y="50912"/>
                    </a:lnTo>
                    <a:lnTo>
                      <a:pt x="1171" y="47882"/>
                    </a:lnTo>
                    <a:lnTo>
                      <a:pt x="1952" y="45048"/>
                    </a:lnTo>
                    <a:lnTo>
                      <a:pt x="2636" y="42117"/>
                    </a:lnTo>
                    <a:lnTo>
                      <a:pt x="3612" y="39381"/>
                    </a:lnTo>
                    <a:lnTo>
                      <a:pt x="4784" y="36644"/>
                    </a:lnTo>
                    <a:lnTo>
                      <a:pt x="5858" y="34006"/>
                    </a:lnTo>
                    <a:lnTo>
                      <a:pt x="7225" y="31465"/>
                    </a:lnTo>
                    <a:lnTo>
                      <a:pt x="8689" y="28925"/>
                    </a:lnTo>
                    <a:lnTo>
                      <a:pt x="10252" y="26384"/>
                    </a:lnTo>
                    <a:lnTo>
                      <a:pt x="11814" y="24136"/>
                    </a:lnTo>
                    <a:lnTo>
                      <a:pt x="13669" y="21889"/>
                    </a:lnTo>
                    <a:lnTo>
                      <a:pt x="15524" y="19739"/>
                    </a:lnTo>
                    <a:lnTo>
                      <a:pt x="17575" y="17589"/>
                    </a:lnTo>
                    <a:lnTo>
                      <a:pt x="19723" y="15635"/>
                    </a:lnTo>
                    <a:lnTo>
                      <a:pt x="21773" y="13680"/>
                    </a:lnTo>
                    <a:lnTo>
                      <a:pt x="24117" y="12019"/>
                    </a:lnTo>
                    <a:lnTo>
                      <a:pt x="26460" y="10260"/>
                    </a:lnTo>
                    <a:lnTo>
                      <a:pt x="28901" y="8697"/>
                    </a:lnTo>
                    <a:lnTo>
                      <a:pt x="31342" y="7231"/>
                    </a:lnTo>
                    <a:lnTo>
                      <a:pt x="33978" y="5960"/>
                    </a:lnTo>
                    <a:lnTo>
                      <a:pt x="36615" y="4788"/>
                    </a:lnTo>
                    <a:lnTo>
                      <a:pt x="39251" y="3615"/>
                    </a:lnTo>
                    <a:lnTo>
                      <a:pt x="42082" y="2638"/>
                    </a:lnTo>
                    <a:lnTo>
                      <a:pt x="44914" y="1954"/>
                    </a:lnTo>
                    <a:lnTo>
                      <a:pt x="47843" y="1172"/>
                    </a:lnTo>
                    <a:lnTo>
                      <a:pt x="50772" y="684"/>
                    </a:lnTo>
                    <a:lnTo>
                      <a:pt x="53897" y="293"/>
                    </a:lnTo>
                    <a:lnTo>
                      <a:pt x="56924" y="97"/>
                    </a:lnTo>
                    <a:lnTo>
                      <a:pt x="59951" y="0"/>
                    </a:lnTo>
                    <a:lnTo>
                      <a:pt x="59951" y="0"/>
                    </a:lnTo>
                    <a:lnTo>
                      <a:pt x="63075" y="97"/>
                    </a:lnTo>
                    <a:lnTo>
                      <a:pt x="66102" y="293"/>
                    </a:lnTo>
                    <a:lnTo>
                      <a:pt x="69031" y="684"/>
                    </a:lnTo>
                    <a:lnTo>
                      <a:pt x="72058" y="1172"/>
                    </a:lnTo>
                    <a:lnTo>
                      <a:pt x="74890" y="1954"/>
                    </a:lnTo>
                    <a:lnTo>
                      <a:pt x="77721" y="2638"/>
                    </a:lnTo>
                    <a:lnTo>
                      <a:pt x="80553" y="3615"/>
                    </a:lnTo>
                    <a:lnTo>
                      <a:pt x="83287" y="4788"/>
                    </a:lnTo>
                    <a:lnTo>
                      <a:pt x="85923" y="5960"/>
                    </a:lnTo>
                    <a:lnTo>
                      <a:pt x="88462" y="7231"/>
                    </a:lnTo>
                    <a:lnTo>
                      <a:pt x="91098" y="8697"/>
                    </a:lnTo>
                    <a:lnTo>
                      <a:pt x="93539" y="10260"/>
                    </a:lnTo>
                    <a:lnTo>
                      <a:pt x="95882" y="12019"/>
                    </a:lnTo>
                    <a:lnTo>
                      <a:pt x="98030" y="13680"/>
                    </a:lnTo>
                    <a:lnTo>
                      <a:pt x="100276" y="15635"/>
                    </a:lnTo>
                    <a:lnTo>
                      <a:pt x="102327" y="17589"/>
                    </a:lnTo>
                    <a:lnTo>
                      <a:pt x="104279" y="19739"/>
                    </a:lnTo>
                    <a:lnTo>
                      <a:pt x="106232" y="21889"/>
                    </a:lnTo>
                    <a:lnTo>
                      <a:pt x="107990" y="24136"/>
                    </a:lnTo>
                    <a:lnTo>
                      <a:pt x="109650" y="26384"/>
                    </a:lnTo>
                    <a:lnTo>
                      <a:pt x="111310" y="28925"/>
                    </a:lnTo>
                    <a:lnTo>
                      <a:pt x="112676" y="31465"/>
                    </a:lnTo>
                    <a:lnTo>
                      <a:pt x="113946" y="34006"/>
                    </a:lnTo>
                    <a:lnTo>
                      <a:pt x="115215" y="36644"/>
                    </a:lnTo>
                    <a:lnTo>
                      <a:pt x="116289" y="39381"/>
                    </a:lnTo>
                    <a:lnTo>
                      <a:pt x="117266" y="42117"/>
                    </a:lnTo>
                    <a:lnTo>
                      <a:pt x="118047" y="45048"/>
                    </a:lnTo>
                    <a:lnTo>
                      <a:pt x="118730" y="47882"/>
                    </a:lnTo>
                    <a:lnTo>
                      <a:pt x="119218" y="50912"/>
                    </a:lnTo>
                    <a:lnTo>
                      <a:pt x="119609" y="53843"/>
                    </a:lnTo>
                    <a:lnTo>
                      <a:pt x="119902" y="56970"/>
                    </a:lnTo>
                    <a:lnTo>
                      <a:pt x="120000" y="59999"/>
                    </a:lnTo>
                    <a:lnTo>
                      <a:pt x="120000" y="59999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10335538" y="4814008"/>
              <a:ext cx="557609" cy="454933"/>
              <a:chOff x="3112799" y="2067558"/>
              <a:chExt cx="418132" cy="341140"/>
            </a:xfrm>
          </p:grpSpPr>
          <p:sp>
            <p:nvSpPr>
              <p:cNvPr id="45" name="任意多边形: 形状 44"/>
              <p:cNvSpPr/>
              <p:nvPr/>
            </p:nvSpPr>
            <p:spPr>
              <a:xfrm>
                <a:off x="3112799" y="2278502"/>
                <a:ext cx="418132" cy="13019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9880" y="0"/>
                    </a:moveTo>
                    <a:lnTo>
                      <a:pt x="66447" y="84172"/>
                    </a:lnTo>
                    <a:lnTo>
                      <a:pt x="64335" y="29352"/>
                    </a:lnTo>
                    <a:lnTo>
                      <a:pt x="67660" y="20719"/>
                    </a:lnTo>
                    <a:lnTo>
                      <a:pt x="52250" y="20719"/>
                    </a:lnTo>
                    <a:lnTo>
                      <a:pt x="55574" y="29352"/>
                    </a:lnTo>
                    <a:lnTo>
                      <a:pt x="53508" y="84172"/>
                    </a:lnTo>
                    <a:lnTo>
                      <a:pt x="40119" y="0"/>
                    </a:lnTo>
                    <a:lnTo>
                      <a:pt x="40119" y="0"/>
                    </a:lnTo>
                    <a:lnTo>
                      <a:pt x="37918" y="1007"/>
                    </a:lnTo>
                    <a:lnTo>
                      <a:pt x="35761" y="2158"/>
                    </a:lnTo>
                    <a:lnTo>
                      <a:pt x="33695" y="3453"/>
                    </a:lnTo>
                    <a:lnTo>
                      <a:pt x="31628" y="4892"/>
                    </a:lnTo>
                    <a:lnTo>
                      <a:pt x="29651" y="6474"/>
                    </a:lnTo>
                    <a:lnTo>
                      <a:pt x="27719" y="8057"/>
                    </a:lnTo>
                    <a:lnTo>
                      <a:pt x="25788" y="10071"/>
                    </a:lnTo>
                    <a:lnTo>
                      <a:pt x="23991" y="12086"/>
                    </a:lnTo>
                    <a:lnTo>
                      <a:pt x="22193" y="14244"/>
                    </a:lnTo>
                    <a:lnTo>
                      <a:pt x="20441" y="16546"/>
                    </a:lnTo>
                    <a:lnTo>
                      <a:pt x="18734" y="19136"/>
                    </a:lnTo>
                    <a:lnTo>
                      <a:pt x="17117" y="21870"/>
                    </a:lnTo>
                    <a:lnTo>
                      <a:pt x="15589" y="24748"/>
                    </a:lnTo>
                    <a:lnTo>
                      <a:pt x="14062" y="27769"/>
                    </a:lnTo>
                    <a:lnTo>
                      <a:pt x="12669" y="31223"/>
                    </a:lnTo>
                    <a:lnTo>
                      <a:pt x="11321" y="34676"/>
                    </a:lnTo>
                    <a:lnTo>
                      <a:pt x="9973" y="38273"/>
                    </a:lnTo>
                    <a:lnTo>
                      <a:pt x="8760" y="42014"/>
                    </a:lnTo>
                    <a:lnTo>
                      <a:pt x="7592" y="46187"/>
                    </a:lnTo>
                    <a:lnTo>
                      <a:pt x="6514" y="50503"/>
                    </a:lnTo>
                    <a:lnTo>
                      <a:pt x="5481" y="54964"/>
                    </a:lnTo>
                    <a:lnTo>
                      <a:pt x="4582" y="59712"/>
                    </a:lnTo>
                    <a:lnTo>
                      <a:pt x="3773" y="64604"/>
                    </a:lnTo>
                    <a:lnTo>
                      <a:pt x="2965" y="69784"/>
                    </a:lnTo>
                    <a:lnTo>
                      <a:pt x="2291" y="75251"/>
                    </a:lnTo>
                    <a:lnTo>
                      <a:pt x="1662" y="80863"/>
                    </a:lnTo>
                    <a:lnTo>
                      <a:pt x="1168" y="86762"/>
                    </a:lnTo>
                    <a:lnTo>
                      <a:pt x="763" y="92949"/>
                    </a:lnTo>
                    <a:lnTo>
                      <a:pt x="449" y="99280"/>
                    </a:lnTo>
                    <a:lnTo>
                      <a:pt x="224" y="105899"/>
                    </a:lnTo>
                    <a:lnTo>
                      <a:pt x="44" y="112805"/>
                    </a:lnTo>
                    <a:lnTo>
                      <a:pt x="0" y="119999"/>
                    </a:lnTo>
                    <a:lnTo>
                      <a:pt x="120000" y="119999"/>
                    </a:lnTo>
                    <a:lnTo>
                      <a:pt x="120000" y="119999"/>
                    </a:lnTo>
                    <a:lnTo>
                      <a:pt x="119955" y="112805"/>
                    </a:lnTo>
                    <a:lnTo>
                      <a:pt x="119775" y="105899"/>
                    </a:lnTo>
                    <a:lnTo>
                      <a:pt x="119550" y="99280"/>
                    </a:lnTo>
                    <a:lnTo>
                      <a:pt x="119191" y="92949"/>
                    </a:lnTo>
                    <a:lnTo>
                      <a:pt x="118742" y="86762"/>
                    </a:lnTo>
                    <a:lnTo>
                      <a:pt x="118247" y="80863"/>
                    </a:lnTo>
                    <a:lnTo>
                      <a:pt x="117708" y="75251"/>
                    </a:lnTo>
                    <a:lnTo>
                      <a:pt x="117034" y="69784"/>
                    </a:lnTo>
                    <a:lnTo>
                      <a:pt x="116226" y="64604"/>
                    </a:lnTo>
                    <a:lnTo>
                      <a:pt x="115372" y="59712"/>
                    </a:lnTo>
                    <a:lnTo>
                      <a:pt x="114473" y="54964"/>
                    </a:lnTo>
                    <a:lnTo>
                      <a:pt x="113485" y="50503"/>
                    </a:lnTo>
                    <a:lnTo>
                      <a:pt x="112317" y="46187"/>
                    </a:lnTo>
                    <a:lnTo>
                      <a:pt x="111194" y="42014"/>
                    </a:lnTo>
                    <a:lnTo>
                      <a:pt x="109981" y="38273"/>
                    </a:lnTo>
                    <a:lnTo>
                      <a:pt x="108678" y="34676"/>
                    </a:lnTo>
                    <a:lnTo>
                      <a:pt x="107330" y="31079"/>
                    </a:lnTo>
                    <a:lnTo>
                      <a:pt x="105892" y="27769"/>
                    </a:lnTo>
                    <a:lnTo>
                      <a:pt x="104410" y="24748"/>
                    </a:lnTo>
                    <a:lnTo>
                      <a:pt x="102792" y="21870"/>
                    </a:lnTo>
                    <a:lnTo>
                      <a:pt x="101220" y="19136"/>
                    </a:lnTo>
                    <a:lnTo>
                      <a:pt x="99558" y="16546"/>
                    </a:lnTo>
                    <a:lnTo>
                      <a:pt x="97806" y="14244"/>
                    </a:lnTo>
                    <a:lnTo>
                      <a:pt x="96008" y="12086"/>
                    </a:lnTo>
                    <a:lnTo>
                      <a:pt x="94122" y="10071"/>
                    </a:lnTo>
                    <a:lnTo>
                      <a:pt x="92280" y="8057"/>
                    </a:lnTo>
                    <a:lnTo>
                      <a:pt x="90303" y="6474"/>
                    </a:lnTo>
                    <a:lnTo>
                      <a:pt x="88326" y="4892"/>
                    </a:lnTo>
                    <a:lnTo>
                      <a:pt x="86304" y="3453"/>
                    </a:lnTo>
                    <a:lnTo>
                      <a:pt x="84238" y="2158"/>
                    </a:lnTo>
                    <a:lnTo>
                      <a:pt x="82081" y="1007"/>
                    </a:lnTo>
                    <a:lnTo>
                      <a:pt x="79880" y="0"/>
                    </a:lnTo>
                    <a:lnTo>
                      <a:pt x="79880" y="0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6" name="任意多边形: 形状 45"/>
              <p:cNvSpPr/>
              <p:nvPr/>
            </p:nvSpPr>
            <p:spPr>
              <a:xfrm>
                <a:off x="3225468" y="2067558"/>
                <a:ext cx="192790" cy="19279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59999"/>
                    </a:moveTo>
                    <a:lnTo>
                      <a:pt x="120000" y="59999"/>
                    </a:lnTo>
                    <a:lnTo>
                      <a:pt x="119902" y="63029"/>
                    </a:lnTo>
                    <a:lnTo>
                      <a:pt x="119609" y="66156"/>
                    </a:lnTo>
                    <a:lnTo>
                      <a:pt x="119218" y="69185"/>
                    </a:lnTo>
                    <a:lnTo>
                      <a:pt x="118730" y="72117"/>
                    </a:lnTo>
                    <a:lnTo>
                      <a:pt x="118047" y="75048"/>
                    </a:lnTo>
                    <a:lnTo>
                      <a:pt x="117266" y="77882"/>
                    </a:lnTo>
                    <a:lnTo>
                      <a:pt x="116289" y="80716"/>
                    </a:lnTo>
                    <a:lnTo>
                      <a:pt x="115215" y="83355"/>
                    </a:lnTo>
                    <a:lnTo>
                      <a:pt x="113946" y="85993"/>
                    </a:lnTo>
                    <a:lnTo>
                      <a:pt x="112676" y="88631"/>
                    </a:lnTo>
                    <a:lnTo>
                      <a:pt x="111310" y="91074"/>
                    </a:lnTo>
                    <a:lnTo>
                      <a:pt x="109650" y="93615"/>
                    </a:lnTo>
                    <a:lnTo>
                      <a:pt x="107990" y="95863"/>
                    </a:lnTo>
                    <a:lnTo>
                      <a:pt x="106232" y="98208"/>
                    </a:lnTo>
                    <a:lnTo>
                      <a:pt x="104279" y="100358"/>
                    </a:lnTo>
                    <a:lnTo>
                      <a:pt x="102327" y="102410"/>
                    </a:lnTo>
                    <a:lnTo>
                      <a:pt x="100276" y="104462"/>
                    </a:lnTo>
                    <a:lnTo>
                      <a:pt x="98030" y="106319"/>
                    </a:lnTo>
                    <a:lnTo>
                      <a:pt x="95882" y="108175"/>
                    </a:lnTo>
                    <a:lnTo>
                      <a:pt x="93539" y="109739"/>
                    </a:lnTo>
                    <a:lnTo>
                      <a:pt x="91098" y="111302"/>
                    </a:lnTo>
                    <a:lnTo>
                      <a:pt x="88462" y="112768"/>
                    </a:lnTo>
                    <a:lnTo>
                      <a:pt x="85923" y="114136"/>
                    </a:lnTo>
                    <a:lnTo>
                      <a:pt x="83287" y="115211"/>
                    </a:lnTo>
                    <a:lnTo>
                      <a:pt x="80553" y="116384"/>
                    </a:lnTo>
                    <a:lnTo>
                      <a:pt x="77721" y="117361"/>
                    </a:lnTo>
                    <a:lnTo>
                      <a:pt x="74890" y="118045"/>
                    </a:lnTo>
                    <a:lnTo>
                      <a:pt x="72058" y="118827"/>
                    </a:lnTo>
                    <a:lnTo>
                      <a:pt x="69031" y="119315"/>
                    </a:lnTo>
                    <a:lnTo>
                      <a:pt x="66102" y="119706"/>
                    </a:lnTo>
                    <a:lnTo>
                      <a:pt x="63075" y="119902"/>
                    </a:lnTo>
                    <a:lnTo>
                      <a:pt x="59951" y="119999"/>
                    </a:lnTo>
                    <a:lnTo>
                      <a:pt x="59951" y="119999"/>
                    </a:lnTo>
                    <a:lnTo>
                      <a:pt x="56924" y="119902"/>
                    </a:lnTo>
                    <a:lnTo>
                      <a:pt x="53897" y="119706"/>
                    </a:lnTo>
                    <a:lnTo>
                      <a:pt x="50772" y="119315"/>
                    </a:lnTo>
                    <a:lnTo>
                      <a:pt x="47843" y="118827"/>
                    </a:lnTo>
                    <a:lnTo>
                      <a:pt x="44914" y="118045"/>
                    </a:lnTo>
                    <a:lnTo>
                      <a:pt x="42082" y="117361"/>
                    </a:lnTo>
                    <a:lnTo>
                      <a:pt x="39251" y="116384"/>
                    </a:lnTo>
                    <a:lnTo>
                      <a:pt x="36615" y="115211"/>
                    </a:lnTo>
                    <a:lnTo>
                      <a:pt x="33978" y="114136"/>
                    </a:lnTo>
                    <a:lnTo>
                      <a:pt x="31342" y="112768"/>
                    </a:lnTo>
                    <a:lnTo>
                      <a:pt x="28901" y="111302"/>
                    </a:lnTo>
                    <a:lnTo>
                      <a:pt x="26460" y="109739"/>
                    </a:lnTo>
                    <a:lnTo>
                      <a:pt x="24117" y="108175"/>
                    </a:lnTo>
                    <a:lnTo>
                      <a:pt x="21773" y="106319"/>
                    </a:lnTo>
                    <a:lnTo>
                      <a:pt x="19723" y="104462"/>
                    </a:lnTo>
                    <a:lnTo>
                      <a:pt x="17575" y="102410"/>
                    </a:lnTo>
                    <a:lnTo>
                      <a:pt x="15524" y="100358"/>
                    </a:lnTo>
                    <a:lnTo>
                      <a:pt x="13669" y="98208"/>
                    </a:lnTo>
                    <a:lnTo>
                      <a:pt x="11814" y="95863"/>
                    </a:lnTo>
                    <a:lnTo>
                      <a:pt x="10252" y="93615"/>
                    </a:lnTo>
                    <a:lnTo>
                      <a:pt x="8689" y="91074"/>
                    </a:lnTo>
                    <a:lnTo>
                      <a:pt x="7225" y="88631"/>
                    </a:lnTo>
                    <a:lnTo>
                      <a:pt x="5858" y="85993"/>
                    </a:lnTo>
                    <a:lnTo>
                      <a:pt x="4784" y="83355"/>
                    </a:lnTo>
                    <a:lnTo>
                      <a:pt x="3612" y="80716"/>
                    </a:lnTo>
                    <a:lnTo>
                      <a:pt x="2636" y="77882"/>
                    </a:lnTo>
                    <a:lnTo>
                      <a:pt x="1952" y="75048"/>
                    </a:lnTo>
                    <a:lnTo>
                      <a:pt x="1171" y="72117"/>
                    </a:lnTo>
                    <a:lnTo>
                      <a:pt x="683" y="69185"/>
                    </a:lnTo>
                    <a:lnTo>
                      <a:pt x="292" y="66156"/>
                    </a:lnTo>
                    <a:lnTo>
                      <a:pt x="97" y="63029"/>
                    </a:lnTo>
                    <a:lnTo>
                      <a:pt x="0" y="59999"/>
                    </a:lnTo>
                    <a:lnTo>
                      <a:pt x="0" y="59999"/>
                    </a:lnTo>
                    <a:lnTo>
                      <a:pt x="97" y="56970"/>
                    </a:lnTo>
                    <a:lnTo>
                      <a:pt x="292" y="53843"/>
                    </a:lnTo>
                    <a:lnTo>
                      <a:pt x="683" y="50912"/>
                    </a:lnTo>
                    <a:lnTo>
                      <a:pt x="1171" y="47882"/>
                    </a:lnTo>
                    <a:lnTo>
                      <a:pt x="1952" y="45048"/>
                    </a:lnTo>
                    <a:lnTo>
                      <a:pt x="2636" y="42117"/>
                    </a:lnTo>
                    <a:lnTo>
                      <a:pt x="3612" y="39381"/>
                    </a:lnTo>
                    <a:lnTo>
                      <a:pt x="4784" y="36644"/>
                    </a:lnTo>
                    <a:lnTo>
                      <a:pt x="5858" y="34006"/>
                    </a:lnTo>
                    <a:lnTo>
                      <a:pt x="7225" y="31465"/>
                    </a:lnTo>
                    <a:lnTo>
                      <a:pt x="8689" y="28925"/>
                    </a:lnTo>
                    <a:lnTo>
                      <a:pt x="10252" y="26384"/>
                    </a:lnTo>
                    <a:lnTo>
                      <a:pt x="11814" y="24136"/>
                    </a:lnTo>
                    <a:lnTo>
                      <a:pt x="13669" y="21889"/>
                    </a:lnTo>
                    <a:lnTo>
                      <a:pt x="15524" y="19739"/>
                    </a:lnTo>
                    <a:lnTo>
                      <a:pt x="17575" y="17589"/>
                    </a:lnTo>
                    <a:lnTo>
                      <a:pt x="19723" y="15635"/>
                    </a:lnTo>
                    <a:lnTo>
                      <a:pt x="21773" y="13680"/>
                    </a:lnTo>
                    <a:lnTo>
                      <a:pt x="24117" y="12019"/>
                    </a:lnTo>
                    <a:lnTo>
                      <a:pt x="26460" y="10260"/>
                    </a:lnTo>
                    <a:lnTo>
                      <a:pt x="28901" y="8697"/>
                    </a:lnTo>
                    <a:lnTo>
                      <a:pt x="31342" y="7231"/>
                    </a:lnTo>
                    <a:lnTo>
                      <a:pt x="33978" y="5960"/>
                    </a:lnTo>
                    <a:lnTo>
                      <a:pt x="36615" y="4788"/>
                    </a:lnTo>
                    <a:lnTo>
                      <a:pt x="39251" y="3615"/>
                    </a:lnTo>
                    <a:lnTo>
                      <a:pt x="42082" y="2638"/>
                    </a:lnTo>
                    <a:lnTo>
                      <a:pt x="44914" y="1954"/>
                    </a:lnTo>
                    <a:lnTo>
                      <a:pt x="47843" y="1172"/>
                    </a:lnTo>
                    <a:lnTo>
                      <a:pt x="50772" y="684"/>
                    </a:lnTo>
                    <a:lnTo>
                      <a:pt x="53897" y="293"/>
                    </a:lnTo>
                    <a:lnTo>
                      <a:pt x="56924" y="97"/>
                    </a:lnTo>
                    <a:lnTo>
                      <a:pt x="59951" y="0"/>
                    </a:lnTo>
                    <a:lnTo>
                      <a:pt x="59951" y="0"/>
                    </a:lnTo>
                    <a:lnTo>
                      <a:pt x="63075" y="97"/>
                    </a:lnTo>
                    <a:lnTo>
                      <a:pt x="66102" y="293"/>
                    </a:lnTo>
                    <a:lnTo>
                      <a:pt x="69031" y="684"/>
                    </a:lnTo>
                    <a:lnTo>
                      <a:pt x="72058" y="1172"/>
                    </a:lnTo>
                    <a:lnTo>
                      <a:pt x="74890" y="1954"/>
                    </a:lnTo>
                    <a:lnTo>
                      <a:pt x="77721" y="2638"/>
                    </a:lnTo>
                    <a:lnTo>
                      <a:pt x="80553" y="3615"/>
                    </a:lnTo>
                    <a:lnTo>
                      <a:pt x="83287" y="4788"/>
                    </a:lnTo>
                    <a:lnTo>
                      <a:pt x="85923" y="5960"/>
                    </a:lnTo>
                    <a:lnTo>
                      <a:pt x="88462" y="7231"/>
                    </a:lnTo>
                    <a:lnTo>
                      <a:pt x="91098" y="8697"/>
                    </a:lnTo>
                    <a:lnTo>
                      <a:pt x="93539" y="10260"/>
                    </a:lnTo>
                    <a:lnTo>
                      <a:pt x="95882" y="12019"/>
                    </a:lnTo>
                    <a:lnTo>
                      <a:pt x="98030" y="13680"/>
                    </a:lnTo>
                    <a:lnTo>
                      <a:pt x="100276" y="15635"/>
                    </a:lnTo>
                    <a:lnTo>
                      <a:pt x="102327" y="17589"/>
                    </a:lnTo>
                    <a:lnTo>
                      <a:pt x="104279" y="19739"/>
                    </a:lnTo>
                    <a:lnTo>
                      <a:pt x="106232" y="21889"/>
                    </a:lnTo>
                    <a:lnTo>
                      <a:pt x="107990" y="24136"/>
                    </a:lnTo>
                    <a:lnTo>
                      <a:pt x="109650" y="26384"/>
                    </a:lnTo>
                    <a:lnTo>
                      <a:pt x="111310" y="28925"/>
                    </a:lnTo>
                    <a:lnTo>
                      <a:pt x="112676" y="31465"/>
                    </a:lnTo>
                    <a:lnTo>
                      <a:pt x="113946" y="34006"/>
                    </a:lnTo>
                    <a:lnTo>
                      <a:pt x="115215" y="36644"/>
                    </a:lnTo>
                    <a:lnTo>
                      <a:pt x="116289" y="39381"/>
                    </a:lnTo>
                    <a:lnTo>
                      <a:pt x="117266" y="42117"/>
                    </a:lnTo>
                    <a:lnTo>
                      <a:pt x="118047" y="45048"/>
                    </a:lnTo>
                    <a:lnTo>
                      <a:pt x="118730" y="47882"/>
                    </a:lnTo>
                    <a:lnTo>
                      <a:pt x="119218" y="50912"/>
                    </a:lnTo>
                    <a:lnTo>
                      <a:pt x="119609" y="53843"/>
                    </a:lnTo>
                    <a:lnTo>
                      <a:pt x="119902" y="56970"/>
                    </a:lnTo>
                    <a:lnTo>
                      <a:pt x="120000" y="59999"/>
                    </a:lnTo>
                    <a:lnTo>
                      <a:pt x="120000" y="59999"/>
                    </a:lnTo>
                    <a:close/>
                  </a:path>
                </a:pathLst>
              </a:custGeom>
              <a:solidFill>
                <a:srgbClr val="5F5F5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39" name="矩形: 圆角 38"/>
            <p:cNvSpPr/>
            <p:nvPr/>
          </p:nvSpPr>
          <p:spPr>
            <a:xfrm>
              <a:off x="8648576" y="3407730"/>
              <a:ext cx="2613676" cy="392297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wrap="none" lIns="91425" tIns="45700" rIns="91425" bIns="45700" anchor="ctr" anchorCtr="0">
              <a:normAutofit fontScale="70000" lnSpcReduction="20000"/>
            </a:bodyPr>
            <a:lstStyle/>
            <a:p>
              <a:pPr marL="0" marR="0" lvl="0" indent="0" algn="ctr" rtl="0">
                <a:buNone/>
              </a:pPr>
              <a:r>
                <a:rPr lang="zh-CN" altLang="en-US" sz="1350">
                  <a:solidFill>
                    <a:schemeClr val="l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0" name="任意多边形: 形状 39"/>
            <p:cNvSpPr/>
            <p:nvPr/>
          </p:nvSpPr>
          <p:spPr>
            <a:xfrm>
              <a:off x="9575295" y="3171008"/>
              <a:ext cx="760243" cy="23672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9880" y="0"/>
                  </a:moveTo>
                  <a:lnTo>
                    <a:pt x="66447" y="84172"/>
                  </a:lnTo>
                  <a:lnTo>
                    <a:pt x="64335" y="29352"/>
                  </a:lnTo>
                  <a:lnTo>
                    <a:pt x="67660" y="20719"/>
                  </a:lnTo>
                  <a:lnTo>
                    <a:pt x="52250" y="20719"/>
                  </a:lnTo>
                  <a:lnTo>
                    <a:pt x="55574" y="29352"/>
                  </a:lnTo>
                  <a:lnTo>
                    <a:pt x="53508" y="84172"/>
                  </a:lnTo>
                  <a:lnTo>
                    <a:pt x="40119" y="0"/>
                  </a:lnTo>
                  <a:lnTo>
                    <a:pt x="40119" y="0"/>
                  </a:lnTo>
                  <a:lnTo>
                    <a:pt x="37918" y="1007"/>
                  </a:lnTo>
                  <a:lnTo>
                    <a:pt x="35761" y="2158"/>
                  </a:lnTo>
                  <a:lnTo>
                    <a:pt x="33695" y="3453"/>
                  </a:lnTo>
                  <a:lnTo>
                    <a:pt x="31628" y="4892"/>
                  </a:lnTo>
                  <a:lnTo>
                    <a:pt x="29651" y="6474"/>
                  </a:lnTo>
                  <a:lnTo>
                    <a:pt x="27719" y="8057"/>
                  </a:lnTo>
                  <a:lnTo>
                    <a:pt x="25788" y="10071"/>
                  </a:lnTo>
                  <a:lnTo>
                    <a:pt x="23991" y="12086"/>
                  </a:lnTo>
                  <a:lnTo>
                    <a:pt x="22193" y="14244"/>
                  </a:lnTo>
                  <a:lnTo>
                    <a:pt x="20441" y="16546"/>
                  </a:lnTo>
                  <a:lnTo>
                    <a:pt x="18734" y="19136"/>
                  </a:lnTo>
                  <a:lnTo>
                    <a:pt x="17117" y="21870"/>
                  </a:lnTo>
                  <a:lnTo>
                    <a:pt x="15589" y="24748"/>
                  </a:lnTo>
                  <a:lnTo>
                    <a:pt x="14062" y="27769"/>
                  </a:lnTo>
                  <a:lnTo>
                    <a:pt x="12669" y="31223"/>
                  </a:lnTo>
                  <a:lnTo>
                    <a:pt x="11321" y="34676"/>
                  </a:lnTo>
                  <a:lnTo>
                    <a:pt x="9973" y="38273"/>
                  </a:lnTo>
                  <a:lnTo>
                    <a:pt x="8760" y="42014"/>
                  </a:lnTo>
                  <a:lnTo>
                    <a:pt x="7592" y="46187"/>
                  </a:lnTo>
                  <a:lnTo>
                    <a:pt x="6514" y="50503"/>
                  </a:lnTo>
                  <a:lnTo>
                    <a:pt x="5481" y="54964"/>
                  </a:lnTo>
                  <a:lnTo>
                    <a:pt x="4582" y="59712"/>
                  </a:lnTo>
                  <a:lnTo>
                    <a:pt x="3773" y="64604"/>
                  </a:lnTo>
                  <a:lnTo>
                    <a:pt x="2965" y="69784"/>
                  </a:lnTo>
                  <a:lnTo>
                    <a:pt x="2291" y="75251"/>
                  </a:lnTo>
                  <a:lnTo>
                    <a:pt x="1662" y="80863"/>
                  </a:lnTo>
                  <a:lnTo>
                    <a:pt x="1168" y="86762"/>
                  </a:lnTo>
                  <a:lnTo>
                    <a:pt x="763" y="92949"/>
                  </a:lnTo>
                  <a:lnTo>
                    <a:pt x="449" y="99280"/>
                  </a:lnTo>
                  <a:lnTo>
                    <a:pt x="224" y="105899"/>
                  </a:lnTo>
                  <a:lnTo>
                    <a:pt x="44" y="112805"/>
                  </a:lnTo>
                  <a:lnTo>
                    <a:pt x="0" y="119999"/>
                  </a:lnTo>
                  <a:lnTo>
                    <a:pt x="120000" y="119999"/>
                  </a:lnTo>
                  <a:lnTo>
                    <a:pt x="120000" y="119999"/>
                  </a:lnTo>
                  <a:lnTo>
                    <a:pt x="119955" y="112805"/>
                  </a:lnTo>
                  <a:lnTo>
                    <a:pt x="119775" y="105899"/>
                  </a:lnTo>
                  <a:lnTo>
                    <a:pt x="119550" y="99280"/>
                  </a:lnTo>
                  <a:lnTo>
                    <a:pt x="119191" y="92949"/>
                  </a:lnTo>
                  <a:lnTo>
                    <a:pt x="118742" y="86762"/>
                  </a:lnTo>
                  <a:lnTo>
                    <a:pt x="118247" y="80863"/>
                  </a:lnTo>
                  <a:lnTo>
                    <a:pt x="117708" y="75251"/>
                  </a:lnTo>
                  <a:lnTo>
                    <a:pt x="117034" y="69784"/>
                  </a:lnTo>
                  <a:lnTo>
                    <a:pt x="116226" y="64604"/>
                  </a:lnTo>
                  <a:lnTo>
                    <a:pt x="115372" y="59712"/>
                  </a:lnTo>
                  <a:lnTo>
                    <a:pt x="114473" y="54964"/>
                  </a:lnTo>
                  <a:lnTo>
                    <a:pt x="113485" y="50503"/>
                  </a:lnTo>
                  <a:lnTo>
                    <a:pt x="112317" y="46187"/>
                  </a:lnTo>
                  <a:lnTo>
                    <a:pt x="111194" y="42014"/>
                  </a:lnTo>
                  <a:lnTo>
                    <a:pt x="109981" y="38273"/>
                  </a:lnTo>
                  <a:lnTo>
                    <a:pt x="108678" y="34676"/>
                  </a:lnTo>
                  <a:lnTo>
                    <a:pt x="107330" y="31079"/>
                  </a:lnTo>
                  <a:lnTo>
                    <a:pt x="105892" y="27769"/>
                  </a:lnTo>
                  <a:lnTo>
                    <a:pt x="104410" y="24748"/>
                  </a:lnTo>
                  <a:lnTo>
                    <a:pt x="102792" y="21870"/>
                  </a:lnTo>
                  <a:lnTo>
                    <a:pt x="101220" y="19136"/>
                  </a:lnTo>
                  <a:lnTo>
                    <a:pt x="99558" y="16546"/>
                  </a:lnTo>
                  <a:lnTo>
                    <a:pt x="97806" y="14244"/>
                  </a:lnTo>
                  <a:lnTo>
                    <a:pt x="96008" y="12086"/>
                  </a:lnTo>
                  <a:lnTo>
                    <a:pt x="94122" y="10071"/>
                  </a:lnTo>
                  <a:lnTo>
                    <a:pt x="92280" y="8057"/>
                  </a:lnTo>
                  <a:lnTo>
                    <a:pt x="90303" y="6474"/>
                  </a:lnTo>
                  <a:lnTo>
                    <a:pt x="88326" y="4892"/>
                  </a:lnTo>
                  <a:lnTo>
                    <a:pt x="86304" y="3453"/>
                  </a:lnTo>
                  <a:lnTo>
                    <a:pt x="84238" y="2158"/>
                  </a:lnTo>
                  <a:lnTo>
                    <a:pt x="82081" y="1007"/>
                  </a:lnTo>
                  <a:lnTo>
                    <a:pt x="79880" y="0"/>
                  </a:lnTo>
                  <a:lnTo>
                    <a:pt x="79880" y="0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任意多边形: 形状 40"/>
            <p:cNvSpPr/>
            <p:nvPr/>
          </p:nvSpPr>
          <p:spPr>
            <a:xfrm>
              <a:off x="9780149" y="2787472"/>
              <a:ext cx="350529" cy="3505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99"/>
                  </a:moveTo>
                  <a:lnTo>
                    <a:pt x="120000" y="59999"/>
                  </a:lnTo>
                  <a:lnTo>
                    <a:pt x="119902" y="63029"/>
                  </a:lnTo>
                  <a:lnTo>
                    <a:pt x="119609" y="66156"/>
                  </a:lnTo>
                  <a:lnTo>
                    <a:pt x="119218" y="69185"/>
                  </a:lnTo>
                  <a:lnTo>
                    <a:pt x="118730" y="72117"/>
                  </a:lnTo>
                  <a:lnTo>
                    <a:pt x="118047" y="75048"/>
                  </a:lnTo>
                  <a:lnTo>
                    <a:pt x="117266" y="77882"/>
                  </a:lnTo>
                  <a:lnTo>
                    <a:pt x="116289" y="80716"/>
                  </a:lnTo>
                  <a:lnTo>
                    <a:pt x="115215" y="83355"/>
                  </a:lnTo>
                  <a:lnTo>
                    <a:pt x="113946" y="85993"/>
                  </a:lnTo>
                  <a:lnTo>
                    <a:pt x="112676" y="88631"/>
                  </a:lnTo>
                  <a:lnTo>
                    <a:pt x="111310" y="91074"/>
                  </a:lnTo>
                  <a:lnTo>
                    <a:pt x="109650" y="93615"/>
                  </a:lnTo>
                  <a:lnTo>
                    <a:pt x="107990" y="95863"/>
                  </a:lnTo>
                  <a:lnTo>
                    <a:pt x="106232" y="98208"/>
                  </a:lnTo>
                  <a:lnTo>
                    <a:pt x="104279" y="100358"/>
                  </a:lnTo>
                  <a:lnTo>
                    <a:pt x="102327" y="102410"/>
                  </a:lnTo>
                  <a:lnTo>
                    <a:pt x="100276" y="104462"/>
                  </a:lnTo>
                  <a:lnTo>
                    <a:pt x="98030" y="106319"/>
                  </a:lnTo>
                  <a:lnTo>
                    <a:pt x="95882" y="108175"/>
                  </a:lnTo>
                  <a:lnTo>
                    <a:pt x="93539" y="109739"/>
                  </a:lnTo>
                  <a:lnTo>
                    <a:pt x="91098" y="111302"/>
                  </a:lnTo>
                  <a:lnTo>
                    <a:pt x="88462" y="112768"/>
                  </a:lnTo>
                  <a:lnTo>
                    <a:pt x="85923" y="114136"/>
                  </a:lnTo>
                  <a:lnTo>
                    <a:pt x="83287" y="115211"/>
                  </a:lnTo>
                  <a:lnTo>
                    <a:pt x="80553" y="116384"/>
                  </a:lnTo>
                  <a:lnTo>
                    <a:pt x="77721" y="117361"/>
                  </a:lnTo>
                  <a:lnTo>
                    <a:pt x="74890" y="118045"/>
                  </a:lnTo>
                  <a:lnTo>
                    <a:pt x="72058" y="118827"/>
                  </a:lnTo>
                  <a:lnTo>
                    <a:pt x="69031" y="119315"/>
                  </a:lnTo>
                  <a:lnTo>
                    <a:pt x="66102" y="119706"/>
                  </a:lnTo>
                  <a:lnTo>
                    <a:pt x="63075" y="119902"/>
                  </a:lnTo>
                  <a:lnTo>
                    <a:pt x="59951" y="119999"/>
                  </a:lnTo>
                  <a:lnTo>
                    <a:pt x="59951" y="119999"/>
                  </a:lnTo>
                  <a:lnTo>
                    <a:pt x="56924" y="119902"/>
                  </a:lnTo>
                  <a:lnTo>
                    <a:pt x="53897" y="119706"/>
                  </a:lnTo>
                  <a:lnTo>
                    <a:pt x="50772" y="119315"/>
                  </a:lnTo>
                  <a:lnTo>
                    <a:pt x="47843" y="118827"/>
                  </a:lnTo>
                  <a:lnTo>
                    <a:pt x="44914" y="118045"/>
                  </a:lnTo>
                  <a:lnTo>
                    <a:pt x="42082" y="117361"/>
                  </a:lnTo>
                  <a:lnTo>
                    <a:pt x="39251" y="116384"/>
                  </a:lnTo>
                  <a:lnTo>
                    <a:pt x="36615" y="115211"/>
                  </a:lnTo>
                  <a:lnTo>
                    <a:pt x="33978" y="114136"/>
                  </a:lnTo>
                  <a:lnTo>
                    <a:pt x="31342" y="112768"/>
                  </a:lnTo>
                  <a:lnTo>
                    <a:pt x="28901" y="111302"/>
                  </a:lnTo>
                  <a:lnTo>
                    <a:pt x="26460" y="109739"/>
                  </a:lnTo>
                  <a:lnTo>
                    <a:pt x="24117" y="108175"/>
                  </a:lnTo>
                  <a:lnTo>
                    <a:pt x="21773" y="106319"/>
                  </a:lnTo>
                  <a:lnTo>
                    <a:pt x="19723" y="104462"/>
                  </a:lnTo>
                  <a:lnTo>
                    <a:pt x="17575" y="102410"/>
                  </a:lnTo>
                  <a:lnTo>
                    <a:pt x="15524" y="100358"/>
                  </a:lnTo>
                  <a:lnTo>
                    <a:pt x="13669" y="98208"/>
                  </a:lnTo>
                  <a:lnTo>
                    <a:pt x="11814" y="95863"/>
                  </a:lnTo>
                  <a:lnTo>
                    <a:pt x="10252" y="93615"/>
                  </a:lnTo>
                  <a:lnTo>
                    <a:pt x="8689" y="91074"/>
                  </a:lnTo>
                  <a:lnTo>
                    <a:pt x="7225" y="88631"/>
                  </a:lnTo>
                  <a:lnTo>
                    <a:pt x="5858" y="85993"/>
                  </a:lnTo>
                  <a:lnTo>
                    <a:pt x="4784" y="83355"/>
                  </a:lnTo>
                  <a:lnTo>
                    <a:pt x="3612" y="80716"/>
                  </a:lnTo>
                  <a:lnTo>
                    <a:pt x="2636" y="77882"/>
                  </a:lnTo>
                  <a:lnTo>
                    <a:pt x="1952" y="75048"/>
                  </a:lnTo>
                  <a:lnTo>
                    <a:pt x="1171" y="72117"/>
                  </a:lnTo>
                  <a:lnTo>
                    <a:pt x="683" y="69185"/>
                  </a:lnTo>
                  <a:lnTo>
                    <a:pt x="292" y="66156"/>
                  </a:lnTo>
                  <a:lnTo>
                    <a:pt x="97" y="63029"/>
                  </a:lnTo>
                  <a:lnTo>
                    <a:pt x="0" y="59999"/>
                  </a:lnTo>
                  <a:lnTo>
                    <a:pt x="0" y="59999"/>
                  </a:lnTo>
                  <a:lnTo>
                    <a:pt x="97" y="56970"/>
                  </a:lnTo>
                  <a:lnTo>
                    <a:pt x="292" y="53843"/>
                  </a:lnTo>
                  <a:lnTo>
                    <a:pt x="683" y="50912"/>
                  </a:lnTo>
                  <a:lnTo>
                    <a:pt x="1171" y="47882"/>
                  </a:lnTo>
                  <a:lnTo>
                    <a:pt x="1952" y="45048"/>
                  </a:lnTo>
                  <a:lnTo>
                    <a:pt x="2636" y="42117"/>
                  </a:lnTo>
                  <a:lnTo>
                    <a:pt x="3612" y="39381"/>
                  </a:lnTo>
                  <a:lnTo>
                    <a:pt x="4784" y="36644"/>
                  </a:lnTo>
                  <a:lnTo>
                    <a:pt x="5858" y="34006"/>
                  </a:lnTo>
                  <a:lnTo>
                    <a:pt x="7225" y="31465"/>
                  </a:lnTo>
                  <a:lnTo>
                    <a:pt x="8689" y="28925"/>
                  </a:lnTo>
                  <a:lnTo>
                    <a:pt x="10252" y="26384"/>
                  </a:lnTo>
                  <a:lnTo>
                    <a:pt x="11814" y="24136"/>
                  </a:lnTo>
                  <a:lnTo>
                    <a:pt x="13669" y="21889"/>
                  </a:lnTo>
                  <a:lnTo>
                    <a:pt x="15524" y="19739"/>
                  </a:lnTo>
                  <a:lnTo>
                    <a:pt x="17575" y="17589"/>
                  </a:lnTo>
                  <a:lnTo>
                    <a:pt x="19723" y="15635"/>
                  </a:lnTo>
                  <a:lnTo>
                    <a:pt x="21773" y="13680"/>
                  </a:lnTo>
                  <a:lnTo>
                    <a:pt x="24117" y="12019"/>
                  </a:lnTo>
                  <a:lnTo>
                    <a:pt x="26460" y="10260"/>
                  </a:lnTo>
                  <a:lnTo>
                    <a:pt x="28901" y="8697"/>
                  </a:lnTo>
                  <a:lnTo>
                    <a:pt x="31342" y="7231"/>
                  </a:lnTo>
                  <a:lnTo>
                    <a:pt x="33978" y="5960"/>
                  </a:lnTo>
                  <a:lnTo>
                    <a:pt x="36615" y="4788"/>
                  </a:lnTo>
                  <a:lnTo>
                    <a:pt x="39251" y="3615"/>
                  </a:lnTo>
                  <a:lnTo>
                    <a:pt x="42082" y="2638"/>
                  </a:lnTo>
                  <a:lnTo>
                    <a:pt x="44914" y="1954"/>
                  </a:lnTo>
                  <a:lnTo>
                    <a:pt x="47843" y="1172"/>
                  </a:lnTo>
                  <a:lnTo>
                    <a:pt x="50772" y="684"/>
                  </a:lnTo>
                  <a:lnTo>
                    <a:pt x="53897" y="293"/>
                  </a:lnTo>
                  <a:lnTo>
                    <a:pt x="56924" y="97"/>
                  </a:lnTo>
                  <a:lnTo>
                    <a:pt x="59951" y="0"/>
                  </a:lnTo>
                  <a:lnTo>
                    <a:pt x="59951" y="0"/>
                  </a:lnTo>
                  <a:lnTo>
                    <a:pt x="63075" y="97"/>
                  </a:lnTo>
                  <a:lnTo>
                    <a:pt x="66102" y="293"/>
                  </a:lnTo>
                  <a:lnTo>
                    <a:pt x="69031" y="684"/>
                  </a:lnTo>
                  <a:lnTo>
                    <a:pt x="72058" y="1172"/>
                  </a:lnTo>
                  <a:lnTo>
                    <a:pt x="74890" y="1954"/>
                  </a:lnTo>
                  <a:lnTo>
                    <a:pt x="77721" y="2638"/>
                  </a:lnTo>
                  <a:lnTo>
                    <a:pt x="80553" y="3615"/>
                  </a:lnTo>
                  <a:lnTo>
                    <a:pt x="83287" y="4788"/>
                  </a:lnTo>
                  <a:lnTo>
                    <a:pt x="85923" y="5960"/>
                  </a:lnTo>
                  <a:lnTo>
                    <a:pt x="88462" y="7231"/>
                  </a:lnTo>
                  <a:lnTo>
                    <a:pt x="91098" y="8697"/>
                  </a:lnTo>
                  <a:lnTo>
                    <a:pt x="93539" y="10260"/>
                  </a:lnTo>
                  <a:lnTo>
                    <a:pt x="95882" y="12019"/>
                  </a:lnTo>
                  <a:lnTo>
                    <a:pt x="98030" y="13680"/>
                  </a:lnTo>
                  <a:lnTo>
                    <a:pt x="100276" y="15635"/>
                  </a:lnTo>
                  <a:lnTo>
                    <a:pt x="102327" y="17589"/>
                  </a:lnTo>
                  <a:lnTo>
                    <a:pt x="104279" y="19739"/>
                  </a:lnTo>
                  <a:lnTo>
                    <a:pt x="106232" y="21889"/>
                  </a:lnTo>
                  <a:lnTo>
                    <a:pt x="107990" y="24136"/>
                  </a:lnTo>
                  <a:lnTo>
                    <a:pt x="109650" y="26384"/>
                  </a:lnTo>
                  <a:lnTo>
                    <a:pt x="111310" y="28925"/>
                  </a:lnTo>
                  <a:lnTo>
                    <a:pt x="112676" y="31465"/>
                  </a:lnTo>
                  <a:lnTo>
                    <a:pt x="113946" y="34006"/>
                  </a:lnTo>
                  <a:lnTo>
                    <a:pt x="115215" y="36644"/>
                  </a:lnTo>
                  <a:lnTo>
                    <a:pt x="116289" y="39381"/>
                  </a:lnTo>
                  <a:lnTo>
                    <a:pt x="117266" y="42117"/>
                  </a:lnTo>
                  <a:lnTo>
                    <a:pt x="118047" y="45048"/>
                  </a:lnTo>
                  <a:lnTo>
                    <a:pt x="118730" y="47882"/>
                  </a:lnTo>
                  <a:lnTo>
                    <a:pt x="119218" y="50912"/>
                  </a:lnTo>
                  <a:lnTo>
                    <a:pt x="119609" y="53843"/>
                  </a:lnTo>
                  <a:lnTo>
                    <a:pt x="119902" y="56970"/>
                  </a:lnTo>
                  <a:lnTo>
                    <a:pt x="120000" y="59999"/>
                  </a:lnTo>
                  <a:lnTo>
                    <a:pt x="120000" y="59999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矩形: 圆角 41"/>
            <p:cNvSpPr/>
            <p:nvPr/>
          </p:nvSpPr>
          <p:spPr>
            <a:xfrm>
              <a:off x="899091" y="3407730"/>
              <a:ext cx="2613676" cy="39229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wrap="none" lIns="91425" tIns="45700" rIns="91425" bIns="45700" anchor="ctr" anchorCtr="0">
              <a:normAutofit fontScale="70000" lnSpcReduction="20000"/>
            </a:bodyPr>
            <a:lstStyle/>
            <a:p>
              <a:pPr marL="0" marR="0" lvl="0" indent="0" algn="ctr" rtl="0">
                <a:buNone/>
              </a:pPr>
              <a:r>
                <a:rPr lang="zh-CN" altLang="en-US" sz="1350">
                  <a:solidFill>
                    <a:schemeClr val="l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3" name="任意多边形: 形状 42"/>
            <p:cNvSpPr/>
            <p:nvPr/>
          </p:nvSpPr>
          <p:spPr>
            <a:xfrm>
              <a:off x="1825809" y="3170998"/>
              <a:ext cx="760243" cy="236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9880" y="0"/>
                  </a:moveTo>
                  <a:lnTo>
                    <a:pt x="66447" y="84172"/>
                  </a:lnTo>
                  <a:lnTo>
                    <a:pt x="64335" y="29352"/>
                  </a:lnTo>
                  <a:lnTo>
                    <a:pt x="67660" y="20719"/>
                  </a:lnTo>
                  <a:lnTo>
                    <a:pt x="52250" y="20719"/>
                  </a:lnTo>
                  <a:lnTo>
                    <a:pt x="55574" y="29352"/>
                  </a:lnTo>
                  <a:lnTo>
                    <a:pt x="53508" y="84172"/>
                  </a:lnTo>
                  <a:lnTo>
                    <a:pt x="40119" y="0"/>
                  </a:lnTo>
                  <a:lnTo>
                    <a:pt x="40119" y="0"/>
                  </a:lnTo>
                  <a:lnTo>
                    <a:pt x="37918" y="1007"/>
                  </a:lnTo>
                  <a:lnTo>
                    <a:pt x="35761" y="2158"/>
                  </a:lnTo>
                  <a:lnTo>
                    <a:pt x="33695" y="3453"/>
                  </a:lnTo>
                  <a:lnTo>
                    <a:pt x="31628" y="4892"/>
                  </a:lnTo>
                  <a:lnTo>
                    <a:pt x="29651" y="6474"/>
                  </a:lnTo>
                  <a:lnTo>
                    <a:pt x="27719" y="8057"/>
                  </a:lnTo>
                  <a:lnTo>
                    <a:pt x="25788" y="10071"/>
                  </a:lnTo>
                  <a:lnTo>
                    <a:pt x="23991" y="12086"/>
                  </a:lnTo>
                  <a:lnTo>
                    <a:pt x="22193" y="14244"/>
                  </a:lnTo>
                  <a:lnTo>
                    <a:pt x="20441" y="16546"/>
                  </a:lnTo>
                  <a:lnTo>
                    <a:pt x="18734" y="19136"/>
                  </a:lnTo>
                  <a:lnTo>
                    <a:pt x="17117" y="21870"/>
                  </a:lnTo>
                  <a:lnTo>
                    <a:pt x="15589" y="24748"/>
                  </a:lnTo>
                  <a:lnTo>
                    <a:pt x="14062" y="27769"/>
                  </a:lnTo>
                  <a:lnTo>
                    <a:pt x="12669" y="31223"/>
                  </a:lnTo>
                  <a:lnTo>
                    <a:pt x="11321" y="34676"/>
                  </a:lnTo>
                  <a:lnTo>
                    <a:pt x="9973" y="38273"/>
                  </a:lnTo>
                  <a:lnTo>
                    <a:pt x="8760" y="42014"/>
                  </a:lnTo>
                  <a:lnTo>
                    <a:pt x="7592" y="46187"/>
                  </a:lnTo>
                  <a:lnTo>
                    <a:pt x="6514" y="50503"/>
                  </a:lnTo>
                  <a:lnTo>
                    <a:pt x="5481" y="54964"/>
                  </a:lnTo>
                  <a:lnTo>
                    <a:pt x="4582" y="59712"/>
                  </a:lnTo>
                  <a:lnTo>
                    <a:pt x="3773" y="64604"/>
                  </a:lnTo>
                  <a:lnTo>
                    <a:pt x="2965" y="69784"/>
                  </a:lnTo>
                  <a:lnTo>
                    <a:pt x="2291" y="75251"/>
                  </a:lnTo>
                  <a:lnTo>
                    <a:pt x="1662" y="80863"/>
                  </a:lnTo>
                  <a:lnTo>
                    <a:pt x="1168" y="86762"/>
                  </a:lnTo>
                  <a:lnTo>
                    <a:pt x="763" y="92949"/>
                  </a:lnTo>
                  <a:lnTo>
                    <a:pt x="449" y="99280"/>
                  </a:lnTo>
                  <a:lnTo>
                    <a:pt x="224" y="105899"/>
                  </a:lnTo>
                  <a:lnTo>
                    <a:pt x="44" y="112805"/>
                  </a:lnTo>
                  <a:lnTo>
                    <a:pt x="0" y="119999"/>
                  </a:lnTo>
                  <a:lnTo>
                    <a:pt x="120000" y="119999"/>
                  </a:lnTo>
                  <a:lnTo>
                    <a:pt x="120000" y="119999"/>
                  </a:lnTo>
                  <a:lnTo>
                    <a:pt x="119955" y="112805"/>
                  </a:lnTo>
                  <a:lnTo>
                    <a:pt x="119775" y="105899"/>
                  </a:lnTo>
                  <a:lnTo>
                    <a:pt x="119550" y="99280"/>
                  </a:lnTo>
                  <a:lnTo>
                    <a:pt x="119191" y="92949"/>
                  </a:lnTo>
                  <a:lnTo>
                    <a:pt x="118742" y="86762"/>
                  </a:lnTo>
                  <a:lnTo>
                    <a:pt x="118247" y="80863"/>
                  </a:lnTo>
                  <a:lnTo>
                    <a:pt x="117708" y="75251"/>
                  </a:lnTo>
                  <a:lnTo>
                    <a:pt x="117034" y="69784"/>
                  </a:lnTo>
                  <a:lnTo>
                    <a:pt x="116226" y="64604"/>
                  </a:lnTo>
                  <a:lnTo>
                    <a:pt x="115372" y="59712"/>
                  </a:lnTo>
                  <a:lnTo>
                    <a:pt x="114473" y="54964"/>
                  </a:lnTo>
                  <a:lnTo>
                    <a:pt x="113485" y="50503"/>
                  </a:lnTo>
                  <a:lnTo>
                    <a:pt x="112317" y="46187"/>
                  </a:lnTo>
                  <a:lnTo>
                    <a:pt x="111194" y="42014"/>
                  </a:lnTo>
                  <a:lnTo>
                    <a:pt x="109981" y="38273"/>
                  </a:lnTo>
                  <a:lnTo>
                    <a:pt x="108678" y="34676"/>
                  </a:lnTo>
                  <a:lnTo>
                    <a:pt x="107330" y="31079"/>
                  </a:lnTo>
                  <a:lnTo>
                    <a:pt x="105892" y="27769"/>
                  </a:lnTo>
                  <a:lnTo>
                    <a:pt x="104410" y="24748"/>
                  </a:lnTo>
                  <a:lnTo>
                    <a:pt x="102792" y="21870"/>
                  </a:lnTo>
                  <a:lnTo>
                    <a:pt x="101220" y="19136"/>
                  </a:lnTo>
                  <a:lnTo>
                    <a:pt x="99558" y="16546"/>
                  </a:lnTo>
                  <a:lnTo>
                    <a:pt x="97806" y="14244"/>
                  </a:lnTo>
                  <a:lnTo>
                    <a:pt x="96008" y="12086"/>
                  </a:lnTo>
                  <a:lnTo>
                    <a:pt x="94122" y="10071"/>
                  </a:lnTo>
                  <a:lnTo>
                    <a:pt x="92280" y="8057"/>
                  </a:lnTo>
                  <a:lnTo>
                    <a:pt x="90303" y="6474"/>
                  </a:lnTo>
                  <a:lnTo>
                    <a:pt x="88326" y="4892"/>
                  </a:lnTo>
                  <a:lnTo>
                    <a:pt x="86304" y="3453"/>
                  </a:lnTo>
                  <a:lnTo>
                    <a:pt x="84238" y="2158"/>
                  </a:lnTo>
                  <a:lnTo>
                    <a:pt x="82081" y="1007"/>
                  </a:lnTo>
                  <a:lnTo>
                    <a:pt x="79880" y="0"/>
                  </a:lnTo>
                  <a:lnTo>
                    <a:pt x="79880" y="0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任意多边形: 形状 43"/>
            <p:cNvSpPr/>
            <p:nvPr/>
          </p:nvSpPr>
          <p:spPr>
            <a:xfrm>
              <a:off x="2030663" y="2787463"/>
              <a:ext cx="350529" cy="35052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99"/>
                  </a:moveTo>
                  <a:lnTo>
                    <a:pt x="120000" y="59999"/>
                  </a:lnTo>
                  <a:lnTo>
                    <a:pt x="119902" y="63029"/>
                  </a:lnTo>
                  <a:lnTo>
                    <a:pt x="119609" y="66156"/>
                  </a:lnTo>
                  <a:lnTo>
                    <a:pt x="119218" y="69185"/>
                  </a:lnTo>
                  <a:lnTo>
                    <a:pt x="118730" y="72117"/>
                  </a:lnTo>
                  <a:lnTo>
                    <a:pt x="118047" y="75048"/>
                  </a:lnTo>
                  <a:lnTo>
                    <a:pt x="117266" y="77882"/>
                  </a:lnTo>
                  <a:lnTo>
                    <a:pt x="116289" y="80716"/>
                  </a:lnTo>
                  <a:lnTo>
                    <a:pt x="115215" y="83355"/>
                  </a:lnTo>
                  <a:lnTo>
                    <a:pt x="113946" y="85993"/>
                  </a:lnTo>
                  <a:lnTo>
                    <a:pt x="112676" y="88631"/>
                  </a:lnTo>
                  <a:lnTo>
                    <a:pt x="111310" y="91074"/>
                  </a:lnTo>
                  <a:lnTo>
                    <a:pt x="109650" y="93615"/>
                  </a:lnTo>
                  <a:lnTo>
                    <a:pt x="107990" y="95863"/>
                  </a:lnTo>
                  <a:lnTo>
                    <a:pt x="106232" y="98208"/>
                  </a:lnTo>
                  <a:lnTo>
                    <a:pt x="104279" y="100358"/>
                  </a:lnTo>
                  <a:lnTo>
                    <a:pt x="102327" y="102410"/>
                  </a:lnTo>
                  <a:lnTo>
                    <a:pt x="100276" y="104462"/>
                  </a:lnTo>
                  <a:lnTo>
                    <a:pt x="98030" y="106319"/>
                  </a:lnTo>
                  <a:lnTo>
                    <a:pt x="95882" y="108175"/>
                  </a:lnTo>
                  <a:lnTo>
                    <a:pt x="93539" y="109739"/>
                  </a:lnTo>
                  <a:lnTo>
                    <a:pt x="91098" y="111302"/>
                  </a:lnTo>
                  <a:lnTo>
                    <a:pt x="88462" y="112768"/>
                  </a:lnTo>
                  <a:lnTo>
                    <a:pt x="85923" y="114136"/>
                  </a:lnTo>
                  <a:lnTo>
                    <a:pt x="83287" y="115211"/>
                  </a:lnTo>
                  <a:lnTo>
                    <a:pt x="80553" y="116384"/>
                  </a:lnTo>
                  <a:lnTo>
                    <a:pt x="77721" y="117361"/>
                  </a:lnTo>
                  <a:lnTo>
                    <a:pt x="74890" y="118045"/>
                  </a:lnTo>
                  <a:lnTo>
                    <a:pt x="72058" y="118827"/>
                  </a:lnTo>
                  <a:lnTo>
                    <a:pt x="69031" y="119315"/>
                  </a:lnTo>
                  <a:lnTo>
                    <a:pt x="66102" y="119706"/>
                  </a:lnTo>
                  <a:lnTo>
                    <a:pt x="63075" y="119902"/>
                  </a:lnTo>
                  <a:lnTo>
                    <a:pt x="59951" y="119999"/>
                  </a:lnTo>
                  <a:lnTo>
                    <a:pt x="59951" y="119999"/>
                  </a:lnTo>
                  <a:lnTo>
                    <a:pt x="56924" y="119902"/>
                  </a:lnTo>
                  <a:lnTo>
                    <a:pt x="53897" y="119706"/>
                  </a:lnTo>
                  <a:lnTo>
                    <a:pt x="50772" y="119315"/>
                  </a:lnTo>
                  <a:lnTo>
                    <a:pt x="47843" y="118827"/>
                  </a:lnTo>
                  <a:lnTo>
                    <a:pt x="44914" y="118045"/>
                  </a:lnTo>
                  <a:lnTo>
                    <a:pt x="42082" y="117361"/>
                  </a:lnTo>
                  <a:lnTo>
                    <a:pt x="39251" y="116384"/>
                  </a:lnTo>
                  <a:lnTo>
                    <a:pt x="36615" y="115211"/>
                  </a:lnTo>
                  <a:lnTo>
                    <a:pt x="33978" y="114136"/>
                  </a:lnTo>
                  <a:lnTo>
                    <a:pt x="31342" y="112768"/>
                  </a:lnTo>
                  <a:lnTo>
                    <a:pt x="28901" y="111302"/>
                  </a:lnTo>
                  <a:lnTo>
                    <a:pt x="26460" y="109739"/>
                  </a:lnTo>
                  <a:lnTo>
                    <a:pt x="24117" y="108175"/>
                  </a:lnTo>
                  <a:lnTo>
                    <a:pt x="21773" y="106319"/>
                  </a:lnTo>
                  <a:lnTo>
                    <a:pt x="19723" y="104462"/>
                  </a:lnTo>
                  <a:lnTo>
                    <a:pt x="17575" y="102410"/>
                  </a:lnTo>
                  <a:lnTo>
                    <a:pt x="15524" y="100358"/>
                  </a:lnTo>
                  <a:lnTo>
                    <a:pt x="13669" y="98208"/>
                  </a:lnTo>
                  <a:lnTo>
                    <a:pt x="11814" y="95863"/>
                  </a:lnTo>
                  <a:lnTo>
                    <a:pt x="10252" y="93615"/>
                  </a:lnTo>
                  <a:lnTo>
                    <a:pt x="8689" y="91074"/>
                  </a:lnTo>
                  <a:lnTo>
                    <a:pt x="7225" y="88631"/>
                  </a:lnTo>
                  <a:lnTo>
                    <a:pt x="5858" y="85993"/>
                  </a:lnTo>
                  <a:lnTo>
                    <a:pt x="4784" y="83355"/>
                  </a:lnTo>
                  <a:lnTo>
                    <a:pt x="3612" y="80716"/>
                  </a:lnTo>
                  <a:lnTo>
                    <a:pt x="2636" y="77882"/>
                  </a:lnTo>
                  <a:lnTo>
                    <a:pt x="1952" y="75048"/>
                  </a:lnTo>
                  <a:lnTo>
                    <a:pt x="1171" y="72117"/>
                  </a:lnTo>
                  <a:lnTo>
                    <a:pt x="683" y="69185"/>
                  </a:lnTo>
                  <a:lnTo>
                    <a:pt x="292" y="66156"/>
                  </a:lnTo>
                  <a:lnTo>
                    <a:pt x="97" y="63029"/>
                  </a:lnTo>
                  <a:lnTo>
                    <a:pt x="0" y="59999"/>
                  </a:lnTo>
                  <a:lnTo>
                    <a:pt x="0" y="59999"/>
                  </a:lnTo>
                  <a:lnTo>
                    <a:pt x="97" y="56970"/>
                  </a:lnTo>
                  <a:lnTo>
                    <a:pt x="292" y="53843"/>
                  </a:lnTo>
                  <a:lnTo>
                    <a:pt x="683" y="50912"/>
                  </a:lnTo>
                  <a:lnTo>
                    <a:pt x="1171" y="47882"/>
                  </a:lnTo>
                  <a:lnTo>
                    <a:pt x="1952" y="45048"/>
                  </a:lnTo>
                  <a:lnTo>
                    <a:pt x="2636" y="42117"/>
                  </a:lnTo>
                  <a:lnTo>
                    <a:pt x="3612" y="39381"/>
                  </a:lnTo>
                  <a:lnTo>
                    <a:pt x="4784" y="36644"/>
                  </a:lnTo>
                  <a:lnTo>
                    <a:pt x="5858" y="34006"/>
                  </a:lnTo>
                  <a:lnTo>
                    <a:pt x="7225" y="31465"/>
                  </a:lnTo>
                  <a:lnTo>
                    <a:pt x="8689" y="28925"/>
                  </a:lnTo>
                  <a:lnTo>
                    <a:pt x="10252" y="26384"/>
                  </a:lnTo>
                  <a:lnTo>
                    <a:pt x="11814" y="24136"/>
                  </a:lnTo>
                  <a:lnTo>
                    <a:pt x="13669" y="21889"/>
                  </a:lnTo>
                  <a:lnTo>
                    <a:pt x="15524" y="19739"/>
                  </a:lnTo>
                  <a:lnTo>
                    <a:pt x="17575" y="17589"/>
                  </a:lnTo>
                  <a:lnTo>
                    <a:pt x="19723" y="15635"/>
                  </a:lnTo>
                  <a:lnTo>
                    <a:pt x="21773" y="13680"/>
                  </a:lnTo>
                  <a:lnTo>
                    <a:pt x="24117" y="12019"/>
                  </a:lnTo>
                  <a:lnTo>
                    <a:pt x="26460" y="10260"/>
                  </a:lnTo>
                  <a:lnTo>
                    <a:pt x="28901" y="8697"/>
                  </a:lnTo>
                  <a:lnTo>
                    <a:pt x="31342" y="7231"/>
                  </a:lnTo>
                  <a:lnTo>
                    <a:pt x="33978" y="5960"/>
                  </a:lnTo>
                  <a:lnTo>
                    <a:pt x="36615" y="4788"/>
                  </a:lnTo>
                  <a:lnTo>
                    <a:pt x="39251" y="3615"/>
                  </a:lnTo>
                  <a:lnTo>
                    <a:pt x="42082" y="2638"/>
                  </a:lnTo>
                  <a:lnTo>
                    <a:pt x="44914" y="1954"/>
                  </a:lnTo>
                  <a:lnTo>
                    <a:pt x="47843" y="1172"/>
                  </a:lnTo>
                  <a:lnTo>
                    <a:pt x="50772" y="684"/>
                  </a:lnTo>
                  <a:lnTo>
                    <a:pt x="53897" y="293"/>
                  </a:lnTo>
                  <a:lnTo>
                    <a:pt x="56924" y="97"/>
                  </a:lnTo>
                  <a:lnTo>
                    <a:pt x="59951" y="0"/>
                  </a:lnTo>
                  <a:lnTo>
                    <a:pt x="59951" y="0"/>
                  </a:lnTo>
                  <a:lnTo>
                    <a:pt x="63075" y="97"/>
                  </a:lnTo>
                  <a:lnTo>
                    <a:pt x="66102" y="293"/>
                  </a:lnTo>
                  <a:lnTo>
                    <a:pt x="69031" y="684"/>
                  </a:lnTo>
                  <a:lnTo>
                    <a:pt x="72058" y="1172"/>
                  </a:lnTo>
                  <a:lnTo>
                    <a:pt x="74890" y="1954"/>
                  </a:lnTo>
                  <a:lnTo>
                    <a:pt x="77721" y="2638"/>
                  </a:lnTo>
                  <a:lnTo>
                    <a:pt x="80553" y="3615"/>
                  </a:lnTo>
                  <a:lnTo>
                    <a:pt x="83287" y="4788"/>
                  </a:lnTo>
                  <a:lnTo>
                    <a:pt x="85923" y="5960"/>
                  </a:lnTo>
                  <a:lnTo>
                    <a:pt x="88462" y="7231"/>
                  </a:lnTo>
                  <a:lnTo>
                    <a:pt x="91098" y="8697"/>
                  </a:lnTo>
                  <a:lnTo>
                    <a:pt x="93539" y="10260"/>
                  </a:lnTo>
                  <a:lnTo>
                    <a:pt x="95882" y="12019"/>
                  </a:lnTo>
                  <a:lnTo>
                    <a:pt x="98030" y="13680"/>
                  </a:lnTo>
                  <a:lnTo>
                    <a:pt x="100276" y="15635"/>
                  </a:lnTo>
                  <a:lnTo>
                    <a:pt x="102327" y="17589"/>
                  </a:lnTo>
                  <a:lnTo>
                    <a:pt x="104279" y="19739"/>
                  </a:lnTo>
                  <a:lnTo>
                    <a:pt x="106232" y="21889"/>
                  </a:lnTo>
                  <a:lnTo>
                    <a:pt x="107990" y="24136"/>
                  </a:lnTo>
                  <a:lnTo>
                    <a:pt x="109650" y="26384"/>
                  </a:lnTo>
                  <a:lnTo>
                    <a:pt x="111310" y="28925"/>
                  </a:lnTo>
                  <a:lnTo>
                    <a:pt x="112676" y="31465"/>
                  </a:lnTo>
                  <a:lnTo>
                    <a:pt x="113946" y="34006"/>
                  </a:lnTo>
                  <a:lnTo>
                    <a:pt x="115215" y="36644"/>
                  </a:lnTo>
                  <a:lnTo>
                    <a:pt x="116289" y="39381"/>
                  </a:lnTo>
                  <a:lnTo>
                    <a:pt x="117266" y="42117"/>
                  </a:lnTo>
                  <a:lnTo>
                    <a:pt x="118047" y="45048"/>
                  </a:lnTo>
                  <a:lnTo>
                    <a:pt x="118730" y="47882"/>
                  </a:lnTo>
                  <a:lnTo>
                    <a:pt x="119218" y="50912"/>
                  </a:lnTo>
                  <a:lnTo>
                    <a:pt x="119609" y="53843"/>
                  </a:lnTo>
                  <a:lnTo>
                    <a:pt x="119902" y="56970"/>
                  </a:lnTo>
                  <a:lnTo>
                    <a:pt x="120000" y="59999"/>
                  </a:lnTo>
                  <a:lnTo>
                    <a:pt x="120000" y="59999"/>
                  </a:ln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65" name="Title 1"/>
          <p:cNvSpPr txBox="1"/>
          <p:nvPr/>
        </p:nvSpPr>
        <p:spPr>
          <a:xfrm>
            <a:off x="395536" y="198582"/>
            <a:ext cx="176006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1"/>
          <p:cNvSpPr txBox="1"/>
          <p:nvPr/>
        </p:nvSpPr>
        <p:spPr>
          <a:xfrm>
            <a:off x="395536" y="198582"/>
            <a:ext cx="176006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TextBox 29"/>
          <p:cNvSpPr txBox="1"/>
          <p:nvPr/>
        </p:nvSpPr>
        <p:spPr>
          <a:xfrm>
            <a:off x="539552" y="1524916"/>
            <a:ext cx="1676060" cy="3711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en-US" altLang="zh-CN" sz="105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zh-CN" altLang="en-US" sz="105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2" name="TextBox 29"/>
          <p:cNvSpPr txBox="1"/>
          <p:nvPr/>
        </p:nvSpPr>
        <p:spPr>
          <a:xfrm>
            <a:off x="6981684" y="2298228"/>
            <a:ext cx="1685344" cy="387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en-US" altLang="zh-CN" sz="105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zh-CN" altLang="en-US" sz="105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4" name="TextBox 29"/>
          <p:cNvSpPr txBox="1"/>
          <p:nvPr/>
        </p:nvSpPr>
        <p:spPr>
          <a:xfrm>
            <a:off x="539552" y="3070347"/>
            <a:ext cx="1676060" cy="3877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en-US" altLang="zh-CN" sz="105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zh-CN" altLang="en-US" sz="105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5" name="TextBox 29"/>
          <p:cNvSpPr txBox="1"/>
          <p:nvPr/>
        </p:nvSpPr>
        <p:spPr>
          <a:xfrm>
            <a:off x="6919104" y="3679592"/>
            <a:ext cx="1685344" cy="3711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en-US" altLang="zh-CN" sz="105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zh-CN" altLang="en-US" sz="105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6" name="Freeform 40"/>
          <p:cNvSpPr/>
          <p:nvPr/>
        </p:nvSpPr>
        <p:spPr bwMode="auto">
          <a:xfrm>
            <a:off x="4355976" y="3507854"/>
            <a:ext cx="2403872" cy="1412081"/>
          </a:xfrm>
          <a:custGeom>
            <a:avLst/>
            <a:gdLst>
              <a:gd name="T0" fmla="*/ 819 w 1161"/>
              <a:gd name="T1" fmla="*/ 0 h 682"/>
              <a:gd name="T2" fmla="*/ 556 w 1161"/>
              <a:gd name="T3" fmla="*/ 124 h 682"/>
              <a:gd name="T4" fmla="*/ 556 w 1161"/>
              <a:gd name="T5" fmla="*/ 124 h 682"/>
              <a:gd name="T6" fmla="*/ 313 w 1161"/>
              <a:gd name="T7" fmla="*/ 302 h 682"/>
              <a:gd name="T8" fmla="*/ 154 w 1161"/>
              <a:gd name="T9" fmla="*/ 257 h 682"/>
              <a:gd name="T10" fmla="*/ 154 w 1161"/>
              <a:gd name="T11" fmla="*/ 257 h 682"/>
              <a:gd name="T12" fmla="*/ 100 w 1161"/>
              <a:gd name="T13" fmla="*/ 241 h 682"/>
              <a:gd name="T14" fmla="*/ 0 w 1161"/>
              <a:gd name="T15" fmla="*/ 341 h 682"/>
              <a:gd name="T16" fmla="*/ 100 w 1161"/>
              <a:gd name="T17" fmla="*/ 441 h 682"/>
              <a:gd name="T18" fmla="*/ 154 w 1161"/>
              <a:gd name="T19" fmla="*/ 425 h 682"/>
              <a:gd name="T20" fmla="*/ 154 w 1161"/>
              <a:gd name="T21" fmla="*/ 425 h 682"/>
              <a:gd name="T22" fmla="*/ 313 w 1161"/>
              <a:gd name="T23" fmla="*/ 380 h 682"/>
              <a:gd name="T24" fmla="*/ 556 w 1161"/>
              <a:gd name="T25" fmla="*/ 558 h 682"/>
              <a:gd name="T26" fmla="*/ 556 w 1161"/>
              <a:gd name="T27" fmla="*/ 558 h 682"/>
              <a:gd name="T28" fmla="*/ 819 w 1161"/>
              <a:gd name="T29" fmla="*/ 682 h 682"/>
              <a:gd name="T30" fmla="*/ 1161 w 1161"/>
              <a:gd name="T31" fmla="*/ 341 h 682"/>
              <a:gd name="T32" fmla="*/ 819 w 1161"/>
              <a:gd name="T33" fmla="*/ 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61" h="682">
                <a:moveTo>
                  <a:pt x="819" y="0"/>
                </a:moveTo>
                <a:cubicBezTo>
                  <a:pt x="714" y="0"/>
                  <a:pt x="619" y="48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462" y="235"/>
                  <a:pt x="461" y="302"/>
                  <a:pt x="313" y="302"/>
                </a:cubicBezTo>
                <a:cubicBezTo>
                  <a:pt x="187" y="302"/>
                  <a:pt x="197" y="284"/>
                  <a:pt x="154" y="257"/>
                </a:cubicBezTo>
                <a:cubicBezTo>
                  <a:pt x="154" y="257"/>
                  <a:pt x="154" y="257"/>
                  <a:pt x="154" y="257"/>
                </a:cubicBezTo>
                <a:cubicBezTo>
                  <a:pt x="138" y="247"/>
                  <a:pt x="120" y="241"/>
                  <a:pt x="100" y="241"/>
                </a:cubicBezTo>
                <a:cubicBezTo>
                  <a:pt x="45" y="241"/>
                  <a:pt x="0" y="286"/>
                  <a:pt x="0" y="341"/>
                </a:cubicBezTo>
                <a:cubicBezTo>
                  <a:pt x="0" y="396"/>
                  <a:pt x="45" y="441"/>
                  <a:pt x="100" y="441"/>
                </a:cubicBezTo>
                <a:cubicBezTo>
                  <a:pt x="120" y="441"/>
                  <a:pt x="138" y="435"/>
                  <a:pt x="154" y="425"/>
                </a:cubicBezTo>
                <a:cubicBezTo>
                  <a:pt x="154" y="425"/>
                  <a:pt x="154" y="425"/>
                  <a:pt x="154" y="425"/>
                </a:cubicBezTo>
                <a:cubicBezTo>
                  <a:pt x="197" y="398"/>
                  <a:pt x="187" y="380"/>
                  <a:pt x="313" y="380"/>
                </a:cubicBezTo>
                <a:cubicBezTo>
                  <a:pt x="461" y="380"/>
                  <a:pt x="462" y="447"/>
                  <a:pt x="556" y="558"/>
                </a:cubicBezTo>
                <a:cubicBezTo>
                  <a:pt x="556" y="558"/>
                  <a:pt x="556" y="558"/>
                  <a:pt x="556" y="558"/>
                </a:cubicBezTo>
                <a:cubicBezTo>
                  <a:pt x="619" y="634"/>
                  <a:pt x="714" y="682"/>
                  <a:pt x="819" y="682"/>
                </a:cubicBezTo>
                <a:cubicBezTo>
                  <a:pt x="1008" y="682"/>
                  <a:pt x="1161" y="529"/>
                  <a:pt x="1161" y="341"/>
                </a:cubicBezTo>
                <a:cubicBezTo>
                  <a:pt x="1161" y="153"/>
                  <a:pt x="1008" y="0"/>
                  <a:pt x="81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57" name="Freeform 41"/>
          <p:cNvSpPr/>
          <p:nvPr/>
        </p:nvSpPr>
        <p:spPr bwMode="auto">
          <a:xfrm>
            <a:off x="2381108" y="1203598"/>
            <a:ext cx="2403872" cy="1412081"/>
          </a:xfrm>
          <a:custGeom>
            <a:avLst/>
            <a:gdLst>
              <a:gd name="T0" fmla="*/ 1061 w 1161"/>
              <a:gd name="T1" fmla="*/ 241 h 682"/>
              <a:gd name="T2" fmla="*/ 1007 w 1161"/>
              <a:gd name="T3" fmla="*/ 257 h 682"/>
              <a:gd name="T4" fmla="*/ 1007 w 1161"/>
              <a:gd name="T5" fmla="*/ 257 h 682"/>
              <a:gd name="T6" fmla="*/ 848 w 1161"/>
              <a:gd name="T7" fmla="*/ 302 h 682"/>
              <a:gd name="T8" fmla="*/ 605 w 1161"/>
              <a:gd name="T9" fmla="*/ 124 h 682"/>
              <a:gd name="T10" fmla="*/ 605 w 1161"/>
              <a:gd name="T11" fmla="*/ 124 h 682"/>
              <a:gd name="T12" fmla="*/ 342 w 1161"/>
              <a:gd name="T13" fmla="*/ 0 h 682"/>
              <a:gd name="T14" fmla="*/ 0 w 1161"/>
              <a:gd name="T15" fmla="*/ 341 h 682"/>
              <a:gd name="T16" fmla="*/ 342 w 1161"/>
              <a:gd name="T17" fmla="*/ 682 h 682"/>
              <a:gd name="T18" fmla="*/ 605 w 1161"/>
              <a:gd name="T19" fmla="*/ 558 h 682"/>
              <a:gd name="T20" fmla="*/ 605 w 1161"/>
              <a:gd name="T21" fmla="*/ 558 h 682"/>
              <a:gd name="T22" fmla="*/ 605 w 1161"/>
              <a:gd name="T23" fmla="*/ 558 h 682"/>
              <a:gd name="T24" fmla="*/ 605 w 1161"/>
              <a:gd name="T25" fmla="*/ 558 h 682"/>
              <a:gd name="T26" fmla="*/ 848 w 1161"/>
              <a:gd name="T27" fmla="*/ 380 h 682"/>
              <a:gd name="T28" fmla="*/ 1007 w 1161"/>
              <a:gd name="T29" fmla="*/ 425 h 682"/>
              <a:gd name="T30" fmla="*/ 1007 w 1161"/>
              <a:gd name="T31" fmla="*/ 425 h 682"/>
              <a:gd name="T32" fmla="*/ 1061 w 1161"/>
              <a:gd name="T33" fmla="*/ 441 h 682"/>
              <a:gd name="T34" fmla="*/ 1161 w 1161"/>
              <a:gd name="T35" fmla="*/ 341 h 682"/>
              <a:gd name="T36" fmla="*/ 1061 w 1161"/>
              <a:gd name="T37" fmla="*/ 241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2">
                <a:moveTo>
                  <a:pt x="1061" y="241"/>
                </a:moveTo>
                <a:cubicBezTo>
                  <a:pt x="1041" y="241"/>
                  <a:pt x="1023" y="247"/>
                  <a:pt x="1007" y="257"/>
                </a:cubicBezTo>
                <a:cubicBezTo>
                  <a:pt x="1007" y="257"/>
                  <a:pt x="1007" y="257"/>
                  <a:pt x="1007" y="257"/>
                </a:cubicBezTo>
                <a:cubicBezTo>
                  <a:pt x="964" y="284"/>
                  <a:pt x="974" y="302"/>
                  <a:pt x="848" y="302"/>
                </a:cubicBezTo>
                <a:cubicBezTo>
                  <a:pt x="700" y="302"/>
                  <a:pt x="699" y="235"/>
                  <a:pt x="605" y="124"/>
                </a:cubicBezTo>
                <a:cubicBezTo>
                  <a:pt x="605" y="124"/>
                  <a:pt x="605" y="124"/>
                  <a:pt x="605" y="124"/>
                </a:cubicBezTo>
                <a:cubicBezTo>
                  <a:pt x="542" y="48"/>
                  <a:pt x="448" y="0"/>
                  <a:pt x="342" y="0"/>
                </a:cubicBezTo>
                <a:cubicBezTo>
                  <a:pt x="153" y="0"/>
                  <a:pt x="0" y="153"/>
                  <a:pt x="0" y="341"/>
                </a:cubicBezTo>
                <a:cubicBezTo>
                  <a:pt x="0" y="529"/>
                  <a:pt x="153" y="682"/>
                  <a:pt x="342" y="682"/>
                </a:cubicBezTo>
                <a:cubicBezTo>
                  <a:pt x="448" y="682"/>
                  <a:pt x="542" y="634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99" y="447"/>
                  <a:pt x="700" y="380"/>
                  <a:pt x="848" y="380"/>
                </a:cubicBezTo>
                <a:cubicBezTo>
                  <a:pt x="974" y="380"/>
                  <a:pt x="964" y="398"/>
                  <a:pt x="1007" y="425"/>
                </a:cubicBezTo>
                <a:cubicBezTo>
                  <a:pt x="1007" y="425"/>
                  <a:pt x="1007" y="425"/>
                  <a:pt x="1007" y="425"/>
                </a:cubicBezTo>
                <a:cubicBezTo>
                  <a:pt x="1023" y="435"/>
                  <a:pt x="1041" y="441"/>
                  <a:pt x="1061" y="441"/>
                </a:cubicBezTo>
                <a:cubicBezTo>
                  <a:pt x="1116" y="441"/>
                  <a:pt x="1161" y="396"/>
                  <a:pt x="1161" y="341"/>
                </a:cubicBezTo>
                <a:cubicBezTo>
                  <a:pt x="1161" y="286"/>
                  <a:pt x="1116" y="241"/>
                  <a:pt x="1061" y="24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58" name="组合 16"/>
          <p:cNvGrpSpPr/>
          <p:nvPr/>
        </p:nvGrpSpPr>
        <p:grpSpPr>
          <a:xfrm>
            <a:off x="4513517" y="1450057"/>
            <a:ext cx="128588" cy="3200400"/>
            <a:chOff x="6010275" y="1583258"/>
            <a:chExt cx="171450" cy="4267200"/>
          </a:xfrm>
        </p:grpSpPr>
        <p:cxnSp>
          <p:nvCxnSpPr>
            <p:cNvPr id="59" name="直接连接符 58"/>
            <p:cNvCxnSpPr>
              <a:stCxn id="60" idx="3"/>
              <a:endCxn id="64" idx="0"/>
            </p:cNvCxnSpPr>
            <p:nvPr/>
          </p:nvCxnSpPr>
          <p:spPr>
            <a:xfrm>
              <a:off x="6096000" y="1713433"/>
              <a:ext cx="0" cy="407670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Freeform 42"/>
            <p:cNvSpPr/>
            <p:nvPr/>
          </p:nvSpPr>
          <p:spPr bwMode="auto">
            <a:xfrm>
              <a:off x="6010275" y="1583258"/>
              <a:ext cx="171450" cy="130175"/>
            </a:xfrm>
            <a:custGeom>
              <a:avLst/>
              <a:gdLst>
                <a:gd name="T0" fmla="*/ 54 w 108"/>
                <a:gd name="T1" fmla="*/ 45 h 82"/>
                <a:gd name="T2" fmla="*/ 0 w 108"/>
                <a:gd name="T3" fmla="*/ 0 h 82"/>
                <a:gd name="T4" fmla="*/ 0 w 108"/>
                <a:gd name="T5" fmla="*/ 38 h 82"/>
                <a:gd name="T6" fmla="*/ 54 w 108"/>
                <a:gd name="T7" fmla="*/ 82 h 82"/>
                <a:gd name="T8" fmla="*/ 108 w 108"/>
                <a:gd name="T9" fmla="*/ 38 h 82"/>
                <a:gd name="T10" fmla="*/ 108 w 108"/>
                <a:gd name="T11" fmla="*/ 0 h 82"/>
                <a:gd name="T12" fmla="*/ 54 w 108"/>
                <a:gd name="T13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2">
                  <a:moveTo>
                    <a:pt x="54" y="45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54" y="82"/>
                  </a:lnTo>
                  <a:lnTo>
                    <a:pt x="108" y="38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61" name="Freeform 43"/>
            <p:cNvSpPr/>
            <p:nvPr/>
          </p:nvSpPr>
          <p:spPr bwMode="auto">
            <a:xfrm>
              <a:off x="6010275" y="2615133"/>
              <a:ext cx="171450" cy="133350"/>
            </a:xfrm>
            <a:custGeom>
              <a:avLst/>
              <a:gdLst>
                <a:gd name="T0" fmla="*/ 54 w 108"/>
                <a:gd name="T1" fmla="*/ 45 h 84"/>
                <a:gd name="T2" fmla="*/ 0 w 108"/>
                <a:gd name="T3" fmla="*/ 0 h 84"/>
                <a:gd name="T4" fmla="*/ 0 w 108"/>
                <a:gd name="T5" fmla="*/ 39 h 84"/>
                <a:gd name="T6" fmla="*/ 54 w 108"/>
                <a:gd name="T7" fmla="*/ 84 h 84"/>
                <a:gd name="T8" fmla="*/ 108 w 108"/>
                <a:gd name="T9" fmla="*/ 39 h 84"/>
                <a:gd name="T10" fmla="*/ 108 w 108"/>
                <a:gd name="T11" fmla="*/ 0 h 84"/>
                <a:gd name="T12" fmla="*/ 54 w 108"/>
                <a:gd name="T13" fmla="*/ 4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4">
                  <a:moveTo>
                    <a:pt x="54" y="45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4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62" name="Freeform 44"/>
            <p:cNvSpPr/>
            <p:nvPr/>
          </p:nvSpPr>
          <p:spPr bwMode="auto">
            <a:xfrm>
              <a:off x="6010275" y="3650183"/>
              <a:ext cx="171450" cy="133350"/>
            </a:xfrm>
            <a:custGeom>
              <a:avLst/>
              <a:gdLst>
                <a:gd name="T0" fmla="*/ 54 w 108"/>
                <a:gd name="T1" fmla="*/ 46 h 84"/>
                <a:gd name="T2" fmla="*/ 0 w 108"/>
                <a:gd name="T3" fmla="*/ 0 h 84"/>
                <a:gd name="T4" fmla="*/ 0 w 108"/>
                <a:gd name="T5" fmla="*/ 39 h 84"/>
                <a:gd name="T6" fmla="*/ 54 w 108"/>
                <a:gd name="T7" fmla="*/ 84 h 84"/>
                <a:gd name="T8" fmla="*/ 108 w 108"/>
                <a:gd name="T9" fmla="*/ 39 h 84"/>
                <a:gd name="T10" fmla="*/ 108 w 108"/>
                <a:gd name="T11" fmla="*/ 0 h 84"/>
                <a:gd name="T12" fmla="*/ 54 w 108"/>
                <a:gd name="T13" fmla="*/ 4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4">
                  <a:moveTo>
                    <a:pt x="54" y="46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4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63" name="Freeform 45"/>
            <p:cNvSpPr/>
            <p:nvPr/>
          </p:nvSpPr>
          <p:spPr bwMode="auto">
            <a:xfrm>
              <a:off x="6010275" y="4685233"/>
              <a:ext cx="171450" cy="130175"/>
            </a:xfrm>
            <a:custGeom>
              <a:avLst/>
              <a:gdLst>
                <a:gd name="T0" fmla="*/ 54 w 108"/>
                <a:gd name="T1" fmla="*/ 46 h 82"/>
                <a:gd name="T2" fmla="*/ 0 w 108"/>
                <a:gd name="T3" fmla="*/ 0 h 82"/>
                <a:gd name="T4" fmla="*/ 0 w 108"/>
                <a:gd name="T5" fmla="*/ 39 h 82"/>
                <a:gd name="T6" fmla="*/ 54 w 108"/>
                <a:gd name="T7" fmla="*/ 82 h 82"/>
                <a:gd name="T8" fmla="*/ 108 w 108"/>
                <a:gd name="T9" fmla="*/ 39 h 82"/>
                <a:gd name="T10" fmla="*/ 108 w 108"/>
                <a:gd name="T11" fmla="*/ 0 h 82"/>
                <a:gd name="T12" fmla="*/ 54 w 108"/>
                <a:gd name="T13" fmla="*/ 4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2">
                  <a:moveTo>
                    <a:pt x="54" y="46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2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64" name="Freeform 46"/>
            <p:cNvSpPr/>
            <p:nvPr/>
          </p:nvSpPr>
          <p:spPr bwMode="auto">
            <a:xfrm>
              <a:off x="6010275" y="5718696"/>
              <a:ext cx="171450" cy="131762"/>
            </a:xfrm>
            <a:custGeom>
              <a:avLst/>
              <a:gdLst>
                <a:gd name="T0" fmla="*/ 54 w 108"/>
                <a:gd name="T1" fmla="*/ 45 h 83"/>
                <a:gd name="T2" fmla="*/ 0 w 108"/>
                <a:gd name="T3" fmla="*/ 0 h 83"/>
                <a:gd name="T4" fmla="*/ 0 w 108"/>
                <a:gd name="T5" fmla="*/ 38 h 83"/>
                <a:gd name="T6" fmla="*/ 54 w 108"/>
                <a:gd name="T7" fmla="*/ 83 h 83"/>
                <a:gd name="T8" fmla="*/ 108 w 108"/>
                <a:gd name="T9" fmla="*/ 38 h 83"/>
                <a:gd name="T10" fmla="*/ 108 w 108"/>
                <a:gd name="T11" fmla="*/ 0 h 83"/>
                <a:gd name="T12" fmla="*/ 54 w 108"/>
                <a:gd name="T13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3">
                  <a:moveTo>
                    <a:pt x="54" y="45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54" y="83"/>
                  </a:lnTo>
                  <a:lnTo>
                    <a:pt x="108" y="38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65" name="Oval 47"/>
          <p:cNvSpPr>
            <a:spLocks noChangeArrowheads="1"/>
          </p:cNvSpPr>
          <p:nvPr/>
        </p:nvSpPr>
        <p:spPr bwMode="auto">
          <a:xfrm>
            <a:off x="2468024" y="1290512"/>
            <a:ext cx="1240631" cy="12382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66" name="Oval 48"/>
          <p:cNvSpPr>
            <a:spLocks noChangeArrowheads="1"/>
          </p:cNvSpPr>
          <p:nvPr/>
        </p:nvSpPr>
        <p:spPr bwMode="auto">
          <a:xfrm>
            <a:off x="4412314" y="1744142"/>
            <a:ext cx="330994" cy="33099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gency FB" panose="020B0503020202020204" pitchFamily="34" charset="0"/>
              </a:rPr>
              <a:t>A</a:t>
            </a:r>
            <a:endParaRPr lang="zh-CN" altLang="en-US" sz="2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67" name="Freeform 49"/>
          <p:cNvSpPr/>
          <p:nvPr/>
        </p:nvSpPr>
        <p:spPr bwMode="auto">
          <a:xfrm>
            <a:off x="2381108" y="2747838"/>
            <a:ext cx="2403872" cy="1414463"/>
          </a:xfrm>
          <a:custGeom>
            <a:avLst/>
            <a:gdLst>
              <a:gd name="T0" fmla="*/ 1061 w 1161"/>
              <a:gd name="T1" fmla="*/ 242 h 683"/>
              <a:gd name="T2" fmla="*/ 1007 w 1161"/>
              <a:gd name="T3" fmla="*/ 257 h 683"/>
              <a:gd name="T4" fmla="*/ 1007 w 1161"/>
              <a:gd name="T5" fmla="*/ 257 h 683"/>
              <a:gd name="T6" fmla="*/ 848 w 1161"/>
              <a:gd name="T7" fmla="*/ 303 h 683"/>
              <a:gd name="T8" fmla="*/ 605 w 1161"/>
              <a:gd name="T9" fmla="*/ 125 h 683"/>
              <a:gd name="T10" fmla="*/ 605 w 1161"/>
              <a:gd name="T11" fmla="*/ 125 h 683"/>
              <a:gd name="T12" fmla="*/ 605 w 1161"/>
              <a:gd name="T13" fmla="*/ 124 h 683"/>
              <a:gd name="T14" fmla="*/ 605 w 1161"/>
              <a:gd name="T15" fmla="*/ 124 h 683"/>
              <a:gd name="T16" fmla="*/ 342 w 1161"/>
              <a:gd name="T17" fmla="*/ 0 h 683"/>
              <a:gd name="T18" fmla="*/ 0 w 1161"/>
              <a:gd name="T19" fmla="*/ 342 h 683"/>
              <a:gd name="T20" fmla="*/ 342 w 1161"/>
              <a:gd name="T21" fmla="*/ 683 h 683"/>
              <a:gd name="T22" fmla="*/ 605 w 1161"/>
              <a:gd name="T23" fmla="*/ 559 h 683"/>
              <a:gd name="T24" fmla="*/ 605 w 1161"/>
              <a:gd name="T25" fmla="*/ 559 h 683"/>
              <a:gd name="T26" fmla="*/ 848 w 1161"/>
              <a:gd name="T27" fmla="*/ 380 h 683"/>
              <a:gd name="T28" fmla="*/ 1007 w 1161"/>
              <a:gd name="T29" fmla="*/ 426 h 683"/>
              <a:gd name="T30" fmla="*/ 1007 w 1161"/>
              <a:gd name="T31" fmla="*/ 426 h 683"/>
              <a:gd name="T32" fmla="*/ 1061 w 1161"/>
              <a:gd name="T33" fmla="*/ 441 h 683"/>
              <a:gd name="T34" fmla="*/ 1161 w 1161"/>
              <a:gd name="T35" fmla="*/ 342 h 683"/>
              <a:gd name="T36" fmla="*/ 1061 w 1161"/>
              <a:gd name="T37" fmla="*/ 242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3">
                <a:moveTo>
                  <a:pt x="1061" y="242"/>
                </a:moveTo>
                <a:cubicBezTo>
                  <a:pt x="1041" y="242"/>
                  <a:pt x="1023" y="248"/>
                  <a:pt x="1007" y="257"/>
                </a:cubicBezTo>
                <a:cubicBezTo>
                  <a:pt x="1007" y="257"/>
                  <a:pt x="1007" y="257"/>
                  <a:pt x="1007" y="257"/>
                </a:cubicBezTo>
                <a:cubicBezTo>
                  <a:pt x="964" y="285"/>
                  <a:pt x="974" y="303"/>
                  <a:pt x="848" y="303"/>
                </a:cubicBezTo>
                <a:cubicBezTo>
                  <a:pt x="700" y="303"/>
                  <a:pt x="699" y="236"/>
                  <a:pt x="605" y="125"/>
                </a:cubicBezTo>
                <a:cubicBezTo>
                  <a:pt x="605" y="125"/>
                  <a:pt x="605" y="125"/>
                  <a:pt x="605" y="125"/>
                </a:cubicBezTo>
                <a:cubicBezTo>
                  <a:pt x="605" y="125"/>
                  <a:pt x="605" y="124"/>
                  <a:pt x="605" y="124"/>
                </a:cubicBezTo>
                <a:cubicBezTo>
                  <a:pt x="605" y="124"/>
                  <a:pt x="605" y="124"/>
                  <a:pt x="605" y="124"/>
                </a:cubicBezTo>
                <a:cubicBezTo>
                  <a:pt x="542" y="49"/>
                  <a:pt x="448" y="0"/>
                  <a:pt x="342" y="0"/>
                </a:cubicBezTo>
                <a:cubicBezTo>
                  <a:pt x="153" y="0"/>
                  <a:pt x="0" y="153"/>
                  <a:pt x="0" y="342"/>
                </a:cubicBezTo>
                <a:cubicBezTo>
                  <a:pt x="0" y="530"/>
                  <a:pt x="153" y="683"/>
                  <a:pt x="342" y="683"/>
                </a:cubicBezTo>
                <a:cubicBezTo>
                  <a:pt x="448" y="683"/>
                  <a:pt x="542" y="634"/>
                  <a:pt x="605" y="559"/>
                </a:cubicBezTo>
                <a:cubicBezTo>
                  <a:pt x="605" y="559"/>
                  <a:pt x="605" y="559"/>
                  <a:pt x="605" y="559"/>
                </a:cubicBezTo>
                <a:cubicBezTo>
                  <a:pt x="699" y="448"/>
                  <a:pt x="700" y="380"/>
                  <a:pt x="848" y="380"/>
                </a:cubicBezTo>
                <a:cubicBezTo>
                  <a:pt x="974" y="380"/>
                  <a:pt x="964" y="398"/>
                  <a:pt x="1007" y="426"/>
                </a:cubicBezTo>
                <a:cubicBezTo>
                  <a:pt x="1007" y="426"/>
                  <a:pt x="1007" y="426"/>
                  <a:pt x="1007" y="426"/>
                </a:cubicBezTo>
                <a:cubicBezTo>
                  <a:pt x="1023" y="436"/>
                  <a:pt x="1041" y="441"/>
                  <a:pt x="1061" y="441"/>
                </a:cubicBezTo>
                <a:cubicBezTo>
                  <a:pt x="1116" y="441"/>
                  <a:pt x="1161" y="397"/>
                  <a:pt x="1161" y="342"/>
                </a:cubicBezTo>
                <a:cubicBezTo>
                  <a:pt x="1161" y="286"/>
                  <a:pt x="1116" y="242"/>
                  <a:pt x="1061" y="24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68" name="Oval 50"/>
          <p:cNvSpPr>
            <a:spLocks noChangeArrowheads="1"/>
          </p:cNvSpPr>
          <p:nvPr/>
        </p:nvSpPr>
        <p:spPr bwMode="auto">
          <a:xfrm>
            <a:off x="2468024" y="2834754"/>
            <a:ext cx="1240631" cy="124063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69" name="Oval 51"/>
          <p:cNvSpPr>
            <a:spLocks noChangeArrowheads="1"/>
          </p:cNvSpPr>
          <p:nvPr/>
        </p:nvSpPr>
        <p:spPr bwMode="auto">
          <a:xfrm>
            <a:off x="4412314" y="3288382"/>
            <a:ext cx="330994" cy="3333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gency FB" panose="020B0503020202020204" pitchFamily="34" charset="0"/>
              </a:rPr>
              <a:t>C</a:t>
            </a:r>
            <a:endParaRPr lang="zh-CN" altLang="en-US" sz="2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70" name="Freeform 54"/>
          <p:cNvSpPr/>
          <p:nvPr/>
        </p:nvSpPr>
        <p:spPr bwMode="auto">
          <a:xfrm>
            <a:off x="4370643" y="1976313"/>
            <a:ext cx="2403872" cy="1410890"/>
          </a:xfrm>
          <a:custGeom>
            <a:avLst/>
            <a:gdLst>
              <a:gd name="T0" fmla="*/ 819 w 1161"/>
              <a:gd name="T1" fmla="*/ 0 h 682"/>
              <a:gd name="T2" fmla="*/ 556 w 1161"/>
              <a:gd name="T3" fmla="*/ 124 h 682"/>
              <a:gd name="T4" fmla="*/ 556 w 1161"/>
              <a:gd name="T5" fmla="*/ 124 h 682"/>
              <a:gd name="T6" fmla="*/ 556 w 1161"/>
              <a:gd name="T7" fmla="*/ 124 h 682"/>
              <a:gd name="T8" fmla="*/ 556 w 1161"/>
              <a:gd name="T9" fmla="*/ 124 h 682"/>
              <a:gd name="T10" fmla="*/ 313 w 1161"/>
              <a:gd name="T11" fmla="*/ 303 h 682"/>
              <a:gd name="T12" fmla="*/ 154 w 1161"/>
              <a:gd name="T13" fmla="*/ 257 h 682"/>
              <a:gd name="T14" fmla="*/ 154 w 1161"/>
              <a:gd name="T15" fmla="*/ 257 h 682"/>
              <a:gd name="T16" fmla="*/ 100 w 1161"/>
              <a:gd name="T17" fmla="*/ 241 h 682"/>
              <a:gd name="T18" fmla="*/ 0 w 1161"/>
              <a:gd name="T19" fmla="*/ 341 h 682"/>
              <a:gd name="T20" fmla="*/ 100 w 1161"/>
              <a:gd name="T21" fmla="*/ 441 h 682"/>
              <a:gd name="T22" fmla="*/ 154 w 1161"/>
              <a:gd name="T23" fmla="*/ 425 h 682"/>
              <a:gd name="T24" fmla="*/ 154 w 1161"/>
              <a:gd name="T25" fmla="*/ 425 h 682"/>
              <a:gd name="T26" fmla="*/ 313 w 1161"/>
              <a:gd name="T27" fmla="*/ 380 h 682"/>
              <a:gd name="T28" fmla="*/ 556 w 1161"/>
              <a:gd name="T29" fmla="*/ 558 h 682"/>
              <a:gd name="T30" fmla="*/ 556 w 1161"/>
              <a:gd name="T31" fmla="*/ 558 h 682"/>
              <a:gd name="T32" fmla="*/ 819 w 1161"/>
              <a:gd name="T33" fmla="*/ 682 h 682"/>
              <a:gd name="T34" fmla="*/ 1161 w 1161"/>
              <a:gd name="T35" fmla="*/ 341 h 682"/>
              <a:gd name="T36" fmla="*/ 819 w 1161"/>
              <a:gd name="T37" fmla="*/ 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2">
                <a:moveTo>
                  <a:pt x="819" y="0"/>
                </a:moveTo>
                <a:cubicBezTo>
                  <a:pt x="714" y="0"/>
                  <a:pt x="619" y="48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462" y="235"/>
                  <a:pt x="461" y="303"/>
                  <a:pt x="313" y="303"/>
                </a:cubicBezTo>
                <a:cubicBezTo>
                  <a:pt x="187" y="303"/>
                  <a:pt x="197" y="284"/>
                  <a:pt x="154" y="257"/>
                </a:cubicBezTo>
                <a:cubicBezTo>
                  <a:pt x="154" y="257"/>
                  <a:pt x="154" y="257"/>
                  <a:pt x="154" y="257"/>
                </a:cubicBezTo>
                <a:cubicBezTo>
                  <a:pt x="138" y="247"/>
                  <a:pt x="120" y="241"/>
                  <a:pt x="100" y="241"/>
                </a:cubicBezTo>
                <a:cubicBezTo>
                  <a:pt x="45" y="241"/>
                  <a:pt x="0" y="286"/>
                  <a:pt x="0" y="341"/>
                </a:cubicBezTo>
                <a:cubicBezTo>
                  <a:pt x="0" y="396"/>
                  <a:pt x="45" y="441"/>
                  <a:pt x="100" y="441"/>
                </a:cubicBezTo>
                <a:cubicBezTo>
                  <a:pt x="120" y="441"/>
                  <a:pt x="138" y="435"/>
                  <a:pt x="154" y="425"/>
                </a:cubicBezTo>
                <a:cubicBezTo>
                  <a:pt x="154" y="425"/>
                  <a:pt x="154" y="425"/>
                  <a:pt x="154" y="425"/>
                </a:cubicBezTo>
                <a:cubicBezTo>
                  <a:pt x="197" y="398"/>
                  <a:pt x="187" y="380"/>
                  <a:pt x="313" y="380"/>
                </a:cubicBezTo>
                <a:cubicBezTo>
                  <a:pt x="461" y="380"/>
                  <a:pt x="462" y="447"/>
                  <a:pt x="556" y="558"/>
                </a:cubicBezTo>
                <a:cubicBezTo>
                  <a:pt x="556" y="558"/>
                  <a:pt x="556" y="558"/>
                  <a:pt x="556" y="558"/>
                </a:cubicBezTo>
                <a:cubicBezTo>
                  <a:pt x="619" y="634"/>
                  <a:pt x="714" y="682"/>
                  <a:pt x="819" y="682"/>
                </a:cubicBezTo>
                <a:cubicBezTo>
                  <a:pt x="1008" y="682"/>
                  <a:pt x="1161" y="530"/>
                  <a:pt x="1161" y="341"/>
                </a:cubicBezTo>
                <a:cubicBezTo>
                  <a:pt x="1161" y="153"/>
                  <a:pt x="1008" y="0"/>
                  <a:pt x="81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71" name="Oval 55"/>
          <p:cNvSpPr>
            <a:spLocks noChangeArrowheads="1"/>
          </p:cNvSpPr>
          <p:nvPr/>
        </p:nvSpPr>
        <p:spPr bwMode="auto">
          <a:xfrm>
            <a:off x="5446969" y="2063229"/>
            <a:ext cx="1240631" cy="12394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72" name="Oval 56"/>
          <p:cNvSpPr>
            <a:spLocks noChangeArrowheads="1"/>
          </p:cNvSpPr>
          <p:nvPr/>
        </p:nvSpPr>
        <p:spPr bwMode="auto">
          <a:xfrm>
            <a:off x="4412314" y="2515666"/>
            <a:ext cx="330994" cy="3333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gency FB" panose="020B0503020202020204" pitchFamily="34" charset="0"/>
              </a:rPr>
              <a:t>B</a:t>
            </a:r>
            <a:endParaRPr lang="zh-CN" altLang="en-US" sz="2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73" name="Oval 57"/>
          <p:cNvSpPr>
            <a:spLocks noChangeArrowheads="1"/>
          </p:cNvSpPr>
          <p:nvPr/>
        </p:nvSpPr>
        <p:spPr bwMode="auto">
          <a:xfrm>
            <a:off x="5478496" y="3595959"/>
            <a:ext cx="1240631" cy="123705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74" name="Oval 59"/>
          <p:cNvSpPr>
            <a:spLocks noChangeArrowheads="1"/>
          </p:cNvSpPr>
          <p:nvPr/>
        </p:nvSpPr>
        <p:spPr bwMode="auto">
          <a:xfrm>
            <a:off x="4412314" y="4062287"/>
            <a:ext cx="330994" cy="33218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gency FB" panose="020B0503020202020204" pitchFamily="34" charset="0"/>
              </a:rPr>
              <a:t>D</a:t>
            </a:r>
            <a:endParaRPr lang="zh-CN" altLang="en-US" sz="20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75" name="TextBox 30"/>
          <p:cNvSpPr txBox="1"/>
          <p:nvPr/>
        </p:nvSpPr>
        <p:spPr>
          <a:xfrm>
            <a:off x="2817831" y="1555719"/>
            <a:ext cx="683655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公司业务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Box 30"/>
          <p:cNvSpPr txBox="1"/>
          <p:nvPr/>
        </p:nvSpPr>
        <p:spPr>
          <a:xfrm>
            <a:off x="5802420" y="2375439"/>
            <a:ext cx="63807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公司业务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30"/>
          <p:cNvSpPr txBox="1"/>
          <p:nvPr/>
        </p:nvSpPr>
        <p:spPr>
          <a:xfrm>
            <a:off x="2806056" y="3149347"/>
            <a:ext cx="64935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公司业务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30"/>
          <p:cNvSpPr txBox="1"/>
          <p:nvPr/>
        </p:nvSpPr>
        <p:spPr>
          <a:xfrm>
            <a:off x="5806675" y="3921593"/>
            <a:ext cx="66334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公司业务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3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3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4" grpId="0"/>
      <p:bldP spid="55" grpId="0"/>
      <p:bldP spid="56" grpId="0" animBg="1"/>
      <p:bldP spid="57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/>
      <p:bldP spid="76" grpId="0"/>
      <p:bldP spid="77" grpId="0"/>
      <p:bldP spid="7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99" y="88189"/>
            <a:ext cx="7200802" cy="4967122"/>
          </a:xfrm>
          <a:prstGeom prst="rect">
            <a:avLst/>
          </a:prstGeom>
        </p:spPr>
      </p:pic>
      <p:sp>
        <p:nvSpPr>
          <p:cNvPr id="9" name="TextBox 71"/>
          <p:cNvSpPr txBox="1"/>
          <p:nvPr/>
        </p:nvSpPr>
        <p:spPr>
          <a:xfrm>
            <a:off x="3556337" y="2614141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迷你简启体" panose="03000509000000000000" pitchFamily="65" charset="-122"/>
                <a:ea typeface="迷你简启体" panose="03000509000000000000" pitchFamily="65" charset="-122"/>
              </a:rPr>
              <a:t>成功项目展示</a:t>
            </a:r>
          </a:p>
        </p:txBody>
      </p:sp>
      <p:sp>
        <p:nvSpPr>
          <p:cNvPr id="10" name="矩形 9"/>
          <p:cNvSpPr/>
          <p:nvPr/>
        </p:nvSpPr>
        <p:spPr>
          <a:xfrm>
            <a:off x="4291252" y="2063965"/>
            <a:ext cx="692193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1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Bernard MT Condensed" panose="02050806060905020404" pitchFamily="18" charset="0"/>
                <a:ea typeface="DFPOP1W7-B5" panose="040B0709000000000000" pitchFamily="81" charset="-120"/>
                <a:cs typeface="Adobe Arabic" panose="02040503050201020203" pitchFamily="18" charset="-78"/>
                <a:sym typeface="微软雅黑" panose="020B0503020204020204" pitchFamily="34" charset="-122"/>
              </a:rPr>
              <a:t>03</a:t>
            </a:r>
            <a:endParaRPr lang="zh-CN" altLang="en-US" sz="3100" spc="300" dirty="0">
              <a:solidFill>
                <a:schemeClr val="tx1">
                  <a:lumMod val="95000"/>
                  <a:lumOff val="5000"/>
                </a:schemeClr>
              </a:solidFill>
              <a:latin typeface="Bernard MT Condensed" panose="02050806060905020404" pitchFamily="18" charset="0"/>
              <a:ea typeface="DFPOP1W7-B5" panose="040B0709000000000000" pitchFamily="81" charset="-120"/>
              <a:cs typeface="Adobe Arabic" panose="02040503050201020203" pitchFamily="18" charset="-78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/>
          <p:cNvSpPr txBox="1"/>
          <p:nvPr/>
        </p:nvSpPr>
        <p:spPr>
          <a:xfrm>
            <a:off x="395536" y="198582"/>
            <a:ext cx="176006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5" name="图片占位符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612" y="1203598"/>
            <a:ext cx="6636831" cy="1986887"/>
          </a:xfrm>
          <a:custGeom>
            <a:avLst/>
            <a:gdLst>
              <a:gd name="connsiteX0" fmla="*/ 0 w 10442576"/>
              <a:gd name="connsiteY0" fmla="*/ 0 h 2704854"/>
              <a:gd name="connsiteX1" fmla="*/ 10442576 w 10442576"/>
              <a:gd name="connsiteY1" fmla="*/ 0 h 2704854"/>
              <a:gd name="connsiteX2" fmla="*/ 10442576 w 10442576"/>
              <a:gd name="connsiteY2" fmla="*/ 2704854 h 2704854"/>
              <a:gd name="connsiteX3" fmla="*/ 0 w 10442576"/>
              <a:gd name="connsiteY3" fmla="*/ 2704854 h 270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42576" h="2704854">
                <a:moveTo>
                  <a:pt x="0" y="0"/>
                </a:moveTo>
                <a:lnTo>
                  <a:pt x="10442576" y="0"/>
                </a:lnTo>
                <a:lnTo>
                  <a:pt x="10442576" y="2704854"/>
                </a:lnTo>
                <a:lnTo>
                  <a:pt x="0" y="2704854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</p:pic>
      <p:sp>
        <p:nvSpPr>
          <p:cNvPr id="26" name="i$liḋe-Rectangle 49"/>
          <p:cNvSpPr/>
          <p:nvPr/>
        </p:nvSpPr>
        <p:spPr>
          <a:xfrm>
            <a:off x="1260612" y="2836453"/>
            <a:ext cx="672823" cy="67282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15">
              <a:solidFill>
                <a:schemeClr val="tx1"/>
              </a:solidFill>
            </a:endParaRPr>
          </a:p>
        </p:txBody>
      </p:sp>
      <p:sp>
        <p:nvSpPr>
          <p:cNvPr id="28" name="i$liḋe-Rectangle 49"/>
          <p:cNvSpPr/>
          <p:nvPr/>
        </p:nvSpPr>
        <p:spPr>
          <a:xfrm>
            <a:off x="1397912" y="2969147"/>
            <a:ext cx="398222" cy="399293"/>
          </a:xfrm>
          <a:custGeom>
            <a:avLst/>
            <a:gdLst>
              <a:gd name="T0" fmla="*/ 916 w 955"/>
              <a:gd name="T1" fmla="*/ 717 h 959"/>
              <a:gd name="T2" fmla="*/ 878 w 955"/>
              <a:gd name="T3" fmla="*/ 690 h 959"/>
              <a:gd name="T4" fmla="*/ 654 w 955"/>
              <a:gd name="T5" fmla="*/ 618 h 959"/>
              <a:gd name="T6" fmla="*/ 627 w 955"/>
              <a:gd name="T7" fmla="*/ 564 h 959"/>
              <a:gd name="T8" fmla="*/ 606 w 955"/>
              <a:gd name="T9" fmla="*/ 541 h 959"/>
              <a:gd name="T10" fmla="*/ 600 w 955"/>
              <a:gd name="T11" fmla="*/ 529 h 959"/>
              <a:gd name="T12" fmla="*/ 597 w 955"/>
              <a:gd name="T13" fmla="*/ 469 h 959"/>
              <a:gd name="T14" fmla="*/ 606 w 955"/>
              <a:gd name="T15" fmla="*/ 457 h 959"/>
              <a:gd name="T16" fmla="*/ 639 w 955"/>
              <a:gd name="T17" fmla="*/ 352 h 959"/>
              <a:gd name="T18" fmla="*/ 648 w 955"/>
              <a:gd name="T19" fmla="*/ 340 h 959"/>
              <a:gd name="T20" fmla="*/ 660 w 955"/>
              <a:gd name="T21" fmla="*/ 302 h 959"/>
              <a:gd name="T22" fmla="*/ 648 w 955"/>
              <a:gd name="T23" fmla="*/ 257 h 959"/>
              <a:gd name="T24" fmla="*/ 639 w 955"/>
              <a:gd name="T25" fmla="*/ 245 h 959"/>
              <a:gd name="T26" fmla="*/ 639 w 955"/>
              <a:gd name="T27" fmla="*/ 143 h 959"/>
              <a:gd name="T28" fmla="*/ 597 w 955"/>
              <a:gd name="T29" fmla="*/ 75 h 959"/>
              <a:gd name="T30" fmla="*/ 552 w 955"/>
              <a:gd name="T31" fmla="*/ 45 h 959"/>
              <a:gd name="T32" fmla="*/ 552 w 955"/>
              <a:gd name="T33" fmla="*/ 15 h 959"/>
              <a:gd name="T34" fmla="*/ 570 w 955"/>
              <a:gd name="T35" fmla="*/ 0 h 959"/>
              <a:gd name="T36" fmla="*/ 564 w 955"/>
              <a:gd name="T37" fmla="*/ 0 h 959"/>
              <a:gd name="T38" fmla="*/ 480 w 955"/>
              <a:gd name="T39" fmla="*/ 15 h 959"/>
              <a:gd name="T40" fmla="*/ 358 w 955"/>
              <a:gd name="T41" fmla="*/ 69 h 959"/>
              <a:gd name="T42" fmla="*/ 313 w 955"/>
              <a:gd name="T43" fmla="*/ 143 h 959"/>
              <a:gd name="T44" fmla="*/ 313 w 955"/>
              <a:gd name="T45" fmla="*/ 245 h 959"/>
              <a:gd name="T46" fmla="*/ 301 w 955"/>
              <a:gd name="T47" fmla="*/ 257 h 959"/>
              <a:gd name="T48" fmla="*/ 292 w 955"/>
              <a:gd name="T49" fmla="*/ 299 h 959"/>
              <a:gd name="T50" fmla="*/ 307 w 955"/>
              <a:gd name="T51" fmla="*/ 343 h 959"/>
              <a:gd name="T52" fmla="*/ 316 w 955"/>
              <a:gd name="T53" fmla="*/ 355 h 959"/>
              <a:gd name="T54" fmla="*/ 355 w 955"/>
              <a:gd name="T55" fmla="*/ 460 h 959"/>
              <a:gd name="T56" fmla="*/ 361 w 955"/>
              <a:gd name="T57" fmla="*/ 475 h 959"/>
              <a:gd name="T58" fmla="*/ 355 w 955"/>
              <a:gd name="T59" fmla="*/ 535 h 959"/>
              <a:gd name="T60" fmla="*/ 346 w 955"/>
              <a:gd name="T61" fmla="*/ 547 h 959"/>
              <a:gd name="T62" fmla="*/ 328 w 955"/>
              <a:gd name="T63" fmla="*/ 570 h 959"/>
              <a:gd name="T64" fmla="*/ 301 w 955"/>
              <a:gd name="T65" fmla="*/ 624 h 959"/>
              <a:gd name="T66" fmla="*/ 83 w 955"/>
              <a:gd name="T67" fmla="*/ 696 h 959"/>
              <a:gd name="T68" fmla="*/ 38 w 955"/>
              <a:gd name="T69" fmla="*/ 726 h 959"/>
              <a:gd name="T70" fmla="*/ 0 w 955"/>
              <a:gd name="T71" fmla="*/ 824 h 959"/>
              <a:gd name="T72" fmla="*/ 433 w 955"/>
              <a:gd name="T73" fmla="*/ 959 h 959"/>
              <a:gd name="T74" fmla="*/ 436 w 955"/>
              <a:gd name="T75" fmla="*/ 959 h 959"/>
              <a:gd name="T76" fmla="*/ 388 w 955"/>
              <a:gd name="T77" fmla="*/ 875 h 959"/>
              <a:gd name="T78" fmla="*/ 480 w 955"/>
              <a:gd name="T79" fmla="*/ 618 h 959"/>
              <a:gd name="T80" fmla="*/ 450 w 955"/>
              <a:gd name="T81" fmla="*/ 556 h 959"/>
              <a:gd name="T82" fmla="*/ 510 w 955"/>
              <a:gd name="T83" fmla="*/ 556 h 959"/>
              <a:gd name="T84" fmla="*/ 480 w 955"/>
              <a:gd name="T85" fmla="*/ 618 h 959"/>
              <a:gd name="T86" fmla="*/ 573 w 955"/>
              <a:gd name="T87" fmla="*/ 875 h 959"/>
              <a:gd name="T88" fmla="*/ 516 w 955"/>
              <a:gd name="T89" fmla="*/ 953 h 959"/>
              <a:gd name="T90" fmla="*/ 522 w 955"/>
              <a:gd name="T91" fmla="*/ 953 h 959"/>
              <a:gd name="T92" fmla="*/ 955 w 955"/>
              <a:gd name="T93" fmla="*/ 818 h 959"/>
              <a:gd name="T94" fmla="*/ 916 w 955"/>
              <a:gd name="T95" fmla="*/ 717 h 959"/>
              <a:gd name="T96" fmla="*/ 806 w 955"/>
              <a:gd name="T97" fmla="*/ 768 h 959"/>
              <a:gd name="T98" fmla="*/ 669 w 955"/>
              <a:gd name="T99" fmla="*/ 768 h 959"/>
              <a:gd name="T100" fmla="*/ 669 w 955"/>
              <a:gd name="T101" fmla="*/ 744 h 959"/>
              <a:gd name="T102" fmla="*/ 806 w 955"/>
              <a:gd name="T103" fmla="*/ 744 h 959"/>
              <a:gd name="T104" fmla="*/ 806 w 955"/>
              <a:gd name="T105" fmla="*/ 768 h 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55" h="959">
                <a:moveTo>
                  <a:pt x="916" y="717"/>
                </a:moveTo>
                <a:cubicBezTo>
                  <a:pt x="907" y="699"/>
                  <a:pt x="896" y="696"/>
                  <a:pt x="878" y="690"/>
                </a:cubicBezTo>
                <a:cubicBezTo>
                  <a:pt x="800" y="660"/>
                  <a:pt x="731" y="645"/>
                  <a:pt x="654" y="618"/>
                </a:cubicBezTo>
                <a:cubicBezTo>
                  <a:pt x="648" y="615"/>
                  <a:pt x="627" y="603"/>
                  <a:pt x="627" y="564"/>
                </a:cubicBezTo>
                <a:cubicBezTo>
                  <a:pt x="627" y="550"/>
                  <a:pt x="624" y="541"/>
                  <a:pt x="606" y="541"/>
                </a:cubicBezTo>
                <a:cubicBezTo>
                  <a:pt x="600" y="541"/>
                  <a:pt x="603" y="541"/>
                  <a:pt x="600" y="529"/>
                </a:cubicBezTo>
                <a:cubicBezTo>
                  <a:pt x="594" y="493"/>
                  <a:pt x="597" y="475"/>
                  <a:pt x="597" y="469"/>
                </a:cubicBezTo>
                <a:cubicBezTo>
                  <a:pt x="597" y="463"/>
                  <a:pt x="603" y="460"/>
                  <a:pt x="606" y="457"/>
                </a:cubicBezTo>
                <a:cubicBezTo>
                  <a:pt x="633" y="421"/>
                  <a:pt x="639" y="376"/>
                  <a:pt x="639" y="352"/>
                </a:cubicBezTo>
                <a:cubicBezTo>
                  <a:pt x="639" y="352"/>
                  <a:pt x="645" y="355"/>
                  <a:pt x="648" y="340"/>
                </a:cubicBezTo>
                <a:cubicBezTo>
                  <a:pt x="654" y="326"/>
                  <a:pt x="654" y="320"/>
                  <a:pt x="660" y="302"/>
                </a:cubicBezTo>
                <a:cubicBezTo>
                  <a:pt x="666" y="287"/>
                  <a:pt x="666" y="257"/>
                  <a:pt x="648" y="257"/>
                </a:cubicBezTo>
                <a:cubicBezTo>
                  <a:pt x="636" y="260"/>
                  <a:pt x="639" y="257"/>
                  <a:pt x="639" y="245"/>
                </a:cubicBezTo>
                <a:lnTo>
                  <a:pt x="639" y="143"/>
                </a:lnTo>
                <a:cubicBezTo>
                  <a:pt x="636" y="108"/>
                  <a:pt x="615" y="87"/>
                  <a:pt x="597" y="75"/>
                </a:cubicBezTo>
                <a:cubicBezTo>
                  <a:pt x="573" y="60"/>
                  <a:pt x="564" y="54"/>
                  <a:pt x="552" y="45"/>
                </a:cubicBezTo>
                <a:cubicBezTo>
                  <a:pt x="540" y="36"/>
                  <a:pt x="543" y="27"/>
                  <a:pt x="552" y="15"/>
                </a:cubicBezTo>
                <a:cubicBezTo>
                  <a:pt x="558" y="9"/>
                  <a:pt x="567" y="3"/>
                  <a:pt x="570" y="0"/>
                </a:cubicBezTo>
                <a:lnTo>
                  <a:pt x="564" y="0"/>
                </a:lnTo>
                <a:cubicBezTo>
                  <a:pt x="558" y="0"/>
                  <a:pt x="501" y="9"/>
                  <a:pt x="480" y="15"/>
                </a:cubicBezTo>
                <a:cubicBezTo>
                  <a:pt x="436" y="27"/>
                  <a:pt x="394" y="39"/>
                  <a:pt x="358" y="69"/>
                </a:cubicBezTo>
                <a:cubicBezTo>
                  <a:pt x="334" y="87"/>
                  <a:pt x="313" y="113"/>
                  <a:pt x="313" y="143"/>
                </a:cubicBezTo>
                <a:lnTo>
                  <a:pt x="313" y="245"/>
                </a:lnTo>
                <a:cubicBezTo>
                  <a:pt x="313" y="254"/>
                  <a:pt x="313" y="260"/>
                  <a:pt x="301" y="257"/>
                </a:cubicBezTo>
                <a:cubicBezTo>
                  <a:pt x="280" y="254"/>
                  <a:pt x="292" y="296"/>
                  <a:pt x="292" y="299"/>
                </a:cubicBezTo>
                <a:cubicBezTo>
                  <a:pt x="295" y="314"/>
                  <a:pt x="301" y="326"/>
                  <a:pt x="307" y="343"/>
                </a:cubicBezTo>
                <a:cubicBezTo>
                  <a:pt x="310" y="355"/>
                  <a:pt x="316" y="355"/>
                  <a:pt x="316" y="355"/>
                </a:cubicBezTo>
                <a:cubicBezTo>
                  <a:pt x="322" y="382"/>
                  <a:pt x="331" y="430"/>
                  <a:pt x="355" y="460"/>
                </a:cubicBezTo>
                <a:cubicBezTo>
                  <a:pt x="358" y="463"/>
                  <a:pt x="361" y="469"/>
                  <a:pt x="361" y="475"/>
                </a:cubicBezTo>
                <a:cubicBezTo>
                  <a:pt x="358" y="493"/>
                  <a:pt x="358" y="517"/>
                  <a:pt x="355" y="535"/>
                </a:cubicBezTo>
                <a:cubicBezTo>
                  <a:pt x="355" y="538"/>
                  <a:pt x="352" y="547"/>
                  <a:pt x="346" y="547"/>
                </a:cubicBezTo>
                <a:cubicBezTo>
                  <a:pt x="331" y="547"/>
                  <a:pt x="325" y="558"/>
                  <a:pt x="328" y="570"/>
                </a:cubicBezTo>
                <a:cubicBezTo>
                  <a:pt x="328" y="597"/>
                  <a:pt x="310" y="618"/>
                  <a:pt x="301" y="624"/>
                </a:cubicBezTo>
                <a:cubicBezTo>
                  <a:pt x="262" y="642"/>
                  <a:pt x="128" y="681"/>
                  <a:pt x="83" y="696"/>
                </a:cubicBezTo>
                <a:cubicBezTo>
                  <a:pt x="53" y="705"/>
                  <a:pt x="44" y="714"/>
                  <a:pt x="38" y="726"/>
                </a:cubicBezTo>
                <a:lnTo>
                  <a:pt x="0" y="824"/>
                </a:lnTo>
                <a:cubicBezTo>
                  <a:pt x="170" y="824"/>
                  <a:pt x="256" y="929"/>
                  <a:pt x="433" y="959"/>
                </a:cubicBezTo>
                <a:lnTo>
                  <a:pt x="436" y="959"/>
                </a:lnTo>
                <a:lnTo>
                  <a:pt x="388" y="875"/>
                </a:lnTo>
                <a:lnTo>
                  <a:pt x="480" y="618"/>
                </a:lnTo>
                <a:lnTo>
                  <a:pt x="450" y="556"/>
                </a:lnTo>
                <a:lnTo>
                  <a:pt x="510" y="556"/>
                </a:lnTo>
                <a:lnTo>
                  <a:pt x="480" y="618"/>
                </a:lnTo>
                <a:lnTo>
                  <a:pt x="573" y="875"/>
                </a:lnTo>
                <a:lnTo>
                  <a:pt x="516" y="953"/>
                </a:lnTo>
                <a:lnTo>
                  <a:pt x="522" y="953"/>
                </a:lnTo>
                <a:cubicBezTo>
                  <a:pt x="704" y="923"/>
                  <a:pt x="830" y="818"/>
                  <a:pt x="955" y="818"/>
                </a:cubicBezTo>
                <a:lnTo>
                  <a:pt x="916" y="717"/>
                </a:lnTo>
                <a:close/>
                <a:moveTo>
                  <a:pt x="806" y="768"/>
                </a:moveTo>
                <a:lnTo>
                  <a:pt x="669" y="768"/>
                </a:lnTo>
                <a:lnTo>
                  <a:pt x="669" y="744"/>
                </a:lnTo>
                <a:lnTo>
                  <a:pt x="806" y="744"/>
                </a:lnTo>
                <a:lnTo>
                  <a:pt x="806" y="7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id-ID" sz="1350">
              <a:solidFill>
                <a:schemeClr val="tx1"/>
              </a:solidFill>
            </a:endParaRPr>
          </a:p>
        </p:txBody>
      </p:sp>
      <p:sp>
        <p:nvSpPr>
          <p:cNvPr id="29" name="i$liḋe-Rectangle 67"/>
          <p:cNvSpPr/>
          <p:nvPr/>
        </p:nvSpPr>
        <p:spPr>
          <a:xfrm rot="10800000">
            <a:off x="5236617" y="2836453"/>
            <a:ext cx="672823" cy="67282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15">
              <a:solidFill>
                <a:schemeClr val="tx1"/>
              </a:solidFill>
            </a:endParaRPr>
          </a:p>
        </p:txBody>
      </p:sp>
      <p:sp>
        <p:nvSpPr>
          <p:cNvPr id="30" name="i$liḋe-Rectangle 49"/>
          <p:cNvSpPr/>
          <p:nvPr/>
        </p:nvSpPr>
        <p:spPr>
          <a:xfrm>
            <a:off x="5373916" y="2969147"/>
            <a:ext cx="398222" cy="399293"/>
          </a:xfrm>
          <a:custGeom>
            <a:avLst/>
            <a:gdLst>
              <a:gd name="T0" fmla="*/ 916 w 955"/>
              <a:gd name="T1" fmla="*/ 717 h 959"/>
              <a:gd name="T2" fmla="*/ 878 w 955"/>
              <a:gd name="T3" fmla="*/ 690 h 959"/>
              <a:gd name="T4" fmla="*/ 654 w 955"/>
              <a:gd name="T5" fmla="*/ 618 h 959"/>
              <a:gd name="T6" fmla="*/ 627 w 955"/>
              <a:gd name="T7" fmla="*/ 564 h 959"/>
              <a:gd name="T8" fmla="*/ 606 w 955"/>
              <a:gd name="T9" fmla="*/ 541 h 959"/>
              <a:gd name="T10" fmla="*/ 600 w 955"/>
              <a:gd name="T11" fmla="*/ 529 h 959"/>
              <a:gd name="T12" fmla="*/ 597 w 955"/>
              <a:gd name="T13" fmla="*/ 469 h 959"/>
              <a:gd name="T14" fmla="*/ 606 w 955"/>
              <a:gd name="T15" fmla="*/ 457 h 959"/>
              <a:gd name="T16" fmla="*/ 639 w 955"/>
              <a:gd name="T17" fmla="*/ 352 h 959"/>
              <a:gd name="T18" fmla="*/ 648 w 955"/>
              <a:gd name="T19" fmla="*/ 340 h 959"/>
              <a:gd name="T20" fmla="*/ 660 w 955"/>
              <a:gd name="T21" fmla="*/ 302 h 959"/>
              <a:gd name="T22" fmla="*/ 648 w 955"/>
              <a:gd name="T23" fmla="*/ 257 h 959"/>
              <a:gd name="T24" fmla="*/ 639 w 955"/>
              <a:gd name="T25" fmla="*/ 245 h 959"/>
              <a:gd name="T26" fmla="*/ 639 w 955"/>
              <a:gd name="T27" fmla="*/ 143 h 959"/>
              <a:gd name="T28" fmla="*/ 597 w 955"/>
              <a:gd name="T29" fmla="*/ 75 h 959"/>
              <a:gd name="T30" fmla="*/ 552 w 955"/>
              <a:gd name="T31" fmla="*/ 45 h 959"/>
              <a:gd name="T32" fmla="*/ 552 w 955"/>
              <a:gd name="T33" fmla="*/ 15 h 959"/>
              <a:gd name="T34" fmla="*/ 570 w 955"/>
              <a:gd name="T35" fmla="*/ 0 h 959"/>
              <a:gd name="T36" fmla="*/ 564 w 955"/>
              <a:gd name="T37" fmla="*/ 0 h 959"/>
              <a:gd name="T38" fmla="*/ 480 w 955"/>
              <a:gd name="T39" fmla="*/ 15 h 959"/>
              <a:gd name="T40" fmla="*/ 358 w 955"/>
              <a:gd name="T41" fmla="*/ 69 h 959"/>
              <a:gd name="T42" fmla="*/ 313 w 955"/>
              <a:gd name="T43" fmla="*/ 143 h 959"/>
              <a:gd name="T44" fmla="*/ 313 w 955"/>
              <a:gd name="T45" fmla="*/ 245 h 959"/>
              <a:gd name="T46" fmla="*/ 301 w 955"/>
              <a:gd name="T47" fmla="*/ 257 h 959"/>
              <a:gd name="T48" fmla="*/ 292 w 955"/>
              <a:gd name="T49" fmla="*/ 299 h 959"/>
              <a:gd name="T50" fmla="*/ 307 w 955"/>
              <a:gd name="T51" fmla="*/ 343 h 959"/>
              <a:gd name="T52" fmla="*/ 316 w 955"/>
              <a:gd name="T53" fmla="*/ 355 h 959"/>
              <a:gd name="T54" fmla="*/ 355 w 955"/>
              <a:gd name="T55" fmla="*/ 460 h 959"/>
              <a:gd name="T56" fmla="*/ 361 w 955"/>
              <a:gd name="T57" fmla="*/ 475 h 959"/>
              <a:gd name="T58" fmla="*/ 355 w 955"/>
              <a:gd name="T59" fmla="*/ 535 h 959"/>
              <a:gd name="T60" fmla="*/ 346 w 955"/>
              <a:gd name="T61" fmla="*/ 547 h 959"/>
              <a:gd name="T62" fmla="*/ 328 w 955"/>
              <a:gd name="T63" fmla="*/ 570 h 959"/>
              <a:gd name="T64" fmla="*/ 301 w 955"/>
              <a:gd name="T65" fmla="*/ 624 h 959"/>
              <a:gd name="T66" fmla="*/ 83 w 955"/>
              <a:gd name="T67" fmla="*/ 696 h 959"/>
              <a:gd name="T68" fmla="*/ 38 w 955"/>
              <a:gd name="T69" fmla="*/ 726 h 959"/>
              <a:gd name="T70" fmla="*/ 0 w 955"/>
              <a:gd name="T71" fmla="*/ 824 h 959"/>
              <a:gd name="T72" fmla="*/ 433 w 955"/>
              <a:gd name="T73" fmla="*/ 959 h 959"/>
              <a:gd name="T74" fmla="*/ 436 w 955"/>
              <a:gd name="T75" fmla="*/ 959 h 959"/>
              <a:gd name="T76" fmla="*/ 388 w 955"/>
              <a:gd name="T77" fmla="*/ 875 h 959"/>
              <a:gd name="T78" fmla="*/ 480 w 955"/>
              <a:gd name="T79" fmla="*/ 618 h 959"/>
              <a:gd name="T80" fmla="*/ 450 w 955"/>
              <a:gd name="T81" fmla="*/ 556 h 959"/>
              <a:gd name="T82" fmla="*/ 510 w 955"/>
              <a:gd name="T83" fmla="*/ 556 h 959"/>
              <a:gd name="T84" fmla="*/ 480 w 955"/>
              <a:gd name="T85" fmla="*/ 618 h 959"/>
              <a:gd name="T86" fmla="*/ 573 w 955"/>
              <a:gd name="T87" fmla="*/ 875 h 959"/>
              <a:gd name="T88" fmla="*/ 516 w 955"/>
              <a:gd name="T89" fmla="*/ 953 h 959"/>
              <a:gd name="T90" fmla="*/ 522 w 955"/>
              <a:gd name="T91" fmla="*/ 953 h 959"/>
              <a:gd name="T92" fmla="*/ 955 w 955"/>
              <a:gd name="T93" fmla="*/ 818 h 959"/>
              <a:gd name="T94" fmla="*/ 916 w 955"/>
              <a:gd name="T95" fmla="*/ 717 h 959"/>
              <a:gd name="T96" fmla="*/ 806 w 955"/>
              <a:gd name="T97" fmla="*/ 768 h 959"/>
              <a:gd name="T98" fmla="*/ 669 w 955"/>
              <a:gd name="T99" fmla="*/ 768 h 959"/>
              <a:gd name="T100" fmla="*/ 669 w 955"/>
              <a:gd name="T101" fmla="*/ 744 h 959"/>
              <a:gd name="T102" fmla="*/ 806 w 955"/>
              <a:gd name="T103" fmla="*/ 744 h 959"/>
              <a:gd name="T104" fmla="*/ 806 w 955"/>
              <a:gd name="T105" fmla="*/ 768 h 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55" h="959">
                <a:moveTo>
                  <a:pt x="916" y="717"/>
                </a:moveTo>
                <a:cubicBezTo>
                  <a:pt x="907" y="699"/>
                  <a:pt x="896" y="696"/>
                  <a:pt x="878" y="690"/>
                </a:cubicBezTo>
                <a:cubicBezTo>
                  <a:pt x="800" y="660"/>
                  <a:pt x="731" y="645"/>
                  <a:pt x="654" y="618"/>
                </a:cubicBezTo>
                <a:cubicBezTo>
                  <a:pt x="648" y="615"/>
                  <a:pt x="627" y="603"/>
                  <a:pt x="627" y="564"/>
                </a:cubicBezTo>
                <a:cubicBezTo>
                  <a:pt x="627" y="550"/>
                  <a:pt x="624" y="541"/>
                  <a:pt x="606" y="541"/>
                </a:cubicBezTo>
                <a:cubicBezTo>
                  <a:pt x="600" y="541"/>
                  <a:pt x="603" y="541"/>
                  <a:pt x="600" y="529"/>
                </a:cubicBezTo>
                <a:cubicBezTo>
                  <a:pt x="594" y="493"/>
                  <a:pt x="597" y="475"/>
                  <a:pt x="597" y="469"/>
                </a:cubicBezTo>
                <a:cubicBezTo>
                  <a:pt x="597" y="463"/>
                  <a:pt x="603" y="460"/>
                  <a:pt x="606" y="457"/>
                </a:cubicBezTo>
                <a:cubicBezTo>
                  <a:pt x="633" y="421"/>
                  <a:pt x="639" y="376"/>
                  <a:pt x="639" y="352"/>
                </a:cubicBezTo>
                <a:cubicBezTo>
                  <a:pt x="639" y="352"/>
                  <a:pt x="645" y="355"/>
                  <a:pt x="648" y="340"/>
                </a:cubicBezTo>
                <a:cubicBezTo>
                  <a:pt x="654" y="326"/>
                  <a:pt x="654" y="320"/>
                  <a:pt x="660" y="302"/>
                </a:cubicBezTo>
                <a:cubicBezTo>
                  <a:pt x="666" y="287"/>
                  <a:pt x="666" y="257"/>
                  <a:pt x="648" y="257"/>
                </a:cubicBezTo>
                <a:cubicBezTo>
                  <a:pt x="636" y="260"/>
                  <a:pt x="639" y="257"/>
                  <a:pt x="639" y="245"/>
                </a:cubicBezTo>
                <a:lnTo>
                  <a:pt x="639" y="143"/>
                </a:lnTo>
                <a:cubicBezTo>
                  <a:pt x="636" y="108"/>
                  <a:pt x="615" y="87"/>
                  <a:pt x="597" y="75"/>
                </a:cubicBezTo>
                <a:cubicBezTo>
                  <a:pt x="573" y="60"/>
                  <a:pt x="564" y="54"/>
                  <a:pt x="552" y="45"/>
                </a:cubicBezTo>
                <a:cubicBezTo>
                  <a:pt x="540" y="36"/>
                  <a:pt x="543" y="27"/>
                  <a:pt x="552" y="15"/>
                </a:cubicBezTo>
                <a:cubicBezTo>
                  <a:pt x="558" y="9"/>
                  <a:pt x="567" y="3"/>
                  <a:pt x="570" y="0"/>
                </a:cubicBezTo>
                <a:lnTo>
                  <a:pt x="564" y="0"/>
                </a:lnTo>
                <a:cubicBezTo>
                  <a:pt x="558" y="0"/>
                  <a:pt x="501" y="9"/>
                  <a:pt x="480" y="15"/>
                </a:cubicBezTo>
                <a:cubicBezTo>
                  <a:pt x="436" y="27"/>
                  <a:pt x="394" y="39"/>
                  <a:pt x="358" y="69"/>
                </a:cubicBezTo>
                <a:cubicBezTo>
                  <a:pt x="334" y="87"/>
                  <a:pt x="313" y="113"/>
                  <a:pt x="313" y="143"/>
                </a:cubicBezTo>
                <a:lnTo>
                  <a:pt x="313" y="245"/>
                </a:lnTo>
                <a:cubicBezTo>
                  <a:pt x="313" y="254"/>
                  <a:pt x="313" y="260"/>
                  <a:pt x="301" y="257"/>
                </a:cubicBezTo>
                <a:cubicBezTo>
                  <a:pt x="280" y="254"/>
                  <a:pt x="292" y="296"/>
                  <a:pt x="292" y="299"/>
                </a:cubicBezTo>
                <a:cubicBezTo>
                  <a:pt x="295" y="314"/>
                  <a:pt x="301" y="326"/>
                  <a:pt x="307" y="343"/>
                </a:cubicBezTo>
                <a:cubicBezTo>
                  <a:pt x="310" y="355"/>
                  <a:pt x="316" y="355"/>
                  <a:pt x="316" y="355"/>
                </a:cubicBezTo>
                <a:cubicBezTo>
                  <a:pt x="322" y="382"/>
                  <a:pt x="331" y="430"/>
                  <a:pt x="355" y="460"/>
                </a:cubicBezTo>
                <a:cubicBezTo>
                  <a:pt x="358" y="463"/>
                  <a:pt x="361" y="469"/>
                  <a:pt x="361" y="475"/>
                </a:cubicBezTo>
                <a:cubicBezTo>
                  <a:pt x="358" y="493"/>
                  <a:pt x="358" y="517"/>
                  <a:pt x="355" y="535"/>
                </a:cubicBezTo>
                <a:cubicBezTo>
                  <a:pt x="355" y="538"/>
                  <a:pt x="352" y="547"/>
                  <a:pt x="346" y="547"/>
                </a:cubicBezTo>
                <a:cubicBezTo>
                  <a:pt x="331" y="547"/>
                  <a:pt x="325" y="558"/>
                  <a:pt x="328" y="570"/>
                </a:cubicBezTo>
                <a:cubicBezTo>
                  <a:pt x="328" y="597"/>
                  <a:pt x="310" y="618"/>
                  <a:pt x="301" y="624"/>
                </a:cubicBezTo>
                <a:cubicBezTo>
                  <a:pt x="262" y="642"/>
                  <a:pt x="128" y="681"/>
                  <a:pt x="83" y="696"/>
                </a:cubicBezTo>
                <a:cubicBezTo>
                  <a:pt x="53" y="705"/>
                  <a:pt x="44" y="714"/>
                  <a:pt x="38" y="726"/>
                </a:cubicBezTo>
                <a:lnTo>
                  <a:pt x="0" y="824"/>
                </a:lnTo>
                <a:cubicBezTo>
                  <a:pt x="170" y="824"/>
                  <a:pt x="256" y="929"/>
                  <a:pt x="433" y="959"/>
                </a:cubicBezTo>
                <a:lnTo>
                  <a:pt x="436" y="959"/>
                </a:lnTo>
                <a:lnTo>
                  <a:pt x="388" y="875"/>
                </a:lnTo>
                <a:lnTo>
                  <a:pt x="480" y="618"/>
                </a:lnTo>
                <a:lnTo>
                  <a:pt x="450" y="556"/>
                </a:lnTo>
                <a:lnTo>
                  <a:pt x="510" y="556"/>
                </a:lnTo>
                <a:lnTo>
                  <a:pt x="480" y="618"/>
                </a:lnTo>
                <a:lnTo>
                  <a:pt x="573" y="875"/>
                </a:lnTo>
                <a:lnTo>
                  <a:pt x="516" y="953"/>
                </a:lnTo>
                <a:lnTo>
                  <a:pt x="522" y="953"/>
                </a:lnTo>
                <a:cubicBezTo>
                  <a:pt x="704" y="923"/>
                  <a:pt x="830" y="818"/>
                  <a:pt x="955" y="818"/>
                </a:cubicBezTo>
                <a:lnTo>
                  <a:pt x="916" y="717"/>
                </a:lnTo>
                <a:close/>
                <a:moveTo>
                  <a:pt x="806" y="768"/>
                </a:moveTo>
                <a:lnTo>
                  <a:pt x="669" y="768"/>
                </a:lnTo>
                <a:lnTo>
                  <a:pt x="669" y="744"/>
                </a:lnTo>
                <a:lnTo>
                  <a:pt x="806" y="744"/>
                </a:lnTo>
                <a:lnTo>
                  <a:pt x="806" y="7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id-ID" sz="1350">
              <a:solidFill>
                <a:schemeClr val="tx1"/>
              </a:solidFill>
            </a:endParaRPr>
          </a:p>
        </p:txBody>
      </p:sp>
      <p:sp>
        <p:nvSpPr>
          <p:cNvPr id="31" name="i$liḋe-Rectangle 61"/>
          <p:cNvSpPr/>
          <p:nvPr/>
        </p:nvSpPr>
        <p:spPr>
          <a:xfrm rot="16200000">
            <a:off x="7224620" y="2836453"/>
            <a:ext cx="672823" cy="67282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15">
              <a:solidFill>
                <a:schemeClr val="tx1"/>
              </a:solidFill>
            </a:endParaRPr>
          </a:p>
        </p:txBody>
      </p:sp>
      <p:sp>
        <p:nvSpPr>
          <p:cNvPr id="32" name="i$liḋe-Rectangle 49"/>
          <p:cNvSpPr/>
          <p:nvPr/>
        </p:nvSpPr>
        <p:spPr>
          <a:xfrm>
            <a:off x="7367887" y="2969147"/>
            <a:ext cx="398222" cy="399293"/>
          </a:xfrm>
          <a:custGeom>
            <a:avLst/>
            <a:gdLst>
              <a:gd name="T0" fmla="*/ 916 w 955"/>
              <a:gd name="T1" fmla="*/ 717 h 959"/>
              <a:gd name="T2" fmla="*/ 878 w 955"/>
              <a:gd name="T3" fmla="*/ 690 h 959"/>
              <a:gd name="T4" fmla="*/ 654 w 955"/>
              <a:gd name="T5" fmla="*/ 618 h 959"/>
              <a:gd name="T6" fmla="*/ 627 w 955"/>
              <a:gd name="T7" fmla="*/ 564 h 959"/>
              <a:gd name="T8" fmla="*/ 606 w 955"/>
              <a:gd name="T9" fmla="*/ 541 h 959"/>
              <a:gd name="T10" fmla="*/ 600 w 955"/>
              <a:gd name="T11" fmla="*/ 529 h 959"/>
              <a:gd name="T12" fmla="*/ 597 w 955"/>
              <a:gd name="T13" fmla="*/ 469 h 959"/>
              <a:gd name="T14" fmla="*/ 606 w 955"/>
              <a:gd name="T15" fmla="*/ 457 h 959"/>
              <a:gd name="T16" fmla="*/ 639 w 955"/>
              <a:gd name="T17" fmla="*/ 352 h 959"/>
              <a:gd name="T18" fmla="*/ 648 w 955"/>
              <a:gd name="T19" fmla="*/ 340 h 959"/>
              <a:gd name="T20" fmla="*/ 660 w 955"/>
              <a:gd name="T21" fmla="*/ 302 h 959"/>
              <a:gd name="T22" fmla="*/ 648 w 955"/>
              <a:gd name="T23" fmla="*/ 257 h 959"/>
              <a:gd name="T24" fmla="*/ 639 w 955"/>
              <a:gd name="T25" fmla="*/ 245 h 959"/>
              <a:gd name="T26" fmla="*/ 639 w 955"/>
              <a:gd name="T27" fmla="*/ 143 h 959"/>
              <a:gd name="T28" fmla="*/ 597 w 955"/>
              <a:gd name="T29" fmla="*/ 75 h 959"/>
              <a:gd name="T30" fmla="*/ 552 w 955"/>
              <a:gd name="T31" fmla="*/ 45 h 959"/>
              <a:gd name="T32" fmla="*/ 552 w 955"/>
              <a:gd name="T33" fmla="*/ 15 h 959"/>
              <a:gd name="T34" fmla="*/ 570 w 955"/>
              <a:gd name="T35" fmla="*/ 0 h 959"/>
              <a:gd name="T36" fmla="*/ 564 w 955"/>
              <a:gd name="T37" fmla="*/ 0 h 959"/>
              <a:gd name="T38" fmla="*/ 480 w 955"/>
              <a:gd name="T39" fmla="*/ 15 h 959"/>
              <a:gd name="T40" fmla="*/ 358 w 955"/>
              <a:gd name="T41" fmla="*/ 69 h 959"/>
              <a:gd name="T42" fmla="*/ 313 w 955"/>
              <a:gd name="T43" fmla="*/ 143 h 959"/>
              <a:gd name="T44" fmla="*/ 313 w 955"/>
              <a:gd name="T45" fmla="*/ 245 h 959"/>
              <a:gd name="T46" fmla="*/ 301 w 955"/>
              <a:gd name="T47" fmla="*/ 257 h 959"/>
              <a:gd name="T48" fmla="*/ 292 w 955"/>
              <a:gd name="T49" fmla="*/ 299 h 959"/>
              <a:gd name="T50" fmla="*/ 307 w 955"/>
              <a:gd name="T51" fmla="*/ 343 h 959"/>
              <a:gd name="T52" fmla="*/ 316 w 955"/>
              <a:gd name="T53" fmla="*/ 355 h 959"/>
              <a:gd name="T54" fmla="*/ 355 w 955"/>
              <a:gd name="T55" fmla="*/ 460 h 959"/>
              <a:gd name="T56" fmla="*/ 361 w 955"/>
              <a:gd name="T57" fmla="*/ 475 h 959"/>
              <a:gd name="T58" fmla="*/ 355 w 955"/>
              <a:gd name="T59" fmla="*/ 535 h 959"/>
              <a:gd name="T60" fmla="*/ 346 w 955"/>
              <a:gd name="T61" fmla="*/ 547 h 959"/>
              <a:gd name="T62" fmla="*/ 328 w 955"/>
              <a:gd name="T63" fmla="*/ 570 h 959"/>
              <a:gd name="T64" fmla="*/ 301 w 955"/>
              <a:gd name="T65" fmla="*/ 624 h 959"/>
              <a:gd name="T66" fmla="*/ 83 w 955"/>
              <a:gd name="T67" fmla="*/ 696 h 959"/>
              <a:gd name="T68" fmla="*/ 38 w 955"/>
              <a:gd name="T69" fmla="*/ 726 h 959"/>
              <a:gd name="T70" fmla="*/ 0 w 955"/>
              <a:gd name="T71" fmla="*/ 824 h 959"/>
              <a:gd name="T72" fmla="*/ 433 w 955"/>
              <a:gd name="T73" fmla="*/ 959 h 959"/>
              <a:gd name="T74" fmla="*/ 436 w 955"/>
              <a:gd name="T75" fmla="*/ 959 h 959"/>
              <a:gd name="T76" fmla="*/ 388 w 955"/>
              <a:gd name="T77" fmla="*/ 875 h 959"/>
              <a:gd name="T78" fmla="*/ 480 w 955"/>
              <a:gd name="T79" fmla="*/ 618 h 959"/>
              <a:gd name="T80" fmla="*/ 450 w 955"/>
              <a:gd name="T81" fmla="*/ 556 h 959"/>
              <a:gd name="T82" fmla="*/ 510 w 955"/>
              <a:gd name="T83" fmla="*/ 556 h 959"/>
              <a:gd name="T84" fmla="*/ 480 w 955"/>
              <a:gd name="T85" fmla="*/ 618 h 959"/>
              <a:gd name="T86" fmla="*/ 573 w 955"/>
              <a:gd name="T87" fmla="*/ 875 h 959"/>
              <a:gd name="T88" fmla="*/ 516 w 955"/>
              <a:gd name="T89" fmla="*/ 953 h 959"/>
              <a:gd name="T90" fmla="*/ 522 w 955"/>
              <a:gd name="T91" fmla="*/ 953 h 959"/>
              <a:gd name="T92" fmla="*/ 955 w 955"/>
              <a:gd name="T93" fmla="*/ 818 h 959"/>
              <a:gd name="T94" fmla="*/ 916 w 955"/>
              <a:gd name="T95" fmla="*/ 717 h 959"/>
              <a:gd name="T96" fmla="*/ 806 w 955"/>
              <a:gd name="T97" fmla="*/ 768 h 959"/>
              <a:gd name="T98" fmla="*/ 669 w 955"/>
              <a:gd name="T99" fmla="*/ 768 h 959"/>
              <a:gd name="T100" fmla="*/ 669 w 955"/>
              <a:gd name="T101" fmla="*/ 744 h 959"/>
              <a:gd name="T102" fmla="*/ 806 w 955"/>
              <a:gd name="T103" fmla="*/ 744 h 959"/>
              <a:gd name="T104" fmla="*/ 806 w 955"/>
              <a:gd name="T105" fmla="*/ 768 h 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55" h="959">
                <a:moveTo>
                  <a:pt x="916" y="717"/>
                </a:moveTo>
                <a:cubicBezTo>
                  <a:pt x="907" y="699"/>
                  <a:pt x="896" y="696"/>
                  <a:pt x="878" y="690"/>
                </a:cubicBezTo>
                <a:cubicBezTo>
                  <a:pt x="800" y="660"/>
                  <a:pt x="731" y="645"/>
                  <a:pt x="654" y="618"/>
                </a:cubicBezTo>
                <a:cubicBezTo>
                  <a:pt x="648" y="615"/>
                  <a:pt x="627" y="603"/>
                  <a:pt x="627" y="564"/>
                </a:cubicBezTo>
                <a:cubicBezTo>
                  <a:pt x="627" y="550"/>
                  <a:pt x="624" y="541"/>
                  <a:pt x="606" y="541"/>
                </a:cubicBezTo>
                <a:cubicBezTo>
                  <a:pt x="600" y="541"/>
                  <a:pt x="603" y="541"/>
                  <a:pt x="600" y="529"/>
                </a:cubicBezTo>
                <a:cubicBezTo>
                  <a:pt x="594" y="493"/>
                  <a:pt x="597" y="475"/>
                  <a:pt x="597" y="469"/>
                </a:cubicBezTo>
                <a:cubicBezTo>
                  <a:pt x="597" y="463"/>
                  <a:pt x="603" y="460"/>
                  <a:pt x="606" y="457"/>
                </a:cubicBezTo>
                <a:cubicBezTo>
                  <a:pt x="633" y="421"/>
                  <a:pt x="639" y="376"/>
                  <a:pt x="639" y="352"/>
                </a:cubicBezTo>
                <a:cubicBezTo>
                  <a:pt x="639" y="352"/>
                  <a:pt x="645" y="355"/>
                  <a:pt x="648" y="340"/>
                </a:cubicBezTo>
                <a:cubicBezTo>
                  <a:pt x="654" y="326"/>
                  <a:pt x="654" y="320"/>
                  <a:pt x="660" y="302"/>
                </a:cubicBezTo>
                <a:cubicBezTo>
                  <a:pt x="666" y="287"/>
                  <a:pt x="666" y="257"/>
                  <a:pt x="648" y="257"/>
                </a:cubicBezTo>
                <a:cubicBezTo>
                  <a:pt x="636" y="260"/>
                  <a:pt x="639" y="257"/>
                  <a:pt x="639" y="245"/>
                </a:cubicBezTo>
                <a:lnTo>
                  <a:pt x="639" y="143"/>
                </a:lnTo>
                <a:cubicBezTo>
                  <a:pt x="636" y="108"/>
                  <a:pt x="615" y="87"/>
                  <a:pt x="597" y="75"/>
                </a:cubicBezTo>
                <a:cubicBezTo>
                  <a:pt x="573" y="60"/>
                  <a:pt x="564" y="54"/>
                  <a:pt x="552" y="45"/>
                </a:cubicBezTo>
                <a:cubicBezTo>
                  <a:pt x="540" y="36"/>
                  <a:pt x="543" y="27"/>
                  <a:pt x="552" y="15"/>
                </a:cubicBezTo>
                <a:cubicBezTo>
                  <a:pt x="558" y="9"/>
                  <a:pt x="567" y="3"/>
                  <a:pt x="570" y="0"/>
                </a:cubicBezTo>
                <a:lnTo>
                  <a:pt x="564" y="0"/>
                </a:lnTo>
                <a:cubicBezTo>
                  <a:pt x="558" y="0"/>
                  <a:pt x="501" y="9"/>
                  <a:pt x="480" y="15"/>
                </a:cubicBezTo>
                <a:cubicBezTo>
                  <a:pt x="436" y="27"/>
                  <a:pt x="394" y="39"/>
                  <a:pt x="358" y="69"/>
                </a:cubicBezTo>
                <a:cubicBezTo>
                  <a:pt x="334" y="87"/>
                  <a:pt x="313" y="113"/>
                  <a:pt x="313" y="143"/>
                </a:cubicBezTo>
                <a:lnTo>
                  <a:pt x="313" y="245"/>
                </a:lnTo>
                <a:cubicBezTo>
                  <a:pt x="313" y="254"/>
                  <a:pt x="313" y="260"/>
                  <a:pt x="301" y="257"/>
                </a:cubicBezTo>
                <a:cubicBezTo>
                  <a:pt x="280" y="254"/>
                  <a:pt x="292" y="296"/>
                  <a:pt x="292" y="299"/>
                </a:cubicBezTo>
                <a:cubicBezTo>
                  <a:pt x="295" y="314"/>
                  <a:pt x="301" y="326"/>
                  <a:pt x="307" y="343"/>
                </a:cubicBezTo>
                <a:cubicBezTo>
                  <a:pt x="310" y="355"/>
                  <a:pt x="316" y="355"/>
                  <a:pt x="316" y="355"/>
                </a:cubicBezTo>
                <a:cubicBezTo>
                  <a:pt x="322" y="382"/>
                  <a:pt x="331" y="430"/>
                  <a:pt x="355" y="460"/>
                </a:cubicBezTo>
                <a:cubicBezTo>
                  <a:pt x="358" y="463"/>
                  <a:pt x="361" y="469"/>
                  <a:pt x="361" y="475"/>
                </a:cubicBezTo>
                <a:cubicBezTo>
                  <a:pt x="358" y="493"/>
                  <a:pt x="358" y="517"/>
                  <a:pt x="355" y="535"/>
                </a:cubicBezTo>
                <a:cubicBezTo>
                  <a:pt x="355" y="538"/>
                  <a:pt x="352" y="547"/>
                  <a:pt x="346" y="547"/>
                </a:cubicBezTo>
                <a:cubicBezTo>
                  <a:pt x="331" y="547"/>
                  <a:pt x="325" y="558"/>
                  <a:pt x="328" y="570"/>
                </a:cubicBezTo>
                <a:cubicBezTo>
                  <a:pt x="328" y="597"/>
                  <a:pt x="310" y="618"/>
                  <a:pt x="301" y="624"/>
                </a:cubicBezTo>
                <a:cubicBezTo>
                  <a:pt x="262" y="642"/>
                  <a:pt x="128" y="681"/>
                  <a:pt x="83" y="696"/>
                </a:cubicBezTo>
                <a:cubicBezTo>
                  <a:pt x="53" y="705"/>
                  <a:pt x="44" y="714"/>
                  <a:pt x="38" y="726"/>
                </a:cubicBezTo>
                <a:lnTo>
                  <a:pt x="0" y="824"/>
                </a:lnTo>
                <a:cubicBezTo>
                  <a:pt x="170" y="824"/>
                  <a:pt x="256" y="929"/>
                  <a:pt x="433" y="959"/>
                </a:cubicBezTo>
                <a:lnTo>
                  <a:pt x="436" y="959"/>
                </a:lnTo>
                <a:lnTo>
                  <a:pt x="388" y="875"/>
                </a:lnTo>
                <a:lnTo>
                  <a:pt x="480" y="618"/>
                </a:lnTo>
                <a:lnTo>
                  <a:pt x="450" y="556"/>
                </a:lnTo>
                <a:lnTo>
                  <a:pt x="510" y="556"/>
                </a:lnTo>
                <a:lnTo>
                  <a:pt x="480" y="618"/>
                </a:lnTo>
                <a:lnTo>
                  <a:pt x="573" y="875"/>
                </a:lnTo>
                <a:lnTo>
                  <a:pt x="516" y="953"/>
                </a:lnTo>
                <a:lnTo>
                  <a:pt x="522" y="953"/>
                </a:lnTo>
                <a:cubicBezTo>
                  <a:pt x="704" y="923"/>
                  <a:pt x="830" y="818"/>
                  <a:pt x="955" y="818"/>
                </a:cubicBezTo>
                <a:lnTo>
                  <a:pt x="916" y="717"/>
                </a:lnTo>
                <a:close/>
                <a:moveTo>
                  <a:pt x="806" y="768"/>
                </a:moveTo>
                <a:lnTo>
                  <a:pt x="669" y="768"/>
                </a:lnTo>
                <a:lnTo>
                  <a:pt x="669" y="744"/>
                </a:lnTo>
                <a:lnTo>
                  <a:pt x="806" y="744"/>
                </a:lnTo>
                <a:lnTo>
                  <a:pt x="806" y="7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id-ID" sz="1350">
              <a:solidFill>
                <a:schemeClr val="tx1"/>
              </a:solidFill>
            </a:endParaRPr>
          </a:p>
        </p:txBody>
      </p:sp>
      <p:sp>
        <p:nvSpPr>
          <p:cNvPr id="33" name="i$liḋe-Rectangle 55"/>
          <p:cNvSpPr/>
          <p:nvPr/>
        </p:nvSpPr>
        <p:spPr>
          <a:xfrm rot="5400000">
            <a:off x="3248614" y="2836453"/>
            <a:ext cx="672823" cy="67282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15">
              <a:solidFill>
                <a:schemeClr val="tx1"/>
              </a:solidFill>
            </a:endParaRPr>
          </a:p>
        </p:txBody>
      </p:sp>
      <p:sp>
        <p:nvSpPr>
          <p:cNvPr id="34" name="i$liḋe-Rectangle 49"/>
          <p:cNvSpPr/>
          <p:nvPr/>
        </p:nvSpPr>
        <p:spPr>
          <a:xfrm>
            <a:off x="3385914" y="2969147"/>
            <a:ext cx="398222" cy="399293"/>
          </a:xfrm>
          <a:custGeom>
            <a:avLst/>
            <a:gdLst>
              <a:gd name="T0" fmla="*/ 916 w 955"/>
              <a:gd name="T1" fmla="*/ 717 h 959"/>
              <a:gd name="T2" fmla="*/ 878 w 955"/>
              <a:gd name="T3" fmla="*/ 690 h 959"/>
              <a:gd name="T4" fmla="*/ 654 w 955"/>
              <a:gd name="T5" fmla="*/ 618 h 959"/>
              <a:gd name="T6" fmla="*/ 627 w 955"/>
              <a:gd name="T7" fmla="*/ 564 h 959"/>
              <a:gd name="T8" fmla="*/ 606 w 955"/>
              <a:gd name="T9" fmla="*/ 541 h 959"/>
              <a:gd name="T10" fmla="*/ 600 w 955"/>
              <a:gd name="T11" fmla="*/ 529 h 959"/>
              <a:gd name="T12" fmla="*/ 597 w 955"/>
              <a:gd name="T13" fmla="*/ 469 h 959"/>
              <a:gd name="T14" fmla="*/ 606 w 955"/>
              <a:gd name="T15" fmla="*/ 457 h 959"/>
              <a:gd name="T16" fmla="*/ 639 w 955"/>
              <a:gd name="T17" fmla="*/ 352 h 959"/>
              <a:gd name="T18" fmla="*/ 648 w 955"/>
              <a:gd name="T19" fmla="*/ 340 h 959"/>
              <a:gd name="T20" fmla="*/ 660 w 955"/>
              <a:gd name="T21" fmla="*/ 302 h 959"/>
              <a:gd name="T22" fmla="*/ 648 w 955"/>
              <a:gd name="T23" fmla="*/ 257 h 959"/>
              <a:gd name="T24" fmla="*/ 639 w 955"/>
              <a:gd name="T25" fmla="*/ 245 h 959"/>
              <a:gd name="T26" fmla="*/ 639 w 955"/>
              <a:gd name="T27" fmla="*/ 143 h 959"/>
              <a:gd name="T28" fmla="*/ 597 w 955"/>
              <a:gd name="T29" fmla="*/ 75 h 959"/>
              <a:gd name="T30" fmla="*/ 552 w 955"/>
              <a:gd name="T31" fmla="*/ 45 h 959"/>
              <a:gd name="T32" fmla="*/ 552 w 955"/>
              <a:gd name="T33" fmla="*/ 15 h 959"/>
              <a:gd name="T34" fmla="*/ 570 w 955"/>
              <a:gd name="T35" fmla="*/ 0 h 959"/>
              <a:gd name="T36" fmla="*/ 564 w 955"/>
              <a:gd name="T37" fmla="*/ 0 h 959"/>
              <a:gd name="T38" fmla="*/ 480 w 955"/>
              <a:gd name="T39" fmla="*/ 15 h 959"/>
              <a:gd name="T40" fmla="*/ 358 w 955"/>
              <a:gd name="T41" fmla="*/ 69 h 959"/>
              <a:gd name="T42" fmla="*/ 313 w 955"/>
              <a:gd name="T43" fmla="*/ 143 h 959"/>
              <a:gd name="T44" fmla="*/ 313 w 955"/>
              <a:gd name="T45" fmla="*/ 245 h 959"/>
              <a:gd name="T46" fmla="*/ 301 w 955"/>
              <a:gd name="T47" fmla="*/ 257 h 959"/>
              <a:gd name="T48" fmla="*/ 292 w 955"/>
              <a:gd name="T49" fmla="*/ 299 h 959"/>
              <a:gd name="T50" fmla="*/ 307 w 955"/>
              <a:gd name="T51" fmla="*/ 343 h 959"/>
              <a:gd name="T52" fmla="*/ 316 w 955"/>
              <a:gd name="T53" fmla="*/ 355 h 959"/>
              <a:gd name="T54" fmla="*/ 355 w 955"/>
              <a:gd name="T55" fmla="*/ 460 h 959"/>
              <a:gd name="T56" fmla="*/ 361 w 955"/>
              <a:gd name="T57" fmla="*/ 475 h 959"/>
              <a:gd name="T58" fmla="*/ 355 w 955"/>
              <a:gd name="T59" fmla="*/ 535 h 959"/>
              <a:gd name="T60" fmla="*/ 346 w 955"/>
              <a:gd name="T61" fmla="*/ 547 h 959"/>
              <a:gd name="T62" fmla="*/ 328 w 955"/>
              <a:gd name="T63" fmla="*/ 570 h 959"/>
              <a:gd name="T64" fmla="*/ 301 w 955"/>
              <a:gd name="T65" fmla="*/ 624 h 959"/>
              <a:gd name="T66" fmla="*/ 83 w 955"/>
              <a:gd name="T67" fmla="*/ 696 h 959"/>
              <a:gd name="T68" fmla="*/ 38 w 955"/>
              <a:gd name="T69" fmla="*/ 726 h 959"/>
              <a:gd name="T70" fmla="*/ 0 w 955"/>
              <a:gd name="T71" fmla="*/ 824 h 959"/>
              <a:gd name="T72" fmla="*/ 433 w 955"/>
              <a:gd name="T73" fmla="*/ 959 h 959"/>
              <a:gd name="T74" fmla="*/ 436 w 955"/>
              <a:gd name="T75" fmla="*/ 959 h 959"/>
              <a:gd name="T76" fmla="*/ 388 w 955"/>
              <a:gd name="T77" fmla="*/ 875 h 959"/>
              <a:gd name="T78" fmla="*/ 480 w 955"/>
              <a:gd name="T79" fmla="*/ 618 h 959"/>
              <a:gd name="T80" fmla="*/ 450 w 955"/>
              <a:gd name="T81" fmla="*/ 556 h 959"/>
              <a:gd name="T82" fmla="*/ 510 w 955"/>
              <a:gd name="T83" fmla="*/ 556 h 959"/>
              <a:gd name="T84" fmla="*/ 480 w 955"/>
              <a:gd name="T85" fmla="*/ 618 h 959"/>
              <a:gd name="T86" fmla="*/ 573 w 955"/>
              <a:gd name="T87" fmla="*/ 875 h 959"/>
              <a:gd name="T88" fmla="*/ 516 w 955"/>
              <a:gd name="T89" fmla="*/ 953 h 959"/>
              <a:gd name="T90" fmla="*/ 522 w 955"/>
              <a:gd name="T91" fmla="*/ 953 h 959"/>
              <a:gd name="T92" fmla="*/ 955 w 955"/>
              <a:gd name="T93" fmla="*/ 818 h 959"/>
              <a:gd name="T94" fmla="*/ 916 w 955"/>
              <a:gd name="T95" fmla="*/ 717 h 959"/>
              <a:gd name="T96" fmla="*/ 806 w 955"/>
              <a:gd name="T97" fmla="*/ 768 h 959"/>
              <a:gd name="T98" fmla="*/ 669 w 955"/>
              <a:gd name="T99" fmla="*/ 768 h 959"/>
              <a:gd name="T100" fmla="*/ 669 w 955"/>
              <a:gd name="T101" fmla="*/ 744 h 959"/>
              <a:gd name="T102" fmla="*/ 806 w 955"/>
              <a:gd name="T103" fmla="*/ 744 h 959"/>
              <a:gd name="T104" fmla="*/ 806 w 955"/>
              <a:gd name="T105" fmla="*/ 768 h 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55" h="959">
                <a:moveTo>
                  <a:pt x="916" y="717"/>
                </a:moveTo>
                <a:cubicBezTo>
                  <a:pt x="907" y="699"/>
                  <a:pt x="896" y="696"/>
                  <a:pt x="878" y="690"/>
                </a:cubicBezTo>
                <a:cubicBezTo>
                  <a:pt x="800" y="660"/>
                  <a:pt x="731" y="645"/>
                  <a:pt x="654" y="618"/>
                </a:cubicBezTo>
                <a:cubicBezTo>
                  <a:pt x="648" y="615"/>
                  <a:pt x="627" y="603"/>
                  <a:pt x="627" y="564"/>
                </a:cubicBezTo>
                <a:cubicBezTo>
                  <a:pt x="627" y="550"/>
                  <a:pt x="624" y="541"/>
                  <a:pt x="606" y="541"/>
                </a:cubicBezTo>
                <a:cubicBezTo>
                  <a:pt x="600" y="541"/>
                  <a:pt x="603" y="541"/>
                  <a:pt x="600" y="529"/>
                </a:cubicBezTo>
                <a:cubicBezTo>
                  <a:pt x="594" y="493"/>
                  <a:pt x="597" y="475"/>
                  <a:pt x="597" y="469"/>
                </a:cubicBezTo>
                <a:cubicBezTo>
                  <a:pt x="597" y="463"/>
                  <a:pt x="603" y="460"/>
                  <a:pt x="606" y="457"/>
                </a:cubicBezTo>
                <a:cubicBezTo>
                  <a:pt x="633" y="421"/>
                  <a:pt x="639" y="376"/>
                  <a:pt x="639" y="352"/>
                </a:cubicBezTo>
                <a:cubicBezTo>
                  <a:pt x="639" y="352"/>
                  <a:pt x="645" y="355"/>
                  <a:pt x="648" y="340"/>
                </a:cubicBezTo>
                <a:cubicBezTo>
                  <a:pt x="654" y="326"/>
                  <a:pt x="654" y="320"/>
                  <a:pt x="660" y="302"/>
                </a:cubicBezTo>
                <a:cubicBezTo>
                  <a:pt x="666" y="287"/>
                  <a:pt x="666" y="257"/>
                  <a:pt x="648" y="257"/>
                </a:cubicBezTo>
                <a:cubicBezTo>
                  <a:pt x="636" y="260"/>
                  <a:pt x="639" y="257"/>
                  <a:pt x="639" y="245"/>
                </a:cubicBezTo>
                <a:lnTo>
                  <a:pt x="639" y="143"/>
                </a:lnTo>
                <a:cubicBezTo>
                  <a:pt x="636" y="108"/>
                  <a:pt x="615" y="87"/>
                  <a:pt x="597" y="75"/>
                </a:cubicBezTo>
                <a:cubicBezTo>
                  <a:pt x="573" y="60"/>
                  <a:pt x="564" y="54"/>
                  <a:pt x="552" y="45"/>
                </a:cubicBezTo>
                <a:cubicBezTo>
                  <a:pt x="540" y="36"/>
                  <a:pt x="543" y="27"/>
                  <a:pt x="552" y="15"/>
                </a:cubicBezTo>
                <a:cubicBezTo>
                  <a:pt x="558" y="9"/>
                  <a:pt x="567" y="3"/>
                  <a:pt x="570" y="0"/>
                </a:cubicBezTo>
                <a:lnTo>
                  <a:pt x="564" y="0"/>
                </a:lnTo>
                <a:cubicBezTo>
                  <a:pt x="558" y="0"/>
                  <a:pt x="501" y="9"/>
                  <a:pt x="480" y="15"/>
                </a:cubicBezTo>
                <a:cubicBezTo>
                  <a:pt x="436" y="27"/>
                  <a:pt x="394" y="39"/>
                  <a:pt x="358" y="69"/>
                </a:cubicBezTo>
                <a:cubicBezTo>
                  <a:pt x="334" y="87"/>
                  <a:pt x="313" y="113"/>
                  <a:pt x="313" y="143"/>
                </a:cubicBezTo>
                <a:lnTo>
                  <a:pt x="313" y="245"/>
                </a:lnTo>
                <a:cubicBezTo>
                  <a:pt x="313" y="254"/>
                  <a:pt x="313" y="260"/>
                  <a:pt x="301" y="257"/>
                </a:cubicBezTo>
                <a:cubicBezTo>
                  <a:pt x="280" y="254"/>
                  <a:pt x="292" y="296"/>
                  <a:pt x="292" y="299"/>
                </a:cubicBezTo>
                <a:cubicBezTo>
                  <a:pt x="295" y="314"/>
                  <a:pt x="301" y="326"/>
                  <a:pt x="307" y="343"/>
                </a:cubicBezTo>
                <a:cubicBezTo>
                  <a:pt x="310" y="355"/>
                  <a:pt x="316" y="355"/>
                  <a:pt x="316" y="355"/>
                </a:cubicBezTo>
                <a:cubicBezTo>
                  <a:pt x="322" y="382"/>
                  <a:pt x="331" y="430"/>
                  <a:pt x="355" y="460"/>
                </a:cubicBezTo>
                <a:cubicBezTo>
                  <a:pt x="358" y="463"/>
                  <a:pt x="361" y="469"/>
                  <a:pt x="361" y="475"/>
                </a:cubicBezTo>
                <a:cubicBezTo>
                  <a:pt x="358" y="493"/>
                  <a:pt x="358" y="517"/>
                  <a:pt x="355" y="535"/>
                </a:cubicBezTo>
                <a:cubicBezTo>
                  <a:pt x="355" y="538"/>
                  <a:pt x="352" y="547"/>
                  <a:pt x="346" y="547"/>
                </a:cubicBezTo>
                <a:cubicBezTo>
                  <a:pt x="331" y="547"/>
                  <a:pt x="325" y="558"/>
                  <a:pt x="328" y="570"/>
                </a:cubicBezTo>
                <a:cubicBezTo>
                  <a:pt x="328" y="597"/>
                  <a:pt x="310" y="618"/>
                  <a:pt x="301" y="624"/>
                </a:cubicBezTo>
                <a:cubicBezTo>
                  <a:pt x="262" y="642"/>
                  <a:pt x="128" y="681"/>
                  <a:pt x="83" y="696"/>
                </a:cubicBezTo>
                <a:cubicBezTo>
                  <a:pt x="53" y="705"/>
                  <a:pt x="44" y="714"/>
                  <a:pt x="38" y="726"/>
                </a:cubicBezTo>
                <a:lnTo>
                  <a:pt x="0" y="824"/>
                </a:lnTo>
                <a:cubicBezTo>
                  <a:pt x="170" y="824"/>
                  <a:pt x="256" y="929"/>
                  <a:pt x="433" y="959"/>
                </a:cubicBezTo>
                <a:lnTo>
                  <a:pt x="436" y="959"/>
                </a:lnTo>
                <a:lnTo>
                  <a:pt x="388" y="875"/>
                </a:lnTo>
                <a:lnTo>
                  <a:pt x="480" y="618"/>
                </a:lnTo>
                <a:lnTo>
                  <a:pt x="450" y="556"/>
                </a:lnTo>
                <a:lnTo>
                  <a:pt x="510" y="556"/>
                </a:lnTo>
                <a:lnTo>
                  <a:pt x="480" y="618"/>
                </a:lnTo>
                <a:lnTo>
                  <a:pt x="573" y="875"/>
                </a:lnTo>
                <a:lnTo>
                  <a:pt x="516" y="953"/>
                </a:lnTo>
                <a:lnTo>
                  <a:pt x="522" y="953"/>
                </a:lnTo>
                <a:cubicBezTo>
                  <a:pt x="704" y="923"/>
                  <a:pt x="830" y="818"/>
                  <a:pt x="955" y="818"/>
                </a:cubicBezTo>
                <a:lnTo>
                  <a:pt x="916" y="717"/>
                </a:lnTo>
                <a:close/>
                <a:moveTo>
                  <a:pt x="806" y="768"/>
                </a:moveTo>
                <a:lnTo>
                  <a:pt x="669" y="768"/>
                </a:lnTo>
                <a:lnTo>
                  <a:pt x="669" y="744"/>
                </a:lnTo>
                <a:lnTo>
                  <a:pt x="806" y="744"/>
                </a:lnTo>
                <a:lnTo>
                  <a:pt x="806" y="7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id-ID" sz="1350">
              <a:solidFill>
                <a:schemeClr val="tx1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828066" y="3592866"/>
            <a:ext cx="1727711" cy="719211"/>
            <a:chOff x="7606303" y="3339882"/>
            <a:chExt cx="2303614" cy="958946"/>
          </a:xfrm>
        </p:grpSpPr>
        <p:sp>
          <p:nvSpPr>
            <p:cNvPr id="36" name="矩形 35"/>
            <p:cNvSpPr/>
            <p:nvPr/>
          </p:nvSpPr>
          <p:spPr>
            <a:xfrm>
              <a:off x="7606304" y="3732519"/>
              <a:ext cx="2303613" cy="56630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9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9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9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7606303" y="3339882"/>
              <a:ext cx="2050552" cy="37249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15" b="1" dirty="0">
                  <a:latin typeface="+mn-ea"/>
                </a:rPr>
                <a:t>标题文字添加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816067" y="3592866"/>
            <a:ext cx="1634173" cy="719211"/>
            <a:chOff x="7606303" y="3339882"/>
            <a:chExt cx="2178897" cy="958946"/>
          </a:xfrm>
        </p:grpSpPr>
        <p:sp>
          <p:nvSpPr>
            <p:cNvPr id="39" name="矩形 38"/>
            <p:cNvSpPr/>
            <p:nvPr/>
          </p:nvSpPr>
          <p:spPr>
            <a:xfrm>
              <a:off x="7606303" y="3732519"/>
              <a:ext cx="2178897" cy="56630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9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9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9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7606303" y="3339882"/>
              <a:ext cx="2050552" cy="37249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15" b="1" dirty="0">
                  <a:latin typeface="+mn-ea"/>
                </a:rPr>
                <a:t>标题文字添加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804071" y="3592866"/>
            <a:ext cx="1640139" cy="719211"/>
            <a:chOff x="7606303" y="3339882"/>
            <a:chExt cx="2186851" cy="958946"/>
          </a:xfrm>
        </p:grpSpPr>
        <p:sp>
          <p:nvSpPr>
            <p:cNvPr id="42" name="矩形 41"/>
            <p:cNvSpPr/>
            <p:nvPr/>
          </p:nvSpPr>
          <p:spPr>
            <a:xfrm>
              <a:off x="7606304" y="3732519"/>
              <a:ext cx="2186850" cy="56630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9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9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9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7606303" y="3339882"/>
              <a:ext cx="2050552" cy="37249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15" b="1" dirty="0">
                  <a:latin typeface="+mn-ea"/>
                </a:rPr>
                <a:t>标题文字添加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798040" y="3592866"/>
            <a:ext cx="1734401" cy="719211"/>
            <a:chOff x="7606303" y="3339882"/>
            <a:chExt cx="2312534" cy="958946"/>
          </a:xfrm>
        </p:grpSpPr>
        <p:sp>
          <p:nvSpPr>
            <p:cNvPr id="45" name="矩形 44"/>
            <p:cNvSpPr/>
            <p:nvPr/>
          </p:nvSpPr>
          <p:spPr>
            <a:xfrm>
              <a:off x="7606304" y="3732519"/>
              <a:ext cx="2312533" cy="56630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9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9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9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7606303" y="3339882"/>
              <a:ext cx="2050552" cy="37249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15" b="1" dirty="0">
                  <a:latin typeface="+mn-ea"/>
                </a:rPr>
                <a:t>标题文字添加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1"/>
          <p:cNvSpPr txBox="1"/>
          <p:nvPr/>
        </p:nvSpPr>
        <p:spPr>
          <a:xfrm>
            <a:off x="395536" y="198582"/>
            <a:ext cx="176006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3248854" y="1409627"/>
            <a:ext cx="2646293" cy="2646293"/>
            <a:chOff x="4012237" y="1879503"/>
            <a:chExt cx="3528391" cy="3528391"/>
          </a:xfrm>
        </p:grpSpPr>
        <p:sp>
          <p:nvSpPr>
            <p:cNvPr id="64" name="任意多边形: 形状 63"/>
            <p:cNvSpPr/>
            <p:nvPr/>
          </p:nvSpPr>
          <p:spPr bwMode="auto">
            <a:xfrm>
              <a:off x="4296398" y="1879503"/>
              <a:ext cx="2960068" cy="804028"/>
            </a:xfrm>
            <a:custGeom>
              <a:avLst/>
              <a:gdLst>
                <a:gd name="T0" fmla="*/ 6596 w 6596"/>
                <a:gd name="T1" fmla="*/ 1792 h 1792"/>
                <a:gd name="T2" fmla="*/ 3296 w 6596"/>
                <a:gd name="T3" fmla="*/ 8 h 1792"/>
                <a:gd name="T4" fmla="*/ 3298 w 6596"/>
                <a:gd name="T5" fmla="*/ 0 h 1792"/>
                <a:gd name="T6" fmla="*/ 0 w 6596"/>
                <a:gd name="T7" fmla="*/ 1784 h 1792"/>
                <a:gd name="T8" fmla="*/ 6592 w 6596"/>
                <a:gd name="T9" fmla="*/ 1784 h 1792"/>
                <a:gd name="T10" fmla="*/ 6596 w 6596"/>
                <a:gd name="T11" fmla="*/ 1792 h 1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96" h="1792">
                  <a:moveTo>
                    <a:pt x="6596" y="1792"/>
                  </a:moveTo>
                  <a:cubicBezTo>
                    <a:pt x="5895" y="714"/>
                    <a:pt x="4680" y="0"/>
                    <a:pt x="3296" y="8"/>
                  </a:cubicBezTo>
                  <a:lnTo>
                    <a:pt x="3298" y="0"/>
                  </a:lnTo>
                  <a:cubicBezTo>
                    <a:pt x="1916" y="0"/>
                    <a:pt x="700" y="714"/>
                    <a:pt x="0" y="1784"/>
                  </a:cubicBezTo>
                  <a:lnTo>
                    <a:pt x="6592" y="1784"/>
                  </a:lnTo>
                  <a:lnTo>
                    <a:pt x="6596" y="1792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D7D7D7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任意多边形: 形状 65"/>
            <p:cNvSpPr/>
            <p:nvPr/>
          </p:nvSpPr>
          <p:spPr bwMode="auto">
            <a:xfrm>
              <a:off x="4297595" y="4608652"/>
              <a:ext cx="2957675" cy="799242"/>
            </a:xfrm>
            <a:custGeom>
              <a:avLst/>
              <a:gdLst>
                <a:gd name="T0" fmla="*/ 6592 w 6592"/>
                <a:gd name="T1" fmla="*/ 5 h 1781"/>
                <a:gd name="T2" fmla="*/ 0 w 6592"/>
                <a:gd name="T3" fmla="*/ 5 h 1781"/>
                <a:gd name="T4" fmla="*/ 7 w 6592"/>
                <a:gd name="T5" fmla="*/ 0 h 1781"/>
                <a:gd name="T6" fmla="*/ 3296 w 6592"/>
                <a:gd name="T7" fmla="*/ 1781 h 1781"/>
                <a:gd name="T8" fmla="*/ 3298 w 6592"/>
                <a:gd name="T9" fmla="*/ 1779 h 1781"/>
                <a:gd name="T10" fmla="*/ 6592 w 6592"/>
                <a:gd name="T11" fmla="*/ 5 h 1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92" h="1781">
                  <a:moveTo>
                    <a:pt x="6592" y="5"/>
                  </a:moveTo>
                  <a:lnTo>
                    <a:pt x="0" y="5"/>
                  </a:lnTo>
                  <a:lnTo>
                    <a:pt x="7" y="0"/>
                  </a:lnTo>
                  <a:cubicBezTo>
                    <a:pt x="710" y="1071"/>
                    <a:pt x="1921" y="1779"/>
                    <a:pt x="3296" y="1781"/>
                  </a:cubicBezTo>
                  <a:lnTo>
                    <a:pt x="3298" y="1779"/>
                  </a:lnTo>
                  <a:cubicBezTo>
                    <a:pt x="4674" y="1779"/>
                    <a:pt x="5886" y="1071"/>
                    <a:pt x="6592" y="5"/>
                  </a:cubicBezTo>
                  <a:close/>
                </a:path>
              </a:pathLst>
            </a:custGeom>
            <a:solidFill>
              <a:schemeClr val="accent4"/>
            </a:solidFill>
            <a:ln w="3175">
              <a:solidFill>
                <a:srgbClr val="D7D7D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任意多边形: 形状 66"/>
            <p:cNvSpPr/>
            <p:nvPr/>
          </p:nvSpPr>
          <p:spPr bwMode="auto">
            <a:xfrm>
              <a:off x="4014031" y="2787624"/>
              <a:ext cx="3524802" cy="805225"/>
            </a:xfrm>
            <a:custGeom>
              <a:avLst/>
              <a:gdLst>
                <a:gd name="T0" fmla="*/ 7851 w 7856"/>
                <a:gd name="T1" fmla="*/ 1796 h 1796"/>
                <a:gd name="T2" fmla="*/ 7360 w 7856"/>
                <a:gd name="T3" fmla="*/ 0 h 1796"/>
                <a:gd name="T4" fmla="*/ 480 w 7856"/>
                <a:gd name="T5" fmla="*/ 0 h 1796"/>
                <a:gd name="T6" fmla="*/ 482 w 7856"/>
                <a:gd name="T7" fmla="*/ 4 h 1796"/>
                <a:gd name="T8" fmla="*/ 0 w 7856"/>
                <a:gd name="T9" fmla="*/ 1792 h 1796"/>
                <a:gd name="T10" fmla="*/ 7856 w 7856"/>
                <a:gd name="T11" fmla="*/ 1792 h 1796"/>
                <a:gd name="T12" fmla="*/ 7851 w 7856"/>
                <a:gd name="T13" fmla="*/ 1796 h 1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56" h="1796">
                  <a:moveTo>
                    <a:pt x="7851" y="1796"/>
                  </a:moveTo>
                  <a:cubicBezTo>
                    <a:pt x="7833" y="1147"/>
                    <a:pt x="7657" y="537"/>
                    <a:pt x="7360" y="0"/>
                  </a:cubicBezTo>
                  <a:lnTo>
                    <a:pt x="480" y="0"/>
                  </a:lnTo>
                  <a:lnTo>
                    <a:pt x="482" y="4"/>
                  </a:lnTo>
                  <a:cubicBezTo>
                    <a:pt x="186" y="537"/>
                    <a:pt x="11" y="1147"/>
                    <a:pt x="0" y="1792"/>
                  </a:cubicBezTo>
                  <a:lnTo>
                    <a:pt x="7856" y="1792"/>
                  </a:lnTo>
                  <a:lnTo>
                    <a:pt x="7851" y="1796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rgbClr val="D7D7D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任意多边形: 形状 67"/>
            <p:cNvSpPr/>
            <p:nvPr/>
          </p:nvSpPr>
          <p:spPr bwMode="auto">
            <a:xfrm>
              <a:off x="4012237" y="3699334"/>
              <a:ext cx="3528391" cy="805225"/>
            </a:xfrm>
            <a:custGeom>
              <a:avLst/>
              <a:gdLst>
                <a:gd name="T0" fmla="*/ 7863 w 7863"/>
                <a:gd name="T1" fmla="*/ 1 h 1795"/>
                <a:gd name="T2" fmla="*/ 7 w 7863"/>
                <a:gd name="T3" fmla="*/ 1 h 1795"/>
                <a:gd name="T4" fmla="*/ 0 w 7863"/>
                <a:gd name="T5" fmla="*/ 0 h 1795"/>
                <a:gd name="T6" fmla="*/ 503 w 7863"/>
                <a:gd name="T7" fmla="*/ 1793 h 1795"/>
                <a:gd name="T8" fmla="*/ 7367 w 7863"/>
                <a:gd name="T9" fmla="*/ 1793 h 1795"/>
                <a:gd name="T10" fmla="*/ 7360 w 7863"/>
                <a:gd name="T11" fmla="*/ 1795 h 1795"/>
                <a:gd name="T12" fmla="*/ 7863 w 7863"/>
                <a:gd name="T13" fmla="*/ 1 h 1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63" h="1795">
                  <a:moveTo>
                    <a:pt x="7863" y="1"/>
                  </a:moveTo>
                  <a:lnTo>
                    <a:pt x="7" y="1"/>
                  </a:lnTo>
                  <a:lnTo>
                    <a:pt x="0" y="0"/>
                  </a:lnTo>
                  <a:cubicBezTo>
                    <a:pt x="20" y="651"/>
                    <a:pt x="198" y="1261"/>
                    <a:pt x="503" y="1793"/>
                  </a:cubicBezTo>
                  <a:lnTo>
                    <a:pt x="7367" y="1793"/>
                  </a:lnTo>
                  <a:lnTo>
                    <a:pt x="7360" y="1795"/>
                  </a:lnTo>
                  <a:cubicBezTo>
                    <a:pt x="7659" y="1261"/>
                    <a:pt x="7837" y="651"/>
                    <a:pt x="7863" y="1"/>
                  </a:cubicBezTo>
                  <a:close/>
                </a:path>
              </a:pathLst>
            </a:custGeom>
            <a:solidFill>
              <a:schemeClr val="accent3"/>
            </a:solidFill>
            <a:ln w="3175">
              <a:solidFill>
                <a:srgbClr val="D7D7D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5477506" y="1982591"/>
              <a:ext cx="597852" cy="597852"/>
              <a:chOff x="8544261" y="2820473"/>
              <a:chExt cx="619661" cy="619663"/>
            </a:xfrm>
            <a:noFill/>
          </p:grpSpPr>
          <p:sp>
            <p:nvSpPr>
              <p:cNvPr id="79" name="椭圆 78"/>
              <p:cNvSpPr/>
              <p:nvPr/>
            </p:nvSpPr>
            <p:spPr>
              <a:xfrm>
                <a:off x="8544261" y="2820473"/>
                <a:ext cx="619661" cy="619663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任意多边形: 形状 79"/>
              <p:cNvSpPr/>
              <p:nvPr/>
            </p:nvSpPr>
            <p:spPr>
              <a:xfrm>
                <a:off x="8661025" y="3010797"/>
                <a:ext cx="386158" cy="239008"/>
              </a:xfrm>
              <a:custGeom>
                <a:avLst/>
                <a:gdLst>
                  <a:gd name="connsiteX0" fmla="*/ 503767 w 608133"/>
                  <a:gd name="connsiteY0" fmla="*/ 295105 h 376396"/>
                  <a:gd name="connsiteX1" fmla="*/ 522820 w 608133"/>
                  <a:gd name="connsiteY1" fmla="*/ 314123 h 376396"/>
                  <a:gd name="connsiteX2" fmla="*/ 503767 w 608133"/>
                  <a:gd name="connsiteY2" fmla="*/ 333141 h 376396"/>
                  <a:gd name="connsiteX3" fmla="*/ 484714 w 608133"/>
                  <a:gd name="connsiteY3" fmla="*/ 314123 h 376396"/>
                  <a:gd name="connsiteX4" fmla="*/ 503767 w 608133"/>
                  <a:gd name="connsiteY4" fmla="*/ 295105 h 376396"/>
                  <a:gd name="connsiteX5" fmla="*/ 125466 w 608133"/>
                  <a:gd name="connsiteY5" fmla="*/ 295105 h 376396"/>
                  <a:gd name="connsiteX6" fmla="*/ 144519 w 608133"/>
                  <a:gd name="connsiteY6" fmla="*/ 314123 h 376396"/>
                  <a:gd name="connsiteX7" fmla="*/ 125466 w 608133"/>
                  <a:gd name="connsiteY7" fmla="*/ 333141 h 376396"/>
                  <a:gd name="connsiteX8" fmla="*/ 106413 w 608133"/>
                  <a:gd name="connsiteY8" fmla="*/ 314123 h 376396"/>
                  <a:gd name="connsiteX9" fmla="*/ 125466 w 608133"/>
                  <a:gd name="connsiteY9" fmla="*/ 295105 h 376396"/>
                  <a:gd name="connsiteX10" fmla="*/ 503707 w 608133"/>
                  <a:gd name="connsiteY10" fmla="*/ 271454 h 376396"/>
                  <a:gd name="connsiteX11" fmla="*/ 461050 w 608133"/>
                  <a:gd name="connsiteY11" fmla="*/ 314139 h 376396"/>
                  <a:gd name="connsiteX12" fmla="*/ 503707 w 608133"/>
                  <a:gd name="connsiteY12" fmla="*/ 356726 h 376396"/>
                  <a:gd name="connsiteX13" fmla="*/ 546463 w 608133"/>
                  <a:gd name="connsiteY13" fmla="*/ 314139 h 376396"/>
                  <a:gd name="connsiteX14" fmla="*/ 503707 w 608133"/>
                  <a:gd name="connsiteY14" fmla="*/ 271454 h 376396"/>
                  <a:gd name="connsiteX15" fmla="*/ 125410 w 608133"/>
                  <a:gd name="connsiteY15" fmla="*/ 271454 h 376396"/>
                  <a:gd name="connsiteX16" fmla="*/ 82753 w 608133"/>
                  <a:gd name="connsiteY16" fmla="*/ 314139 h 376396"/>
                  <a:gd name="connsiteX17" fmla="*/ 125410 w 608133"/>
                  <a:gd name="connsiteY17" fmla="*/ 356726 h 376396"/>
                  <a:gd name="connsiteX18" fmla="*/ 168165 w 608133"/>
                  <a:gd name="connsiteY18" fmla="*/ 314139 h 376396"/>
                  <a:gd name="connsiteX19" fmla="*/ 125410 w 608133"/>
                  <a:gd name="connsiteY19" fmla="*/ 271454 h 376396"/>
                  <a:gd name="connsiteX20" fmla="*/ 199035 w 608133"/>
                  <a:gd name="connsiteY20" fmla="*/ 262362 h 376396"/>
                  <a:gd name="connsiteX21" fmla="*/ 430197 w 608133"/>
                  <a:gd name="connsiteY21" fmla="*/ 262362 h 376396"/>
                  <a:gd name="connsiteX22" fmla="*/ 440046 w 608133"/>
                  <a:gd name="connsiteY22" fmla="*/ 272171 h 376396"/>
                  <a:gd name="connsiteX23" fmla="*/ 430197 w 608133"/>
                  <a:gd name="connsiteY23" fmla="*/ 281979 h 376396"/>
                  <a:gd name="connsiteX24" fmla="*/ 199035 w 608133"/>
                  <a:gd name="connsiteY24" fmla="*/ 281979 h 376396"/>
                  <a:gd name="connsiteX25" fmla="*/ 189186 w 608133"/>
                  <a:gd name="connsiteY25" fmla="*/ 272171 h 376396"/>
                  <a:gd name="connsiteX26" fmla="*/ 199035 w 608133"/>
                  <a:gd name="connsiteY26" fmla="*/ 262362 h 376396"/>
                  <a:gd name="connsiteX27" fmla="*/ 582815 w 608133"/>
                  <a:gd name="connsiteY27" fmla="*/ 194148 h 376396"/>
                  <a:gd name="connsiteX28" fmla="*/ 571485 w 608133"/>
                  <a:gd name="connsiteY28" fmla="*/ 201033 h 376396"/>
                  <a:gd name="connsiteX29" fmla="*/ 566166 w 608133"/>
                  <a:gd name="connsiteY29" fmla="*/ 210475 h 376396"/>
                  <a:gd name="connsiteX30" fmla="*/ 566166 w 608133"/>
                  <a:gd name="connsiteY30" fmla="*/ 220310 h 376396"/>
                  <a:gd name="connsiteX31" fmla="*/ 588430 w 608133"/>
                  <a:gd name="connsiteY31" fmla="*/ 220310 h 376396"/>
                  <a:gd name="connsiteX32" fmla="*/ 588430 w 608133"/>
                  <a:gd name="connsiteY32" fmla="*/ 208705 h 376396"/>
                  <a:gd name="connsiteX33" fmla="*/ 582815 w 608133"/>
                  <a:gd name="connsiteY33" fmla="*/ 194148 h 376396"/>
                  <a:gd name="connsiteX34" fmla="*/ 103751 w 608133"/>
                  <a:gd name="connsiteY34" fmla="*/ 114087 h 376396"/>
                  <a:gd name="connsiteX35" fmla="*/ 103751 w 608133"/>
                  <a:gd name="connsiteY35" fmla="*/ 114776 h 376396"/>
                  <a:gd name="connsiteX36" fmla="*/ 114984 w 608133"/>
                  <a:gd name="connsiteY36" fmla="*/ 125891 h 376396"/>
                  <a:gd name="connsiteX37" fmla="*/ 135973 w 608133"/>
                  <a:gd name="connsiteY37" fmla="*/ 125891 h 376396"/>
                  <a:gd name="connsiteX38" fmla="*/ 147108 w 608133"/>
                  <a:gd name="connsiteY38" fmla="*/ 114776 h 376396"/>
                  <a:gd name="connsiteX39" fmla="*/ 147108 w 608133"/>
                  <a:gd name="connsiteY39" fmla="*/ 114087 h 376396"/>
                  <a:gd name="connsiteX40" fmla="*/ 398001 w 608133"/>
                  <a:gd name="connsiteY40" fmla="*/ 72191 h 376396"/>
                  <a:gd name="connsiteX41" fmla="*/ 398001 w 608133"/>
                  <a:gd name="connsiteY41" fmla="*/ 136415 h 376396"/>
                  <a:gd name="connsiteX42" fmla="*/ 488339 w 608133"/>
                  <a:gd name="connsiteY42" fmla="*/ 136415 h 376396"/>
                  <a:gd name="connsiteX43" fmla="*/ 458686 w 608133"/>
                  <a:gd name="connsiteY43" fmla="*/ 72191 h 376396"/>
                  <a:gd name="connsiteX44" fmla="*/ 356624 w 608133"/>
                  <a:gd name="connsiteY44" fmla="*/ 72191 h 376396"/>
                  <a:gd name="connsiteX45" fmla="*/ 355935 w 608133"/>
                  <a:gd name="connsiteY45" fmla="*/ 72781 h 376396"/>
                  <a:gd name="connsiteX46" fmla="*/ 355935 w 608133"/>
                  <a:gd name="connsiteY46" fmla="*/ 114778 h 376396"/>
                  <a:gd name="connsiteX47" fmla="*/ 377608 w 608133"/>
                  <a:gd name="connsiteY47" fmla="*/ 136415 h 376396"/>
                  <a:gd name="connsiteX48" fmla="*/ 378298 w 608133"/>
                  <a:gd name="connsiteY48" fmla="*/ 136415 h 376396"/>
                  <a:gd name="connsiteX49" fmla="*/ 378298 w 608133"/>
                  <a:gd name="connsiteY49" fmla="*/ 72191 h 376396"/>
                  <a:gd name="connsiteX50" fmla="*/ 210451 w 608133"/>
                  <a:gd name="connsiteY50" fmla="*/ 61659 h 376396"/>
                  <a:gd name="connsiteX51" fmla="*/ 208875 w 608133"/>
                  <a:gd name="connsiteY51" fmla="*/ 63134 h 376396"/>
                  <a:gd name="connsiteX52" fmla="*/ 208875 w 608133"/>
                  <a:gd name="connsiteY52" fmla="*/ 167892 h 376396"/>
                  <a:gd name="connsiteX53" fmla="*/ 228663 w 608133"/>
                  <a:gd name="connsiteY53" fmla="*/ 167892 h 376396"/>
                  <a:gd name="connsiteX54" fmla="*/ 229156 w 608133"/>
                  <a:gd name="connsiteY54" fmla="*/ 167695 h 376396"/>
                  <a:gd name="connsiteX55" fmla="*/ 229254 w 608133"/>
                  <a:gd name="connsiteY55" fmla="*/ 167105 h 376396"/>
                  <a:gd name="connsiteX56" fmla="*/ 211927 w 608133"/>
                  <a:gd name="connsiteY56" fmla="*/ 62938 h 376396"/>
                  <a:gd name="connsiteX57" fmla="*/ 210451 w 608133"/>
                  <a:gd name="connsiteY57" fmla="*/ 61659 h 376396"/>
                  <a:gd name="connsiteX58" fmla="*/ 210352 w 608133"/>
                  <a:gd name="connsiteY58" fmla="*/ 41986 h 376396"/>
                  <a:gd name="connsiteX59" fmla="*/ 231321 w 608133"/>
                  <a:gd name="connsiteY59" fmla="*/ 59692 h 376396"/>
                  <a:gd name="connsiteX60" fmla="*/ 248747 w 608133"/>
                  <a:gd name="connsiteY60" fmla="*/ 163859 h 376396"/>
                  <a:gd name="connsiteX61" fmla="*/ 244120 w 608133"/>
                  <a:gd name="connsiteY61" fmla="*/ 180384 h 376396"/>
                  <a:gd name="connsiteX62" fmla="*/ 228663 w 608133"/>
                  <a:gd name="connsiteY62" fmla="*/ 187565 h 376396"/>
                  <a:gd name="connsiteX63" fmla="*/ 208875 w 608133"/>
                  <a:gd name="connsiteY63" fmla="*/ 187565 h 376396"/>
                  <a:gd name="connsiteX64" fmla="*/ 208875 w 608133"/>
                  <a:gd name="connsiteY64" fmla="*/ 230157 h 376396"/>
                  <a:gd name="connsiteX65" fmla="*/ 199031 w 608133"/>
                  <a:gd name="connsiteY65" fmla="*/ 239993 h 376396"/>
                  <a:gd name="connsiteX66" fmla="*/ 189186 w 608133"/>
                  <a:gd name="connsiteY66" fmla="*/ 230157 h 376396"/>
                  <a:gd name="connsiteX67" fmla="*/ 189186 w 608133"/>
                  <a:gd name="connsiteY67" fmla="*/ 63134 h 376396"/>
                  <a:gd name="connsiteX68" fmla="*/ 210352 w 608133"/>
                  <a:gd name="connsiteY68" fmla="*/ 41986 h 376396"/>
                  <a:gd name="connsiteX69" fmla="*/ 93897 w 608133"/>
                  <a:gd name="connsiteY69" fmla="*/ 41986 h 376396"/>
                  <a:gd name="connsiteX70" fmla="*/ 103751 w 608133"/>
                  <a:gd name="connsiteY70" fmla="*/ 51822 h 376396"/>
                  <a:gd name="connsiteX71" fmla="*/ 103751 w 608133"/>
                  <a:gd name="connsiteY71" fmla="*/ 94414 h 376396"/>
                  <a:gd name="connsiteX72" fmla="*/ 115576 w 608133"/>
                  <a:gd name="connsiteY72" fmla="*/ 94414 h 376396"/>
                  <a:gd name="connsiteX73" fmla="*/ 115576 w 608133"/>
                  <a:gd name="connsiteY73" fmla="*/ 51822 h 376396"/>
                  <a:gd name="connsiteX74" fmla="*/ 125430 w 608133"/>
                  <a:gd name="connsiteY74" fmla="*/ 41986 h 376396"/>
                  <a:gd name="connsiteX75" fmla="*/ 135283 w 608133"/>
                  <a:gd name="connsiteY75" fmla="*/ 51822 h 376396"/>
                  <a:gd name="connsiteX76" fmla="*/ 135283 w 608133"/>
                  <a:gd name="connsiteY76" fmla="*/ 94414 h 376396"/>
                  <a:gd name="connsiteX77" fmla="*/ 147108 w 608133"/>
                  <a:gd name="connsiteY77" fmla="*/ 94414 h 376396"/>
                  <a:gd name="connsiteX78" fmla="*/ 147108 w 608133"/>
                  <a:gd name="connsiteY78" fmla="*/ 51822 h 376396"/>
                  <a:gd name="connsiteX79" fmla="*/ 156962 w 608133"/>
                  <a:gd name="connsiteY79" fmla="*/ 41986 h 376396"/>
                  <a:gd name="connsiteX80" fmla="*/ 166816 w 608133"/>
                  <a:gd name="connsiteY80" fmla="*/ 51822 h 376396"/>
                  <a:gd name="connsiteX81" fmla="*/ 166816 w 608133"/>
                  <a:gd name="connsiteY81" fmla="*/ 114776 h 376396"/>
                  <a:gd name="connsiteX82" fmla="*/ 135973 w 608133"/>
                  <a:gd name="connsiteY82" fmla="*/ 145563 h 376396"/>
                  <a:gd name="connsiteX83" fmla="*/ 135283 w 608133"/>
                  <a:gd name="connsiteY83" fmla="*/ 145563 h 376396"/>
                  <a:gd name="connsiteX84" fmla="*/ 135283 w 608133"/>
                  <a:gd name="connsiteY84" fmla="*/ 230157 h 376396"/>
                  <a:gd name="connsiteX85" fmla="*/ 125430 w 608133"/>
                  <a:gd name="connsiteY85" fmla="*/ 239993 h 376396"/>
                  <a:gd name="connsiteX86" fmla="*/ 115576 w 608133"/>
                  <a:gd name="connsiteY86" fmla="*/ 230157 h 376396"/>
                  <a:gd name="connsiteX87" fmla="*/ 115576 w 608133"/>
                  <a:gd name="connsiteY87" fmla="*/ 145563 h 376396"/>
                  <a:gd name="connsiteX88" fmla="*/ 114984 w 608133"/>
                  <a:gd name="connsiteY88" fmla="*/ 145563 h 376396"/>
                  <a:gd name="connsiteX89" fmla="*/ 84043 w 608133"/>
                  <a:gd name="connsiteY89" fmla="*/ 114776 h 376396"/>
                  <a:gd name="connsiteX90" fmla="*/ 84043 w 608133"/>
                  <a:gd name="connsiteY90" fmla="*/ 51822 h 376396"/>
                  <a:gd name="connsiteX91" fmla="*/ 93897 w 608133"/>
                  <a:gd name="connsiteY91" fmla="*/ 41986 h 376396"/>
                  <a:gd name="connsiteX92" fmla="*/ 30835 w 608133"/>
                  <a:gd name="connsiteY92" fmla="*/ 19670 h 376396"/>
                  <a:gd name="connsiteX93" fmla="*/ 19703 w 608133"/>
                  <a:gd name="connsiteY93" fmla="*/ 30883 h 376396"/>
                  <a:gd name="connsiteX94" fmla="*/ 19703 w 608133"/>
                  <a:gd name="connsiteY94" fmla="*/ 262307 h 376396"/>
                  <a:gd name="connsiteX95" fmla="*/ 51917 w 608133"/>
                  <a:gd name="connsiteY95" fmla="*/ 262307 h 376396"/>
                  <a:gd name="connsiteX96" fmla="*/ 61769 w 608133"/>
                  <a:gd name="connsiteY96" fmla="*/ 272142 h 376396"/>
                  <a:gd name="connsiteX97" fmla="*/ 51917 w 608133"/>
                  <a:gd name="connsiteY97" fmla="*/ 281977 h 376396"/>
                  <a:gd name="connsiteX98" fmla="*/ 19703 w 608133"/>
                  <a:gd name="connsiteY98" fmla="*/ 281977 h 376396"/>
                  <a:gd name="connsiteX99" fmla="*/ 19703 w 608133"/>
                  <a:gd name="connsiteY99" fmla="*/ 293091 h 376396"/>
                  <a:gd name="connsiteX100" fmla="*/ 30835 w 608133"/>
                  <a:gd name="connsiteY100" fmla="*/ 304304 h 376396"/>
                  <a:gd name="connsiteX101" fmla="*/ 63838 w 608133"/>
                  <a:gd name="connsiteY101" fmla="*/ 304304 h 376396"/>
                  <a:gd name="connsiteX102" fmla="*/ 125410 w 608133"/>
                  <a:gd name="connsiteY102" fmla="*/ 251783 h 376396"/>
                  <a:gd name="connsiteX103" fmla="*/ 187080 w 608133"/>
                  <a:gd name="connsiteY103" fmla="*/ 304304 h 376396"/>
                  <a:gd name="connsiteX104" fmla="*/ 442135 w 608133"/>
                  <a:gd name="connsiteY104" fmla="*/ 304304 h 376396"/>
                  <a:gd name="connsiteX105" fmla="*/ 503707 w 608133"/>
                  <a:gd name="connsiteY105" fmla="*/ 251783 h 376396"/>
                  <a:gd name="connsiteX106" fmla="*/ 565378 w 608133"/>
                  <a:gd name="connsiteY106" fmla="*/ 304304 h 376396"/>
                  <a:gd name="connsiteX107" fmla="*/ 577298 w 608133"/>
                  <a:gd name="connsiteY107" fmla="*/ 304304 h 376396"/>
                  <a:gd name="connsiteX108" fmla="*/ 588430 w 608133"/>
                  <a:gd name="connsiteY108" fmla="*/ 293091 h 376396"/>
                  <a:gd name="connsiteX109" fmla="*/ 588430 w 608133"/>
                  <a:gd name="connsiteY109" fmla="*/ 281977 h 376396"/>
                  <a:gd name="connsiteX110" fmla="*/ 577298 w 608133"/>
                  <a:gd name="connsiteY110" fmla="*/ 281977 h 376396"/>
                  <a:gd name="connsiteX111" fmla="*/ 567446 w 608133"/>
                  <a:gd name="connsiteY111" fmla="*/ 272142 h 376396"/>
                  <a:gd name="connsiteX112" fmla="*/ 577298 w 608133"/>
                  <a:gd name="connsiteY112" fmla="*/ 262307 h 376396"/>
                  <a:gd name="connsiteX113" fmla="*/ 588430 w 608133"/>
                  <a:gd name="connsiteY113" fmla="*/ 262307 h 376396"/>
                  <a:gd name="connsiteX114" fmla="*/ 588430 w 608133"/>
                  <a:gd name="connsiteY114" fmla="*/ 239981 h 376396"/>
                  <a:gd name="connsiteX115" fmla="*/ 556314 w 608133"/>
                  <a:gd name="connsiteY115" fmla="*/ 239981 h 376396"/>
                  <a:gd name="connsiteX116" fmla="*/ 546463 w 608133"/>
                  <a:gd name="connsiteY116" fmla="*/ 230146 h 376396"/>
                  <a:gd name="connsiteX117" fmla="*/ 546463 w 608133"/>
                  <a:gd name="connsiteY117" fmla="*/ 210475 h 376396"/>
                  <a:gd name="connsiteX118" fmla="*/ 561240 w 608133"/>
                  <a:gd name="connsiteY118" fmla="*/ 184215 h 376396"/>
                  <a:gd name="connsiteX119" fmla="*/ 562816 w 608133"/>
                  <a:gd name="connsiteY119" fmla="*/ 183231 h 376396"/>
                  <a:gd name="connsiteX120" fmla="*/ 501638 w 608133"/>
                  <a:gd name="connsiteY120" fmla="*/ 156086 h 376396"/>
                  <a:gd name="connsiteX121" fmla="*/ 377608 w 608133"/>
                  <a:gd name="connsiteY121" fmla="*/ 156086 h 376396"/>
                  <a:gd name="connsiteX122" fmla="*/ 336232 w 608133"/>
                  <a:gd name="connsiteY122" fmla="*/ 114778 h 376396"/>
                  <a:gd name="connsiteX123" fmla="*/ 336232 w 608133"/>
                  <a:gd name="connsiteY123" fmla="*/ 72781 h 376396"/>
                  <a:gd name="connsiteX124" fmla="*/ 356624 w 608133"/>
                  <a:gd name="connsiteY124" fmla="*/ 52520 h 376396"/>
                  <a:gd name="connsiteX125" fmla="*/ 449524 w 608133"/>
                  <a:gd name="connsiteY125" fmla="*/ 52520 h 376396"/>
                  <a:gd name="connsiteX126" fmla="*/ 440165 w 608133"/>
                  <a:gd name="connsiteY126" fmla="*/ 32260 h 376396"/>
                  <a:gd name="connsiteX127" fmla="*/ 420560 w 608133"/>
                  <a:gd name="connsiteY127" fmla="*/ 19670 h 376396"/>
                  <a:gd name="connsiteX128" fmla="*/ 30835 w 608133"/>
                  <a:gd name="connsiteY128" fmla="*/ 0 h 376396"/>
                  <a:gd name="connsiteX129" fmla="*/ 420560 w 608133"/>
                  <a:gd name="connsiteY129" fmla="*/ 0 h 376396"/>
                  <a:gd name="connsiteX130" fmla="*/ 458095 w 608133"/>
                  <a:gd name="connsiteY130" fmla="*/ 23998 h 376396"/>
                  <a:gd name="connsiteX131" fmla="*/ 511096 w 608133"/>
                  <a:gd name="connsiteY131" fmla="*/ 138776 h 376396"/>
                  <a:gd name="connsiteX132" fmla="*/ 583603 w 608133"/>
                  <a:gd name="connsiteY132" fmla="*/ 170937 h 376396"/>
                  <a:gd name="connsiteX133" fmla="*/ 608133 w 608133"/>
                  <a:gd name="connsiteY133" fmla="*/ 208705 h 376396"/>
                  <a:gd name="connsiteX134" fmla="*/ 608133 w 608133"/>
                  <a:gd name="connsiteY134" fmla="*/ 293091 h 376396"/>
                  <a:gd name="connsiteX135" fmla="*/ 577298 w 608133"/>
                  <a:gd name="connsiteY135" fmla="*/ 323974 h 376396"/>
                  <a:gd name="connsiteX136" fmla="*/ 565378 w 608133"/>
                  <a:gd name="connsiteY136" fmla="*/ 323974 h 376396"/>
                  <a:gd name="connsiteX137" fmla="*/ 503707 w 608133"/>
                  <a:gd name="connsiteY137" fmla="*/ 376396 h 376396"/>
                  <a:gd name="connsiteX138" fmla="*/ 442135 w 608133"/>
                  <a:gd name="connsiteY138" fmla="*/ 323974 h 376396"/>
                  <a:gd name="connsiteX139" fmla="*/ 187080 w 608133"/>
                  <a:gd name="connsiteY139" fmla="*/ 323974 h 376396"/>
                  <a:gd name="connsiteX140" fmla="*/ 125410 w 608133"/>
                  <a:gd name="connsiteY140" fmla="*/ 376396 h 376396"/>
                  <a:gd name="connsiteX141" fmla="*/ 63838 w 608133"/>
                  <a:gd name="connsiteY141" fmla="*/ 323974 h 376396"/>
                  <a:gd name="connsiteX142" fmla="*/ 30835 w 608133"/>
                  <a:gd name="connsiteY142" fmla="*/ 323974 h 376396"/>
                  <a:gd name="connsiteX143" fmla="*/ 0 w 608133"/>
                  <a:gd name="connsiteY143" fmla="*/ 293091 h 376396"/>
                  <a:gd name="connsiteX144" fmla="*/ 0 w 608133"/>
                  <a:gd name="connsiteY144" fmla="*/ 30883 h 376396"/>
                  <a:gd name="connsiteX145" fmla="*/ 30835 w 608133"/>
                  <a:gd name="connsiteY145" fmla="*/ 0 h 376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</a:cxnLst>
                <a:rect l="l" t="t" r="r" b="b"/>
                <a:pathLst>
                  <a:path w="608133" h="376396">
                    <a:moveTo>
                      <a:pt x="503767" y="295105"/>
                    </a:moveTo>
                    <a:cubicBezTo>
                      <a:pt x="514290" y="295105"/>
                      <a:pt x="522820" y="303620"/>
                      <a:pt x="522820" y="314123"/>
                    </a:cubicBezTo>
                    <a:cubicBezTo>
                      <a:pt x="522820" y="324626"/>
                      <a:pt x="514290" y="333141"/>
                      <a:pt x="503767" y="333141"/>
                    </a:cubicBezTo>
                    <a:cubicBezTo>
                      <a:pt x="493244" y="333141"/>
                      <a:pt x="484714" y="324626"/>
                      <a:pt x="484714" y="314123"/>
                    </a:cubicBezTo>
                    <a:cubicBezTo>
                      <a:pt x="484714" y="303620"/>
                      <a:pt x="493244" y="295105"/>
                      <a:pt x="503767" y="295105"/>
                    </a:cubicBezTo>
                    <a:close/>
                    <a:moveTo>
                      <a:pt x="125466" y="295105"/>
                    </a:moveTo>
                    <a:cubicBezTo>
                      <a:pt x="135989" y="295105"/>
                      <a:pt x="144519" y="303620"/>
                      <a:pt x="144519" y="314123"/>
                    </a:cubicBezTo>
                    <a:cubicBezTo>
                      <a:pt x="144519" y="324626"/>
                      <a:pt x="135989" y="333141"/>
                      <a:pt x="125466" y="333141"/>
                    </a:cubicBezTo>
                    <a:cubicBezTo>
                      <a:pt x="114943" y="333141"/>
                      <a:pt x="106413" y="324626"/>
                      <a:pt x="106413" y="314123"/>
                    </a:cubicBezTo>
                    <a:cubicBezTo>
                      <a:pt x="106413" y="303620"/>
                      <a:pt x="114943" y="295105"/>
                      <a:pt x="125466" y="295105"/>
                    </a:cubicBezTo>
                    <a:close/>
                    <a:moveTo>
                      <a:pt x="503707" y="271454"/>
                    </a:moveTo>
                    <a:cubicBezTo>
                      <a:pt x="480162" y="271454"/>
                      <a:pt x="461050" y="290632"/>
                      <a:pt x="461050" y="314139"/>
                    </a:cubicBezTo>
                    <a:cubicBezTo>
                      <a:pt x="461050" y="337645"/>
                      <a:pt x="480162" y="356726"/>
                      <a:pt x="503707" y="356726"/>
                    </a:cubicBezTo>
                    <a:cubicBezTo>
                      <a:pt x="527252" y="356726"/>
                      <a:pt x="546463" y="337645"/>
                      <a:pt x="546463" y="314139"/>
                    </a:cubicBezTo>
                    <a:cubicBezTo>
                      <a:pt x="546463" y="290632"/>
                      <a:pt x="527252" y="271454"/>
                      <a:pt x="503707" y="271454"/>
                    </a:cubicBezTo>
                    <a:close/>
                    <a:moveTo>
                      <a:pt x="125410" y="271454"/>
                    </a:moveTo>
                    <a:cubicBezTo>
                      <a:pt x="101864" y="271454"/>
                      <a:pt x="82753" y="290632"/>
                      <a:pt x="82753" y="314139"/>
                    </a:cubicBezTo>
                    <a:cubicBezTo>
                      <a:pt x="82753" y="337645"/>
                      <a:pt x="101864" y="356726"/>
                      <a:pt x="125410" y="356726"/>
                    </a:cubicBezTo>
                    <a:cubicBezTo>
                      <a:pt x="148955" y="356726"/>
                      <a:pt x="168165" y="337645"/>
                      <a:pt x="168165" y="314139"/>
                    </a:cubicBezTo>
                    <a:cubicBezTo>
                      <a:pt x="168165" y="290632"/>
                      <a:pt x="148955" y="271454"/>
                      <a:pt x="125410" y="271454"/>
                    </a:cubicBezTo>
                    <a:close/>
                    <a:moveTo>
                      <a:pt x="199035" y="262362"/>
                    </a:moveTo>
                    <a:lnTo>
                      <a:pt x="430197" y="262362"/>
                    </a:lnTo>
                    <a:cubicBezTo>
                      <a:pt x="435614" y="262362"/>
                      <a:pt x="440046" y="266776"/>
                      <a:pt x="440046" y="272171"/>
                    </a:cubicBezTo>
                    <a:cubicBezTo>
                      <a:pt x="440046" y="277565"/>
                      <a:pt x="435614" y="281979"/>
                      <a:pt x="430197" y="281979"/>
                    </a:cubicBezTo>
                    <a:lnTo>
                      <a:pt x="199035" y="281979"/>
                    </a:lnTo>
                    <a:cubicBezTo>
                      <a:pt x="193618" y="281979"/>
                      <a:pt x="189186" y="277565"/>
                      <a:pt x="189186" y="272171"/>
                    </a:cubicBezTo>
                    <a:cubicBezTo>
                      <a:pt x="189186" y="266776"/>
                      <a:pt x="193618" y="262362"/>
                      <a:pt x="199035" y="262362"/>
                    </a:cubicBezTo>
                    <a:close/>
                    <a:moveTo>
                      <a:pt x="582815" y="194148"/>
                    </a:moveTo>
                    <a:lnTo>
                      <a:pt x="571485" y="201033"/>
                    </a:lnTo>
                    <a:cubicBezTo>
                      <a:pt x="568234" y="203000"/>
                      <a:pt x="566166" y="206639"/>
                      <a:pt x="566166" y="210475"/>
                    </a:cubicBezTo>
                    <a:lnTo>
                      <a:pt x="566166" y="220310"/>
                    </a:lnTo>
                    <a:lnTo>
                      <a:pt x="588430" y="220310"/>
                    </a:lnTo>
                    <a:lnTo>
                      <a:pt x="588430" y="208705"/>
                    </a:lnTo>
                    <a:cubicBezTo>
                      <a:pt x="588430" y="203197"/>
                      <a:pt x="586361" y="198083"/>
                      <a:pt x="582815" y="194148"/>
                    </a:cubicBezTo>
                    <a:close/>
                    <a:moveTo>
                      <a:pt x="103751" y="114087"/>
                    </a:moveTo>
                    <a:lnTo>
                      <a:pt x="103751" y="114776"/>
                    </a:lnTo>
                    <a:cubicBezTo>
                      <a:pt x="103751" y="120874"/>
                      <a:pt x="108776" y="125891"/>
                      <a:pt x="114984" y="125891"/>
                    </a:cubicBezTo>
                    <a:lnTo>
                      <a:pt x="135973" y="125891"/>
                    </a:lnTo>
                    <a:cubicBezTo>
                      <a:pt x="142083" y="125891"/>
                      <a:pt x="147108" y="120874"/>
                      <a:pt x="147108" y="114776"/>
                    </a:cubicBezTo>
                    <a:lnTo>
                      <a:pt x="147108" y="114087"/>
                    </a:lnTo>
                    <a:close/>
                    <a:moveTo>
                      <a:pt x="398001" y="72191"/>
                    </a:moveTo>
                    <a:lnTo>
                      <a:pt x="398001" y="136415"/>
                    </a:lnTo>
                    <a:lnTo>
                      <a:pt x="488339" y="136415"/>
                    </a:lnTo>
                    <a:lnTo>
                      <a:pt x="458686" y="72191"/>
                    </a:lnTo>
                    <a:close/>
                    <a:moveTo>
                      <a:pt x="356624" y="72191"/>
                    </a:moveTo>
                    <a:cubicBezTo>
                      <a:pt x="356230" y="72191"/>
                      <a:pt x="355935" y="72486"/>
                      <a:pt x="355935" y="72781"/>
                    </a:cubicBezTo>
                    <a:lnTo>
                      <a:pt x="355935" y="114778"/>
                    </a:lnTo>
                    <a:cubicBezTo>
                      <a:pt x="355935" y="126678"/>
                      <a:pt x="365688" y="136415"/>
                      <a:pt x="377608" y="136415"/>
                    </a:cubicBezTo>
                    <a:lnTo>
                      <a:pt x="378298" y="136415"/>
                    </a:lnTo>
                    <a:lnTo>
                      <a:pt x="378298" y="72191"/>
                    </a:lnTo>
                    <a:close/>
                    <a:moveTo>
                      <a:pt x="210451" y="61659"/>
                    </a:moveTo>
                    <a:cubicBezTo>
                      <a:pt x="209565" y="61659"/>
                      <a:pt x="208875" y="62347"/>
                      <a:pt x="208875" y="63134"/>
                    </a:cubicBezTo>
                    <a:lnTo>
                      <a:pt x="208875" y="167892"/>
                    </a:lnTo>
                    <a:lnTo>
                      <a:pt x="228663" y="167892"/>
                    </a:lnTo>
                    <a:cubicBezTo>
                      <a:pt x="228762" y="167892"/>
                      <a:pt x="228959" y="167892"/>
                      <a:pt x="229156" y="167695"/>
                    </a:cubicBezTo>
                    <a:cubicBezTo>
                      <a:pt x="229352" y="167400"/>
                      <a:pt x="229254" y="167204"/>
                      <a:pt x="229254" y="167105"/>
                    </a:cubicBezTo>
                    <a:lnTo>
                      <a:pt x="211927" y="62938"/>
                    </a:lnTo>
                    <a:cubicBezTo>
                      <a:pt x="211829" y="62151"/>
                      <a:pt x="211140" y="61659"/>
                      <a:pt x="210451" y="61659"/>
                    </a:cubicBezTo>
                    <a:close/>
                    <a:moveTo>
                      <a:pt x="210352" y="41986"/>
                    </a:moveTo>
                    <a:cubicBezTo>
                      <a:pt x="220788" y="41986"/>
                      <a:pt x="229648" y="49462"/>
                      <a:pt x="231321" y="59692"/>
                    </a:cubicBezTo>
                    <a:lnTo>
                      <a:pt x="248747" y="163859"/>
                    </a:lnTo>
                    <a:cubicBezTo>
                      <a:pt x="249731" y="169761"/>
                      <a:pt x="248057" y="175761"/>
                      <a:pt x="244120" y="180384"/>
                    </a:cubicBezTo>
                    <a:cubicBezTo>
                      <a:pt x="240280" y="184909"/>
                      <a:pt x="234669" y="187565"/>
                      <a:pt x="228663" y="187565"/>
                    </a:cubicBezTo>
                    <a:lnTo>
                      <a:pt x="208875" y="187565"/>
                    </a:lnTo>
                    <a:lnTo>
                      <a:pt x="208875" y="230157"/>
                    </a:lnTo>
                    <a:cubicBezTo>
                      <a:pt x="208875" y="235665"/>
                      <a:pt x="204445" y="239993"/>
                      <a:pt x="199031" y="239993"/>
                    </a:cubicBezTo>
                    <a:cubicBezTo>
                      <a:pt x="193616" y="239993"/>
                      <a:pt x="189186" y="235665"/>
                      <a:pt x="189186" y="230157"/>
                    </a:cubicBezTo>
                    <a:lnTo>
                      <a:pt x="189186" y="63134"/>
                    </a:lnTo>
                    <a:cubicBezTo>
                      <a:pt x="189186" y="51527"/>
                      <a:pt x="198735" y="41986"/>
                      <a:pt x="210352" y="41986"/>
                    </a:cubicBezTo>
                    <a:close/>
                    <a:moveTo>
                      <a:pt x="93897" y="41986"/>
                    </a:moveTo>
                    <a:cubicBezTo>
                      <a:pt x="99415" y="41986"/>
                      <a:pt x="103751" y="46412"/>
                      <a:pt x="103751" y="51822"/>
                    </a:cubicBezTo>
                    <a:lnTo>
                      <a:pt x="103751" y="94414"/>
                    </a:lnTo>
                    <a:lnTo>
                      <a:pt x="115576" y="94414"/>
                    </a:lnTo>
                    <a:lnTo>
                      <a:pt x="115576" y="51822"/>
                    </a:lnTo>
                    <a:cubicBezTo>
                      <a:pt x="115576" y="46412"/>
                      <a:pt x="120010" y="41986"/>
                      <a:pt x="125430" y="41986"/>
                    </a:cubicBezTo>
                    <a:cubicBezTo>
                      <a:pt x="130948" y="41986"/>
                      <a:pt x="135283" y="46412"/>
                      <a:pt x="135283" y="51822"/>
                    </a:cubicBezTo>
                    <a:lnTo>
                      <a:pt x="135283" y="94414"/>
                    </a:lnTo>
                    <a:lnTo>
                      <a:pt x="147108" y="94414"/>
                    </a:lnTo>
                    <a:lnTo>
                      <a:pt x="147108" y="51822"/>
                    </a:lnTo>
                    <a:cubicBezTo>
                      <a:pt x="147108" y="46412"/>
                      <a:pt x="151542" y="41986"/>
                      <a:pt x="156962" y="41986"/>
                    </a:cubicBezTo>
                    <a:cubicBezTo>
                      <a:pt x="162480" y="41986"/>
                      <a:pt x="166816" y="46412"/>
                      <a:pt x="166816" y="51822"/>
                    </a:cubicBezTo>
                    <a:lnTo>
                      <a:pt x="166816" y="114776"/>
                    </a:lnTo>
                    <a:cubicBezTo>
                      <a:pt x="166816" y="131793"/>
                      <a:pt x="153020" y="145563"/>
                      <a:pt x="135973" y="145563"/>
                    </a:cubicBezTo>
                    <a:lnTo>
                      <a:pt x="135283" y="145563"/>
                    </a:lnTo>
                    <a:lnTo>
                      <a:pt x="135283" y="230157"/>
                    </a:lnTo>
                    <a:cubicBezTo>
                      <a:pt x="135283" y="235665"/>
                      <a:pt x="130948" y="239993"/>
                      <a:pt x="125430" y="239993"/>
                    </a:cubicBezTo>
                    <a:cubicBezTo>
                      <a:pt x="120010" y="239993"/>
                      <a:pt x="115576" y="235665"/>
                      <a:pt x="115576" y="230157"/>
                    </a:cubicBezTo>
                    <a:lnTo>
                      <a:pt x="115576" y="145563"/>
                    </a:lnTo>
                    <a:lnTo>
                      <a:pt x="114984" y="145563"/>
                    </a:lnTo>
                    <a:cubicBezTo>
                      <a:pt x="97937" y="145563"/>
                      <a:pt x="84043" y="131793"/>
                      <a:pt x="84043" y="114776"/>
                    </a:cubicBezTo>
                    <a:lnTo>
                      <a:pt x="84043" y="51822"/>
                    </a:lnTo>
                    <a:cubicBezTo>
                      <a:pt x="84043" y="46412"/>
                      <a:pt x="88477" y="41986"/>
                      <a:pt x="93897" y="41986"/>
                    </a:cubicBezTo>
                    <a:close/>
                    <a:moveTo>
                      <a:pt x="30835" y="19670"/>
                    </a:moveTo>
                    <a:cubicBezTo>
                      <a:pt x="24727" y="19670"/>
                      <a:pt x="19703" y="24686"/>
                      <a:pt x="19703" y="30883"/>
                    </a:cubicBezTo>
                    <a:lnTo>
                      <a:pt x="19703" y="262307"/>
                    </a:lnTo>
                    <a:lnTo>
                      <a:pt x="51917" y="262307"/>
                    </a:lnTo>
                    <a:cubicBezTo>
                      <a:pt x="57336" y="262307"/>
                      <a:pt x="61769" y="266733"/>
                      <a:pt x="61769" y="272142"/>
                    </a:cubicBezTo>
                    <a:cubicBezTo>
                      <a:pt x="61769" y="277552"/>
                      <a:pt x="57336" y="281977"/>
                      <a:pt x="51917" y="281977"/>
                    </a:cubicBezTo>
                    <a:lnTo>
                      <a:pt x="19703" y="281977"/>
                    </a:lnTo>
                    <a:lnTo>
                      <a:pt x="19703" y="293091"/>
                    </a:lnTo>
                    <a:cubicBezTo>
                      <a:pt x="19703" y="299288"/>
                      <a:pt x="24727" y="304304"/>
                      <a:pt x="30835" y="304304"/>
                    </a:cubicBezTo>
                    <a:lnTo>
                      <a:pt x="63838" y="304304"/>
                    </a:lnTo>
                    <a:cubicBezTo>
                      <a:pt x="68566" y="274601"/>
                      <a:pt x="94377" y="251783"/>
                      <a:pt x="125410" y="251783"/>
                    </a:cubicBezTo>
                    <a:cubicBezTo>
                      <a:pt x="156540" y="251783"/>
                      <a:pt x="182351" y="274601"/>
                      <a:pt x="187080" y="304304"/>
                    </a:cubicBezTo>
                    <a:lnTo>
                      <a:pt x="442135" y="304304"/>
                    </a:lnTo>
                    <a:cubicBezTo>
                      <a:pt x="446864" y="274601"/>
                      <a:pt x="472675" y="251783"/>
                      <a:pt x="503707" y="251783"/>
                    </a:cubicBezTo>
                    <a:cubicBezTo>
                      <a:pt x="534838" y="251783"/>
                      <a:pt x="560649" y="274601"/>
                      <a:pt x="565378" y="304304"/>
                    </a:cubicBezTo>
                    <a:lnTo>
                      <a:pt x="577298" y="304304"/>
                    </a:lnTo>
                    <a:cubicBezTo>
                      <a:pt x="583406" y="304304"/>
                      <a:pt x="588430" y="299288"/>
                      <a:pt x="588430" y="293091"/>
                    </a:cubicBezTo>
                    <a:lnTo>
                      <a:pt x="588430" y="281977"/>
                    </a:lnTo>
                    <a:lnTo>
                      <a:pt x="577298" y="281977"/>
                    </a:lnTo>
                    <a:cubicBezTo>
                      <a:pt x="571880" y="281977"/>
                      <a:pt x="567446" y="277552"/>
                      <a:pt x="567446" y="272142"/>
                    </a:cubicBezTo>
                    <a:cubicBezTo>
                      <a:pt x="567446" y="266733"/>
                      <a:pt x="571880" y="262307"/>
                      <a:pt x="577298" y="262307"/>
                    </a:cubicBezTo>
                    <a:lnTo>
                      <a:pt x="588430" y="262307"/>
                    </a:lnTo>
                    <a:lnTo>
                      <a:pt x="588430" y="239981"/>
                    </a:lnTo>
                    <a:lnTo>
                      <a:pt x="556314" y="239981"/>
                    </a:lnTo>
                    <a:cubicBezTo>
                      <a:pt x="550797" y="239981"/>
                      <a:pt x="546463" y="235653"/>
                      <a:pt x="546463" y="230146"/>
                    </a:cubicBezTo>
                    <a:lnTo>
                      <a:pt x="546463" y="210475"/>
                    </a:lnTo>
                    <a:cubicBezTo>
                      <a:pt x="546463" y="199853"/>
                      <a:pt x="552078" y="189723"/>
                      <a:pt x="561240" y="184215"/>
                    </a:cubicBezTo>
                    <a:lnTo>
                      <a:pt x="562816" y="183231"/>
                    </a:lnTo>
                    <a:lnTo>
                      <a:pt x="501638" y="156086"/>
                    </a:lnTo>
                    <a:lnTo>
                      <a:pt x="377608" y="156086"/>
                    </a:lnTo>
                    <a:cubicBezTo>
                      <a:pt x="354851" y="156086"/>
                      <a:pt x="336232" y="137596"/>
                      <a:pt x="336232" y="114778"/>
                    </a:cubicBezTo>
                    <a:lnTo>
                      <a:pt x="336232" y="72781"/>
                    </a:lnTo>
                    <a:cubicBezTo>
                      <a:pt x="336232" y="61569"/>
                      <a:pt x="345394" y="52520"/>
                      <a:pt x="356624" y="52520"/>
                    </a:cubicBezTo>
                    <a:lnTo>
                      <a:pt x="449524" y="52520"/>
                    </a:lnTo>
                    <a:lnTo>
                      <a:pt x="440165" y="32260"/>
                    </a:lnTo>
                    <a:cubicBezTo>
                      <a:pt x="436717" y="24686"/>
                      <a:pt x="428934" y="19670"/>
                      <a:pt x="420560" y="19670"/>
                    </a:cubicBezTo>
                    <a:close/>
                    <a:moveTo>
                      <a:pt x="30835" y="0"/>
                    </a:moveTo>
                    <a:lnTo>
                      <a:pt x="420560" y="0"/>
                    </a:lnTo>
                    <a:cubicBezTo>
                      <a:pt x="436618" y="0"/>
                      <a:pt x="451396" y="9442"/>
                      <a:pt x="458095" y="23998"/>
                    </a:cubicBezTo>
                    <a:lnTo>
                      <a:pt x="511096" y="138776"/>
                    </a:lnTo>
                    <a:lnTo>
                      <a:pt x="583603" y="170937"/>
                    </a:lnTo>
                    <a:cubicBezTo>
                      <a:pt x="598479" y="177527"/>
                      <a:pt x="608133" y="192378"/>
                      <a:pt x="608133" y="208705"/>
                    </a:cubicBezTo>
                    <a:lnTo>
                      <a:pt x="608133" y="293091"/>
                    </a:lnTo>
                    <a:cubicBezTo>
                      <a:pt x="608133" y="310106"/>
                      <a:pt x="594341" y="323974"/>
                      <a:pt x="577298" y="323974"/>
                    </a:cubicBezTo>
                    <a:lnTo>
                      <a:pt x="565378" y="323974"/>
                    </a:lnTo>
                    <a:cubicBezTo>
                      <a:pt x="560649" y="353677"/>
                      <a:pt x="534838" y="376396"/>
                      <a:pt x="503707" y="376396"/>
                    </a:cubicBezTo>
                    <a:cubicBezTo>
                      <a:pt x="472675" y="376396"/>
                      <a:pt x="446864" y="353677"/>
                      <a:pt x="442135" y="323974"/>
                    </a:cubicBezTo>
                    <a:lnTo>
                      <a:pt x="187080" y="323974"/>
                    </a:lnTo>
                    <a:cubicBezTo>
                      <a:pt x="182351" y="353677"/>
                      <a:pt x="156540" y="376396"/>
                      <a:pt x="125410" y="376396"/>
                    </a:cubicBezTo>
                    <a:cubicBezTo>
                      <a:pt x="94377" y="376396"/>
                      <a:pt x="68566" y="353677"/>
                      <a:pt x="63838" y="323974"/>
                    </a:cubicBezTo>
                    <a:lnTo>
                      <a:pt x="30835" y="323974"/>
                    </a:lnTo>
                    <a:cubicBezTo>
                      <a:pt x="13891" y="323974"/>
                      <a:pt x="0" y="310106"/>
                      <a:pt x="0" y="293091"/>
                    </a:cubicBezTo>
                    <a:lnTo>
                      <a:pt x="0" y="30883"/>
                    </a:lnTo>
                    <a:cubicBezTo>
                      <a:pt x="0" y="13868"/>
                      <a:pt x="13891" y="0"/>
                      <a:pt x="3083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5477506" y="2891310"/>
              <a:ext cx="597852" cy="597852"/>
              <a:chOff x="8544261" y="2820473"/>
              <a:chExt cx="619661" cy="619663"/>
            </a:xfrm>
            <a:noFill/>
          </p:grpSpPr>
          <p:sp>
            <p:nvSpPr>
              <p:cNvPr id="77" name="椭圆 76"/>
              <p:cNvSpPr/>
              <p:nvPr/>
            </p:nvSpPr>
            <p:spPr>
              <a:xfrm>
                <a:off x="8544261" y="2820473"/>
                <a:ext cx="619661" cy="619663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任意多边形: 形状 77"/>
              <p:cNvSpPr/>
              <p:nvPr/>
            </p:nvSpPr>
            <p:spPr>
              <a:xfrm>
                <a:off x="8661024" y="2946163"/>
                <a:ext cx="386158" cy="368276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5477506" y="3803020"/>
              <a:ext cx="597852" cy="597852"/>
              <a:chOff x="8544261" y="2820473"/>
              <a:chExt cx="619661" cy="619663"/>
            </a:xfrm>
            <a:noFill/>
          </p:grpSpPr>
          <p:sp>
            <p:nvSpPr>
              <p:cNvPr id="75" name="椭圆 74"/>
              <p:cNvSpPr/>
              <p:nvPr/>
            </p:nvSpPr>
            <p:spPr>
              <a:xfrm>
                <a:off x="8544261" y="2820473"/>
                <a:ext cx="619661" cy="619663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任意多边形: 形状 75"/>
              <p:cNvSpPr/>
              <p:nvPr/>
            </p:nvSpPr>
            <p:spPr>
              <a:xfrm>
                <a:off x="8683811" y="2937222"/>
                <a:ext cx="340585" cy="386158"/>
              </a:xfrm>
              <a:custGeom>
                <a:avLst/>
                <a:gdLst>
                  <a:gd name="T0" fmla="*/ 2125 w 2288"/>
                  <a:gd name="T1" fmla="*/ 924 h 2598"/>
                  <a:gd name="T2" fmla="*/ 1863 w 2288"/>
                  <a:gd name="T3" fmla="*/ 1258 h 2598"/>
                  <a:gd name="T4" fmla="*/ 1848 w 2288"/>
                  <a:gd name="T5" fmla="*/ 1586 h 2598"/>
                  <a:gd name="T6" fmla="*/ 1899 w 2288"/>
                  <a:gd name="T7" fmla="*/ 1716 h 2598"/>
                  <a:gd name="T8" fmla="*/ 1211 w 2288"/>
                  <a:gd name="T9" fmla="*/ 2079 h 2598"/>
                  <a:gd name="T10" fmla="*/ 1176 w 2288"/>
                  <a:gd name="T11" fmla="*/ 2038 h 2598"/>
                  <a:gd name="T12" fmla="*/ 1200 w 2288"/>
                  <a:gd name="T13" fmla="*/ 965 h 2598"/>
                  <a:gd name="T14" fmla="*/ 1409 w 2288"/>
                  <a:gd name="T15" fmla="*/ 1012 h 2598"/>
                  <a:gd name="T16" fmla="*/ 1522 w 2288"/>
                  <a:gd name="T17" fmla="*/ 978 h 2598"/>
                  <a:gd name="T18" fmla="*/ 1526 w 2288"/>
                  <a:gd name="T19" fmla="*/ 847 h 2598"/>
                  <a:gd name="T20" fmla="*/ 1387 w 2288"/>
                  <a:gd name="T21" fmla="*/ 828 h 2598"/>
                  <a:gd name="T22" fmla="*/ 1193 w 2288"/>
                  <a:gd name="T23" fmla="*/ 584 h 2598"/>
                  <a:gd name="T24" fmla="*/ 1375 w 2288"/>
                  <a:gd name="T25" fmla="*/ 124 h 2598"/>
                  <a:gd name="T26" fmla="*/ 1109 w 2288"/>
                  <a:gd name="T27" fmla="*/ 37 h 2598"/>
                  <a:gd name="T28" fmla="*/ 1013 w 2288"/>
                  <a:gd name="T29" fmla="*/ 570 h 2598"/>
                  <a:gd name="T30" fmla="*/ 1056 w 2288"/>
                  <a:gd name="T31" fmla="*/ 808 h 2598"/>
                  <a:gd name="T32" fmla="*/ 891 w 2288"/>
                  <a:gd name="T33" fmla="*/ 784 h 2598"/>
                  <a:gd name="T34" fmla="*/ 748 w 2288"/>
                  <a:gd name="T35" fmla="*/ 921 h 2598"/>
                  <a:gd name="T36" fmla="*/ 899 w 2288"/>
                  <a:gd name="T37" fmla="*/ 946 h 2598"/>
                  <a:gd name="T38" fmla="*/ 1024 w 2288"/>
                  <a:gd name="T39" fmla="*/ 1479 h 2598"/>
                  <a:gd name="T40" fmla="*/ 1022 w 2288"/>
                  <a:gd name="T41" fmla="*/ 2081 h 2598"/>
                  <a:gd name="T42" fmla="*/ 434 w 2288"/>
                  <a:gd name="T43" fmla="*/ 1569 h 2598"/>
                  <a:gd name="T44" fmla="*/ 395 w 2288"/>
                  <a:gd name="T45" fmla="*/ 1470 h 2598"/>
                  <a:gd name="T46" fmla="*/ 88 w 2288"/>
                  <a:gd name="T47" fmla="*/ 1148 h 2598"/>
                  <a:gd name="T48" fmla="*/ 101 w 2288"/>
                  <a:gd name="T49" fmla="*/ 1658 h 2598"/>
                  <a:gd name="T50" fmla="*/ 906 w 2288"/>
                  <a:gd name="T51" fmla="*/ 2228 h 2598"/>
                  <a:gd name="T52" fmla="*/ 1177 w 2288"/>
                  <a:gd name="T53" fmla="*/ 2500 h 2598"/>
                  <a:gd name="T54" fmla="*/ 1223 w 2288"/>
                  <a:gd name="T55" fmla="*/ 2405 h 2598"/>
                  <a:gd name="T56" fmla="*/ 1273 w 2288"/>
                  <a:gd name="T57" fmla="*/ 2328 h 2598"/>
                  <a:gd name="T58" fmla="*/ 1280 w 2288"/>
                  <a:gd name="T59" fmla="*/ 2234 h 2598"/>
                  <a:gd name="T60" fmla="*/ 2094 w 2288"/>
                  <a:gd name="T61" fmla="*/ 1624 h 2598"/>
                  <a:gd name="T62" fmla="*/ 2274 w 2288"/>
                  <a:gd name="T63" fmla="*/ 1517 h 2598"/>
                  <a:gd name="T64" fmla="*/ 1065 w 2288"/>
                  <a:gd name="T65" fmla="*/ 420 h 2598"/>
                  <a:gd name="T66" fmla="*/ 1131 w 2288"/>
                  <a:gd name="T67" fmla="*/ 148 h 2598"/>
                  <a:gd name="T68" fmla="*/ 1165 w 2288"/>
                  <a:gd name="T69" fmla="*/ 430 h 2598"/>
                  <a:gd name="T70" fmla="*/ 1065 w 2288"/>
                  <a:gd name="T71" fmla="*/ 420 h 2598"/>
                  <a:gd name="T72" fmla="*/ 1040 w 2288"/>
                  <a:gd name="T73" fmla="*/ 2287 h 2598"/>
                  <a:gd name="T74" fmla="*/ 1032 w 2288"/>
                  <a:gd name="T75" fmla="*/ 2241 h 2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88" h="2598">
                    <a:moveTo>
                      <a:pt x="2281" y="1465"/>
                    </a:moveTo>
                    <a:cubicBezTo>
                      <a:pt x="2220" y="1286"/>
                      <a:pt x="2159" y="1111"/>
                      <a:pt x="2125" y="924"/>
                    </a:cubicBezTo>
                    <a:cubicBezTo>
                      <a:pt x="2112" y="850"/>
                      <a:pt x="2015" y="868"/>
                      <a:pt x="1992" y="924"/>
                    </a:cubicBezTo>
                    <a:cubicBezTo>
                      <a:pt x="1948" y="1035"/>
                      <a:pt x="1904" y="1146"/>
                      <a:pt x="1863" y="1258"/>
                    </a:cubicBezTo>
                    <a:cubicBezTo>
                      <a:pt x="1840" y="1319"/>
                      <a:pt x="1790" y="1411"/>
                      <a:pt x="1809" y="1480"/>
                    </a:cubicBezTo>
                    <a:cubicBezTo>
                      <a:pt x="1783" y="1516"/>
                      <a:pt x="1783" y="1565"/>
                      <a:pt x="1848" y="1586"/>
                    </a:cubicBezTo>
                    <a:cubicBezTo>
                      <a:pt x="1878" y="1596"/>
                      <a:pt x="1908" y="1602"/>
                      <a:pt x="1938" y="1607"/>
                    </a:cubicBezTo>
                    <a:cubicBezTo>
                      <a:pt x="1927" y="1644"/>
                      <a:pt x="1916" y="1681"/>
                      <a:pt x="1899" y="1716"/>
                    </a:cubicBezTo>
                    <a:cubicBezTo>
                      <a:pt x="1861" y="1789"/>
                      <a:pt x="1799" y="1850"/>
                      <a:pt x="1734" y="1899"/>
                    </a:cubicBezTo>
                    <a:cubicBezTo>
                      <a:pt x="1586" y="2012"/>
                      <a:pt x="1393" y="2062"/>
                      <a:pt x="1211" y="2079"/>
                    </a:cubicBezTo>
                    <a:cubicBezTo>
                      <a:pt x="1201" y="2080"/>
                      <a:pt x="1190" y="2080"/>
                      <a:pt x="1180" y="2081"/>
                    </a:cubicBezTo>
                    <a:cubicBezTo>
                      <a:pt x="1178" y="2066"/>
                      <a:pt x="1177" y="2052"/>
                      <a:pt x="1176" y="2038"/>
                    </a:cubicBezTo>
                    <a:cubicBezTo>
                      <a:pt x="1167" y="1852"/>
                      <a:pt x="1173" y="1665"/>
                      <a:pt x="1178" y="1479"/>
                    </a:cubicBezTo>
                    <a:cubicBezTo>
                      <a:pt x="1183" y="1309"/>
                      <a:pt x="1195" y="1137"/>
                      <a:pt x="1200" y="965"/>
                    </a:cubicBezTo>
                    <a:cubicBezTo>
                      <a:pt x="1262" y="972"/>
                      <a:pt x="1326" y="981"/>
                      <a:pt x="1388" y="979"/>
                    </a:cubicBezTo>
                    <a:cubicBezTo>
                      <a:pt x="1391" y="992"/>
                      <a:pt x="1399" y="1003"/>
                      <a:pt x="1409" y="1012"/>
                    </a:cubicBezTo>
                    <a:cubicBezTo>
                      <a:pt x="1434" y="1041"/>
                      <a:pt x="1476" y="1041"/>
                      <a:pt x="1501" y="1012"/>
                    </a:cubicBezTo>
                    <a:cubicBezTo>
                      <a:pt x="1511" y="1003"/>
                      <a:pt x="1519" y="991"/>
                      <a:pt x="1522" y="978"/>
                    </a:cubicBezTo>
                    <a:cubicBezTo>
                      <a:pt x="1528" y="956"/>
                      <a:pt x="1526" y="931"/>
                      <a:pt x="1526" y="908"/>
                    </a:cubicBezTo>
                    <a:lnTo>
                      <a:pt x="1526" y="847"/>
                    </a:lnTo>
                    <a:cubicBezTo>
                      <a:pt x="1526" y="809"/>
                      <a:pt x="1493" y="776"/>
                      <a:pt x="1455" y="776"/>
                    </a:cubicBezTo>
                    <a:cubicBezTo>
                      <a:pt x="1423" y="776"/>
                      <a:pt x="1395" y="799"/>
                      <a:pt x="1387" y="828"/>
                    </a:cubicBezTo>
                    <a:cubicBezTo>
                      <a:pt x="1327" y="813"/>
                      <a:pt x="1264" y="812"/>
                      <a:pt x="1202" y="810"/>
                    </a:cubicBezTo>
                    <a:cubicBezTo>
                      <a:pt x="1202" y="735"/>
                      <a:pt x="1199" y="659"/>
                      <a:pt x="1193" y="584"/>
                    </a:cubicBezTo>
                    <a:cubicBezTo>
                      <a:pt x="1297" y="558"/>
                      <a:pt x="1391" y="480"/>
                      <a:pt x="1431" y="385"/>
                    </a:cubicBezTo>
                    <a:cubicBezTo>
                      <a:pt x="1470" y="292"/>
                      <a:pt x="1441" y="197"/>
                      <a:pt x="1375" y="124"/>
                    </a:cubicBezTo>
                    <a:cubicBezTo>
                      <a:pt x="1315" y="57"/>
                      <a:pt x="1196" y="0"/>
                      <a:pt x="1109" y="37"/>
                    </a:cubicBezTo>
                    <a:cubicBezTo>
                      <a:pt x="1109" y="37"/>
                      <a:pt x="1109" y="37"/>
                      <a:pt x="1109" y="37"/>
                    </a:cubicBezTo>
                    <a:cubicBezTo>
                      <a:pt x="988" y="48"/>
                      <a:pt x="885" y="127"/>
                      <a:pt x="860" y="255"/>
                    </a:cubicBezTo>
                    <a:cubicBezTo>
                      <a:pt x="837" y="376"/>
                      <a:pt x="900" y="516"/>
                      <a:pt x="1013" y="570"/>
                    </a:cubicBezTo>
                    <a:cubicBezTo>
                      <a:pt x="1033" y="580"/>
                      <a:pt x="1055" y="586"/>
                      <a:pt x="1077" y="590"/>
                    </a:cubicBezTo>
                    <a:cubicBezTo>
                      <a:pt x="1068" y="662"/>
                      <a:pt x="1062" y="735"/>
                      <a:pt x="1056" y="808"/>
                    </a:cubicBezTo>
                    <a:cubicBezTo>
                      <a:pt x="1001" y="808"/>
                      <a:pt x="947" y="810"/>
                      <a:pt x="892" y="813"/>
                    </a:cubicBezTo>
                    <a:cubicBezTo>
                      <a:pt x="892" y="803"/>
                      <a:pt x="891" y="793"/>
                      <a:pt x="891" y="784"/>
                    </a:cubicBezTo>
                    <a:cubicBezTo>
                      <a:pt x="896" y="691"/>
                      <a:pt x="748" y="690"/>
                      <a:pt x="747" y="784"/>
                    </a:cubicBezTo>
                    <a:cubicBezTo>
                      <a:pt x="747" y="829"/>
                      <a:pt x="742" y="876"/>
                      <a:pt x="748" y="921"/>
                    </a:cubicBezTo>
                    <a:cubicBezTo>
                      <a:pt x="756" y="983"/>
                      <a:pt x="811" y="1002"/>
                      <a:pt x="851" y="981"/>
                    </a:cubicBezTo>
                    <a:cubicBezTo>
                      <a:pt x="872" y="980"/>
                      <a:pt x="891" y="967"/>
                      <a:pt x="899" y="946"/>
                    </a:cubicBezTo>
                    <a:cubicBezTo>
                      <a:pt x="948" y="949"/>
                      <a:pt x="998" y="951"/>
                      <a:pt x="1047" y="954"/>
                    </a:cubicBezTo>
                    <a:cubicBezTo>
                      <a:pt x="1037" y="1129"/>
                      <a:pt x="1031" y="1305"/>
                      <a:pt x="1024" y="1479"/>
                    </a:cubicBezTo>
                    <a:cubicBezTo>
                      <a:pt x="1017" y="1665"/>
                      <a:pt x="1014" y="1851"/>
                      <a:pt x="1021" y="2038"/>
                    </a:cubicBezTo>
                    <a:cubicBezTo>
                      <a:pt x="1022" y="2051"/>
                      <a:pt x="1022" y="2066"/>
                      <a:pt x="1022" y="2081"/>
                    </a:cubicBezTo>
                    <a:cubicBezTo>
                      <a:pt x="722" y="2061"/>
                      <a:pt x="421" y="1927"/>
                      <a:pt x="289" y="1649"/>
                    </a:cubicBezTo>
                    <a:cubicBezTo>
                      <a:pt x="342" y="1639"/>
                      <a:pt x="422" y="1633"/>
                      <a:pt x="434" y="1569"/>
                    </a:cubicBezTo>
                    <a:cubicBezTo>
                      <a:pt x="439" y="1539"/>
                      <a:pt x="429" y="1506"/>
                      <a:pt x="402" y="1492"/>
                    </a:cubicBezTo>
                    <a:cubicBezTo>
                      <a:pt x="401" y="1485"/>
                      <a:pt x="399" y="1478"/>
                      <a:pt x="395" y="1470"/>
                    </a:cubicBezTo>
                    <a:cubicBezTo>
                      <a:pt x="338" y="1362"/>
                      <a:pt x="258" y="1263"/>
                      <a:pt x="215" y="1148"/>
                    </a:cubicBezTo>
                    <a:cubicBezTo>
                      <a:pt x="192" y="1085"/>
                      <a:pt x="111" y="1085"/>
                      <a:pt x="88" y="1148"/>
                    </a:cubicBezTo>
                    <a:cubicBezTo>
                      <a:pt x="29" y="1306"/>
                      <a:pt x="0" y="1457"/>
                      <a:pt x="39" y="1624"/>
                    </a:cubicBezTo>
                    <a:cubicBezTo>
                      <a:pt x="45" y="1653"/>
                      <a:pt x="75" y="1663"/>
                      <a:pt x="101" y="1658"/>
                    </a:cubicBezTo>
                    <a:cubicBezTo>
                      <a:pt x="125" y="1661"/>
                      <a:pt x="149" y="1661"/>
                      <a:pt x="172" y="1661"/>
                    </a:cubicBezTo>
                    <a:cubicBezTo>
                      <a:pt x="253" y="2008"/>
                      <a:pt x="572" y="2179"/>
                      <a:pt x="906" y="2228"/>
                    </a:cubicBezTo>
                    <a:cubicBezTo>
                      <a:pt x="931" y="2337"/>
                      <a:pt x="982" y="2443"/>
                      <a:pt x="1043" y="2536"/>
                    </a:cubicBezTo>
                    <a:cubicBezTo>
                      <a:pt x="1083" y="2598"/>
                      <a:pt x="1172" y="2572"/>
                      <a:pt x="1177" y="2500"/>
                    </a:cubicBezTo>
                    <a:cubicBezTo>
                      <a:pt x="1177" y="2509"/>
                      <a:pt x="1185" y="2477"/>
                      <a:pt x="1189" y="2468"/>
                    </a:cubicBezTo>
                    <a:cubicBezTo>
                      <a:pt x="1199" y="2446"/>
                      <a:pt x="1211" y="2426"/>
                      <a:pt x="1223" y="2405"/>
                    </a:cubicBezTo>
                    <a:cubicBezTo>
                      <a:pt x="1234" y="2386"/>
                      <a:pt x="1247" y="2368"/>
                      <a:pt x="1259" y="2349"/>
                    </a:cubicBezTo>
                    <a:cubicBezTo>
                      <a:pt x="1264" y="2342"/>
                      <a:pt x="1268" y="2335"/>
                      <a:pt x="1273" y="2328"/>
                    </a:cubicBezTo>
                    <a:cubicBezTo>
                      <a:pt x="1277" y="2322"/>
                      <a:pt x="1293" y="2305"/>
                      <a:pt x="1277" y="2322"/>
                    </a:cubicBezTo>
                    <a:cubicBezTo>
                      <a:pt x="1304" y="2294"/>
                      <a:pt x="1300" y="2258"/>
                      <a:pt x="1280" y="2234"/>
                    </a:cubicBezTo>
                    <a:cubicBezTo>
                      <a:pt x="1483" y="2210"/>
                      <a:pt x="1683" y="2139"/>
                      <a:pt x="1845" y="2015"/>
                    </a:cubicBezTo>
                    <a:cubicBezTo>
                      <a:pt x="1948" y="1936"/>
                      <a:pt x="2086" y="1773"/>
                      <a:pt x="2094" y="1624"/>
                    </a:cubicBezTo>
                    <a:cubicBezTo>
                      <a:pt x="2146" y="1628"/>
                      <a:pt x="2201" y="1630"/>
                      <a:pt x="2245" y="1609"/>
                    </a:cubicBezTo>
                    <a:cubicBezTo>
                      <a:pt x="2278" y="1594"/>
                      <a:pt x="2287" y="1550"/>
                      <a:pt x="2274" y="1517"/>
                    </a:cubicBezTo>
                    <a:cubicBezTo>
                      <a:pt x="2284" y="1503"/>
                      <a:pt x="2288" y="1485"/>
                      <a:pt x="2281" y="1465"/>
                    </a:cubicBezTo>
                    <a:close/>
                    <a:moveTo>
                      <a:pt x="1065" y="420"/>
                    </a:moveTo>
                    <a:cubicBezTo>
                      <a:pt x="1019" y="392"/>
                      <a:pt x="1002" y="323"/>
                      <a:pt x="1010" y="274"/>
                    </a:cubicBezTo>
                    <a:cubicBezTo>
                      <a:pt x="1021" y="207"/>
                      <a:pt x="1073" y="171"/>
                      <a:pt x="1131" y="148"/>
                    </a:cubicBezTo>
                    <a:cubicBezTo>
                      <a:pt x="1208" y="195"/>
                      <a:pt x="1340" y="234"/>
                      <a:pt x="1280" y="343"/>
                    </a:cubicBezTo>
                    <a:cubicBezTo>
                      <a:pt x="1258" y="383"/>
                      <a:pt x="1213" y="417"/>
                      <a:pt x="1165" y="430"/>
                    </a:cubicBezTo>
                    <a:cubicBezTo>
                      <a:pt x="1148" y="418"/>
                      <a:pt x="1121" y="420"/>
                      <a:pt x="1105" y="434"/>
                    </a:cubicBezTo>
                    <a:cubicBezTo>
                      <a:pt x="1091" y="432"/>
                      <a:pt x="1077" y="428"/>
                      <a:pt x="1065" y="420"/>
                    </a:cubicBezTo>
                    <a:close/>
                    <a:moveTo>
                      <a:pt x="1032" y="2241"/>
                    </a:moveTo>
                    <a:cubicBezTo>
                      <a:pt x="1034" y="2257"/>
                      <a:pt x="1037" y="2272"/>
                      <a:pt x="1040" y="2287"/>
                    </a:cubicBezTo>
                    <a:cubicBezTo>
                      <a:pt x="1029" y="2271"/>
                      <a:pt x="1019" y="2255"/>
                      <a:pt x="1010" y="2239"/>
                    </a:cubicBezTo>
                    <a:cubicBezTo>
                      <a:pt x="1017" y="2240"/>
                      <a:pt x="1025" y="2241"/>
                      <a:pt x="1032" y="2241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5477506" y="4709347"/>
              <a:ext cx="597852" cy="597852"/>
              <a:chOff x="8544261" y="2820473"/>
              <a:chExt cx="619661" cy="619663"/>
            </a:xfrm>
            <a:noFill/>
          </p:grpSpPr>
          <p:sp>
            <p:nvSpPr>
              <p:cNvPr id="73" name="椭圆 72"/>
              <p:cNvSpPr/>
              <p:nvPr/>
            </p:nvSpPr>
            <p:spPr>
              <a:xfrm>
                <a:off x="8544261" y="2820473"/>
                <a:ext cx="619661" cy="619663"/>
              </a:xfrm>
              <a:prstGeom prst="ellipse">
                <a:avLst/>
              </a:prstGeom>
              <a:grpFill/>
              <a:ln w="9525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任意多边形: 形状 73"/>
              <p:cNvSpPr/>
              <p:nvPr/>
            </p:nvSpPr>
            <p:spPr>
              <a:xfrm>
                <a:off x="8661025" y="3004762"/>
                <a:ext cx="386158" cy="251077"/>
              </a:xfrm>
              <a:custGeom>
                <a:avLst/>
                <a:gdLst>
                  <a:gd name="T0" fmla="*/ 43882 w 269348"/>
                  <a:gd name="T1" fmla="*/ 43882 w 269348"/>
                  <a:gd name="T2" fmla="*/ 43882 w 269348"/>
                  <a:gd name="T3" fmla="*/ 43882 w 269348"/>
                  <a:gd name="T4" fmla="*/ 43882 w 269348"/>
                  <a:gd name="T5" fmla="*/ 43882 w 269348"/>
                  <a:gd name="T6" fmla="*/ 43882 w 269348"/>
                  <a:gd name="T7" fmla="*/ 43882 w 269348"/>
                  <a:gd name="T8" fmla="*/ 43882 w 269348"/>
                  <a:gd name="T9" fmla="*/ 43882 w 269348"/>
                  <a:gd name="T10" fmla="*/ 43882 w 269348"/>
                  <a:gd name="T11" fmla="*/ 43882 w 269348"/>
                  <a:gd name="T12" fmla="*/ 43882 w 269348"/>
                  <a:gd name="T13" fmla="*/ 43882 w 269348"/>
                  <a:gd name="T14" fmla="*/ 43882 w 269348"/>
                  <a:gd name="T15" fmla="*/ 43882 w 269348"/>
                  <a:gd name="T16" fmla="*/ 43882 w 269348"/>
                  <a:gd name="T17" fmla="*/ 43882 w 269348"/>
                  <a:gd name="T18" fmla="*/ 43882 w 269348"/>
                  <a:gd name="T19" fmla="*/ 43882 w 269348"/>
                  <a:gd name="T20" fmla="*/ 43882 w 269348"/>
                  <a:gd name="T21" fmla="*/ 43882 w 269348"/>
                  <a:gd name="T22" fmla="*/ 43882 w 269348"/>
                  <a:gd name="T23" fmla="*/ 43882 w 269348"/>
                  <a:gd name="T24" fmla="*/ 43882 w 269348"/>
                  <a:gd name="T25" fmla="*/ 43882 w 269348"/>
                  <a:gd name="T26" fmla="*/ 43882 w 269348"/>
                  <a:gd name="T27" fmla="*/ 43882 w 269348"/>
                  <a:gd name="T28" fmla="*/ 43882 w 269348"/>
                  <a:gd name="T29" fmla="*/ 43882 w 269348"/>
                  <a:gd name="T30" fmla="*/ 43882 w 269348"/>
                  <a:gd name="T31" fmla="*/ 43882 w 269348"/>
                  <a:gd name="T32" fmla="*/ 43882 w 269348"/>
                  <a:gd name="T33" fmla="*/ 43882 w 269348"/>
                  <a:gd name="T34" fmla="*/ 43882 w 269348"/>
                  <a:gd name="T35" fmla="*/ 43882 w 269348"/>
                  <a:gd name="T36" fmla="*/ 43882 w 269348"/>
                  <a:gd name="T37" fmla="*/ 43882 w 269348"/>
                  <a:gd name="T38" fmla="*/ 43882 w 269348"/>
                  <a:gd name="T39" fmla="*/ 43882 w 269348"/>
                  <a:gd name="T40" fmla="*/ 43882 w 269348"/>
                  <a:gd name="T41" fmla="*/ 43882 w 269348"/>
                  <a:gd name="T42" fmla="*/ 43882 w 269348"/>
                  <a:gd name="T43" fmla="*/ 43882 w 269348"/>
                  <a:gd name="T44" fmla="*/ 43882 w 269348"/>
                  <a:gd name="T45" fmla="*/ 43882 w 269348"/>
                  <a:gd name="T46" fmla="*/ 43882 w 269348"/>
                  <a:gd name="T47" fmla="*/ 43882 w 269348"/>
                  <a:gd name="T48" fmla="*/ 43882 w 269348"/>
                  <a:gd name="T49" fmla="*/ 43882 w 269348"/>
                  <a:gd name="T50" fmla="*/ 43882 w 269348"/>
                  <a:gd name="T51" fmla="*/ 43882 w 269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56" h="1534">
                    <a:moveTo>
                      <a:pt x="857" y="765"/>
                    </a:moveTo>
                    <a:lnTo>
                      <a:pt x="0" y="1394"/>
                    </a:lnTo>
                    <a:lnTo>
                      <a:pt x="0" y="143"/>
                    </a:lnTo>
                    <a:lnTo>
                      <a:pt x="857" y="765"/>
                    </a:lnTo>
                    <a:close/>
                    <a:moveTo>
                      <a:pt x="1385" y="848"/>
                    </a:moveTo>
                    <a:lnTo>
                      <a:pt x="1217" y="970"/>
                    </a:lnTo>
                    <a:cubicBezTo>
                      <a:pt x="1206" y="979"/>
                      <a:pt x="1192" y="983"/>
                      <a:pt x="1178" y="983"/>
                    </a:cubicBezTo>
                    <a:cubicBezTo>
                      <a:pt x="1164" y="983"/>
                      <a:pt x="1150" y="979"/>
                      <a:pt x="1139" y="970"/>
                    </a:cubicBezTo>
                    <a:lnTo>
                      <a:pt x="970" y="848"/>
                    </a:lnTo>
                    <a:lnTo>
                      <a:pt x="49" y="1523"/>
                    </a:lnTo>
                    <a:cubicBezTo>
                      <a:pt x="62" y="1530"/>
                      <a:pt x="77" y="1534"/>
                      <a:pt x="93" y="1534"/>
                    </a:cubicBezTo>
                    <a:lnTo>
                      <a:pt x="2264" y="1534"/>
                    </a:lnTo>
                    <a:cubicBezTo>
                      <a:pt x="2279" y="1534"/>
                      <a:pt x="2294" y="1531"/>
                      <a:pt x="2306" y="1524"/>
                    </a:cubicBezTo>
                    <a:lnTo>
                      <a:pt x="1385" y="848"/>
                    </a:lnTo>
                    <a:close/>
                    <a:moveTo>
                      <a:pt x="1498" y="765"/>
                    </a:moveTo>
                    <a:lnTo>
                      <a:pt x="2356" y="1395"/>
                    </a:lnTo>
                    <a:lnTo>
                      <a:pt x="2356" y="139"/>
                    </a:lnTo>
                    <a:lnTo>
                      <a:pt x="1498" y="765"/>
                    </a:lnTo>
                    <a:close/>
                    <a:moveTo>
                      <a:pt x="2304" y="12"/>
                    </a:moveTo>
                    <a:cubicBezTo>
                      <a:pt x="2292" y="5"/>
                      <a:pt x="2279" y="0"/>
                      <a:pt x="2264" y="0"/>
                    </a:cubicBezTo>
                    <a:lnTo>
                      <a:pt x="93" y="0"/>
                    </a:lnTo>
                    <a:cubicBezTo>
                      <a:pt x="88" y="0"/>
                      <a:pt x="84" y="0"/>
                      <a:pt x="80" y="1"/>
                    </a:cubicBezTo>
                    <a:cubicBezTo>
                      <a:pt x="80" y="1"/>
                      <a:pt x="79" y="1"/>
                      <a:pt x="78" y="1"/>
                    </a:cubicBezTo>
                    <a:cubicBezTo>
                      <a:pt x="66" y="3"/>
                      <a:pt x="56" y="7"/>
                      <a:pt x="48" y="13"/>
                    </a:cubicBezTo>
                    <a:lnTo>
                      <a:pt x="1178" y="834"/>
                    </a:lnTo>
                    <a:lnTo>
                      <a:pt x="2304" y="12"/>
                    </a:ln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1" name="组合 80"/>
          <p:cNvGrpSpPr/>
          <p:nvPr/>
        </p:nvGrpSpPr>
        <p:grpSpPr>
          <a:xfrm>
            <a:off x="954700" y="1479569"/>
            <a:ext cx="7234601" cy="2736898"/>
            <a:chOff x="954700" y="1479569"/>
            <a:chExt cx="7234601" cy="2736898"/>
          </a:xfrm>
        </p:grpSpPr>
        <p:grpSp>
          <p:nvGrpSpPr>
            <p:cNvPr id="82" name="组合 81"/>
            <p:cNvGrpSpPr/>
            <p:nvPr/>
          </p:nvGrpSpPr>
          <p:grpSpPr>
            <a:xfrm>
              <a:off x="1000928" y="1479569"/>
              <a:ext cx="1657472" cy="740287"/>
              <a:chOff x="629653" y="2105520"/>
              <a:chExt cx="2209963" cy="987049"/>
            </a:xfrm>
          </p:grpSpPr>
          <p:sp>
            <p:nvSpPr>
              <p:cNvPr id="107" name="文本框 7"/>
              <p:cNvSpPr txBox="1"/>
              <p:nvPr/>
            </p:nvSpPr>
            <p:spPr>
              <a:xfrm>
                <a:off x="1398370" y="2105520"/>
                <a:ext cx="1415772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8" name="组合 107"/>
              <p:cNvGrpSpPr/>
              <p:nvPr/>
            </p:nvGrpSpPr>
            <p:grpSpPr>
              <a:xfrm>
                <a:off x="719138" y="2121259"/>
                <a:ext cx="288032" cy="288032"/>
                <a:chOff x="11182628" y="2820469"/>
                <a:chExt cx="619663" cy="619662"/>
              </a:xfrm>
            </p:grpSpPr>
            <p:sp>
              <p:nvSpPr>
                <p:cNvPr id="110" name="椭圆 109"/>
                <p:cNvSpPr/>
                <p:nvPr/>
              </p:nvSpPr>
              <p:spPr>
                <a:xfrm>
                  <a:off x="11182628" y="2820469"/>
                  <a:ext cx="619663" cy="61966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1" name="任意多边形: 形状 110"/>
                <p:cNvSpPr/>
                <p:nvPr/>
              </p:nvSpPr>
              <p:spPr>
                <a:xfrm>
                  <a:off x="11299372" y="3010797"/>
                  <a:ext cx="386158" cy="239008"/>
                </a:xfrm>
                <a:custGeom>
                  <a:avLst/>
                  <a:gdLst>
                    <a:gd name="connsiteX0" fmla="*/ 503767 w 608133"/>
                    <a:gd name="connsiteY0" fmla="*/ 295105 h 376396"/>
                    <a:gd name="connsiteX1" fmla="*/ 522820 w 608133"/>
                    <a:gd name="connsiteY1" fmla="*/ 314123 h 376396"/>
                    <a:gd name="connsiteX2" fmla="*/ 503767 w 608133"/>
                    <a:gd name="connsiteY2" fmla="*/ 333141 h 376396"/>
                    <a:gd name="connsiteX3" fmla="*/ 484714 w 608133"/>
                    <a:gd name="connsiteY3" fmla="*/ 314123 h 376396"/>
                    <a:gd name="connsiteX4" fmla="*/ 503767 w 608133"/>
                    <a:gd name="connsiteY4" fmla="*/ 295105 h 376396"/>
                    <a:gd name="connsiteX5" fmla="*/ 125466 w 608133"/>
                    <a:gd name="connsiteY5" fmla="*/ 295105 h 376396"/>
                    <a:gd name="connsiteX6" fmla="*/ 144519 w 608133"/>
                    <a:gd name="connsiteY6" fmla="*/ 314123 h 376396"/>
                    <a:gd name="connsiteX7" fmla="*/ 125466 w 608133"/>
                    <a:gd name="connsiteY7" fmla="*/ 333141 h 376396"/>
                    <a:gd name="connsiteX8" fmla="*/ 106413 w 608133"/>
                    <a:gd name="connsiteY8" fmla="*/ 314123 h 376396"/>
                    <a:gd name="connsiteX9" fmla="*/ 125466 w 608133"/>
                    <a:gd name="connsiteY9" fmla="*/ 295105 h 376396"/>
                    <a:gd name="connsiteX10" fmla="*/ 503707 w 608133"/>
                    <a:gd name="connsiteY10" fmla="*/ 271454 h 376396"/>
                    <a:gd name="connsiteX11" fmla="*/ 461050 w 608133"/>
                    <a:gd name="connsiteY11" fmla="*/ 314139 h 376396"/>
                    <a:gd name="connsiteX12" fmla="*/ 503707 w 608133"/>
                    <a:gd name="connsiteY12" fmla="*/ 356726 h 376396"/>
                    <a:gd name="connsiteX13" fmla="*/ 546463 w 608133"/>
                    <a:gd name="connsiteY13" fmla="*/ 314139 h 376396"/>
                    <a:gd name="connsiteX14" fmla="*/ 503707 w 608133"/>
                    <a:gd name="connsiteY14" fmla="*/ 271454 h 376396"/>
                    <a:gd name="connsiteX15" fmla="*/ 125410 w 608133"/>
                    <a:gd name="connsiteY15" fmla="*/ 271454 h 376396"/>
                    <a:gd name="connsiteX16" fmla="*/ 82753 w 608133"/>
                    <a:gd name="connsiteY16" fmla="*/ 314139 h 376396"/>
                    <a:gd name="connsiteX17" fmla="*/ 125410 w 608133"/>
                    <a:gd name="connsiteY17" fmla="*/ 356726 h 376396"/>
                    <a:gd name="connsiteX18" fmla="*/ 168165 w 608133"/>
                    <a:gd name="connsiteY18" fmla="*/ 314139 h 376396"/>
                    <a:gd name="connsiteX19" fmla="*/ 125410 w 608133"/>
                    <a:gd name="connsiteY19" fmla="*/ 271454 h 376396"/>
                    <a:gd name="connsiteX20" fmla="*/ 199035 w 608133"/>
                    <a:gd name="connsiteY20" fmla="*/ 262362 h 376396"/>
                    <a:gd name="connsiteX21" fmla="*/ 430197 w 608133"/>
                    <a:gd name="connsiteY21" fmla="*/ 262362 h 376396"/>
                    <a:gd name="connsiteX22" fmla="*/ 440046 w 608133"/>
                    <a:gd name="connsiteY22" fmla="*/ 272171 h 376396"/>
                    <a:gd name="connsiteX23" fmla="*/ 430197 w 608133"/>
                    <a:gd name="connsiteY23" fmla="*/ 281979 h 376396"/>
                    <a:gd name="connsiteX24" fmla="*/ 199035 w 608133"/>
                    <a:gd name="connsiteY24" fmla="*/ 281979 h 376396"/>
                    <a:gd name="connsiteX25" fmla="*/ 189186 w 608133"/>
                    <a:gd name="connsiteY25" fmla="*/ 272171 h 376396"/>
                    <a:gd name="connsiteX26" fmla="*/ 199035 w 608133"/>
                    <a:gd name="connsiteY26" fmla="*/ 262362 h 376396"/>
                    <a:gd name="connsiteX27" fmla="*/ 582815 w 608133"/>
                    <a:gd name="connsiteY27" fmla="*/ 194148 h 376396"/>
                    <a:gd name="connsiteX28" fmla="*/ 571485 w 608133"/>
                    <a:gd name="connsiteY28" fmla="*/ 201033 h 376396"/>
                    <a:gd name="connsiteX29" fmla="*/ 566166 w 608133"/>
                    <a:gd name="connsiteY29" fmla="*/ 210475 h 376396"/>
                    <a:gd name="connsiteX30" fmla="*/ 566166 w 608133"/>
                    <a:gd name="connsiteY30" fmla="*/ 220310 h 376396"/>
                    <a:gd name="connsiteX31" fmla="*/ 588430 w 608133"/>
                    <a:gd name="connsiteY31" fmla="*/ 220310 h 376396"/>
                    <a:gd name="connsiteX32" fmla="*/ 588430 w 608133"/>
                    <a:gd name="connsiteY32" fmla="*/ 208705 h 376396"/>
                    <a:gd name="connsiteX33" fmla="*/ 582815 w 608133"/>
                    <a:gd name="connsiteY33" fmla="*/ 194148 h 376396"/>
                    <a:gd name="connsiteX34" fmla="*/ 103751 w 608133"/>
                    <a:gd name="connsiteY34" fmla="*/ 114087 h 376396"/>
                    <a:gd name="connsiteX35" fmla="*/ 103751 w 608133"/>
                    <a:gd name="connsiteY35" fmla="*/ 114776 h 376396"/>
                    <a:gd name="connsiteX36" fmla="*/ 114984 w 608133"/>
                    <a:gd name="connsiteY36" fmla="*/ 125891 h 376396"/>
                    <a:gd name="connsiteX37" fmla="*/ 135973 w 608133"/>
                    <a:gd name="connsiteY37" fmla="*/ 125891 h 376396"/>
                    <a:gd name="connsiteX38" fmla="*/ 147108 w 608133"/>
                    <a:gd name="connsiteY38" fmla="*/ 114776 h 376396"/>
                    <a:gd name="connsiteX39" fmla="*/ 147108 w 608133"/>
                    <a:gd name="connsiteY39" fmla="*/ 114087 h 376396"/>
                    <a:gd name="connsiteX40" fmla="*/ 398001 w 608133"/>
                    <a:gd name="connsiteY40" fmla="*/ 72191 h 376396"/>
                    <a:gd name="connsiteX41" fmla="*/ 398001 w 608133"/>
                    <a:gd name="connsiteY41" fmla="*/ 136415 h 376396"/>
                    <a:gd name="connsiteX42" fmla="*/ 488339 w 608133"/>
                    <a:gd name="connsiteY42" fmla="*/ 136415 h 376396"/>
                    <a:gd name="connsiteX43" fmla="*/ 458686 w 608133"/>
                    <a:gd name="connsiteY43" fmla="*/ 72191 h 376396"/>
                    <a:gd name="connsiteX44" fmla="*/ 356624 w 608133"/>
                    <a:gd name="connsiteY44" fmla="*/ 72191 h 376396"/>
                    <a:gd name="connsiteX45" fmla="*/ 355935 w 608133"/>
                    <a:gd name="connsiteY45" fmla="*/ 72781 h 376396"/>
                    <a:gd name="connsiteX46" fmla="*/ 355935 w 608133"/>
                    <a:gd name="connsiteY46" fmla="*/ 114778 h 376396"/>
                    <a:gd name="connsiteX47" fmla="*/ 377608 w 608133"/>
                    <a:gd name="connsiteY47" fmla="*/ 136415 h 376396"/>
                    <a:gd name="connsiteX48" fmla="*/ 378298 w 608133"/>
                    <a:gd name="connsiteY48" fmla="*/ 136415 h 376396"/>
                    <a:gd name="connsiteX49" fmla="*/ 378298 w 608133"/>
                    <a:gd name="connsiteY49" fmla="*/ 72191 h 376396"/>
                    <a:gd name="connsiteX50" fmla="*/ 210451 w 608133"/>
                    <a:gd name="connsiteY50" fmla="*/ 61659 h 376396"/>
                    <a:gd name="connsiteX51" fmla="*/ 208875 w 608133"/>
                    <a:gd name="connsiteY51" fmla="*/ 63134 h 376396"/>
                    <a:gd name="connsiteX52" fmla="*/ 208875 w 608133"/>
                    <a:gd name="connsiteY52" fmla="*/ 167892 h 376396"/>
                    <a:gd name="connsiteX53" fmla="*/ 228663 w 608133"/>
                    <a:gd name="connsiteY53" fmla="*/ 167892 h 376396"/>
                    <a:gd name="connsiteX54" fmla="*/ 229156 w 608133"/>
                    <a:gd name="connsiteY54" fmla="*/ 167695 h 376396"/>
                    <a:gd name="connsiteX55" fmla="*/ 229254 w 608133"/>
                    <a:gd name="connsiteY55" fmla="*/ 167105 h 376396"/>
                    <a:gd name="connsiteX56" fmla="*/ 211927 w 608133"/>
                    <a:gd name="connsiteY56" fmla="*/ 62938 h 376396"/>
                    <a:gd name="connsiteX57" fmla="*/ 210451 w 608133"/>
                    <a:gd name="connsiteY57" fmla="*/ 61659 h 376396"/>
                    <a:gd name="connsiteX58" fmla="*/ 210352 w 608133"/>
                    <a:gd name="connsiteY58" fmla="*/ 41986 h 376396"/>
                    <a:gd name="connsiteX59" fmla="*/ 231321 w 608133"/>
                    <a:gd name="connsiteY59" fmla="*/ 59692 h 376396"/>
                    <a:gd name="connsiteX60" fmla="*/ 248747 w 608133"/>
                    <a:gd name="connsiteY60" fmla="*/ 163859 h 376396"/>
                    <a:gd name="connsiteX61" fmla="*/ 244120 w 608133"/>
                    <a:gd name="connsiteY61" fmla="*/ 180384 h 376396"/>
                    <a:gd name="connsiteX62" fmla="*/ 228663 w 608133"/>
                    <a:gd name="connsiteY62" fmla="*/ 187565 h 376396"/>
                    <a:gd name="connsiteX63" fmla="*/ 208875 w 608133"/>
                    <a:gd name="connsiteY63" fmla="*/ 187565 h 376396"/>
                    <a:gd name="connsiteX64" fmla="*/ 208875 w 608133"/>
                    <a:gd name="connsiteY64" fmla="*/ 230157 h 376396"/>
                    <a:gd name="connsiteX65" fmla="*/ 199031 w 608133"/>
                    <a:gd name="connsiteY65" fmla="*/ 239993 h 376396"/>
                    <a:gd name="connsiteX66" fmla="*/ 189186 w 608133"/>
                    <a:gd name="connsiteY66" fmla="*/ 230157 h 376396"/>
                    <a:gd name="connsiteX67" fmla="*/ 189186 w 608133"/>
                    <a:gd name="connsiteY67" fmla="*/ 63134 h 376396"/>
                    <a:gd name="connsiteX68" fmla="*/ 210352 w 608133"/>
                    <a:gd name="connsiteY68" fmla="*/ 41986 h 376396"/>
                    <a:gd name="connsiteX69" fmla="*/ 93897 w 608133"/>
                    <a:gd name="connsiteY69" fmla="*/ 41986 h 376396"/>
                    <a:gd name="connsiteX70" fmla="*/ 103751 w 608133"/>
                    <a:gd name="connsiteY70" fmla="*/ 51822 h 376396"/>
                    <a:gd name="connsiteX71" fmla="*/ 103751 w 608133"/>
                    <a:gd name="connsiteY71" fmla="*/ 94414 h 376396"/>
                    <a:gd name="connsiteX72" fmla="*/ 115576 w 608133"/>
                    <a:gd name="connsiteY72" fmla="*/ 94414 h 376396"/>
                    <a:gd name="connsiteX73" fmla="*/ 115576 w 608133"/>
                    <a:gd name="connsiteY73" fmla="*/ 51822 h 376396"/>
                    <a:gd name="connsiteX74" fmla="*/ 125430 w 608133"/>
                    <a:gd name="connsiteY74" fmla="*/ 41986 h 376396"/>
                    <a:gd name="connsiteX75" fmla="*/ 135283 w 608133"/>
                    <a:gd name="connsiteY75" fmla="*/ 51822 h 376396"/>
                    <a:gd name="connsiteX76" fmla="*/ 135283 w 608133"/>
                    <a:gd name="connsiteY76" fmla="*/ 94414 h 376396"/>
                    <a:gd name="connsiteX77" fmla="*/ 147108 w 608133"/>
                    <a:gd name="connsiteY77" fmla="*/ 94414 h 376396"/>
                    <a:gd name="connsiteX78" fmla="*/ 147108 w 608133"/>
                    <a:gd name="connsiteY78" fmla="*/ 51822 h 376396"/>
                    <a:gd name="connsiteX79" fmla="*/ 156962 w 608133"/>
                    <a:gd name="connsiteY79" fmla="*/ 41986 h 376396"/>
                    <a:gd name="connsiteX80" fmla="*/ 166816 w 608133"/>
                    <a:gd name="connsiteY80" fmla="*/ 51822 h 376396"/>
                    <a:gd name="connsiteX81" fmla="*/ 166816 w 608133"/>
                    <a:gd name="connsiteY81" fmla="*/ 114776 h 376396"/>
                    <a:gd name="connsiteX82" fmla="*/ 135973 w 608133"/>
                    <a:gd name="connsiteY82" fmla="*/ 145563 h 376396"/>
                    <a:gd name="connsiteX83" fmla="*/ 135283 w 608133"/>
                    <a:gd name="connsiteY83" fmla="*/ 145563 h 376396"/>
                    <a:gd name="connsiteX84" fmla="*/ 135283 w 608133"/>
                    <a:gd name="connsiteY84" fmla="*/ 230157 h 376396"/>
                    <a:gd name="connsiteX85" fmla="*/ 125430 w 608133"/>
                    <a:gd name="connsiteY85" fmla="*/ 239993 h 376396"/>
                    <a:gd name="connsiteX86" fmla="*/ 115576 w 608133"/>
                    <a:gd name="connsiteY86" fmla="*/ 230157 h 376396"/>
                    <a:gd name="connsiteX87" fmla="*/ 115576 w 608133"/>
                    <a:gd name="connsiteY87" fmla="*/ 145563 h 376396"/>
                    <a:gd name="connsiteX88" fmla="*/ 114984 w 608133"/>
                    <a:gd name="connsiteY88" fmla="*/ 145563 h 376396"/>
                    <a:gd name="connsiteX89" fmla="*/ 84043 w 608133"/>
                    <a:gd name="connsiteY89" fmla="*/ 114776 h 376396"/>
                    <a:gd name="connsiteX90" fmla="*/ 84043 w 608133"/>
                    <a:gd name="connsiteY90" fmla="*/ 51822 h 376396"/>
                    <a:gd name="connsiteX91" fmla="*/ 93897 w 608133"/>
                    <a:gd name="connsiteY91" fmla="*/ 41986 h 376396"/>
                    <a:gd name="connsiteX92" fmla="*/ 30835 w 608133"/>
                    <a:gd name="connsiteY92" fmla="*/ 19670 h 376396"/>
                    <a:gd name="connsiteX93" fmla="*/ 19703 w 608133"/>
                    <a:gd name="connsiteY93" fmla="*/ 30883 h 376396"/>
                    <a:gd name="connsiteX94" fmla="*/ 19703 w 608133"/>
                    <a:gd name="connsiteY94" fmla="*/ 262307 h 376396"/>
                    <a:gd name="connsiteX95" fmla="*/ 51917 w 608133"/>
                    <a:gd name="connsiteY95" fmla="*/ 262307 h 376396"/>
                    <a:gd name="connsiteX96" fmla="*/ 61769 w 608133"/>
                    <a:gd name="connsiteY96" fmla="*/ 272142 h 376396"/>
                    <a:gd name="connsiteX97" fmla="*/ 51917 w 608133"/>
                    <a:gd name="connsiteY97" fmla="*/ 281977 h 376396"/>
                    <a:gd name="connsiteX98" fmla="*/ 19703 w 608133"/>
                    <a:gd name="connsiteY98" fmla="*/ 281977 h 376396"/>
                    <a:gd name="connsiteX99" fmla="*/ 19703 w 608133"/>
                    <a:gd name="connsiteY99" fmla="*/ 293091 h 376396"/>
                    <a:gd name="connsiteX100" fmla="*/ 30835 w 608133"/>
                    <a:gd name="connsiteY100" fmla="*/ 304304 h 376396"/>
                    <a:gd name="connsiteX101" fmla="*/ 63838 w 608133"/>
                    <a:gd name="connsiteY101" fmla="*/ 304304 h 376396"/>
                    <a:gd name="connsiteX102" fmla="*/ 125410 w 608133"/>
                    <a:gd name="connsiteY102" fmla="*/ 251783 h 376396"/>
                    <a:gd name="connsiteX103" fmla="*/ 187080 w 608133"/>
                    <a:gd name="connsiteY103" fmla="*/ 304304 h 376396"/>
                    <a:gd name="connsiteX104" fmla="*/ 442135 w 608133"/>
                    <a:gd name="connsiteY104" fmla="*/ 304304 h 376396"/>
                    <a:gd name="connsiteX105" fmla="*/ 503707 w 608133"/>
                    <a:gd name="connsiteY105" fmla="*/ 251783 h 376396"/>
                    <a:gd name="connsiteX106" fmla="*/ 565378 w 608133"/>
                    <a:gd name="connsiteY106" fmla="*/ 304304 h 376396"/>
                    <a:gd name="connsiteX107" fmla="*/ 577298 w 608133"/>
                    <a:gd name="connsiteY107" fmla="*/ 304304 h 376396"/>
                    <a:gd name="connsiteX108" fmla="*/ 588430 w 608133"/>
                    <a:gd name="connsiteY108" fmla="*/ 293091 h 376396"/>
                    <a:gd name="connsiteX109" fmla="*/ 588430 w 608133"/>
                    <a:gd name="connsiteY109" fmla="*/ 281977 h 376396"/>
                    <a:gd name="connsiteX110" fmla="*/ 577298 w 608133"/>
                    <a:gd name="connsiteY110" fmla="*/ 281977 h 376396"/>
                    <a:gd name="connsiteX111" fmla="*/ 567446 w 608133"/>
                    <a:gd name="connsiteY111" fmla="*/ 272142 h 376396"/>
                    <a:gd name="connsiteX112" fmla="*/ 577298 w 608133"/>
                    <a:gd name="connsiteY112" fmla="*/ 262307 h 376396"/>
                    <a:gd name="connsiteX113" fmla="*/ 588430 w 608133"/>
                    <a:gd name="connsiteY113" fmla="*/ 262307 h 376396"/>
                    <a:gd name="connsiteX114" fmla="*/ 588430 w 608133"/>
                    <a:gd name="connsiteY114" fmla="*/ 239981 h 376396"/>
                    <a:gd name="connsiteX115" fmla="*/ 556314 w 608133"/>
                    <a:gd name="connsiteY115" fmla="*/ 239981 h 376396"/>
                    <a:gd name="connsiteX116" fmla="*/ 546463 w 608133"/>
                    <a:gd name="connsiteY116" fmla="*/ 230146 h 376396"/>
                    <a:gd name="connsiteX117" fmla="*/ 546463 w 608133"/>
                    <a:gd name="connsiteY117" fmla="*/ 210475 h 376396"/>
                    <a:gd name="connsiteX118" fmla="*/ 561240 w 608133"/>
                    <a:gd name="connsiteY118" fmla="*/ 184215 h 376396"/>
                    <a:gd name="connsiteX119" fmla="*/ 562816 w 608133"/>
                    <a:gd name="connsiteY119" fmla="*/ 183231 h 376396"/>
                    <a:gd name="connsiteX120" fmla="*/ 501638 w 608133"/>
                    <a:gd name="connsiteY120" fmla="*/ 156086 h 376396"/>
                    <a:gd name="connsiteX121" fmla="*/ 377608 w 608133"/>
                    <a:gd name="connsiteY121" fmla="*/ 156086 h 376396"/>
                    <a:gd name="connsiteX122" fmla="*/ 336232 w 608133"/>
                    <a:gd name="connsiteY122" fmla="*/ 114778 h 376396"/>
                    <a:gd name="connsiteX123" fmla="*/ 336232 w 608133"/>
                    <a:gd name="connsiteY123" fmla="*/ 72781 h 376396"/>
                    <a:gd name="connsiteX124" fmla="*/ 356624 w 608133"/>
                    <a:gd name="connsiteY124" fmla="*/ 52520 h 376396"/>
                    <a:gd name="connsiteX125" fmla="*/ 449524 w 608133"/>
                    <a:gd name="connsiteY125" fmla="*/ 52520 h 376396"/>
                    <a:gd name="connsiteX126" fmla="*/ 440165 w 608133"/>
                    <a:gd name="connsiteY126" fmla="*/ 32260 h 376396"/>
                    <a:gd name="connsiteX127" fmla="*/ 420560 w 608133"/>
                    <a:gd name="connsiteY127" fmla="*/ 19670 h 376396"/>
                    <a:gd name="connsiteX128" fmla="*/ 30835 w 608133"/>
                    <a:gd name="connsiteY128" fmla="*/ 0 h 376396"/>
                    <a:gd name="connsiteX129" fmla="*/ 420560 w 608133"/>
                    <a:gd name="connsiteY129" fmla="*/ 0 h 376396"/>
                    <a:gd name="connsiteX130" fmla="*/ 458095 w 608133"/>
                    <a:gd name="connsiteY130" fmla="*/ 23998 h 376396"/>
                    <a:gd name="connsiteX131" fmla="*/ 511096 w 608133"/>
                    <a:gd name="connsiteY131" fmla="*/ 138776 h 376396"/>
                    <a:gd name="connsiteX132" fmla="*/ 583603 w 608133"/>
                    <a:gd name="connsiteY132" fmla="*/ 170937 h 376396"/>
                    <a:gd name="connsiteX133" fmla="*/ 608133 w 608133"/>
                    <a:gd name="connsiteY133" fmla="*/ 208705 h 376396"/>
                    <a:gd name="connsiteX134" fmla="*/ 608133 w 608133"/>
                    <a:gd name="connsiteY134" fmla="*/ 293091 h 376396"/>
                    <a:gd name="connsiteX135" fmla="*/ 577298 w 608133"/>
                    <a:gd name="connsiteY135" fmla="*/ 323974 h 376396"/>
                    <a:gd name="connsiteX136" fmla="*/ 565378 w 608133"/>
                    <a:gd name="connsiteY136" fmla="*/ 323974 h 376396"/>
                    <a:gd name="connsiteX137" fmla="*/ 503707 w 608133"/>
                    <a:gd name="connsiteY137" fmla="*/ 376396 h 376396"/>
                    <a:gd name="connsiteX138" fmla="*/ 442135 w 608133"/>
                    <a:gd name="connsiteY138" fmla="*/ 323974 h 376396"/>
                    <a:gd name="connsiteX139" fmla="*/ 187080 w 608133"/>
                    <a:gd name="connsiteY139" fmla="*/ 323974 h 376396"/>
                    <a:gd name="connsiteX140" fmla="*/ 125410 w 608133"/>
                    <a:gd name="connsiteY140" fmla="*/ 376396 h 376396"/>
                    <a:gd name="connsiteX141" fmla="*/ 63838 w 608133"/>
                    <a:gd name="connsiteY141" fmla="*/ 323974 h 376396"/>
                    <a:gd name="connsiteX142" fmla="*/ 30835 w 608133"/>
                    <a:gd name="connsiteY142" fmla="*/ 323974 h 376396"/>
                    <a:gd name="connsiteX143" fmla="*/ 0 w 608133"/>
                    <a:gd name="connsiteY143" fmla="*/ 293091 h 376396"/>
                    <a:gd name="connsiteX144" fmla="*/ 0 w 608133"/>
                    <a:gd name="connsiteY144" fmla="*/ 30883 h 376396"/>
                    <a:gd name="connsiteX145" fmla="*/ 30835 w 608133"/>
                    <a:gd name="connsiteY145" fmla="*/ 0 h 376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</a:cxnLst>
                  <a:rect l="l" t="t" r="r" b="b"/>
                  <a:pathLst>
                    <a:path w="608133" h="376396">
                      <a:moveTo>
                        <a:pt x="503767" y="295105"/>
                      </a:moveTo>
                      <a:cubicBezTo>
                        <a:pt x="514290" y="295105"/>
                        <a:pt x="522820" y="303620"/>
                        <a:pt x="522820" y="314123"/>
                      </a:cubicBezTo>
                      <a:cubicBezTo>
                        <a:pt x="522820" y="324626"/>
                        <a:pt x="514290" y="333141"/>
                        <a:pt x="503767" y="333141"/>
                      </a:cubicBezTo>
                      <a:cubicBezTo>
                        <a:pt x="493244" y="333141"/>
                        <a:pt x="484714" y="324626"/>
                        <a:pt x="484714" y="314123"/>
                      </a:cubicBezTo>
                      <a:cubicBezTo>
                        <a:pt x="484714" y="303620"/>
                        <a:pt x="493244" y="295105"/>
                        <a:pt x="503767" y="295105"/>
                      </a:cubicBezTo>
                      <a:close/>
                      <a:moveTo>
                        <a:pt x="125466" y="295105"/>
                      </a:moveTo>
                      <a:cubicBezTo>
                        <a:pt x="135989" y="295105"/>
                        <a:pt x="144519" y="303620"/>
                        <a:pt x="144519" y="314123"/>
                      </a:cubicBezTo>
                      <a:cubicBezTo>
                        <a:pt x="144519" y="324626"/>
                        <a:pt x="135989" y="333141"/>
                        <a:pt x="125466" y="333141"/>
                      </a:cubicBezTo>
                      <a:cubicBezTo>
                        <a:pt x="114943" y="333141"/>
                        <a:pt x="106413" y="324626"/>
                        <a:pt x="106413" y="314123"/>
                      </a:cubicBezTo>
                      <a:cubicBezTo>
                        <a:pt x="106413" y="303620"/>
                        <a:pt x="114943" y="295105"/>
                        <a:pt x="125466" y="295105"/>
                      </a:cubicBezTo>
                      <a:close/>
                      <a:moveTo>
                        <a:pt x="503707" y="271454"/>
                      </a:moveTo>
                      <a:cubicBezTo>
                        <a:pt x="480162" y="271454"/>
                        <a:pt x="461050" y="290632"/>
                        <a:pt x="461050" y="314139"/>
                      </a:cubicBezTo>
                      <a:cubicBezTo>
                        <a:pt x="461050" y="337645"/>
                        <a:pt x="480162" y="356726"/>
                        <a:pt x="503707" y="356726"/>
                      </a:cubicBezTo>
                      <a:cubicBezTo>
                        <a:pt x="527252" y="356726"/>
                        <a:pt x="546463" y="337645"/>
                        <a:pt x="546463" y="314139"/>
                      </a:cubicBezTo>
                      <a:cubicBezTo>
                        <a:pt x="546463" y="290632"/>
                        <a:pt x="527252" y="271454"/>
                        <a:pt x="503707" y="271454"/>
                      </a:cubicBezTo>
                      <a:close/>
                      <a:moveTo>
                        <a:pt x="125410" y="271454"/>
                      </a:moveTo>
                      <a:cubicBezTo>
                        <a:pt x="101864" y="271454"/>
                        <a:pt x="82753" y="290632"/>
                        <a:pt x="82753" y="314139"/>
                      </a:cubicBezTo>
                      <a:cubicBezTo>
                        <a:pt x="82753" y="337645"/>
                        <a:pt x="101864" y="356726"/>
                        <a:pt x="125410" y="356726"/>
                      </a:cubicBezTo>
                      <a:cubicBezTo>
                        <a:pt x="148955" y="356726"/>
                        <a:pt x="168165" y="337645"/>
                        <a:pt x="168165" y="314139"/>
                      </a:cubicBezTo>
                      <a:cubicBezTo>
                        <a:pt x="168165" y="290632"/>
                        <a:pt x="148955" y="271454"/>
                        <a:pt x="125410" y="271454"/>
                      </a:cubicBezTo>
                      <a:close/>
                      <a:moveTo>
                        <a:pt x="199035" y="262362"/>
                      </a:moveTo>
                      <a:lnTo>
                        <a:pt x="430197" y="262362"/>
                      </a:lnTo>
                      <a:cubicBezTo>
                        <a:pt x="435614" y="262362"/>
                        <a:pt x="440046" y="266776"/>
                        <a:pt x="440046" y="272171"/>
                      </a:cubicBezTo>
                      <a:cubicBezTo>
                        <a:pt x="440046" y="277565"/>
                        <a:pt x="435614" y="281979"/>
                        <a:pt x="430197" y="281979"/>
                      </a:cubicBezTo>
                      <a:lnTo>
                        <a:pt x="199035" y="281979"/>
                      </a:lnTo>
                      <a:cubicBezTo>
                        <a:pt x="193618" y="281979"/>
                        <a:pt x="189186" y="277565"/>
                        <a:pt x="189186" y="272171"/>
                      </a:cubicBezTo>
                      <a:cubicBezTo>
                        <a:pt x="189186" y="266776"/>
                        <a:pt x="193618" y="262362"/>
                        <a:pt x="199035" y="262362"/>
                      </a:cubicBezTo>
                      <a:close/>
                      <a:moveTo>
                        <a:pt x="582815" y="194148"/>
                      </a:moveTo>
                      <a:lnTo>
                        <a:pt x="571485" y="201033"/>
                      </a:lnTo>
                      <a:cubicBezTo>
                        <a:pt x="568234" y="203000"/>
                        <a:pt x="566166" y="206639"/>
                        <a:pt x="566166" y="210475"/>
                      </a:cubicBezTo>
                      <a:lnTo>
                        <a:pt x="566166" y="220310"/>
                      </a:lnTo>
                      <a:lnTo>
                        <a:pt x="588430" y="220310"/>
                      </a:lnTo>
                      <a:lnTo>
                        <a:pt x="588430" y="208705"/>
                      </a:lnTo>
                      <a:cubicBezTo>
                        <a:pt x="588430" y="203197"/>
                        <a:pt x="586361" y="198083"/>
                        <a:pt x="582815" y="194148"/>
                      </a:cubicBezTo>
                      <a:close/>
                      <a:moveTo>
                        <a:pt x="103751" y="114087"/>
                      </a:moveTo>
                      <a:lnTo>
                        <a:pt x="103751" y="114776"/>
                      </a:lnTo>
                      <a:cubicBezTo>
                        <a:pt x="103751" y="120874"/>
                        <a:pt x="108776" y="125891"/>
                        <a:pt x="114984" y="125891"/>
                      </a:cubicBezTo>
                      <a:lnTo>
                        <a:pt x="135973" y="125891"/>
                      </a:lnTo>
                      <a:cubicBezTo>
                        <a:pt x="142083" y="125891"/>
                        <a:pt x="147108" y="120874"/>
                        <a:pt x="147108" y="114776"/>
                      </a:cubicBezTo>
                      <a:lnTo>
                        <a:pt x="147108" y="114087"/>
                      </a:lnTo>
                      <a:close/>
                      <a:moveTo>
                        <a:pt x="398001" y="72191"/>
                      </a:moveTo>
                      <a:lnTo>
                        <a:pt x="398001" y="136415"/>
                      </a:lnTo>
                      <a:lnTo>
                        <a:pt x="488339" y="136415"/>
                      </a:lnTo>
                      <a:lnTo>
                        <a:pt x="458686" y="72191"/>
                      </a:lnTo>
                      <a:close/>
                      <a:moveTo>
                        <a:pt x="356624" y="72191"/>
                      </a:moveTo>
                      <a:cubicBezTo>
                        <a:pt x="356230" y="72191"/>
                        <a:pt x="355935" y="72486"/>
                        <a:pt x="355935" y="72781"/>
                      </a:cubicBezTo>
                      <a:lnTo>
                        <a:pt x="355935" y="114778"/>
                      </a:lnTo>
                      <a:cubicBezTo>
                        <a:pt x="355935" y="126678"/>
                        <a:pt x="365688" y="136415"/>
                        <a:pt x="377608" y="136415"/>
                      </a:cubicBezTo>
                      <a:lnTo>
                        <a:pt x="378298" y="136415"/>
                      </a:lnTo>
                      <a:lnTo>
                        <a:pt x="378298" y="72191"/>
                      </a:lnTo>
                      <a:close/>
                      <a:moveTo>
                        <a:pt x="210451" y="61659"/>
                      </a:moveTo>
                      <a:cubicBezTo>
                        <a:pt x="209565" y="61659"/>
                        <a:pt x="208875" y="62347"/>
                        <a:pt x="208875" y="63134"/>
                      </a:cubicBezTo>
                      <a:lnTo>
                        <a:pt x="208875" y="167892"/>
                      </a:lnTo>
                      <a:lnTo>
                        <a:pt x="228663" y="167892"/>
                      </a:lnTo>
                      <a:cubicBezTo>
                        <a:pt x="228762" y="167892"/>
                        <a:pt x="228959" y="167892"/>
                        <a:pt x="229156" y="167695"/>
                      </a:cubicBezTo>
                      <a:cubicBezTo>
                        <a:pt x="229352" y="167400"/>
                        <a:pt x="229254" y="167204"/>
                        <a:pt x="229254" y="167105"/>
                      </a:cubicBezTo>
                      <a:lnTo>
                        <a:pt x="211927" y="62938"/>
                      </a:lnTo>
                      <a:cubicBezTo>
                        <a:pt x="211829" y="62151"/>
                        <a:pt x="211140" y="61659"/>
                        <a:pt x="210451" y="61659"/>
                      </a:cubicBezTo>
                      <a:close/>
                      <a:moveTo>
                        <a:pt x="210352" y="41986"/>
                      </a:moveTo>
                      <a:cubicBezTo>
                        <a:pt x="220788" y="41986"/>
                        <a:pt x="229648" y="49462"/>
                        <a:pt x="231321" y="59692"/>
                      </a:cubicBezTo>
                      <a:lnTo>
                        <a:pt x="248747" y="163859"/>
                      </a:lnTo>
                      <a:cubicBezTo>
                        <a:pt x="249731" y="169761"/>
                        <a:pt x="248057" y="175761"/>
                        <a:pt x="244120" y="180384"/>
                      </a:cubicBezTo>
                      <a:cubicBezTo>
                        <a:pt x="240280" y="184909"/>
                        <a:pt x="234669" y="187565"/>
                        <a:pt x="228663" y="187565"/>
                      </a:cubicBezTo>
                      <a:lnTo>
                        <a:pt x="208875" y="187565"/>
                      </a:lnTo>
                      <a:lnTo>
                        <a:pt x="208875" y="230157"/>
                      </a:lnTo>
                      <a:cubicBezTo>
                        <a:pt x="208875" y="235665"/>
                        <a:pt x="204445" y="239993"/>
                        <a:pt x="199031" y="239993"/>
                      </a:cubicBezTo>
                      <a:cubicBezTo>
                        <a:pt x="193616" y="239993"/>
                        <a:pt x="189186" y="235665"/>
                        <a:pt x="189186" y="230157"/>
                      </a:cubicBezTo>
                      <a:lnTo>
                        <a:pt x="189186" y="63134"/>
                      </a:lnTo>
                      <a:cubicBezTo>
                        <a:pt x="189186" y="51527"/>
                        <a:pt x="198735" y="41986"/>
                        <a:pt x="210352" y="41986"/>
                      </a:cubicBezTo>
                      <a:close/>
                      <a:moveTo>
                        <a:pt x="93897" y="41986"/>
                      </a:moveTo>
                      <a:cubicBezTo>
                        <a:pt x="99415" y="41986"/>
                        <a:pt x="103751" y="46412"/>
                        <a:pt x="103751" y="51822"/>
                      </a:cubicBezTo>
                      <a:lnTo>
                        <a:pt x="103751" y="94414"/>
                      </a:lnTo>
                      <a:lnTo>
                        <a:pt x="115576" y="94414"/>
                      </a:lnTo>
                      <a:lnTo>
                        <a:pt x="115576" y="51822"/>
                      </a:lnTo>
                      <a:cubicBezTo>
                        <a:pt x="115576" y="46412"/>
                        <a:pt x="120010" y="41986"/>
                        <a:pt x="125430" y="41986"/>
                      </a:cubicBezTo>
                      <a:cubicBezTo>
                        <a:pt x="130948" y="41986"/>
                        <a:pt x="135283" y="46412"/>
                        <a:pt x="135283" y="51822"/>
                      </a:cubicBezTo>
                      <a:lnTo>
                        <a:pt x="135283" y="94414"/>
                      </a:lnTo>
                      <a:lnTo>
                        <a:pt x="147108" y="94414"/>
                      </a:lnTo>
                      <a:lnTo>
                        <a:pt x="147108" y="51822"/>
                      </a:lnTo>
                      <a:cubicBezTo>
                        <a:pt x="147108" y="46412"/>
                        <a:pt x="151542" y="41986"/>
                        <a:pt x="156962" y="41986"/>
                      </a:cubicBezTo>
                      <a:cubicBezTo>
                        <a:pt x="162480" y="41986"/>
                        <a:pt x="166816" y="46412"/>
                        <a:pt x="166816" y="51822"/>
                      </a:cubicBezTo>
                      <a:lnTo>
                        <a:pt x="166816" y="114776"/>
                      </a:lnTo>
                      <a:cubicBezTo>
                        <a:pt x="166816" y="131793"/>
                        <a:pt x="153020" y="145563"/>
                        <a:pt x="135973" y="145563"/>
                      </a:cubicBezTo>
                      <a:lnTo>
                        <a:pt x="135283" y="145563"/>
                      </a:lnTo>
                      <a:lnTo>
                        <a:pt x="135283" y="230157"/>
                      </a:lnTo>
                      <a:cubicBezTo>
                        <a:pt x="135283" y="235665"/>
                        <a:pt x="130948" y="239993"/>
                        <a:pt x="125430" y="239993"/>
                      </a:cubicBezTo>
                      <a:cubicBezTo>
                        <a:pt x="120010" y="239993"/>
                        <a:pt x="115576" y="235665"/>
                        <a:pt x="115576" y="230157"/>
                      </a:cubicBezTo>
                      <a:lnTo>
                        <a:pt x="115576" y="145563"/>
                      </a:lnTo>
                      <a:lnTo>
                        <a:pt x="114984" y="145563"/>
                      </a:lnTo>
                      <a:cubicBezTo>
                        <a:pt x="97937" y="145563"/>
                        <a:pt x="84043" y="131793"/>
                        <a:pt x="84043" y="114776"/>
                      </a:cubicBezTo>
                      <a:lnTo>
                        <a:pt x="84043" y="51822"/>
                      </a:lnTo>
                      <a:cubicBezTo>
                        <a:pt x="84043" y="46412"/>
                        <a:pt x="88477" y="41986"/>
                        <a:pt x="93897" y="41986"/>
                      </a:cubicBezTo>
                      <a:close/>
                      <a:moveTo>
                        <a:pt x="30835" y="19670"/>
                      </a:moveTo>
                      <a:cubicBezTo>
                        <a:pt x="24727" y="19670"/>
                        <a:pt x="19703" y="24686"/>
                        <a:pt x="19703" y="30883"/>
                      </a:cubicBezTo>
                      <a:lnTo>
                        <a:pt x="19703" y="262307"/>
                      </a:lnTo>
                      <a:lnTo>
                        <a:pt x="51917" y="262307"/>
                      </a:lnTo>
                      <a:cubicBezTo>
                        <a:pt x="57336" y="262307"/>
                        <a:pt x="61769" y="266733"/>
                        <a:pt x="61769" y="272142"/>
                      </a:cubicBezTo>
                      <a:cubicBezTo>
                        <a:pt x="61769" y="277552"/>
                        <a:pt x="57336" y="281977"/>
                        <a:pt x="51917" y="281977"/>
                      </a:cubicBezTo>
                      <a:lnTo>
                        <a:pt x="19703" y="281977"/>
                      </a:lnTo>
                      <a:lnTo>
                        <a:pt x="19703" y="293091"/>
                      </a:lnTo>
                      <a:cubicBezTo>
                        <a:pt x="19703" y="299288"/>
                        <a:pt x="24727" y="304304"/>
                        <a:pt x="30835" y="304304"/>
                      </a:cubicBezTo>
                      <a:lnTo>
                        <a:pt x="63838" y="304304"/>
                      </a:lnTo>
                      <a:cubicBezTo>
                        <a:pt x="68566" y="274601"/>
                        <a:pt x="94377" y="251783"/>
                        <a:pt x="125410" y="251783"/>
                      </a:cubicBezTo>
                      <a:cubicBezTo>
                        <a:pt x="156540" y="251783"/>
                        <a:pt x="182351" y="274601"/>
                        <a:pt x="187080" y="304304"/>
                      </a:cubicBezTo>
                      <a:lnTo>
                        <a:pt x="442135" y="304304"/>
                      </a:lnTo>
                      <a:cubicBezTo>
                        <a:pt x="446864" y="274601"/>
                        <a:pt x="472675" y="251783"/>
                        <a:pt x="503707" y="251783"/>
                      </a:cubicBezTo>
                      <a:cubicBezTo>
                        <a:pt x="534838" y="251783"/>
                        <a:pt x="560649" y="274601"/>
                        <a:pt x="565378" y="304304"/>
                      </a:cubicBezTo>
                      <a:lnTo>
                        <a:pt x="577298" y="304304"/>
                      </a:lnTo>
                      <a:cubicBezTo>
                        <a:pt x="583406" y="304304"/>
                        <a:pt x="588430" y="299288"/>
                        <a:pt x="588430" y="293091"/>
                      </a:cubicBezTo>
                      <a:lnTo>
                        <a:pt x="588430" y="281977"/>
                      </a:lnTo>
                      <a:lnTo>
                        <a:pt x="577298" y="281977"/>
                      </a:lnTo>
                      <a:cubicBezTo>
                        <a:pt x="571880" y="281977"/>
                        <a:pt x="567446" y="277552"/>
                        <a:pt x="567446" y="272142"/>
                      </a:cubicBezTo>
                      <a:cubicBezTo>
                        <a:pt x="567446" y="266733"/>
                        <a:pt x="571880" y="262307"/>
                        <a:pt x="577298" y="262307"/>
                      </a:cubicBezTo>
                      <a:lnTo>
                        <a:pt x="588430" y="262307"/>
                      </a:lnTo>
                      <a:lnTo>
                        <a:pt x="588430" y="239981"/>
                      </a:lnTo>
                      <a:lnTo>
                        <a:pt x="556314" y="239981"/>
                      </a:lnTo>
                      <a:cubicBezTo>
                        <a:pt x="550797" y="239981"/>
                        <a:pt x="546463" y="235653"/>
                        <a:pt x="546463" y="230146"/>
                      </a:cubicBezTo>
                      <a:lnTo>
                        <a:pt x="546463" y="210475"/>
                      </a:lnTo>
                      <a:cubicBezTo>
                        <a:pt x="546463" y="199853"/>
                        <a:pt x="552078" y="189723"/>
                        <a:pt x="561240" y="184215"/>
                      </a:cubicBezTo>
                      <a:lnTo>
                        <a:pt x="562816" y="183231"/>
                      </a:lnTo>
                      <a:lnTo>
                        <a:pt x="501638" y="156086"/>
                      </a:lnTo>
                      <a:lnTo>
                        <a:pt x="377608" y="156086"/>
                      </a:lnTo>
                      <a:cubicBezTo>
                        <a:pt x="354851" y="156086"/>
                        <a:pt x="336232" y="137596"/>
                        <a:pt x="336232" y="114778"/>
                      </a:cubicBezTo>
                      <a:lnTo>
                        <a:pt x="336232" y="72781"/>
                      </a:lnTo>
                      <a:cubicBezTo>
                        <a:pt x="336232" y="61569"/>
                        <a:pt x="345394" y="52520"/>
                        <a:pt x="356624" y="52520"/>
                      </a:cubicBezTo>
                      <a:lnTo>
                        <a:pt x="449524" y="52520"/>
                      </a:lnTo>
                      <a:lnTo>
                        <a:pt x="440165" y="32260"/>
                      </a:lnTo>
                      <a:cubicBezTo>
                        <a:pt x="436717" y="24686"/>
                        <a:pt x="428934" y="19670"/>
                        <a:pt x="420560" y="19670"/>
                      </a:cubicBezTo>
                      <a:close/>
                      <a:moveTo>
                        <a:pt x="30835" y="0"/>
                      </a:moveTo>
                      <a:lnTo>
                        <a:pt x="420560" y="0"/>
                      </a:lnTo>
                      <a:cubicBezTo>
                        <a:pt x="436618" y="0"/>
                        <a:pt x="451396" y="9442"/>
                        <a:pt x="458095" y="23998"/>
                      </a:cubicBezTo>
                      <a:lnTo>
                        <a:pt x="511096" y="138776"/>
                      </a:lnTo>
                      <a:lnTo>
                        <a:pt x="583603" y="170937"/>
                      </a:lnTo>
                      <a:cubicBezTo>
                        <a:pt x="598479" y="177527"/>
                        <a:pt x="608133" y="192378"/>
                        <a:pt x="608133" y="208705"/>
                      </a:cubicBezTo>
                      <a:lnTo>
                        <a:pt x="608133" y="293091"/>
                      </a:lnTo>
                      <a:cubicBezTo>
                        <a:pt x="608133" y="310106"/>
                        <a:pt x="594341" y="323974"/>
                        <a:pt x="577298" y="323974"/>
                      </a:cubicBezTo>
                      <a:lnTo>
                        <a:pt x="565378" y="323974"/>
                      </a:lnTo>
                      <a:cubicBezTo>
                        <a:pt x="560649" y="353677"/>
                        <a:pt x="534838" y="376396"/>
                        <a:pt x="503707" y="376396"/>
                      </a:cubicBezTo>
                      <a:cubicBezTo>
                        <a:pt x="472675" y="376396"/>
                        <a:pt x="446864" y="353677"/>
                        <a:pt x="442135" y="323974"/>
                      </a:cubicBezTo>
                      <a:lnTo>
                        <a:pt x="187080" y="323974"/>
                      </a:lnTo>
                      <a:cubicBezTo>
                        <a:pt x="182351" y="353677"/>
                        <a:pt x="156540" y="376396"/>
                        <a:pt x="125410" y="376396"/>
                      </a:cubicBezTo>
                      <a:cubicBezTo>
                        <a:pt x="94377" y="376396"/>
                        <a:pt x="68566" y="353677"/>
                        <a:pt x="63838" y="323974"/>
                      </a:cubicBezTo>
                      <a:lnTo>
                        <a:pt x="30835" y="323974"/>
                      </a:lnTo>
                      <a:cubicBezTo>
                        <a:pt x="13891" y="323974"/>
                        <a:pt x="0" y="310106"/>
                        <a:pt x="0" y="293091"/>
                      </a:cubicBezTo>
                      <a:lnTo>
                        <a:pt x="0" y="30883"/>
                      </a:lnTo>
                      <a:cubicBezTo>
                        <a:pt x="0" y="13868"/>
                        <a:pt x="13891" y="0"/>
                        <a:pt x="3083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09" name="文本框 9"/>
              <p:cNvSpPr txBox="1"/>
              <p:nvPr/>
            </p:nvSpPr>
            <p:spPr>
              <a:xfrm>
                <a:off x="629653" y="2519990"/>
                <a:ext cx="2209963" cy="572579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11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11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6531829" y="2068866"/>
              <a:ext cx="1657472" cy="784609"/>
              <a:chOff x="9048328" y="4080963"/>
              <a:chExt cx="2209963" cy="1046145"/>
            </a:xfrm>
          </p:grpSpPr>
          <p:sp>
            <p:nvSpPr>
              <p:cNvPr id="102" name="文本框 14"/>
              <p:cNvSpPr txBox="1"/>
              <p:nvPr/>
            </p:nvSpPr>
            <p:spPr>
              <a:xfrm>
                <a:off x="9808339" y="4080963"/>
                <a:ext cx="1415772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03" name="组合 102"/>
              <p:cNvGrpSpPr/>
              <p:nvPr/>
            </p:nvGrpSpPr>
            <p:grpSpPr>
              <a:xfrm>
                <a:off x="9120336" y="4120461"/>
                <a:ext cx="288032" cy="288032"/>
                <a:chOff x="8544273" y="2820469"/>
                <a:chExt cx="619662" cy="619662"/>
              </a:xfrm>
            </p:grpSpPr>
            <p:sp>
              <p:nvSpPr>
                <p:cNvPr id="105" name="椭圆 104"/>
                <p:cNvSpPr/>
                <p:nvPr/>
              </p:nvSpPr>
              <p:spPr>
                <a:xfrm>
                  <a:off x="8544273" y="2820469"/>
                  <a:ext cx="619662" cy="619662"/>
                </a:xfrm>
                <a:prstGeom prst="ellipse">
                  <a:avLst/>
                </a:prstGeom>
                <a:solidFill>
                  <a:schemeClr val="accent2"/>
                </a:solidFill>
                <a:ln w="9525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6" name="任意多边形: 形状 105"/>
                <p:cNvSpPr/>
                <p:nvPr/>
              </p:nvSpPr>
              <p:spPr>
                <a:xfrm>
                  <a:off x="8661024" y="2946163"/>
                  <a:ext cx="386158" cy="368276"/>
                </a:xfrm>
                <a:custGeom>
                  <a:avLst/>
                  <a:gdLst>
                    <a:gd name="connsiteX0" fmla="*/ 315778 w 607639"/>
                    <a:gd name="connsiteY0" fmla="*/ 173080 h 579502"/>
                    <a:gd name="connsiteX1" fmla="*/ 315778 w 607639"/>
                    <a:gd name="connsiteY1" fmla="*/ 266058 h 579502"/>
                    <a:gd name="connsiteX2" fmla="*/ 303493 w 607639"/>
                    <a:gd name="connsiteY2" fmla="*/ 278325 h 579502"/>
                    <a:gd name="connsiteX3" fmla="*/ 210375 w 607639"/>
                    <a:gd name="connsiteY3" fmla="*/ 278325 h 579502"/>
                    <a:gd name="connsiteX4" fmla="*/ 303493 w 607639"/>
                    <a:gd name="connsiteY4" fmla="*/ 359925 h 579502"/>
                    <a:gd name="connsiteX5" fmla="*/ 397500 w 607639"/>
                    <a:gd name="connsiteY5" fmla="*/ 266058 h 579502"/>
                    <a:gd name="connsiteX6" fmla="*/ 315778 w 607639"/>
                    <a:gd name="connsiteY6" fmla="*/ 173080 h 579502"/>
                    <a:gd name="connsiteX7" fmla="*/ 249814 w 607639"/>
                    <a:gd name="connsiteY7" fmla="*/ 160816 h 579502"/>
                    <a:gd name="connsiteX8" fmla="*/ 198110 w 607639"/>
                    <a:gd name="connsiteY8" fmla="*/ 212449 h 579502"/>
                    <a:gd name="connsiteX9" fmla="*/ 249814 w 607639"/>
                    <a:gd name="connsiteY9" fmla="*/ 212449 h 579502"/>
                    <a:gd name="connsiteX10" fmla="*/ 303493 w 607639"/>
                    <a:gd name="connsiteY10" fmla="*/ 147835 h 579502"/>
                    <a:gd name="connsiteX11" fmla="*/ 421981 w 607639"/>
                    <a:gd name="connsiteY11" fmla="*/ 266058 h 579502"/>
                    <a:gd name="connsiteX12" fmla="*/ 303493 w 607639"/>
                    <a:gd name="connsiteY12" fmla="*/ 384370 h 579502"/>
                    <a:gd name="connsiteX13" fmla="*/ 185093 w 607639"/>
                    <a:gd name="connsiteY13" fmla="*/ 266058 h 579502"/>
                    <a:gd name="connsiteX14" fmla="*/ 197289 w 607639"/>
                    <a:gd name="connsiteY14" fmla="*/ 253880 h 579502"/>
                    <a:gd name="connsiteX15" fmla="*/ 291297 w 607639"/>
                    <a:gd name="connsiteY15" fmla="*/ 253880 h 579502"/>
                    <a:gd name="connsiteX16" fmla="*/ 291297 w 607639"/>
                    <a:gd name="connsiteY16" fmla="*/ 160013 h 579502"/>
                    <a:gd name="connsiteX17" fmla="*/ 303493 w 607639"/>
                    <a:gd name="connsiteY17" fmla="*/ 147835 h 579502"/>
                    <a:gd name="connsiteX18" fmla="*/ 262095 w 607639"/>
                    <a:gd name="connsiteY18" fmla="*/ 135133 h 579502"/>
                    <a:gd name="connsiteX19" fmla="*/ 274287 w 607639"/>
                    <a:gd name="connsiteY19" fmla="*/ 147397 h 579502"/>
                    <a:gd name="connsiteX20" fmla="*/ 274287 w 607639"/>
                    <a:gd name="connsiteY20" fmla="*/ 224713 h 579502"/>
                    <a:gd name="connsiteX21" fmla="*/ 262095 w 607639"/>
                    <a:gd name="connsiteY21" fmla="*/ 236888 h 579502"/>
                    <a:gd name="connsiteX22" fmla="*/ 184672 w 607639"/>
                    <a:gd name="connsiteY22" fmla="*/ 236888 h 579502"/>
                    <a:gd name="connsiteX23" fmla="*/ 172391 w 607639"/>
                    <a:gd name="connsiteY23" fmla="*/ 224713 h 579502"/>
                    <a:gd name="connsiteX24" fmla="*/ 262095 w 607639"/>
                    <a:gd name="connsiteY24" fmla="*/ 135133 h 579502"/>
                    <a:gd name="connsiteX25" fmla="*/ 58120 w 607639"/>
                    <a:gd name="connsiteY25" fmla="*/ 108514 h 579502"/>
                    <a:gd name="connsiteX26" fmla="*/ 58120 w 607639"/>
                    <a:gd name="connsiteY26" fmla="*/ 413970 h 579502"/>
                    <a:gd name="connsiteX27" fmla="*/ 549430 w 607639"/>
                    <a:gd name="connsiteY27" fmla="*/ 413970 h 579502"/>
                    <a:gd name="connsiteX28" fmla="*/ 549430 w 607639"/>
                    <a:gd name="connsiteY28" fmla="*/ 108514 h 579502"/>
                    <a:gd name="connsiteX29" fmla="*/ 27236 w 607639"/>
                    <a:gd name="connsiteY29" fmla="*/ 56079 h 579502"/>
                    <a:gd name="connsiteX30" fmla="*/ 27236 w 607639"/>
                    <a:gd name="connsiteY30" fmla="*/ 81319 h 579502"/>
                    <a:gd name="connsiteX31" fmla="*/ 580403 w 607639"/>
                    <a:gd name="connsiteY31" fmla="*/ 81319 h 579502"/>
                    <a:gd name="connsiteX32" fmla="*/ 580403 w 607639"/>
                    <a:gd name="connsiteY32" fmla="*/ 56079 h 579502"/>
                    <a:gd name="connsiteX33" fmla="*/ 303775 w 607639"/>
                    <a:gd name="connsiteY33" fmla="*/ 0 h 579502"/>
                    <a:gd name="connsiteX34" fmla="*/ 317393 w 607639"/>
                    <a:gd name="connsiteY34" fmla="*/ 13597 h 579502"/>
                    <a:gd name="connsiteX35" fmla="*/ 317393 w 607639"/>
                    <a:gd name="connsiteY35" fmla="*/ 28884 h 579502"/>
                    <a:gd name="connsiteX36" fmla="*/ 580403 w 607639"/>
                    <a:gd name="connsiteY36" fmla="*/ 28884 h 579502"/>
                    <a:gd name="connsiteX37" fmla="*/ 607639 w 607639"/>
                    <a:gd name="connsiteY37" fmla="*/ 56079 h 579502"/>
                    <a:gd name="connsiteX38" fmla="*/ 607639 w 607639"/>
                    <a:gd name="connsiteY38" fmla="*/ 81319 h 579502"/>
                    <a:gd name="connsiteX39" fmla="*/ 580403 w 607639"/>
                    <a:gd name="connsiteY39" fmla="*/ 108514 h 579502"/>
                    <a:gd name="connsiteX40" fmla="*/ 576665 w 607639"/>
                    <a:gd name="connsiteY40" fmla="*/ 108514 h 579502"/>
                    <a:gd name="connsiteX41" fmla="*/ 576665 w 607639"/>
                    <a:gd name="connsiteY41" fmla="*/ 413970 h 579502"/>
                    <a:gd name="connsiteX42" fmla="*/ 549430 w 607639"/>
                    <a:gd name="connsiteY42" fmla="*/ 441165 h 579502"/>
                    <a:gd name="connsiteX43" fmla="*/ 317393 w 607639"/>
                    <a:gd name="connsiteY43" fmla="*/ 441165 h 579502"/>
                    <a:gd name="connsiteX44" fmla="*/ 317393 w 607639"/>
                    <a:gd name="connsiteY44" fmla="*/ 481069 h 579502"/>
                    <a:gd name="connsiteX45" fmla="*/ 418236 w 607639"/>
                    <a:gd name="connsiteY45" fmla="*/ 554923 h 579502"/>
                    <a:gd name="connsiteX46" fmla="*/ 421173 w 607639"/>
                    <a:gd name="connsiteY46" fmla="*/ 573942 h 579502"/>
                    <a:gd name="connsiteX47" fmla="*/ 410225 w 607639"/>
                    <a:gd name="connsiteY47" fmla="*/ 579452 h 579502"/>
                    <a:gd name="connsiteX48" fmla="*/ 402215 w 607639"/>
                    <a:gd name="connsiteY48" fmla="*/ 576874 h 579502"/>
                    <a:gd name="connsiteX49" fmla="*/ 317393 w 607639"/>
                    <a:gd name="connsiteY49" fmla="*/ 514752 h 579502"/>
                    <a:gd name="connsiteX50" fmla="*/ 317393 w 607639"/>
                    <a:gd name="connsiteY50" fmla="*/ 565854 h 579502"/>
                    <a:gd name="connsiteX51" fmla="*/ 303775 w 607639"/>
                    <a:gd name="connsiteY51" fmla="*/ 579452 h 579502"/>
                    <a:gd name="connsiteX52" fmla="*/ 290157 w 607639"/>
                    <a:gd name="connsiteY52" fmla="*/ 565854 h 579502"/>
                    <a:gd name="connsiteX53" fmla="*/ 290157 w 607639"/>
                    <a:gd name="connsiteY53" fmla="*/ 514752 h 579502"/>
                    <a:gd name="connsiteX54" fmla="*/ 205424 w 607639"/>
                    <a:gd name="connsiteY54" fmla="*/ 576874 h 579502"/>
                    <a:gd name="connsiteX55" fmla="*/ 186377 w 607639"/>
                    <a:gd name="connsiteY55" fmla="*/ 573942 h 579502"/>
                    <a:gd name="connsiteX56" fmla="*/ 189314 w 607639"/>
                    <a:gd name="connsiteY56" fmla="*/ 554923 h 579502"/>
                    <a:gd name="connsiteX57" fmla="*/ 290157 w 607639"/>
                    <a:gd name="connsiteY57" fmla="*/ 481069 h 579502"/>
                    <a:gd name="connsiteX58" fmla="*/ 290157 w 607639"/>
                    <a:gd name="connsiteY58" fmla="*/ 441165 h 579502"/>
                    <a:gd name="connsiteX59" fmla="*/ 58120 w 607639"/>
                    <a:gd name="connsiteY59" fmla="*/ 441165 h 579502"/>
                    <a:gd name="connsiteX60" fmla="*/ 30885 w 607639"/>
                    <a:gd name="connsiteY60" fmla="*/ 413970 h 579502"/>
                    <a:gd name="connsiteX61" fmla="*/ 30885 w 607639"/>
                    <a:gd name="connsiteY61" fmla="*/ 108514 h 579502"/>
                    <a:gd name="connsiteX62" fmla="*/ 27236 w 607639"/>
                    <a:gd name="connsiteY62" fmla="*/ 108514 h 579502"/>
                    <a:gd name="connsiteX63" fmla="*/ 0 w 607639"/>
                    <a:gd name="connsiteY63" fmla="*/ 81319 h 579502"/>
                    <a:gd name="connsiteX64" fmla="*/ 0 w 607639"/>
                    <a:gd name="connsiteY64" fmla="*/ 56079 h 579502"/>
                    <a:gd name="connsiteX65" fmla="*/ 27236 w 607639"/>
                    <a:gd name="connsiteY65" fmla="*/ 28884 h 579502"/>
                    <a:gd name="connsiteX66" fmla="*/ 290157 w 607639"/>
                    <a:gd name="connsiteY66" fmla="*/ 28884 h 579502"/>
                    <a:gd name="connsiteX67" fmla="*/ 290157 w 607639"/>
                    <a:gd name="connsiteY67" fmla="*/ 13597 h 579502"/>
                    <a:gd name="connsiteX68" fmla="*/ 303775 w 607639"/>
                    <a:gd name="connsiteY68" fmla="*/ 0 h 579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607639" h="579502">
                      <a:moveTo>
                        <a:pt x="315778" y="173080"/>
                      </a:moveTo>
                      <a:lnTo>
                        <a:pt x="315778" y="266058"/>
                      </a:lnTo>
                      <a:cubicBezTo>
                        <a:pt x="315778" y="272814"/>
                        <a:pt x="310258" y="278325"/>
                        <a:pt x="303493" y="278325"/>
                      </a:cubicBezTo>
                      <a:lnTo>
                        <a:pt x="210375" y="278325"/>
                      </a:lnTo>
                      <a:cubicBezTo>
                        <a:pt x="216429" y="324281"/>
                        <a:pt x="255866" y="359925"/>
                        <a:pt x="303493" y="359925"/>
                      </a:cubicBezTo>
                      <a:cubicBezTo>
                        <a:pt x="355303" y="359925"/>
                        <a:pt x="397500" y="317792"/>
                        <a:pt x="397500" y="266058"/>
                      </a:cubicBezTo>
                      <a:cubicBezTo>
                        <a:pt x="397500" y="218502"/>
                        <a:pt x="361802" y="179124"/>
                        <a:pt x="315778" y="173080"/>
                      </a:cubicBezTo>
                      <a:close/>
                      <a:moveTo>
                        <a:pt x="249814" y="160816"/>
                      </a:moveTo>
                      <a:cubicBezTo>
                        <a:pt x="223740" y="165793"/>
                        <a:pt x="203093" y="186410"/>
                        <a:pt x="198110" y="212449"/>
                      </a:cubicBezTo>
                      <a:lnTo>
                        <a:pt x="249814" y="212449"/>
                      </a:lnTo>
                      <a:close/>
                      <a:moveTo>
                        <a:pt x="303493" y="147835"/>
                      </a:moveTo>
                      <a:cubicBezTo>
                        <a:pt x="368835" y="147835"/>
                        <a:pt x="421981" y="200902"/>
                        <a:pt x="421981" y="266058"/>
                      </a:cubicBezTo>
                      <a:cubicBezTo>
                        <a:pt x="421981" y="331303"/>
                        <a:pt x="368835" y="384370"/>
                        <a:pt x="303493" y="384370"/>
                      </a:cubicBezTo>
                      <a:cubicBezTo>
                        <a:pt x="238239" y="384370"/>
                        <a:pt x="185093" y="331303"/>
                        <a:pt x="185093" y="266058"/>
                      </a:cubicBezTo>
                      <a:cubicBezTo>
                        <a:pt x="185093" y="259303"/>
                        <a:pt x="190523" y="253880"/>
                        <a:pt x="197289" y="253880"/>
                      </a:cubicBezTo>
                      <a:lnTo>
                        <a:pt x="291297" y="253880"/>
                      </a:lnTo>
                      <a:lnTo>
                        <a:pt x="291297" y="160013"/>
                      </a:lnTo>
                      <a:cubicBezTo>
                        <a:pt x="291297" y="153257"/>
                        <a:pt x="296727" y="147835"/>
                        <a:pt x="303493" y="147835"/>
                      </a:cubicBezTo>
                      <a:close/>
                      <a:moveTo>
                        <a:pt x="262095" y="135133"/>
                      </a:moveTo>
                      <a:cubicBezTo>
                        <a:pt x="268859" y="135133"/>
                        <a:pt x="274287" y="140643"/>
                        <a:pt x="274287" y="147397"/>
                      </a:cubicBezTo>
                      <a:lnTo>
                        <a:pt x="274287" y="224713"/>
                      </a:lnTo>
                      <a:cubicBezTo>
                        <a:pt x="274287" y="231467"/>
                        <a:pt x="268859" y="236888"/>
                        <a:pt x="262095" y="236888"/>
                      </a:cubicBezTo>
                      <a:lnTo>
                        <a:pt x="184672" y="236888"/>
                      </a:lnTo>
                      <a:cubicBezTo>
                        <a:pt x="177909" y="236888"/>
                        <a:pt x="172391" y="231467"/>
                        <a:pt x="172391" y="224713"/>
                      </a:cubicBezTo>
                      <a:cubicBezTo>
                        <a:pt x="172391" y="175302"/>
                        <a:pt x="212616" y="135133"/>
                        <a:pt x="262095" y="135133"/>
                      </a:cubicBezTo>
                      <a:close/>
                      <a:moveTo>
                        <a:pt x="58120" y="108514"/>
                      </a:moveTo>
                      <a:lnTo>
                        <a:pt x="58120" y="413970"/>
                      </a:lnTo>
                      <a:lnTo>
                        <a:pt x="549430" y="413970"/>
                      </a:lnTo>
                      <a:lnTo>
                        <a:pt x="549430" y="108514"/>
                      </a:lnTo>
                      <a:close/>
                      <a:moveTo>
                        <a:pt x="27236" y="56079"/>
                      </a:moveTo>
                      <a:lnTo>
                        <a:pt x="27236" y="81319"/>
                      </a:lnTo>
                      <a:lnTo>
                        <a:pt x="580403" y="81319"/>
                      </a:lnTo>
                      <a:lnTo>
                        <a:pt x="580403" y="56079"/>
                      </a:lnTo>
                      <a:close/>
                      <a:moveTo>
                        <a:pt x="303775" y="0"/>
                      </a:moveTo>
                      <a:cubicBezTo>
                        <a:pt x="311341" y="0"/>
                        <a:pt x="317393" y="6132"/>
                        <a:pt x="317393" y="13597"/>
                      </a:cubicBezTo>
                      <a:lnTo>
                        <a:pt x="317393" y="28884"/>
                      </a:lnTo>
                      <a:lnTo>
                        <a:pt x="580403" y="28884"/>
                      </a:lnTo>
                      <a:cubicBezTo>
                        <a:pt x="595356" y="28884"/>
                        <a:pt x="607639" y="41148"/>
                        <a:pt x="607639" y="56079"/>
                      </a:cubicBezTo>
                      <a:lnTo>
                        <a:pt x="607639" y="81319"/>
                      </a:lnTo>
                      <a:cubicBezTo>
                        <a:pt x="607639" y="96338"/>
                        <a:pt x="595356" y="108514"/>
                        <a:pt x="580403" y="108514"/>
                      </a:cubicBezTo>
                      <a:lnTo>
                        <a:pt x="576665" y="108514"/>
                      </a:lnTo>
                      <a:lnTo>
                        <a:pt x="576665" y="413970"/>
                      </a:lnTo>
                      <a:cubicBezTo>
                        <a:pt x="576665" y="428990"/>
                        <a:pt x="564472" y="441165"/>
                        <a:pt x="549430" y="441165"/>
                      </a:cubicBezTo>
                      <a:lnTo>
                        <a:pt x="317393" y="441165"/>
                      </a:lnTo>
                      <a:lnTo>
                        <a:pt x="317393" y="481069"/>
                      </a:lnTo>
                      <a:lnTo>
                        <a:pt x="418236" y="554923"/>
                      </a:lnTo>
                      <a:cubicBezTo>
                        <a:pt x="424377" y="559366"/>
                        <a:pt x="425623" y="567898"/>
                        <a:pt x="421173" y="573942"/>
                      </a:cubicBezTo>
                      <a:cubicBezTo>
                        <a:pt x="418503" y="577585"/>
                        <a:pt x="414409" y="579452"/>
                        <a:pt x="410225" y="579452"/>
                      </a:cubicBezTo>
                      <a:cubicBezTo>
                        <a:pt x="407466" y="579452"/>
                        <a:pt x="404618" y="578652"/>
                        <a:pt x="402215" y="576874"/>
                      </a:cubicBezTo>
                      <a:lnTo>
                        <a:pt x="317393" y="514752"/>
                      </a:lnTo>
                      <a:lnTo>
                        <a:pt x="317393" y="565854"/>
                      </a:lnTo>
                      <a:cubicBezTo>
                        <a:pt x="317393" y="573408"/>
                        <a:pt x="311341" y="579452"/>
                        <a:pt x="303775" y="579452"/>
                      </a:cubicBezTo>
                      <a:cubicBezTo>
                        <a:pt x="296299" y="579452"/>
                        <a:pt x="290157" y="573408"/>
                        <a:pt x="290157" y="565854"/>
                      </a:cubicBezTo>
                      <a:lnTo>
                        <a:pt x="290157" y="514752"/>
                      </a:lnTo>
                      <a:lnTo>
                        <a:pt x="205424" y="576874"/>
                      </a:lnTo>
                      <a:cubicBezTo>
                        <a:pt x="199372" y="581318"/>
                        <a:pt x="190827" y="579985"/>
                        <a:pt x="186377" y="573942"/>
                      </a:cubicBezTo>
                      <a:cubicBezTo>
                        <a:pt x="181927" y="567898"/>
                        <a:pt x="183262" y="559366"/>
                        <a:pt x="189314" y="554923"/>
                      </a:cubicBezTo>
                      <a:lnTo>
                        <a:pt x="290157" y="481069"/>
                      </a:lnTo>
                      <a:lnTo>
                        <a:pt x="290157" y="441165"/>
                      </a:lnTo>
                      <a:lnTo>
                        <a:pt x="58120" y="441165"/>
                      </a:lnTo>
                      <a:cubicBezTo>
                        <a:pt x="43167" y="441165"/>
                        <a:pt x="30885" y="428990"/>
                        <a:pt x="30885" y="413970"/>
                      </a:cubicBezTo>
                      <a:lnTo>
                        <a:pt x="30885" y="108514"/>
                      </a:lnTo>
                      <a:lnTo>
                        <a:pt x="27236" y="108514"/>
                      </a:lnTo>
                      <a:cubicBezTo>
                        <a:pt x="12194" y="108514"/>
                        <a:pt x="0" y="96338"/>
                        <a:pt x="0" y="81319"/>
                      </a:cubicBezTo>
                      <a:lnTo>
                        <a:pt x="0" y="56079"/>
                      </a:lnTo>
                      <a:cubicBezTo>
                        <a:pt x="0" y="41148"/>
                        <a:pt x="12194" y="28884"/>
                        <a:pt x="27236" y="28884"/>
                      </a:cubicBezTo>
                      <a:lnTo>
                        <a:pt x="290157" y="28884"/>
                      </a:lnTo>
                      <a:lnTo>
                        <a:pt x="290157" y="13597"/>
                      </a:lnTo>
                      <a:cubicBezTo>
                        <a:pt x="290157" y="6132"/>
                        <a:pt x="296299" y="0"/>
                        <a:pt x="30377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04" name="文本框 16"/>
              <p:cNvSpPr txBox="1"/>
              <p:nvPr/>
            </p:nvSpPr>
            <p:spPr>
              <a:xfrm>
                <a:off x="9048328" y="4554529"/>
                <a:ext cx="2209963" cy="572579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11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11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84" name="组合 83"/>
            <p:cNvGrpSpPr/>
            <p:nvPr/>
          </p:nvGrpSpPr>
          <p:grpSpPr>
            <a:xfrm>
              <a:off x="954700" y="2804662"/>
              <a:ext cx="1657472" cy="748958"/>
              <a:chOff x="677457" y="4164647"/>
              <a:chExt cx="2209963" cy="998610"/>
            </a:xfrm>
          </p:grpSpPr>
          <p:sp>
            <p:nvSpPr>
              <p:cNvPr id="97" name="文本框 21"/>
              <p:cNvSpPr txBox="1"/>
              <p:nvPr/>
            </p:nvSpPr>
            <p:spPr>
              <a:xfrm>
                <a:off x="1450550" y="4164647"/>
                <a:ext cx="1415772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6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8" name="组合 97"/>
              <p:cNvGrpSpPr/>
              <p:nvPr/>
            </p:nvGrpSpPr>
            <p:grpSpPr>
              <a:xfrm>
                <a:off x="739094" y="4189908"/>
                <a:ext cx="288032" cy="288032"/>
                <a:chOff x="8544272" y="2820469"/>
                <a:chExt cx="619662" cy="619662"/>
              </a:xfrm>
            </p:grpSpPr>
            <p:sp>
              <p:nvSpPr>
                <p:cNvPr id="100" name="椭圆 99"/>
                <p:cNvSpPr/>
                <p:nvPr/>
              </p:nvSpPr>
              <p:spPr>
                <a:xfrm>
                  <a:off x="8544272" y="2820469"/>
                  <a:ext cx="619662" cy="619662"/>
                </a:xfrm>
                <a:prstGeom prst="ellipse">
                  <a:avLst/>
                </a:prstGeom>
                <a:solidFill>
                  <a:schemeClr val="accent3"/>
                </a:solidFill>
                <a:ln w="9525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01" name="任意多边形: 形状 100"/>
                <p:cNvSpPr/>
                <p:nvPr/>
              </p:nvSpPr>
              <p:spPr>
                <a:xfrm>
                  <a:off x="8683810" y="2937222"/>
                  <a:ext cx="340585" cy="386158"/>
                </a:xfrm>
                <a:custGeom>
                  <a:avLst/>
                  <a:gdLst>
                    <a:gd name="T0" fmla="*/ 2125 w 2288"/>
                    <a:gd name="T1" fmla="*/ 924 h 2598"/>
                    <a:gd name="T2" fmla="*/ 1863 w 2288"/>
                    <a:gd name="T3" fmla="*/ 1258 h 2598"/>
                    <a:gd name="T4" fmla="*/ 1848 w 2288"/>
                    <a:gd name="T5" fmla="*/ 1586 h 2598"/>
                    <a:gd name="T6" fmla="*/ 1899 w 2288"/>
                    <a:gd name="T7" fmla="*/ 1716 h 2598"/>
                    <a:gd name="T8" fmla="*/ 1211 w 2288"/>
                    <a:gd name="T9" fmla="*/ 2079 h 2598"/>
                    <a:gd name="T10" fmla="*/ 1176 w 2288"/>
                    <a:gd name="T11" fmla="*/ 2038 h 2598"/>
                    <a:gd name="T12" fmla="*/ 1200 w 2288"/>
                    <a:gd name="T13" fmla="*/ 965 h 2598"/>
                    <a:gd name="T14" fmla="*/ 1409 w 2288"/>
                    <a:gd name="T15" fmla="*/ 1012 h 2598"/>
                    <a:gd name="T16" fmla="*/ 1522 w 2288"/>
                    <a:gd name="T17" fmla="*/ 978 h 2598"/>
                    <a:gd name="T18" fmla="*/ 1526 w 2288"/>
                    <a:gd name="T19" fmla="*/ 847 h 2598"/>
                    <a:gd name="T20" fmla="*/ 1387 w 2288"/>
                    <a:gd name="T21" fmla="*/ 828 h 2598"/>
                    <a:gd name="T22" fmla="*/ 1193 w 2288"/>
                    <a:gd name="T23" fmla="*/ 584 h 2598"/>
                    <a:gd name="T24" fmla="*/ 1375 w 2288"/>
                    <a:gd name="T25" fmla="*/ 124 h 2598"/>
                    <a:gd name="T26" fmla="*/ 1109 w 2288"/>
                    <a:gd name="T27" fmla="*/ 37 h 2598"/>
                    <a:gd name="T28" fmla="*/ 1013 w 2288"/>
                    <a:gd name="T29" fmla="*/ 570 h 2598"/>
                    <a:gd name="T30" fmla="*/ 1056 w 2288"/>
                    <a:gd name="T31" fmla="*/ 808 h 2598"/>
                    <a:gd name="T32" fmla="*/ 891 w 2288"/>
                    <a:gd name="T33" fmla="*/ 784 h 2598"/>
                    <a:gd name="T34" fmla="*/ 748 w 2288"/>
                    <a:gd name="T35" fmla="*/ 921 h 2598"/>
                    <a:gd name="T36" fmla="*/ 899 w 2288"/>
                    <a:gd name="T37" fmla="*/ 946 h 2598"/>
                    <a:gd name="T38" fmla="*/ 1024 w 2288"/>
                    <a:gd name="T39" fmla="*/ 1479 h 2598"/>
                    <a:gd name="T40" fmla="*/ 1022 w 2288"/>
                    <a:gd name="T41" fmla="*/ 2081 h 2598"/>
                    <a:gd name="T42" fmla="*/ 434 w 2288"/>
                    <a:gd name="T43" fmla="*/ 1569 h 2598"/>
                    <a:gd name="T44" fmla="*/ 395 w 2288"/>
                    <a:gd name="T45" fmla="*/ 1470 h 2598"/>
                    <a:gd name="T46" fmla="*/ 88 w 2288"/>
                    <a:gd name="T47" fmla="*/ 1148 h 2598"/>
                    <a:gd name="T48" fmla="*/ 101 w 2288"/>
                    <a:gd name="T49" fmla="*/ 1658 h 2598"/>
                    <a:gd name="T50" fmla="*/ 906 w 2288"/>
                    <a:gd name="T51" fmla="*/ 2228 h 2598"/>
                    <a:gd name="T52" fmla="*/ 1177 w 2288"/>
                    <a:gd name="T53" fmla="*/ 2500 h 2598"/>
                    <a:gd name="T54" fmla="*/ 1223 w 2288"/>
                    <a:gd name="T55" fmla="*/ 2405 h 2598"/>
                    <a:gd name="T56" fmla="*/ 1273 w 2288"/>
                    <a:gd name="T57" fmla="*/ 2328 h 2598"/>
                    <a:gd name="T58" fmla="*/ 1280 w 2288"/>
                    <a:gd name="T59" fmla="*/ 2234 h 2598"/>
                    <a:gd name="T60" fmla="*/ 2094 w 2288"/>
                    <a:gd name="T61" fmla="*/ 1624 h 2598"/>
                    <a:gd name="T62" fmla="*/ 2274 w 2288"/>
                    <a:gd name="T63" fmla="*/ 1517 h 2598"/>
                    <a:gd name="T64" fmla="*/ 1065 w 2288"/>
                    <a:gd name="T65" fmla="*/ 420 h 2598"/>
                    <a:gd name="T66" fmla="*/ 1131 w 2288"/>
                    <a:gd name="T67" fmla="*/ 148 h 2598"/>
                    <a:gd name="T68" fmla="*/ 1165 w 2288"/>
                    <a:gd name="T69" fmla="*/ 430 h 2598"/>
                    <a:gd name="T70" fmla="*/ 1065 w 2288"/>
                    <a:gd name="T71" fmla="*/ 420 h 2598"/>
                    <a:gd name="T72" fmla="*/ 1040 w 2288"/>
                    <a:gd name="T73" fmla="*/ 2287 h 2598"/>
                    <a:gd name="T74" fmla="*/ 1032 w 2288"/>
                    <a:gd name="T75" fmla="*/ 2241 h 25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288" h="2598">
                      <a:moveTo>
                        <a:pt x="2281" y="1465"/>
                      </a:moveTo>
                      <a:cubicBezTo>
                        <a:pt x="2220" y="1286"/>
                        <a:pt x="2159" y="1111"/>
                        <a:pt x="2125" y="924"/>
                      </a:cubicBezTo>
                      <a:cubicBezTo>
                        <a:pt x="2112" y="850"/>
                        <a:pt x="2015" y="868"/>
                        <a:pt x="1992" y="924"/>
                      </a:cubicBezTo>
                      <a:cubicBezTo>
                        <a:pt x="1948" y="1035"/>
                        <a:pt x="1904" y="1146"/>
                        <a:pt x="1863" y="1258"/>
                      </a:cubicBezTo>
                      <a:cubicBezTo>
                        <a:pt x="1840" y="1319"/>
                        <a:pt x="1790" y="1411"/>
                        <a:pt x="1809" y="1480"/>
                      </a:cubicBezTo>
                      <a:cubicBezTo>
                        <a:pt x="1783" y="1516"/>
                        <a:pt x="1783" y="1565"/>
                        <a:pt x="1848" y="1586"/>
                      </a:cubicBezTo>
                      <a:cubicBezTo>
                        <a:pt x="1878" y="1596"/>
                        <a:pt x="1908" y="1602"/>
                        <a:pt x="1938" y="1607"/>
                      </a:cubicBezTo>
                      <a:cubicBezTo>
                        <a:pt x="1927" y="1644"/>
                        <a:pt x="1916" y="1681"/>
                        <a:pt x="1899" y="1716"/>
                      </a:cubicBezTo>
                      <a:cubicBezTo>
                        <a:pt x="1861" y="1789"/>
                        <a:pt x="1799" y="1850"/>
                        <a:pt x="1734" y="1899"/>
                      </a:cubicBezTo>
                      <a:cubicBezTo>
                        <a:pt x="1586" y="2012"/>
                        <a:pt x="1393" y="2062"/>
                        <a:pt x="1211" y="2079"/>
                      </a:cubicBezTo>
                      <a:cubicBezTo>
                        <a:pt x="1201" y="2080"/>
                        <a:pt x="1190" y="2080"/>
                        <a:pt x="1180" y="2081"/>
                      </a:cubicBezTo>
                      <a:cubicBezTo>
                        <a:pt x="1178" y="2066"/>
                        <a:pt x="1177" y="2052"/>
                        <a:pt x="1176" y="2038"/>
                      </a:cubicBezTo>
                      <a:cubicBezTo>
                        <a:pt x="1167" y="1852"/>
                        <a:pt x="1173" y="1665"/>
                        <a:pt x="1178" y="1479"/>
                      </a:cubicBezTo>
                      <a:cubicBezTo>
                        <a:pt x="1183" y="1309"/>
                        <a:pt x="1195" y="1137"/>
                        <a:pt x="1200" y="965"/>
                      </a:cubicBezTo>
                      <a:cubicBezTo>
                        <a:pt x="1262" y="972"/>
                        <a:pt x="1326" y="981"/>
                        <a:pt x="1388" y="979"/>
                      </a:cubicBezTo>
                      <a:cubicBezTo>
                        <a:pt x="1391" y="992"/>
                        <a:pt x="1399" y="1003"/>
                        <a:pt x="1409" y="1012"/>
                      </a:cubicBezTo>
                      <a:cubicBezTo>
                        <a:pt x="1434" y="1041"/>
                        <a:pt x="1476" y="1041"/>
                        <a:pt x="1501" y="1012"/>
                      </a:cubicBezTo>
                      <a:cubicBezTo>
                        <a:pt x="1511" y="1003"/>
                        <a:pt x="1519" y="991"/>
                        <a:pt x="1522" y="978"/>
                      </a:cubicBezTo>
                      <a:cubicBezTo>
                        <a:pt x="1528" y="956"/>
                        <a:pt x="1526" y="931"/>
                        <a:pt x="1526" y="908"/>
                      </a:cubicBezTo>
                      <a:lnTo>
                        <a:pt x="1526" y="847"/>
                      </a:lnTo>
                      <a:cubicBezTo>
                        <a:pt x="1526" y="809"/>
                        <a:pt x="1493" y="776"/>
                        <a:pt x="1455" y="776"/>
                      </a:cubicBezTo>
                      <a:cubicBezTo>
                        <a:pt x="1423" y="776"/>
                        <a:pt x="1395" y="799"/>
                        <a:pt x="1387" y="828"/>
                      </a:cubicBezTo>
                      <a:cubicBezTo>
                        <a:pt x="1327" y="813"/>
                        <a:pt x="1264" y="812"/>
                        <a:pt x="1202" y="810"/>
                      </a:cubicBezTo>
                      <a:cubicBezTo>
                        <a:pt x="1202" y="735"/>
                        <a:pt x="1199" y="659"/>
                        <a:pt x="1193" y="584"/>
                      </a:cubicBezTo>
                      <a:cubicBezTo>
                        <a:pt x="1297" y="558"/>
                        <a:pt x="1391" y="480"/>
                        <a:pt x="1431" y="385"/>
                      </a:cubicBezTo>
                      <a:cubicBezTo>
                        <a:pt x="1470" y="292"/>
                        <a:pt x="1441" y="197"/>
                        <a:pt x="1375" y="124"/>
                      </a:cubicBezTo>
                      <a:cubicBezTo>
                        <a:pt x="1315" y="57"/>
                        <a:pt x="1196" y="0"/>
                        <a:pt x="1109" y="37"/>
                      </a:cubicBezTo>
                      <a:cubicBezTo>
                        <a:pt x="1109" y="37"/>
                        <a:pt x="1109" y="37"/>
                        <a:pt x="1109" y="37"/>
                      </a:cubicBezTo>
                      <a:cubicBezTo>
                        <a:pt x="988" y="48"/>
                        <a:pt x="885" y="127"/>
                        <a:pt x="860" y="255"/>
                      </a:cubicBezTo>
                      <a:cubicBezTo>
                        <a:pt x="837" y="376"/>
                        <a:pt x="900" y="516"/>
                        <a:pt x="1013" y="570"/>
                      </a:cubicBezTo>
                      <a:cubicBezTo>
                        <a:pt x="1033" y="580"/>
                        <a:pt x="1055" y="586"/>
                        <a:pt x="1077" y="590"/>
                      </a:cubicBezTo>
                      <a:cubicBezTo>
                        <a:pt x="1068" y="662"/>
                        <a:pt x="1062" y="735"/>
                        <a:pt x="1056" y="808"/>
                      </a:cubicBezTo>
                      <a:cubicBezTo>
                        <a:pt x="1001" y="808"/>
                        <a:pt x="947" y="810"/>
                        <a:pt x="892" y="813"/>
                      </a:cubicBezTo>
                      <a:cubicBezTo>
                        <a:pt x="892" y="803"/>
                        <a:pt x="891" y="793"/>
                        <a:pt x="891" y="784"/>
                      </a:cubicBezTo>
                      <a:cubicBezTo>
                        <a:pt x="896" y="691"/>
                        <a:pt x="748" y="690"/>
                        <a:pt x="747" y="784"/>
                      </a:cubicBezTo>
                      <a:cubicBezTo>
                        <a:pt x="747" y="829"/>
                        <a:pt x="742" y="876"/>
                        <a:pt x="748" y="921"/>
                      </a:cubicBezTo>
                      <a:cubicBezTo>
                        <a:pt x="756" y="983"/>
                        <a:pt x="811" y="1002"/>
                        <a:pt x="851" y="981"/>
                      </a:cubicBezTo>
                      <a:cubicBezTo>
                        <a:pt x="872" y="980"/>
                        <a:pt x="891" y="967"/>
                        <a:pt x="899" y="946"/>
                      </a:cubicBezTo>
                      <a:cubicBezTo>
                        <a:pt x="948" y="949"/>
                        <a:pt x="998" y="951"/>
                        <a:pt x="1047" y="954"/>
                      </a:cubicBezTo>
                      <a:cubicBezTo>
                        <a:pt x="1037" y="1129"/>
                        <a:pt x="1031" y="1305"/>
                        <a:pt x="1024" y="1479"/>
                      </a:cubicBezTo>
                      <a:cubicBezTo>
                        <a:pt x="1017" y="1665"/>
                        <a:pt x="1014" y="1851"/>
                        <a:pt x="1021" y="2038"/>
                      </a:cubicBezTo>
                      <a:cubicBezTo>
                        <a:pt x="1022" y="2051"/>
                        <a:pt x="1022" y="2066"/>
                        <a:pt x="1022" y="2081"/>
                      </a:cubicBezTo>
                      <a:cubicBezTo>
                        <a:pt x="722" y="2061"/>
                        <a:pt x="421" y="1927"/>
                        <a:pt x="289" y="1649"/>
                      </a:cubicBezTo>
                      <a:cubicBezTo>
                        <a:pt x="342" y="1639"/>
                        <a:pt x="422" y="1633"/>
                        <a:pt x="434" y="1569"/>
                      </a:cubicBezTo>
                      <a:cubicBezTo>
                        <a:pt x="439" y="1539"/>
                        <a:pt x="429" y="1506"/>
                        <a:pt x="402" y="1492"/>
                      </a:cubicBezTo>
                      <a:cubicBezTo>
                        <a:pt x="401" y="1485"/>
                        <a:pt x="399" y="1478"/>
                        <a:pt x="395" y="1470"/>
                      </a:cubicBezTo>
                      <a:cubicBezTo>
                        <a:pt x="338" y="1362"/>
                        <a:pt x="258" y="1263"/>
                        <a:pt x="215" y="1148"/>
                      </a:cubicBezTo>
                      <a:cubicBezTo>
                        <a:pt x="192" y="1085"/>
                        <a:pt x="111" y="1085"/>
                        <a:pt x="88" y="1148"/>
                      </a:cubicBezTo>
                      <a:cubicBezTo>
                        <a:pt x="29" y="1306"/>
                        <a:pt x="0" y="1457"/>
                        <a:pt x="39" y="1624"/>
                      </a:cubicBezTo>
                      <a:cubicBezTo>
                        <a:pt x="45" y="1653"/>
                        <a:pt x="75" y="1663"/>
                        <a:pt x="101" y="1658"/>
                      </a:cubicBezTo>
                      <a:cubicBezTo>
                        <a:pt x="125" y="1661"/>
                        <a:pt x="149" y="1661"/>
                        <a:pt x="172" y="1661"/>
                      </a:cubicBezTo>
                      <a:cubicBezTo>
                        <a:pt x="253" y="2008"/>
                        <a:pt x="572" y="2179"/>
                        <a:pt x="906" y="2228"/>
                      </a:cubicBezTo>
                      <a:cubicBezTo>
                        <a:pt x="931" y="2337"/>
                        <a:pt x="982" y="2443"/>
                        <a:pt x="1043" y="2536"/>
                      </a:cubicBezTo>
                      <a:cubicBezTo>
                        <a:pt x="1083" y="2598"/>
                        <a:pt x="1172" y="2572"/>
                        <a:pt x="1177" y="2500"/>
                      </a:cubicBezTo>
                      <a:cubicBezTo>
                        <a:pt x="1177" y="2509"/>
                        <a:pt x="1185" y="2477"/>
                        <a:pt x="1189" y="2468"/>
                      </a:cubicBezTo>
                      <a:cubicBezTo>
                        <a:pt x="1199" y="2446"/>
                        <a:pt x="1211" y="2426"/>
                        <a:pt x="1223" y="2405"/>
                      </a:cubicBezTo>
                      <a:cubicBezTo>
                        <a:pt x="1234" y="2386"/>
                        <a:pt x="1247" y="2368"/>
                        <a:pt x="1259" y="2349"/>
                      </a:cubicBezTo>
                      <a:cubicBezTo>
                        <a:pt x="1264" y="2342"/>
                        <a:pt x="1268" y="2335"/>
                        <a:pt x="1273" y="2328"/>
                      </a:cubicBezTo>
                      <a:cubicBezTo>
                        <a:pt x="1277" y="2322"/>
                        <a:pt x="1293" y="2305"/>
                        <a:pt x="1277" y="2322"/>
                      </a:cubicBezTo>
                      <a:cubicBezTo>
                        <a:pt x="1304" y="2294"/>
                        <a:pt x="1300" y="2258"/>
                        <a:pt x="1280" y="2234"/>
                      </a:cubicBezTo>
                      <a:cubicBezTo>
                        <a:pt x="1483" y="2210"/>
                        <a:pt x="1683" y="2139"/>
                        <a:pt x="1845" y="2015"/>
                      </a:cubicBezTo>
                      <a:cubicBezTo>
                        <a:pt x="1948" y="1936"/>
                        <a:pt x="2086" y="1773"/>
                        <a:pt x="2094" y="1624"/>
                      </a:cubicBezTo>
                      <a:cubicBezTo>
                        <a:pt x="2146" y="1628"/>
                        <a:pt x="2201" y="1630"/>
                        <a:pt x="2245" y="1609"/>
                      </a:cubicBezTo>
                      <a:cubicBezTo>
                        <a:pt x="2278" y="1594"/>
                        <a:pt x="2287" y="1550"/>
                        <a:pt x="2274" y="1517"/>
                      </a:cubicBezTo>
                      <a:cubicBezTo>
                        <a:pt x="2284" y="1503"/>
                        <a:pt x="2288" y="1485"/>
                        <a:pt x="2281" y="1465"/>
                      </a:cubicBezTo>
                      <a:close/>
                      <a:moveTo>
                        <a:pt x="1065" y="420"/>
                      </a:moveTo>
                      <a:cubicBezTo>
                        <a:pt x="1019" y="392"/>
                        <a:pt x="1002" y="323"/>
                        <a:pt x="1010" y="274"/>
                      </a:cubicBezTo>
                      <a:cubicBezTo>
                        <a:pt x="1021" y="207"/>
                        <a:pt x="1073" y="171"/>
                        <a:pt x="1131" y="148"/>
                      </a:cubicBezTo>
                      <a:cubicBezTo>
                        <a:pt x="1208" y="195"/>
                        <a:pt x="1340" y="234"/>
                        <a:pt x="1280" y="343"/>
                      </a:cubicBezTo>
                      <a:cubicBezTo>
                        <a:pt x="1258" y="383"/>
                        <a:pt x="1213" y="417"/>
                        <a:pt x="1165" y="430"/>
                      </a:cubicBezTo>
                      <a:cubicBezTo>
                        <a:pt x="1148" y="418"/>
                        <a:pt x="1121" y="420"/>
                        <a:pt x="1105" y="434"/>
                      </a:cubicBezTo>
                      <a:cubicBezTo>
                        <a:pt x="1091" y="432"/>
                        <a:pt x="1077" y="428"/>
                        <a:pt x="1065" y="420"/>
                      </a:cubicBezTo>
                      <a:close/>
                      <a:moveTo>
                        <a:pt x="1032" y="2241"/>
                      </a:moveTo>
                      <a:cubicBezTo>
                        <a:pt x="1034" y="2257"/>
                        <a:pt x="1037" y="2272"/>
                        <a:pt x="1040" y="2287"/>
                      </a:cubicBezTo>
                      <a:cubicBezTo>
                        <a:pt x="1029" y="2271"/>
                        <a:pt x="1019" y="2255"/>
                        <a:pt x="1010" y="2239"/>
                      </a:cubicBezTo>
                      <a:cubicBezTo>
                        <a:pt x="1017" y="2240"/>
                        <a:pt x="1025" y="2241"/>
                        <a:pt x="1032" y="22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99" name="文本框 23"/>
              <p:cNvSpPr txBox="1"/>
              <p:nvPr/>
            </p:nvSpPr>
            <p:spPr>
              <a:xfrm>
                <a:off x="677457" y="4590678"/>
                <a:ext cx="2209963" cy="572579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11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11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85" name="组合 84"/>
            <p:cNvGrpSpPr/>
            <p:nvPr/>
          </p:nvGrpSpPr>
          <p:grpSpPr>
            <a:xfrm>
              <a:off x="6531829" y="3431858"/>
              <a:ext cx="1657472" cy="784609"/>
              <a:chOff x="9048328" y="4080963"/>
              <a:chExt cx="2209963" cy="1046145"/>
            </a:xfrm>
          </p:grpSpPr>
          <p:sp>
            <p:nvSpPr>
              <p:cNvPr id="92" name="文本框 35"/>
              <p:cNvSpPr txBox="1"/>
              <p:nvPr/>
            </p:nvSpPr>
            <p:spPr>
              <a:xfrm>
                <a:off x="9808339" y="4080963"/>
                <a:ext cx="1415772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3" name="组合 92"/>
              <p:cNvGrpSpPr/>
              <p:nvPr/>
            </p:nvGrpSpPr>
            <p:grpSpPr>
              <a:xfrm>
                <a:off x="9120336" y="4120461"/>
                <a:ext cx="288032" cy="288032"/>
                <a:chOff x="8544273" y="2820469"/>
                <a:chExt cx="619662" cy="619662"/>
              </a:xfrm>
            </p:grpSpPr>
            <p:sp>
              <p:nvSpPr>
                <p:cNvPr id="95" name="椭圆 94"/>
                <p:cNvSpPr/>
                <p:nvPr/>
              </p:nvSpPr>
              <p:spPr>
                <a:xfrm>
                  <a:off x="8544273" y="2820469"/>
                  <a:ext cx="619662" cy="619662"/>
                </a:xfrm>
                <a:prstGeom prst="ellipse">
                  <a:avLst/>
                </a:prstGeom>
                <a:solidFill>
                  <a:schemeClr val="accent4"/>
                </a:solidFill>
                <a:ln w="9525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6" name="任意多边形: 形状 95"/>
                <p:cNvSpPr/>
                <p:nvPr/>
              </p:nvSpPr>
              <p:spPr>
                <a:xfrm>
                  <a:off x="8661024" y="3004762"/>
                  <a:ext cx="386158" cy="251077"/>
                </a:xfrm>
                <a:custGeom>
                  <a:avLst/>
                  <a:gdLst>
                    <a:gd name="T0" fmla="*/ 43882 w 269348"/>
                    <a:gd name="T1" fmla="*/ 43882 w 269348"/>
                    <a:gd name="T2" fmla="*/ 43882 w 269348"/>
                    <a:gd name="T3" fmla="*/ 43882 w 269348"/>
                    <a:gd name="T4" fmla="*/ 43882 w 269348"/>
                    <a:gd name="T5" fmla="*/ 43882 w 269348"/>
                    <a:gd name="T6" fmla="*/ 43882 w 269348"/>
                    <a:gd name="T7" fmla="*/ 43882 w 269348"/>
                    <a:gd name="T8" fmla="*/ 43882 w 269348"/>
                    <a:gd name="T9" fmla="*/ 43882 w 269348"/>
                    <a:gd name="T10" fmla="*/ 43882 w 269348"/>
                    <a:gd name="T11" fmla="*/ 43882 w 269348"/>
                    <a:gd name="T12" fmla="*/ 43882 w 269348"/>
                    <a:gd name="T13" fmla="*/ 43882 w 269348"/>
                    <a:gd name="T14" fmla="*/ 43882 w 269348"/>
                    <a:gd name="T15" fmla="*/ 43882 w 269348"/>
                    <a:gd name="T16" fmla="*/ 43882 w 269348"/>
                    <a:gd name="T17" fmla="*/ 43882 w 269348"/>
                    <a:gd name="T18" fmla="*/ 43882 w 269348"/>
                    <a:gd name="T19" fmla="*/ 43882 w 269348"/>
                    <a:gd name="T20" fmla="*/ 43882 w 269348"/>
                    <a:gd name="T21" fmla="*/ 43882 w 269348"/>
                    <a:gd name="T22" fmla="*/ 43882 w 269348"/>
                    <a:gd name="T23" fmla="*/ 43882 w 269348"/>
                    <a:gd name="T24" fmla="*/ 43882 w 269348"/>
                    <a:gd name="T25" fmla="*/ 43882 w 269348"/>
                    <a:gd name="T26" fmla="*/ 43882 w 269348"/>
                    <a:gd name="T27" fmla="*/ 43882 w 269348"/>
                    <a:gd name="T28" fmla="*/ 43882 w 269348"/>
                    <a:gd name="T29" fmla="*/ 43882 w 269348"/>
                    <a:gd name="T30" fmla="*/ 43882 w 269348"/>
                    <a:gd name="T31" fmla="*/ 43882 w 269348"/>
                    <a:gd name="T32" fmla="*/ 43882 w 269348"/>
                    <a:gd name="T33" fmla="*/ 43882 w 269348"/>
                    <a:gd name="T34" fmla="*/ 43882 w 269348"/>
                    <a:gd name="T35" fmla="*/ 43882 w 269348"/>
                    <a:gd name="T36" fmla="*/ 43882 w 269348"/>
                    <a:gd name="T37" fmla="*/ 43882 w 269348"/>
                    <a:gd name="T38" fmla="*/ 43882 w 269348"/>
                    <a:gd name="T39" fmla="*/ 43882 w 269348"/>
                    <a:gd name="T40" fmla="*/ 43882 w 269348"/>
                    <a:gd name="T41" fmla="*/ 43882 w 269348"/>
                    <a:gd name="T42" fmla="*/ 43882 w 269348"/>
                    <a:gd name="T43" fmla="*/ 43882 w 269348"/>
                    <a:gd name="T44" fmla="*/ 43882 w 269348"/>
                    <a:gd name="T45" fmla="*/ 43882 w 269348"/>
                    <a:gd name="T46" fmla="*/ 43882 w 269348"/>
                    <a:gd name="T47" fmla="*/ 43882 w 269348"/>
                    <a:gd name="T48" fmla="*/ 43882 w 269348"/>
                    <a:gd name="T49" fmla="*/ 43882 w 269348"/>
                    <a:gd name="T50" fmla="*/ 43882 w 269348"/>
                    <a:gd name="T51" fmla="*/ 43882 w 2693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356" h="1534">
                      <a:moveTo>
                        <a:pt x="857" y="765"/>
                      </a:moveTo>
                      <a:lnTo>
                        <a:pt x="0" y="1394"/>
                      </a:lnTo>
                      <a:lnTo>
                        <a:pt x="0" y="143"/>
                      </a:lnTo>
                      <a:lnTo>
                        <a:pt x="857" y="765"/>
                      </a:lnTo>
                      <a:close/>
                      <a:moveTo>
                        <a:pt x="1385" y="848"/>
                      </a:moveTo>
                      <a:lnTo>
                        <a:pt x="1217" y="970"/>
                      </a:lnTo>
                      <a:cubicBezTo>
                        <a:pt x="1206" y="979"/>
                        <a:pt x="1192" y="983"/>
                        <a:pt x="1178" y="983"/>
                      </a:cubicBezTo>
                      <a:cubicBezTo>
                        <a:pt x="1164" y="983"/>
                        <a:pt x="1150" y="979"/>
                        <a:pt x="1139" y="970"/>
                      </a:cubicBezTo>
                      <a:lnTo>
                        <a:pt x="970" y="848"/>
                      </a:lnTo>
                      <a:lnTo>
                        <a:pt x="49" y="1523"/>
                      </a:lnTo>
                      <a:cubicBezTo>
                        <a:pt x="62" y="1530"/>
                        <a:pt x="77" y="1534"/>
                        <a:pt x="93" y="1534"/>
                      </a:cubicBezTo>
                      <a:lnTo>
                        <a:pt x="2264" y="1534"/>
                      </a:lnTo>
                      <a:cubicBezTo>
                        <a:pt x="2279" y="1534"/>
                        <a:pt x="2294" y="1531"/>
                        <a:pt x="2306" y="1524"/>
                      </a:cubicBezTo>
                      <a:lnTo>
                        <a:pt x="1385" y="848"/>
                      </a:lnTo>
                      <a:close/>
                      <a:moveTo>
                        <a:pt x="1498" y="765"/>
                      </a:moveTo>
                      <a:lnTo>
                        <a:pt x="2356" y="1395"/>
                      </a:lnTo>
                      <a:lnTo>
                        <a:pt x="2356" y="139"/>
                      </a:lnTo>
                      <a:lnTo>
                        <a:pt x="1498" y="765"/>
                      </a:lnTo>
                      <a:close/>
                      <a:moveTo>
                        <a:pt x="2304" y="12"/>
                      </a:moveTo>
                      <a:cubicBezTo>
                        <a:pt x="2292" y="5"/>
                        <a:pt x="2279" y="0"/>
                        <a:pt x="2264" y="0"/>
                      </a:cubicBezTo>
                      <a:lnTo>
                        <a:pt x="93" y="0"/>
                      </a:lnTo>
                      <a:cubicBezTo>
                        <a:pt x="88" y="0"/>
                        <a:pt x="84" y="0"/>
                        <a:pt x="80" y="1"/>
                      </a:cubicBezTo>
                      <a:cubicBezTo>
                        <a:pt x="80" y="1"/>
                        <a:pt x="79" y="1"/>
                        <a:pt x="78" y="1"/>
                      </a:cubicBezTo>
                      <a:cubicBezTo>
                        <a:pt x="66" y="3"/>
                        <a:pt x="56" y="7"/>
                        <a:pt x="48" y="13"/>
                      </a:cubicBezTo>
                      <a:lnTo>
                        <a:pt x="1178" y="834"/>
                      </a:lnTo>
                      <a:lnTo>
                        <a:pt x="2304" y="1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94" name="文本框 37"/>
              <p:cNvSpPr txBox="1"/>
              <p:nvPr/>
            </p:nvSpPr>
            <p:spPr>
              <a:xfrm>
                <a:off x="9048328" y="4554529"/>
                <a:ext cx="2209963" cy="572579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11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11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 flipH="1" flipV="1">
              <a:off x="5684705" y="2381947"/>
              <a:ext cx="2478961" cy="1351604"/>
              <a:chOff x="3745012" y="2345440"/>
              <a:chExt cx="1008112" cy="1802138"/>
            </a:xfrm>
          </p:grpSpPr>
          <p:cxnSp>
            <p:nvCxnSpPr>
              <p:cNvPr id="90" name="直接连接符 89"/>
              <p:cNvCxnSpPr/>
              <p:nvPr/>
            </p:nvCxnSpPr>
            <p:spPr>
              <a:xfrm flipH="1">
                <a:off x="3745012" y="2345440"/>
                <a:ext cx="1008112" cy="0"/>
              </a:xfrm>
              <a:prstGeom prst="line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直接连接符 90"/>
              <p:cNvCxnSpPr/>
              <p:nvPr/>
            </p:nvCxnSpPr>
            <p:spPr>
              <a:xfrm flipH="1" flipV="1">
                <a:off x="3745012" y="4147578"/>
                <a:ext cx="867626" cy="0"/>
              </a:xfrm>
              <a:prstGeom prst="line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" name="组合 86"/>
            <p:cNvGrpSpPr/>
            <p:nvPr/>
          </p:nvGrpSpPr>
          <p:grpSpPr>
            <a:xfrm>
              <a:off x="1068041" y="1759080"/>
              <a:ext cx="2496802" cy="1351604"/>
              <a:chOff x="3745012" y="2345440"/>
              <a:chExt cx="1008112" cy="1802138"/>
            </a:xfrm>
          </p:grpSpPr>
          <p:cxnSp>
            <p:nvCxnSpPr>
              <p:cNvPr id="88" name="直接连接符 87"/>
              <p:cNvCxnSpPr/>
              <p:nvPr/>
            </p:nvCxnSpPr>
            <p:spPr>
              <a:xfrm flipH="1">
                <a:off x="3745012" y="2345440"/>
                <a:ext cx="1008112" cy="0"/>
              </a:xfrm>
              <a:prstGeom prst="line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连接符 88"/>
              <p:cNvCxnSpPr/>
              <p:nvPr/>
            </p:nvCxnSpPr>
            <p:spPr>
              <a:xfrm flipH="1">
                <a:off x="3745012" y="4147578"/>
                <a:ext cx="847819" cy="0"/>
              </a:xfrm>
              <a:prstGeom prst="line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1"/>
          <p:cNvSpPr/>
          <p:nvPr/>
        </p:nvSpPr>
        <p:spPr>
          <a:xfrm>
            <a:off x="4490991" y="816555"/>
            <a:ext cx="34289" cy="3915435"/>
          </a:xfrm>
          <a:prstGeom prst="rect">
            <a:avLst/>
          </a:prstGeom>
          <a:solidFill>
            <a:schemeClr val="bg2">
              <a:lumMod val="100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168733" y="1923634"/>
            <a:ext cx="2708229" cy="728454"/>
            <a:chOff x="2168733" y="1923634"/>
            <a:chExt cx="2708229" cy="728454"/>
          </a:xfrm>
        </p:grpSpPr>
        <p:grpSp>
          <p:nvGrpSpPr>
            <p:cNvPr id="5" name="Group 36"/>
            <p:cNvGrpSpPr/>
            <p:nvPr/>
          </p:nvGrpSpPr>
          <p:grpSpPr>
            <a:xfrm>
              <a:off x="4148508" y="1923634"/>
              <a:ext cx="728454" cy="728454"/>
              <a:chOff x="4876779" y="2512148"/>
              <a:chExt cx="971272" cy="971272"/>
            </a:xfrm>
          </p:grpSpPr>
          <p:sp>
            <p:nvSpPr>
              <p:cNvPr id="34" name="Oval 8"/>
              <p:cNvSpPr/>
              <p:nvPr/>
            </p:nvSpPr>
            <p:spPr>
              <a:xfrm>
                <a:off x="4876779" y="2512148"/>
                <a:ext cx="971272" cy="97127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Oval 10"/>
              <p:cNvSpPr/>
              <p:nvPr/>
            </p:nvSpPr>
            <p:spPr>
              <a:xfrm>
                <a:off x="4993478" y="2628847"/>
                <a:ext cx="737874" cy="737874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Freeform: Shape 24"/>
              <p:cNvSpPr/>
              <p:nvPr/>
            </p:nvSpPr>
            <p:spPr>
              <a:xfrm>
                <a:off x="5223727" y="2794880"/>
                <a:ext cx="277375" cy="405807"/>
              </a:xfrm>
              <a:custGeom>
                <a:avLst/>
                <a:gdLst>
                  <a:gd name="connsiteX0" fmla="*/ 102012 w 208031"/>
                  <a:gd name="connsiteY0" fmla="*/ 264985 h 304355"/>
                  <a:gd name="connsiteX1" fmla="*/ 85817 w 208031"/>
                  <a:gd name="connsiteY1" fmla="*/ 283502 h 304355"/>
                  <a:gd name="connsiteX2" fmla="*/ 102012 w 208031"/>
                  <a:gd name="connsiteY2" fmla="*/ 302019 h 304355"/>
                  <a:gd name="connsiteX3" fmla="*/ 118207 w 208031"/>
                  <a:gd name="connsiteY3" fmla="*/ 283502 h 304355"/>
                  <a:gd name="connsiteX4" fmla="*/ 102012 w 208031"/>
                  <a:gd name="connsiteY4" fmla="*/ 264985 h 304355"/>
                  <a:gd name="connsiteX5" fmla="*/ 56997 w 208031"/>
                  <a:gd name="connsiteY5" fmla="*/ 57673 h 304355"/>
                  <a:gd name="connsiteX6" fmla="*/ 33778 w 208031"/>
                  <a:gd name="connsiteY6" fmla="*/ 80892 h 304355"/>
                  <a:gd name="connsiteX7" fmla="*/ 33778 w 208031"/>
                  <a:gd name="connsiteY7" fmla="*/ 231129 h 304355"/>
                  <a:gd name="connsiteX8" fmla="*/ 56997 w 208031"/>
                  <a:gd name="connsiteY8" fmla="*/ 254348 h 304355"/>
                  <a:gd name="connsiteX9" fmla="*/ 149871 w 208031"/>
                  <a:gd name="connsiteY9" fmla="*/ 254348 h 304355"/>
                  <a:gd name="connsiteX10" fmla="*/ 173090 w 208031"/>
                  <a:gd name="connsiteY10" fmla="*/ 231129 h 304355"/>
                  <a:gd name="connsiteX11" fmla="*/ 173090 w 208031"/>
                  <a:gd name="connsiteY11" fmla="*/ 80892 h 304355"/>
                  <a:gd name="connsiteX12" fmla="*/ 149871 w 208031"/>
                  <a:gd name="connsiteY12" fmla="*/ 57673 h 304355"/>
                  <a:gd name="connsiteX13" fmla="*/ 66050 w 208031"/>
                  <a:gd name="connsiteY13" fmla="*/ 20948 h 304355"/>
                  <a:gd name="connsiteX14" fmla="*/ 66050 w 208031"/>
                  <a:gd name="connsiteY14" fmla="*/ 29172 h 304355"/>
                  <a:gd name="connsiteX15" fmla="*/ 136737 w 208031"/>
                  <a:gd name="connsiteY15" fmla="*/ 29172 h 304355"/>
                  <a:gd name="connsiteX16" fmla="*/ 136737 w 208031"/>
                  <a:gd name="connsiteY16" fmla="*/ 20948 h 304355"/>
                  <a:gd name="connsiteX17" fmla="*/ 34673 w 208031"/>
                  <a:gd name="connsiteY17" fmla="*/ 0 h 304355"/>
                  <a:gd name="connsiteX18" fmla="*/ 173358 w 208031"/>
                  <a:gd name="connsiteY18" fmla="*/ 0 h 304355"/>
                  <a:gd name="connsiteX19" fmla="*/ 208031 w 208031"/>
                  <a:gd name="connsiteY19" fmla="*/ 34673 h 304355"/>
                  <a:gd name="connsiteX20" fmla="*/ 208031 w 208031"/>
                  <a:gd name="connsiteY20" fmla="*/ 269682 h 304355"/>
                  <a:gd name="connsiteX21" fmla="*/ 173358 w 208031"/>
                  <a:gd name="connsiteY21" fmla="*/ 304355 h 304355"/>
                  <a:gd name="connsiteX22" fmla="*/ 34673 w 208031"/>
                  <a:gd name="connsiteY22" fmla="*/ 304355 h 304355"/>
                  <a:gd name="connsiteX23" fmla="*/ 0 w 208031"/>
                  <a:gd name="connsiteY23" fmla="*/ 269682 h 304355"/>
                  <a:gd name="connsiteX24" fmla="*/ 0 w 208031"/>
                  <a:gd name="connsiteY24" fmla="*/ 34673 h 304355"/>
                  <a:gd name="connsiteX25" fmla="*/ 34673 w 208031"/>
                  <a:gd name="connsiteY25" fmla="*/ 0 h 304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08031" h="304355">
                    <a:moveTo>
                      <a:pt x="102012" y="264985"/>
                    </a:moveTo>
                    <a:cubicBezTo>
                      <a:pt x="93068" y="264985"/>
                      <a:pt x="85817" y="273275"/>
                      <a:pt x="85817" y="283502"/>
                    </a:cubicBezTo>
                    <a:cubicBezTo>
                      <a:pt x="85817" y="293729"/>
                      <a:pt x="93068" y="302019"/>
                      <a:pt x="102012" y="302019"/>
                    </a:cubicBezTo>
                    <a:cubicBezTo>
                      <a:pt x="110956" y="302019"/>
                      <a:pt x="118207" y="293729"/>
                      <a:pt x="118207" y="283502"/>
                    </a:cubicBezTo>
                    <a:cubicBezTo>
                      <a:pt x="118207" y="273275"/>
                      <a:pt x="110956" y="264985"/>
                      <a:pt x="102012" y="264985"/>
                    </a:cubicBezTo>
                    <a:close/>
                    <a:moveTo>
                      <a:pt x="56997" y="57673"/>
                    </a:moveTo>
                    <a:cubicBezTo>
                      <a:pt x="44174" y="57673"/>
                      <a:pt x="33778" y="68069"/>
                      <a:pt x="33778" y="80892"/>
                    </a:cubicBezTo>
                    <a:lnTo>
                      <a:pt x="33778" y="231129"/>
                    </a:lnTo>
                    <a:cubicBezTo>
                      <a:pt x="33778" y="243952"/>
                      <a:pt x="44174" y="254348"/>
                      <a:pt x="56997" y="254348"/>
                    </a:cubicBezTo>
                    <a:lnTo>
                      <a:pt x="149871" y="254348"/>
                    </a:lnTo>
                    <a:cubicBezTo>
                      <a:pt x="162694" y="254348"/>
                      <a:pt x="173090" y="243952"/>
                      <a:pt x="173090" y="231129"/>
                    </a:cubicBezTo>
                    <a:lnTo>
                      <a:pt x="173090" y="80892"/>
                    </a:lnTo>
                    <a:cubicBezTo>
                      <a:pt x="173090" y="68069"/>
                      <a:pt x="162694" y="57673"/>
                      <a:pt x="149871" y="57673"/>
                    </a:cubicBezTo>
                    <a:close/>
                    <a:moveTo>
                      <a:pt x="66050" y="20948"/>
                    </a:moveTo>
                    <a:lnTo>
                      <a:pt x="66050" y="29172"/>
                    </a:lnTo>
                    <a:lnTo>
                      <a:pt x="136737" y="29172"/>
                    </a:lnTo>
                    <a:lnTo>
                      <a:pt x="136737" y="20948"/>
                    </a:lnTo>
                    <a:close/>
                    <a:moveTo>
                      <a:pt x="34673" y="0"/>
                    </a:moveTo>
                    <a:lnTo>
                      <a:pt x="173358" y="0"/>
                    </a:lnTo>
                    <a:cubicBezTo>
                      <a:pt x="192507" y="0"/>
                      <a:pt x="208031" y="15524"/>
                      <a:pt x="208031" y="34673"/>
                    </a:cubicBezTo>
                    <a:lnTo>
                      <a:pt x="208031" y="269682"/>
                    </a:lnTo>
                    <a:cubicBezTo>
                      <a:pt x="208031" y="288831"/>
                      <a:pt x="192507" y="304355"/>
                      <a:pt x="173358" y="304355"/>
                    </a:cubicBezTo>
                    <a:lnTo>
                      <a:pt x="34673" y="304355"/>
                    </a:lnTo>
                    <a:cubicBezTo>
                      <a:pt x="15524" y="304355"/>
                      <a:pt x="0" y="288831"/>
                      <a:pt x="0" y="269682"/>
                    </a:cubicBezTo>
                    <a:lnTo>
                      <a:pt x="0" y="34673"/>
                    </a:lnTo>
                    <a:cubicBezTo>
                      <a:pt x="0" y="15524"/>
                      <a:pt x="15524" y="0"/>
                      <a:pt x="3467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39"/>
            <p:cNvGrpSpPr/>
            <p:nvPr/>
          </p:nvGrpSpPr>
          <p:grpSpPr>
            <a:xfrm>
              <a:off x="2168733" y="1953497"/>
              <a:ext cx="1979775" cy="668729"/>
              <a:chOff x="1918379" y="1734048"/>
              <a:chExt cx="2348822" cy="891638"/>
            </a:xfrm>
          </p:grpSpPr>
          <p:sp>
            <p:nvSpPr>
              <p:cNvPr id="32" name="TextBox 40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360000" anchor="t" anchorCtr="0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10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10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" name="Rectangle 41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4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4158794" y="991695"/>
            <a:ext cx="2699673" cy="728454"/>
            <a:chOff x="4158794" y="991695"/>
            <a:chExt cx="2699673" cy="728454"/>
          </a:xfrm>
        </p:grpSpPr>
        <p:grpSp>
          <p:nvGrpSpPr>
            <p:cNvPr id="7" name="Group 35"/>
            <p:cNvGrpSpPr/>
            <p:nvPr/>
          </p:nvGrpSpPr>
          <p:grpSpPr>
            <a:xfrm>
              <a:off x="4158794" y="991695"/>
              <a:ext cx="728454" cy="728454"/>
              <a:chOff x="3703843" y="1419388"/>
              <a:chExt cx="971272" cy="971272"/>
            </a:xfrm>
          </p:grpSpPr>
          <p:sp>
            <p:nvSpPr>
              <p:cNvPr id="29" name="Oval 4"/>
              <p:cNvSpPr/>
              <p:nvPr/>
            </p:nvSpPr>
            <p:spPr>
              <a:xfrm>
                <a:off x="3703843" y="1419388"/>
                <a:ext cx="971272" cy="97127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Oval 6"/>
              <p:cNvSpPr/>
              <p:nvPr/>
            </p:nvSpPr>
            <p:spPr>
              <a:xfrm>
                <a:off x="3820542" y="1536087"/>
                <a:ext cx="737874" cy="737874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Freeform: Shape 23"/>
              <p:cNvSpPr/>
              <p:nvPr/>
            </p:nvSpPr>
            <p:spPr>
              <a:xfrm flipH="1">
                <a:off x="3980149" y="1745089"/>
                <a:ext cx="368428" cy="316537"/>
              </a:xfrm>
              <a:custGeom>
                <a:avLst/>
                <a:gdLst>
                  <a:gd name="connsiteX0" fmla="*/ 174969 w 276321"/>
                  <a:gd name="connsiteY0" fmla="*/ 216483 h 237403"/>
                  <a:gd name="connsiteX1" fmla="*/ 174969 w 276321"/>
                  <a:gd name="connsiteY1" fmla="*/ 229968 h 237403"/>
                  <a:gd name="connsiteX2" fmla="*/ 101352 w 276321"/>
                  <a:gd name="connsiteY2" fmla="*/ 229968 h 237403"/>
                  <a:gd name="connsiteX3" fmla="*/ 101352 w 276321"/>
                  <a:gd name="connsiteY3" fmla="*/ 216483 h 237403"/>
                  <a:gd name="connsiteX4" fmla="*/ 276321 w 276321"/>
                  <a:gd name="connsiteY4" fmla="*/ 209047 h 237403"/>
                  <a:gd name="connsiteX5" fmla="*/ 0 w 276321"/>
                  <a:gd name="connsiteY5" fmla="*/ 209047 h 237403"/>
                  <a:gd name="connsiteX6" fmla="*/ 0 w 276321"/>
                  <a:gd name="connsiteY6" fmla="*/ 222929 h 237403"/>
                  <a:gd name="connsiteX7" fmla="*/ 8876 w 276321"/>
                  <a:gd name="connsiteY7" fmla="*/ 237403 h 237403"/>
                  <a:gd name="connsiteX8" fmla="*/ 267445 w 276321"/>
                  <a:gd name="connsiteY8" fmla="*/ 237403 h 237403"/>
                  <a:gd name="connsiteX9" fmla="*/ 276321 w 276321"/>
                  <a:gd name="connsiteY9" fmla="*/ 222929 h 237403"/>
                  <a:gd name="connsiteX10" fmla="*/ 215868 w 276321"/>
                  <a:gd name="connsiteY10" fmla="*/ 23987 h 237403"/>
                  <a:gd name="connsiteX11" fmla="*/ 215868 w 276321"/>
                  <a:gd name="connsiteY11" fmla="*/ 170163 h 237403"/>
                  <a:gd name="connsiteX12" fmla="*/ 60453 w 276321"/>
                  <a:gd name="connsiteY12" fmla="*/ 170163 h 237403"/>
                  <a:gd name="connsiteX13" fmla="*/ 60453 w 276321"/>
                  <a:gd name="connsiteY13" fmla="*/ 23987 h 237403"/>
                  <a:gd name="connsiteX14" fmla="*/ 207026 w 276321"/>
                  <a:gd name="connsiteY14" fmla="*/ 0 h 237403"/>
                  <a:gd name="connsiteX15" fmla="*/ 69295 w 276321"/>
                  <a:gd name="connsiteY15" fmla="*/ 0 h 237403"/>
                  <a:gd name="connsiteX16" fmla="*/ 36936 w 276321"/>
                  <a:gd name="connsiteY16" fmla="*/ 32359 h 237403"/>
                  <a:gd name="connsiteX17" fmla="*/ 36936 w 276321"/>
                  <a:gd name="connsiteY17" fmla="*/ 161790 h 237403"/>
                  <a:gd name="connsiteX18" fmla="*/ 69295 w 276321"/>
                  <a:gd name="connsiteY18" fmla="*/ 194149 h 237403"/>
                  <a:gd name="connsiteX19" fmla="*/ 207026 w 276321"/>
                  <a:gd name="connsiteY19" fmla="*/ 194149 h 237403"/>
                  <a:gd name="connsiteX20" fmla="*/ 239385 w 276321"/>
                  <a:gd name="connsiteY20" fmla="*/ 161790 h 237403"/>
                  <a:gd name="connsiteX21" fmla="*/ 239385 w 276321"/>
                  <a:gd name="connsiteY21" fmla="*/ 32359 h 237403"/>
                  <a:gd name="connsiteX22" fmla="*/ 207026 w 276321"/>
                  <a:gd name="connsiteY22" fmla="*/ 0 h 237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76321" h="237403">
                    <a:moveTo>
                      <a:pt x="174969" y="216483"/>
                    </a:moveTo>
                    <a:lnTo>
                      <a:pt x="174969" y="229968"/>
                    </a:lnTo>
                    <a:lnTo>
                      <a:pt x="101352" y="229968"/>
                    </a:lnTo>
                    <a:lnTo>
                      <a:pt x="101352" y="216483"/>
                    </a:lnTo>
                    <a:close/>
                    <a:moveTo>
                      <a:pt x="276321" y="209047"/>
                    </a:moveTo>
                    <a:lnTo>
                      <a:pt x="0" y="209047"/>
                    </a:lnTo>
                    <a:lnTo>
                      <a:pt x="0" y="222929"/>
                    </a:lnTo>
                    <a:cubicBezTo>
                      <a:pt x="0" y="230923"/>
                      <a:pt x="3974" y="237403"/>
                      <a:pt x="8876" y="237403"/>
                    </a:cubicBezTo>
                    <a:lnTo>
                      <a:pt x="267445" y="237403"/>
                    </a:lnTo>
                    <a:cubicBezTo>
                      <a:pt x="272347" y="237403"/>
                      <a:pt x="276321" y="230923"/>
                      <a:pt x="276321" y="222929"/>
                    </a:cubicBezTo>
                    <a:close/>
                    <a:moveTo>
                      <a:pt x="215868" y="23987"/>
                    </a:moveTo>
                    <a:lnTo>
                      <a:pt x="215868" y="170163"/>
                    </a:lnTo>
                    <a:lnTo>
                      <a:pt x="60453" y="170163"/>
                    </a:lnTo>
                    <a:lnTo>
                      <a:pt x="60453" y="23987"/>
                    </a:lnTo>
                    <a:close/>
                    <a:moveTo>
                      <a:pt x="207026" y="0"/>
                    </a:moveTo>
                    <a:lnTo>
                      <a:pt x="69295" y="0"/>
                    </a:lnTo>
                    <a:cubicBezTo>
                      <a:pt x="51424" y="0"/>
                      <a:pt x="36936" y="14488"/>
                      <a:pt x="36936" y="32359"/>
                    </a:cubicBezTo>
                    <a:lnTo>
                      <a:pt x="36936" y="161790"/>
                    </a:lnTo>
                    <a:cubicBezTo>
                      <a:pt x="36936" y="179661"/>
                      <a:pt x="51424" y="194149"/>
                      <a:pt x="69295" y="194149"/>
                    </a:cubicBezTo>
                    <a:lnTo>
                      <a:pt x="207026" y="194149"/>
                    </a:lnTo>
                    <a:cubicBezTo>
                      <a:pt x="224897" y="194149"/>
                      <a:pt x="239385" y="179661"/>
                      <a:pt x="239385" y="161790"/>
                    </a:cubicBezTo>
                    <a:lnTo>
                      <a:pt x="239385" y="32359"/>
                    </a:lnTo>
                    <a:cubicBezTo>
                      <a:pt x="239385" y="14488"/>
                      <a:pt x="224897" y="0"/>
                      <a:pt x="207026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42"/>
            <p:cNvGrpSpPr/>
            <p:nvPr/>
          </p:nvGrpSpPr>
          <p:grpSpPr>
            <a:xfrm>
              <a:off x="4887248" y="1019845"/>
              <a:ext cx="1971219" cy="657872"/>
              <a:chOff x="7996808" y="1734930"/>
              <a:chExt cx="2348822" cy="877163"/>
            </a:xfrm>
          </p:grpSpPr>
          <p:sp>
            <p:nvSpPr>
              <p:cNvPr id="27" name="TextBox 43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360000" rIns="216000" anchor="ctr" anchorCtr="0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10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10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8" name="Rectangle 44"/>
              <p:cNvSpPr/>
              <p:nvPr/>
            </p:nvSpPr>
            <p:spPr>
              <a:xfrm>
                <a:off x="7996808" y="1734930"/>
                <a:ext cx="1482456" cy="323165"/>
              </a:xfrm>
              <a:prstGeom prst="rect">
                <a:avLst/>
              </a:prstGeom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2168733" y="3787512"/>
            <a:ext cx="2708229" cy="728454"/>
            <a:chOff x="2168733" y="3787512"/>
            <a:chExt cx="2708229" cy="728454"/>
          </a:xfrm>
        </p:grpSpPr>
        <p:grpSp>
          <p:nvGrpSpPr>
            <p:cNvPr id="9" name="Group 38"/>
            <p:cNvGrpSpPr/>
            <p:nvPr/>
          </p:nvGrpSpPr>
          <p:grpSpPr>
            <a:xfrm>
              <a:off x="4148508" y="3787512"/>
              <a:ext cx="728454" cy="728454"/>
              <a:chOff x="7301044" y="4844782"/>
              <a:chExt cx="971272" cy="971272"/>
            </a:xfrm>
          </p:grpSpPr>
          <p:sp>
            <p:nvSpPr>
              <p:cNvPr id="20" name="Oval 16"/>
              <p:cNvSpPr/>
              <p:nvPr/>
            </p:nvSpPr>
            <p:spPr>
              <a:xfrm>
                <a:off x="7301044" y="4844782"/>
                <a:ext cx="971272" cy="97127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" name="Oval 18"/>
              <p:cNvSpPr/>
              <p:nvPr/>
            </p:nvSpPr>
            <p:spPr>
              <a:xfrm>
                <a:off x="7417743" y="4961481"/>
                <a:ext cx="737874" cy="737874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22" name="Group 25"/>
              <p:cNvGrpSpPr/>
              <p:nvPr/>
            </p:nvGrpSpPr>
            <p:grpSpPr>
              <a:xfrm>
                <a:off x="7630450" y="5137375"/>
                <a:ext cx="270417" cy="311212"/>
                <a:chOff x="5947555" y="3802810"/>
                <a:chExt cx="202813" cy="233409"/>
              </a:xfrm>
            </p:grpSpPr>
            <p:sp>
              <p:nvSpPr>
                <p:cNvPr id="23" name="Freeform: Shape 26"/>
                <p:cNvSpPr/>
                <p:nvPr/>
              </p:nvSpPr>
              <p:spPr>
                <a:xfrm rot="10800000" flipH="1">
                  <a:off x="5947555" y="3802810"/>
                  <a:ext cx="202813" cy="233409"/>
                </a:xfrm>
                <a:custGeom>
                  <a:avLst/>
                  <a:gdLst>
                    <a:gd name="connsiteX0" fmla="*/ 0 w 999747"/>
                    <a:gd name="connsiteY0" fmla="*/ 0 h 1605837"/>
                    <a:gd name="connsiteX1" fmla="*/ 999747 w 999747"/>
                    <a:gd name="connsiteY1" fmla="*/ 0 h 1605837"/>
                    <a:gd name="connsiteX2" fmla="*/ 999747 w 999747"/>
                    <a:gd name="connsiteY2" fmla="*/ 0 h 1605837"/>
                    <a:gd name="connsiteX3" fmla="*/ 0 w 999747"/>
                    <a:gd name="connsiteY3" fmla="*/ 0 h 1605837"/>
                    <a:gd name="connsiteX4" fmla="*/ 0 w 999747"/>
                    <a:gd name="connsiteY4" fmla="*/ 1605837 h 1605837"/>
                    <a:gd name="connsiteX5" fmla="*/ 0 w 999747"/>
                    <a:gd name="connsiteY5" fmla="*/ 1605837 h 1605837"/>
                    <a:gd name="connsiteX6" fmla="*/ 0 w 999747"/>
                    <a:gd name="connsiteY6" fmla="*/ 0 h 1605837"/>
                    <a:gd name="connsiteX0-1" fmla="*/ 0 w 999747"/>
                    <a:gd name="connsiteY0-2" fmla="*/ 8964 h 1614801"/>
                    <a:gd name="connsiteX1-3" fmla="*/ 999747 w 999747"/>
                    <a:gd name="connsiteY1-4" fmla="*/ 8964 h 1614801"/>
                    <a:gd name="connsiteX2-5" fmla="*/ 703911 w 999747"/>
                    <a:gd name="connsiteY2-6" fmla="*/ 0 h 1614801"/>
                    <a:gd name="connsiteX3-7" fmla="*/ 0 w 999747"/>
                    <a:gd name="connsiteY3-8" fmla="*/ 8964 h 1614801"/>
                    <a:gd name="connsiteX4-9" fmla="*/ 0 w 999747"/>
                    <a:gd name="connsiteY4-10" fmla="*/ 1614801 h 1614801"/>
                    <a:gd name="connsiteX5-11" fmla="*/ 0 w 999747"/>
                    <a:gd name="connsiteY5-12" fmla="*/ 1614801 h 1614801"/>
                    <a:gd name="connsiteX6-13" fmla="*/ 0 w 999747"/>
                    <a:gd name="connsiteY6-14" fmla="*/ 8964 h 1614801"/>
                    <a:gd name="connsiteX0-15" fmla="*/ 0 w 703911"/>
                    <a:gd name="connsiteY0-16" fmla="*/ 8964 h 1614801"/>
                    <a:gd name="connsiteX1-17" fmla="*/ 703911 w 703911"/>
                    <a:gd name="connsiteY1-18" fmla="*/ 0 h 1614801"/>
                    <a:gd name="connsiteX2-19" fmla="*/ 0 w 703911"/>
                    <a:gd name="connsiteY2-20" fmla="*/ 8964 h 1614801"/>
                    <a:gd name="connsiteX3-21" fmla="*/ 0 w 703911"/>
                    <a:gd name="connsiteY3-22" fmla="*/ 1614801 h 1614801"/>
                    <a:gd name="connsiteX4-23" fmla="*/ 0 w 703911"/>
                    <a:gd name="connsiteY4-24" fmla="*/ 1614801 h 1614801"/>
                    <a:gd name="connsiteX5-25" fmla="*/ 0 w 703911"/>
                    <a:gd name="connsiteY5-26" fmla="*/ 8964 h 1614801"/>
                    <a:gd name="connsiteX0-27" fmla="*/ 0 w 703911"/>
                    <a:gd name="connsiteY0-28" fmla="*/ 8964 h 1614801"/>
                    <a:gd name="connsiteX1-29" fmla="*/ 703911 w 703911"/>
                    <a:gd name="connsiteY1-30" fmla="*/ 0 h 1614801"/>
                    <a:gd name="connsiteX2-31" fmla="*/ 0 w 703911"/>
                    <a:gd name="connsiteY2-32" fmla="*/ 8964 h 1614801"/>
                    <a:gd name="connsiteX3-33" fmla="*/ 0 w 703911"/>
                    <a:gd name="connsiteY3-34" fmla="*/ 1614801 h 1614801"/>
                    <a:gd name="connsiteX4-35" fmla="*/ 0 w 703911"/>
                    <a:gd name="connsiteY4-36" fmla="*/ 1614801 h 1614801"/>
                    <a:gd name="connsiteX5-37" fmla="*/ 0 w 703911"/>
                    <a:gd name="connsiteY5-38" fmla="*/ 8964 h 1614801"/>
                    <a:gd name="connsiteX0-39" fmla="*/ 0 w 703911"/>
                    <a:gd name="connsiteY0-40" fmla="*/ 0 h 1605837"/>
                    <a:gd name="connsiteX1-41" fmla="*/ 703911 w 703911"/>
                    <a:gd name="connsiteY1-42" fmla="*/ 8965 h 1605837"/>
                    <a:gd name="connsiteX2-43" fmla="*/ 0 w 703911"/>
                    <a:gd name="connsiteY2-44" fmla="*/ 0 h 1605837"/>
                    <a:gd name="connsiteX3-45" fmla="*/ 0 w 703911"/>
                    <a:gd name="connsiteY3-46" fmla="*/ 1605837 h 1605837"/>
                    <a:gd name="connsiteX4-47" fmla="*/ 0 w 703911"/>
                    <a:gd name="connsiteY4-48" fmla="*/ 1605837 h 1605837"/>
                    <a:gd name="connsiteX5-49" fmla="*/ 0 w 703911"/>
                    <a:gd name="connsiteY5-50" fmla="*/ 0 h 1605837"/>
                    <a:gd name="connsiteX0-51" fmla="*/ 0 w 506687"/>
                    <a:gd name="connsiteY0-52" fmla="*/ 0 h 1605837"/>
                    <a:gd name="connsiteX1-53" fmla="*/ 506687 w 506687"/>
                    <a:gd name="connsiteY1-54" fmla="*/ 1 h 1605837"/>
                    <a:gd name="connsiteX2-55" fmla="*/ 0 w 506687"/>
                    <a:gd name="connsiteY2-56" fmla="*/ 0 h 1605837"/>
                    <a:gd name="connsiteX3-57" fmla="*/ 0 w 506687"/>
                    <a:gd name="connsiteY3-58" fmla="*/ 1605837 h 1605837"/>
                    <a:gd name="connsiteX4-59" fmla="*/ 0 w 506687"/>
                    <a:gd name="connsiteY4-60" fmla="*/ 1605837 h 1605837"/>
                    <a:gd name="connsiteX5-61" fmla="*/ 0 w 506687"/>
                    <a:gd name="connsiteY5-62" fmla="*/ 0 h 1605837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</a:cxnLst>
                  <a:rect l="l" t="t" r="r" b="b"/>
                  <a:pathLst>
                    <a:path w="506687" h="1605837">
                      <a:moveTo>
                        <a:pt x="0" y="0"/>
                      </a:moveTo>
                      <a:lnTo>
                        <a:pt x="506687" y="1"/>
                      </a:lnTo>
                      <a:lnTo>
                        <a:pt x="0" y="0"/>
                      </a:lnTo>
                      <a:lnTo>
                        <a:pt x="0" y="1605837"/>
                      </a:lnTo>
                      <a:lnTo>
                        <a:pt x="0" y="160583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lowchart: Process 27"/>
                <p:cNvSpPr/>
                <p:nvPr/>
              </p:nvSpPr>
              <p:spPr>
                <a:xfrm>
                  <a:off x="5987185" y="3897158"/>
                  <a:ext cx="26900" cy="131860"/>
                </a:xfrm>
                <a:prstGeom prst="flowChartProcess">
                  <a:avLst/>
                </a:pr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lowchart: Process 28"/>
                <p:cNvSpPr/>
                <p:nvPr/>
              </p:nvSpPr>
              <p:spPr>
                <a:xfrm>
                  <a:off x="6115122" y="3804596"/>
                  <a:ext cx="30774" cy="226979"/>
                </a:xfrm>
                <a:prstGeom prst="flowChartProcess">
                  <a:avLst/>
                </a:pr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lowchart: Process 29"/>
                <p:cNvSpPr/>
                <p:nvPr/>
              </p:nvSpPr>
              <p:spPr>
                <a:xfrm>
                  <a:off x="6048416" y="3850766"/>
                  <a:ext cx="26901" cy="177728"/>
                </a:xfrm>
                <a:prstGeom prst="flowChartProcess">
                  <a:avLst/>
                </a:prstGeom>
                <a:solidFill>
                  <a:schemeClr val="accent2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0" name="Group 45"/>
            <p:cNvGrpSpPr/>
            <p:nvPr/>
          </p:nvGrpSpPr>
          <p:grpSpPr>
            <a:xfrm>
              <a:off x="2168733" y="3817375"/>
              <a:ext cx="1979775" cy="668729"/>
              <a:chOff x="1918379" y="1734048"/>
              <a:chExt cx="2348822" cy="891638"/>
            </a:xfrm>
          </p:grpSpPr>
          <p:sp>
            <p:nvSpPr>
              <p:cNvPr id="18" name="TextBox 46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360000" anchor="t" anchorCtr="0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10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10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" name="Rectangle 47"/>
              <p:cNvSpPr/>
              <p:nvPr/>
            </p:nvSpPr>
            <p:spPr>
              <a:xfrm>
                <a:off x="2985227" y="1734048"/>
                <a:ext cx="1281974" cy="323165"/>
              </a:xfrm>
              <a:prstGeom prst="rect">
                <a:avLst/>
              </a:prstGeom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4158794" y="2855573"/>
            <a:ext cx="2699673" cy="728454"/>
            <a:chOff x="4158794" y="2855573"/>
            <a:chExt cx="2699673" cy="728454"/>
          </a:xfrm>
        </p:grpSpPr>
        <p:grpSp>
          <p:nvGrpSpPr>
            <p:cNvPr id="11" name="Group 37"/>
            <p:cNvGrpSpPr/>
            <p:nvPr/>
          </p:nvGrpSpPr>
          <p:grpSpPr>
            <a:xfrm>
              <a:off x="4158794" y="2855573"/>
              <a:ext cx="728454" cy="728454"/>
              <a:chOff x="6017505" y="3607058"/>
              <a:chExt cx="971272" cy="971272"/>
            </a:xfrm>
          </p:grpSpPr>
          <p:sp>
            <p:nvSpPr>
              <p:cNvPr id="15" name="Oval 12"/>
              <p:cNvSpPr/>
              <p:nvPr/>
            </p:nvSpPr>
            <p:spPr>
              <a:xfrm>
                <a:off x="6017505" y="3607058"/>
                <a:ext cx="971272" cy="97127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" name="Oval 14"/>
              <p:cNvSpPr/>
              <p:nvPr/>
            </p:nvSpPr>
            <p:spPr>
              <a:xfrm>
                <a:off x="6171679" y="3761232"/>
                <a:ext cx="662924" cy="662924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" name="Freeform: Shape 34"/>
              <p:cNvSpPr/>
              <p:nvPr/>
            </p:nvSpPr>
            <p:spPr bwMode="auto">
              <a:xfrm>
                <a:off x="6345997" y="3891965"/>
                <a:ext cx="327376" cy="376417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48"/>
            <p:cNvGrpSpPr/>
            <p:nvPr/>
          </p:nvGrpSpPr>
          <p:grpSpPr>
            <a:xfrm>
              <a:off x="4887248" y="2883722"/>
              <a:ext cx="1971219" cy="657872"/>
              <a:chOff x="7996808" y="1734930"/>
              <a:chExt cx="2348822" cy="877163"/>
            </a:xfrm>
          </p:grpSpPr>
          <p:sp>
            <p:nvSpPr>
              <p:cNvPr id="13" name="TextBox 49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360000" rIns="216000" anchor="ctr" anchorCtr="0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10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10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" name="Rectangle 50"/>
              <p:cNvSpPr/>
              <p:nvPr/>
            </p:nvSpPr>
            <p:spPr>
              <a:xfrm>
                <a:off x="7996808" y="1734930"/>
                <a:ext cx="1482456" cy="323165"/>
              </a:xfrm>
              <a:prstGeom prst="rect">
                <a:avLst/>
              </a:prstGeom>
            </p:spPr>
            <p:txBody>
              <a:bodyPr wrap="none" lIns="360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sp>
        <p:nvSpPr>
          <p:cNvPr id="43" name="Title 1"/>
          <p:cNvSpPr txBox="1"/>
          <p:nvPr/>
        </p:nvSpPr>
        <p:spPr>
          <a:xfrm>
            <a:off x="395536" y="198582"/>
            <a:ext cx="176006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itle 1"/>
          <p:cNvSpPr txBox="1"/>
          <p:nvPr/>
        </p:nvSpPr>
        <p:spPr>
          <a:xfrm>
            <a:off x="395536" y="198582"/>
            <a:ext cx="176006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87" name="组合 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1095618" y="1740136"/>
            <a:ext cx="1254338" cy="1916256"/>
            <a:chOff x="1219201" y="2108200"/>
            <a:chExt cx="1672451" cy="2555008"/>
          </a:xfrm>
          <a:solidFill>
            <a:schemeClr val="accent1"/>
          </a:solidFill>
        </p:grpSpPr>
        <p:sp>
          <p:nvSpPr>
            <p:cNvPr id="88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1759357" y="2108200"/>
              <a:ext cx="1132295" cy="1014349"/>
            </a:xfrm>
            <a:custGeom>
              <a:avLst/>
              <a:gdLst>
                <a:gd name="T0" fmla="*/ 586 w 607"/>
                <a:gd name="T1" fmla="*/ 307 h 543"/>
                <a:gd name="T2" fmla="*/ 561 w 607"/>
                <a:gd name="T3" fmla="*/ 329 h 543"/>
                <a:gd name="T4" fmla="*/ 394 w 607"/>
                <a:gd name="T5" fmla="*/ 318 h 543"/>
                <a:gd name="T6" fmla="*/ 388 w 607"/>
                <a:gd name="T7" fmla="*/ 301 h 543"/>
                <a:gd name="T8" fmla="*/ 394 w 607"/>
                <a:gd name="T9" fmla="*/ 251 h 543"/>
                <a:gd name="T10" fmla="*/ 394 w 607"/>
                <a:gd name="T11" fmla="*/ 232 h 543"/>
                <a:gd name="T12" fmla="*/ 394 w 607"/>
                <a:gd name="T13" fmla="*/ 231 h 543"/>
                <a:gd name="T14" fmla="*/ 388 w 607"/>
                <a:gd name="T15" fmla="*/ 224 h 543"/>
                <a:gd name="T16" fmla="*/ 359 w 607"/>
                <a:gd name="T17" fmla="*/ 216 h 543"/>
                <a:gd name="T18" fmla="*/ 356 w 607"/>
                <a:gd name="T19" fmla="*/ 204 h 543"/>
                <a:gd name="T20" fmla="*/ 352 w 607"/>
                <a:gd name="T21" fmla="*/ 150 h 543"/>
                <a:gd name="T22" fmla="*/ 350 w 607"/>
                <a:gd name="T23" fmla="*/ 144 h 543"/>
                <a:gd name="T24" fmla="*/ 340 w 607"/>
                <a:gd name="T25" fmla="*/ 133 h 543"/>
                <a:gd name="T26" fmla="*/ 344 w 607"/>
                <a:gd name="T27" fmla="*/ 129 h 543"/>
                <a:gd name="T28" fmla="*/ 346 w 607"/>
                <a:gd name="T29" fmla="*/ 115 h 543"/>
                <a:gd name="T30" fmla="*/ 331 w 607"/>
                <a:gd name="T31" fmla="*/ 88 h 543"/>
                <a:gd name="T32" fmla="*/ 331 w 607"/>
                <a:gd name="T33" fmla="*/ 67 h 543"/>
                <a:gd name="T34" fmla="*/ 331 w 607"/>
                <a:gd name="T35" fmla="*/ 67 h 543"/>
                <a:gd name="T36" fmla="*/ 341 w 607"/>
                <a:gd name="T37" fmla="*/ 63 h 543"/>
                <a:gd name="T38" fmla="*/ 410 w 607"/>
                <a:gd name="T39" fmla="*/ 69 h 543"/>
                <a:gd name="T40" fmla="*/ 426 w 607"/>
                <a:gd name="T41" fmla="*/ 69 h 543"/>
                <a:gd name="T42" fmla="*/ 432 w 607"/>
                <a:gd name="T43" fmla="*/ 32 h 543"/>
                <a:gd name="T44" fmla="*/ 421 w 607"/>
                <a:gd name="T45" fmla="*/ 13 h 543"/>
                <a:gd name="T46" fmla="*/ 346 w 607"/>
                <a:gd name="T47" fmla="*/ 18 h 543"/>
                <a:gd name="T48" fmla="*/ 345 w 607"/>
                <a:gd name="T49" fmla="*/ 17 h 543"/>
                <a:gd name="T50" fmla="*/ 344 w 607"/>
                <a:gd name="T51" fmla="*/ 15 h 543"/>
                <a:gd name="T52" fmla="*/ 343 w 607"/>
                <a:gd name="T53" fmla="*/ 15 h 543"/>
                <a:gd name="T54" fmla="*/ 316 w 607"/>
                <a:gd name="T55" fmla="*/ 2 h 543"/>
                <a:gd name="T56" fmla="*/ 312 w 607"/>
                <a:gd name="T57" fmla="*/ 1 h 543"/>
                <a:gd name="T58" fmla="*/ 281 w 607"/>
                <a:gd name="T59" fmla="*/ 13 h 543"/>
                <a:gd name="T60" fmla="*/ 270 w 607"/>
                <a:gd name="T61" fmla="*/ 16 h 543"/>
                <a:gd name="T62" fmla="*/ 187 w 607"/>
                <a:gd name="T63" fmla="*/ 10 h 543"/>
                <a:gd name="T64" fmla="*/ 195 w 607"/>
                <a:gd name="T65" fmla="*/ 62 h 543"/>
                <a:gd name="T66" fmla="*/ 271 w 607"/>
                <a:gd name="T67" fmla="*/ 60 h 543"/>
                <a:gd name="T68" fmla="*/ 279 w 607"/>
                <a:gd name="T69" fmla="*/ 61 h 543"/>
                <a:gd name="T70" fmla="*/ 283 w 607"/>
                <a:gd name="T71" fmla="*/ 65 h 543"/>
                <a:gd name="T72" fmla="*/ 268 w 607"/>
                <a:gd name="T73" fmla="*/ 114 h 543"/>
                <a:gd name="T74" fmla="*/ 273 w 607"/>
                <a:gd name="T75" fmla="*/ 131 h 543"/>
                <a:gd name="T76" fmla="*/ 262 w 607"/>
                <a:gd name="T77" fmla="*/ 146 h 543"/>
                <a:gd name="T78" fmla="*/ 260 w 607"/>
                <a:gd name="T79" fmla="*/ 200 h 543"/>
                <a:gd name="T80" fmla="*/ 253 w 607"/>
                <a:gd name="T81" fmla="*/ 207 h 543"/>
                <a:gd name="T82" fmla="*/ 221 w 607"/>
                <a:gd name="T83" fmla="*/ 229 h 543"/>
                <a:gd name="T84" fmla="*/ 218 w 607"/>
                <a:gd name="T85" fmla="*/ 240 h 543"/>
                <a:gd name="T86" fmla="*/ 220 w 607"/>
                <a:gd name="T87" fmla="*/ 255 h 543"/>
                <a:gd name="T88" fmla="*/ 228 w 607"/>
                <a:gd name="T89" fmla="*/ 261 h 543"/>
                <a:gd name="T90" fmla="*/ 200 w 607"/>
                <a:gd name="T91" fmla="*/ 325 h 543"/>
                <a:gd name="T92" fmla="*/ 183 w 607"/>
                <a:gd name="T93" fmla="*/ 328 h 543"/>
                <a:gd name="T94" fmla="*/ 131 w 607"/>
                <a:gd name="T95" fmla="*/ 332 h 543"/>
                <a:gd name="T96" fmla="*/ 95 w 607"/>
                <a:gd name="T97" fmla="*/ 341 h 543"/>
                <a:gd name="T98" fmla="*/ 46 w 607"/>
                <a:gd name="T99" fmla="*/ 371 h 543"/>
                <a:gd name="T100" fmla="*/ 0 w 607"/>
                <a:gd name="T101" fmla="*/ 515 h 543"/>
                <a:gd name="T102" fmla="*/ 0 w 607"/>
                <a:gd name="T103" fmla="*/ 521 h 543"/>
                <a:gd name="T104" fmla="*/ 84 w 607"/>
                <a:gd name="T105" fmla="*/ 527 h 543"/>
                <a:gd name="T106" fmla="*/ 229 w 607"/>
                <a:gd name="T107" fmla="*/ 459 h 543"/>
                <a:gd name="T108" fmla="*/ 439 w 607"/>
                <a:gd name="T109" fmla="*/ 446 h 543"/>
                <a:gd name="T110" fmla="*/ 586 w 607"/>
                <a:gd name="T111" fmla="*/ 468 h 543"/>
                <a:gd name="T112" fmla="*/ 601 w 607"/>
                <a:gd name="T113" fmla="*/ 305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07" h="543">
                  <a:moveTo>
                    <a:pt x="601" y="305"/>
                  </a:moveTo>
                  <a:cubicBezTo>
                    <a:pt x="586" y="307"/>
                    <a:pt x="586" y="307"/>
                    <a:pt x="586" y="307"/>
                  </a:cubicBezTo>
                  <a:cubicBezTo>
                    <a:pt x="586" y="307"/>
                    <a:pt x="581" y="312"/>
                    <a:pt x="578" y="320"/>
                  </a:cubicBezTo>
                  <a:cubicBezTo>
                    <a:pt x="575" y="328"/>
                    <a:pt x="561" y="329"/>
                    <a:pt x="561" y="329"/>
                  </a:cubicBezTo>
                  <a:cubicBezTo>
                    <a:pt x="561" y="329"/>
                    <a:pt x="436" y="328"/>
                    <a:pt x="424" y="328"/>
                  </a:cubicBezTo>
                  <a:cubicBezTo>
                    <a:pt x="413" y="328"/>
                    <a:pt x="401" y="323"/>
                    <a:pt x="394" y="318"/>
                  </a:cubicBezTo>
                  <a:cubicBezTo>
                    <a:pt x="389" y="314"/>
                    <a:pt x="388" y="307"/>
                    <a:pt x="387" y="302"/>
                  </a:cubicBezTo>
                  <a:cubicBezTo>
                    <a:pt x="388" y="301"/>
                    <a:pt x="388" y="301"/>
                    <a:pt x="388" y="301"/>
                  </a:cubicBezTo>
                  <a:cubicBezTo>
                    <a:pt x="388" y="259"/>
                    <a:pt x="388" y="259"/>
                    <a:pt x="388" y="259"/>
                  </a:cubicBezTo>
                  <a:cubicBezTo>
                    <a:pt x="395" y="257"/>
                    <a:pt x="394" y="251"/>
                    <a:pt x="394" y="251"/>
                  </a:cubicBezTo>
                  <a:cubicBezTo>
                    <a:pt x="394" y="251"/>
                    <a:pt x="394" y="243"/>
                    <a:pt x="394" y="232"/>
                  </a:cubicBezTo>
                  <a:cubicBezTo>
                    <a:pt x="394" y="232"/>
                    <a:pt x="394" y="232"/>
                    <a:pt x="394" y="232"/>
                  </a:cubicBezTo>
                  <a:cubicBezTo>
                    <a:pt x="394" y="232"/>
                    <a:pt x="394" y="232"/>
                    <a:pt x="394" y="232"/>
                  </a:cubicBezTo>
                  <a:cubicBezTo>
                    <a:pt x="394" y="232"/>
                    <a:pt x="394" y="232"/>
                    <a:pt x="394" y="231"/>
                  </a:cubicBezTo>
                  <a:cubicBezTo>
                    <a:pt x="394" y="229"/>
                    <a:pt x="392" y="227"/>
                    <a:pt x="388" y="225"/>
                  </a:cubicBezTo>
                  <a:cubicBezTo>
                    <a:pt x="388" y="225"/>
                    <a:pt x="388" y="225"/>
                    <a:pt x="388" y="224"/>
                  </a:cubicBezTo>
                  <a:cubicBezTo>
                    <a:pt x="387" y="224"/>
                    <a:pt x="386" y="224"/>
                    <a:pt x="386" y="224"/>
                  </a:cubicBezTo>
                  <a:cubicBezTo>
                    <a:pt x="375" y="219"/>
                    <a:pt x="359" y="216"/>
                    <a:pt x="359" y="216"/>
                  </a:cubicBezTo>
                  <a:cubicBezTo>
                    <a:pt x="358" y="207"/>
                    <a:pt x="358" y="207"/>
                    <a:pt x="358" y="207"/>
                  </a:cubicBezTo>
                  <a:cubicBezTo>
                    <a:pt x="356" y="204"/>
                    <a:pt x="356" y="204"/>
                    <a:pt x="356" y="204"/>
                  </a:cubicBezTo>
                  <a:cubicBezTo>
                    <a:pt x="352" y="202"/>
                    <a:pt x="352" y="202"/>
                    <a:pt x="352" y="202"/>
                  </a:cubicBezTo>
                  <a:cubicBezTo>
                    <a:pt x="352" y="196"/>
                    <a:pt x="352" y="157"/>
                    <a:pt x="352" y="150"/>
                  </a:cubicBezTo>
                  <a:cubicBezTo>
                    <a:pt x="352" y="148"/>
                    <a:pt x="351" y="146"/>
                    <a:pt x="350" y="145"/>
                  </a:cubicBezTo>
                  <a:cubicBezTo>
                    <a:pt x="350" y="144"/>
                    <a:pt x="350" y="144"/>
                    <a:pt x="350" y="144"/>
                  </a:cubicBezTo>
                  <a:cubicBezTo>
                    <a:pt x="345" y="140"/>
                    <a:pt x="340" y="140"/>
                    <a:pt x="340" y="140"/>
                  </a:cubicBezTo>
                  <a:cubicBezTo>
                    <a:pt x="340" y="133"/>
                    <a:pt x="340" y="133"/>
                    <a:pt x="340" y="133"/>
                  </a:cubicBezTo>
                  <a:cubicBezTo>
                    <a:pt x="342" y="133"/>
                    <a:pt x="340" y="132"/>
                    <a:pt x="341" y="130"/>
                  </a:cubicBezTo>
                  <a:cubicBezTo>
                    <a:pt x="341" y="130"/>
                    <a:pt x="342" y="130"/>
                    <a:pt x="344" y="129"/>
                  </a:cubicBezTo>
                  <a:cubicBezTo>
                    <a:pt x="347" y="128"/>
                    <a:pt x="346" y="125"/>
                    <a:pt x="346" y="125"/>
                  </a:cubicBezTo>
                  <a:cubicBezTo>
                    <a:pt x="346" y="125"/>
                    <a:pt x="346" y="121"/>
                    <a:pt x="346" y="115"/>
                  </a:cubicBezTo>
                  <a:cubicBezTo>
                    <a:pt x="346" y="108"/>
                    <a:pt x="331" y="108"/>
                    <a:pt x="331" y="108"/>
                  </a:cubicBezTo>
                  <a:cubicBezTo>
                    <a:pt x="331" y="88"/>
                    <a:pt x="331" y="88"/>
                    <a:pt x="331" y="88"/>
                  </a:cubicBezTo>
                  <a:cubicBezTo>
                    <a:pt x="331" y="87"/>
                    <a:pt x="331" y="86"/>
                    <a:pt x="331" y="86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2" y="66"/>
                    <a:pt x="333" y="63"/>
                    <a:pt x="333" y="63"/>
                  </a:cubicBezTo>
                  <a:cubicBezTo>
                    <a:pt x="333" y="63"/>
                    <a:pt x="336" y="63"/>
                    <a:pt x="341" y="63"/>
                  </a:cubicBezTo>
                  <a:cubicBezTo>
                    <a:pt x="345" y="63"/>
                    <a:pt x="344" y="59"/>
                    <a:pt x="344" y="59"/>
                  </a:cubicBezTo>
                  <a:cubicBezTo>
                    <a:pt x="344" y="59"/>
                    <a:pt x="404" y="68"/>
                    <a:pt x="410" y="69"/>
                  </a:cubicBezTo>
                  <a:cubicBezTo>
                    <a:pt x="414" y="70"/>
                    <a:pt x="421" y="72"/>
                    <a:pt x="425" y="69"/>
                  </a:cubicBezTo>
                  <a:cubicBezTo>
                    <a:pt x="426" y="69"/>
                    <a:pt x="426" y="69"/>
                    <a:pt x="426" y="69"/>
                  </a:cubicBezTo>
                  <a:cubicBezTo>
                    <a:pt x="428" y="68"/>
                    <a:pt x="429" y="65"/>
                    <a:pt x="430" y="62"/>
                  </a:cubicBezTo>
                  <a:cubicBezTo>
                    <a:pt x="432" y="54"/>
                    <a:pt x="432" y="42"/>
                    <a:pt x="432" y="32"/>
                  </a:cubicBezTo>
                  <a:cubicBezTo>
                    <a:pt x="432" y="22"/>
                    <a:pt x="431" y="13"/>
                    <a:pt x="424" y="13"/>
                  </a:cubicBezTo>
                  <a:cubicBezTo>
                    <a:pt x="423" y="13"/>
                    <a:pt x="421" y="13"/>
                    <a:pt x="421" y="13"/>
                  </a:cubicBezTo>
                  <a:cubicBezTo>
                    <a:pt x="364" y="17"/>
                    <a:pt x="364" y="17"/>
                    <a:pt x="364" y="17"/>
                  </a:cubicBezTo>
                  <a:cubicBezTo>
                    <a:pt x="354" y="18"/>
                    <a:pt x="347" y="18"/>
                    <a:pt x="346" y="18"/>
                  </a:cubicBezTo>
                  <a:cubicBezTo>
                    <a:pt x="346" y="18"/>
                    <a:pt x="346" y="18"/>
                    <a:pt x="345" y="17"/>
                  </a:cubicBezTo>
                  <a:cubicBezTo>
                    <a:pt x="345" y="17"/>
                    <a:pt x="345" y="17"/>
                    <a:pt x="345" y="17"/>
                  </a:cubicBezTo>
                  <a:cubicBezTo>
                    <a:pt x="345" y="16"/>
                    <a:pt x="345" y="16"/>
                    <a:pt x="344" y="15"/>
                  </a:cubicBezTo>
                  <a:cubicBezTo>
                    <a:pt x="344" y="15"/>
                    <a:pt x="344" y="15"/>
                    <a:pt x="344" y="15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34" y="14"/>
                    <a:pt x="334" y="14"/>
                    <a:pt x="334" y="14"/>
                  </a:cubicBezTo>
                  <a:cubicBezTo>
                    <a:pt x="334" y="14"/>
                    <a:pt x="330" y="4"/>
                    <a:pt x="316" y="2"/>
                  </a:cubicBezTo>
                  <a:cubicBezTo>
                    <a:pt x="314" y="2"/>
                    <a:pt x="313" y="2"/>
                    <a:pt x="311" y="1"/>
                  </a:cubicBezTo>
                  <a:cubicBezTo>
                    <a:pt x="311" y="1"/>
                    <a:pt x="311" y="1"/>
                    <a:pt x="312" y="1"/>
                  </a:cubicBezTo>
                  <a:cubicBezTo>
                    <a:pt x="312" y="1"/>
                    <a:pt x="294" y="0"/>
                    <a:pt x="285" y="9"/>
                  </a:cubicBezTo>
                  <a:cubicBezTo>
                    <a:pt x="282" y="11"/>
                    <a:pt x="281" y="13"/>
                    <a:pt x="281" y="13"/>
                  </a:cubicBezTo>
                  <a:cubicBezTo>
                    <a:pt x="281" y="13"/>
                    <a:pt x="278" y="13"/>
                    <a:pt x="274" y="13"/>
                  </a:cubicBezTo>
                  <a:cubicBezTo>
                    <a:pt x="271" y="13"/>
                    <a:pt x="270" y="16"/>
                    <a:pt x="270" y="16"/>
                  </a:cubicBezTo>
                  <a:cubicBezTo>
                    <a:pt x="270" y="16"/>
                    <a:pt x="211" y="7"/>
                    <a:pt x="199" y="6"/>
                  </a:cubicBezTo>
                  <a:cubicBezTo>
                    <a:pt x="188" y="4"/>
                    <a:pt x="187" y="10"/>
                    <a:pt x="187" y="10"/>
                  </a:cubicBezTo>
                  <a:cubicBezTo>
                    <a:pt x="182" y="25"/>
                    <a:pt x="183" y="48"/>
                    <a:pt x="185" y="56"/>
                  </a:cubicBezTo>
                  <a:cubicBezTo>
                    <a:pt x="188" y="64"/>
                    <a:pt x="195" y="62"/>
                    <a:pt x="195" y="62"/>
                  </a:cubicBezTo>
                  <a:cubicBezTo>
                    <a:pt x="268" y="57"/>
                    <a:pt x="268" y="57"/>
                    <a:pt x="268" y="57"/>
                  </a:cubicBezTo>
                  <a:cubicBezTo>
                    <a:pt x="269" y="59"/>
                    <a:pt x="271" y="60"/>
                    <a:pt x="271" y="60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80" y="62"/>
                    <a:pt x="280" y="62"/>
                    <a:pt x="281" y="63"/>
                  </a:cubicBezTo>
                  <a:cubicBezTo>
                    <a:pt x="282" y="64"/>
                    <a:pt x="283" y="65"/>
                    <a:pt x="283" y="65"/>
                  </a:cubicBezTo>
                  <a:cubicBezTo>
                    <a:pt x="283" y="106"/>
                    <a:pt x="283" y="106"/>
                    <a:pt x="283" y="106"/>
                  </a:cubicBezTo>
                  <a:cubicBezTo>
                    <a:pt x="274" y="109"/>
                    <a:pt x="268" y="114"/>
                    <a:pt x="268" y="114"/>
                  </a:cubicBezTo>
                  <a:cubicBezTo>
                    <a:pt x="268" y="114"/>
                    <a:pt x="267" y="120"/>
                    <a:pt x="267" y="125"/>
                  </a:cubicBezTo>
                  <a:cubicBezTo>
                    <a:pt x="267" y="131"/>
                    <a:pt x="273" y="131"/>
                    <a:pt x="273" y="131"/>
                  </a:cubicBezTo>
                  <a:cubicBezTo>
                    <a:pt x="273" y="138"/>
                    <a:pt x="273" y="138"/>
                    <a:pt x="273" y="138"/>
                  </a:cubicBezTo>
                  <a:cubicBezTo>
                    <a:pt x="264" y="141"/>
                    <a:pt x="262" y="146"/>
                    <a:pt x="262" y="146"/>
                  </a:cubicBezTo>
                  <a:cubicBezTo>
                    <a:pt x="262" y="199"/>
                    <a:pt x="262" y="199"/>
                    <a:pt x="262" y="199"/>
                  </a:cubicBezTo>
                  <a:cubicBezTo>
                    <a:pt x="260" y="200"/>
                    <a:pt x="260" y="200"/>
                    <a:pt x="260" y="200"/>
                  </a:cubicBezTo>
                  <a:cubicBezTo>
                    <a:pt x="260" y="200"/>
                    <a:pt x="260" y="200"/>
                    <a:pt x="260" y="200"/>
                  </a:cubicBezTo>
                  <a:cubicBezTo>
                    <a:pt x="253" y="207"/>
                    <a:pt x="253" y="207"/>
                    <a:pt x="253" y="207"/>
                  </a:cubicBezTo>
                  <a:cubicBezTo>
                    <a:pt x="252" y="216"/>
                    <a:pt x="252" y="216"/>
                    <a:pt x="252" y="216"/>
                  </a:cubicBezTo>
                  <a:cubicBezTo>
                    <a:pt x="229" y="217"/>
                    <a:pt x="221" y="229"/>
                    <a:pt x="221" y="229"/>
                  </a:cubicBezTo>
                  <a:cubicBezTo>
                    <a:pt x="221" y="230"/>
                    <a:pt x="220" y="231"/>
                    <a:pt x="220" y="232"/>
                  </a:cubicBezTo>
                  <a:cubicBezTo>
                    <a:pt x="218" y="234"/>
                    <a:pt x="218" y="237"/>
                    <a:pt x="218" y="240"/>
                  </a:cubicBezTo>
                  <a:cubicBezTo>
                    <a:pt x="217" y="243"/>
                    <a:pt x="217" y="246"/>
                    <a:pt x="218" y="249"/>
                  </a:cubicBezTo>
                  <a:cubicBezTo>
                    <a:pt x="218" y="251"/>
                    <a:pt x="219" y="254"/>
                    <a:pt x="220" y="255"/>
                  </a:cubicBezTo>
                  <a:cubicBezTo>
                    <a:pt x="222" y="257"/>
                    <a:pt x="224" y="259"/>
                    <a:pt x="227" y="261"/>
                  </a:cubicBezTo>
                  <a:cubicBezTo>
                    <a:pt x="228" y="261"/>
                    <a:pt x="228" y="261"/>
                    <a:pt x="228" y="261"/>
                  </a:cubicBezTo>
                  <a:cubicBezTo>
                    <a:pt x="228" y="261"/>
                    <a:pt x="227" y="267"/>
                    <a:pt x="225" y="297"/>
                  </a:cubicBezTo>
                  <a:cubicBezTo>
                    <a:pt x="224" y="313"/>
                    <a:pt x="211" y="321"/>
                    <a:pt x="200" y="325"/>
                  </a:cubicBezTo>
                  <a:cubicBezTo>
                    <a:pt x="197" y="326"/>
                    <a:pt x="193" y="327"/>
                    <a:pt x="190" y="328"/>
                  </a:cubicBezTo>
                  <a:cubicBezTo>
                    <a:pt x="186" y="328"/>
                    <a:pt x="183" y="328"/>
                    <a:pt x="183" y="328"/>
                  </a:cubicBezTo>
                  <a:cubicBezTo>
                    <a:pt x="183" y="328"/>
                    <a:pt x="159" y="330"/>
                    <a:pt x="146" y="331"/>
                  </a:cubicBezTo>
                  <a:cubicBezTo>
                    <a:pt x="141" y="331"/>
                    <a:pt x="136" y="332"/>
                    <a:pt x="131" y="332"/>
                  </a:cubicBezTo>
                  <a:cubicBezTo>
                    <a:pt x="123" y="333"/>
                    <a:pt x="111" y="335"/>
                    <a:pt x="96" y="341"/>
                  </a:cubicBezTo>
                  <a:cubicBezTo>
                    <a:pt x="96" y="341"/>
                    <a:pt x="95" y="341"/>
                    <a:pt x="95" y="341"/>
                  </a:cubicBezTo>
                  <a:cubicBezTo>
                    <a:pt x="94" y="342"/>
                    <a:pt x="93" y="342"/>
                    <a:pt x="92" y="342"/>
                  </a:cubicBezTo>
                  <a:cubicBezTo>
                    <a:pt x="73" y="350"/>
                    <a:pt x="57" y="360"/>
                    <a:pt x="46" y="371"/>
                  </a:cubicBezTo>
                  <a:cubicBezTo>
                    <a:pt x="2" y="408"/>
                    <a:pt x="1" y="470"/>
                    <a:pt x="1" y="470"/>
                  </a:cubicBezTo>
                  <a:cubicBezTo>
                    <a:pt x="0" y="515"/>
                    <a:pt x="0" y="515"/>
                    <a:pt x="0" y="515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0" y="520"/>
                    <a:pt x="0" y="521"/>
                    <a:pt x="0" y="521"/>
                  </a:cubicBezTo>
                  <a:cubicBezTo>
                    <a:pt x="0" y="522"/>
                    <a:pt x="0" y="522"/>
                    <a:pt x="0" y="522"/>
                  </a:cubicBezTo>
                  <a:cubicBezTo>
                    <a:pt x="31" y="543"/>
                    <a:pt x="67" y="532"/>
                    <a:pt x="84" y="527"/>
                  </a:cubicBezTo>
                  <a:cubicBezTo>
                    <a:pt x="100" y="522"/>
                    <a:pt x="96" y="530"/>
                    <a:pt x="101" y="487"/>
                  </a:cubicBezTo>
                  <a:cubicBezTo>
                    <a:pt x="106" y="445"/>
                    <a:pt x="148" y="428"/>
                    <a:pt x="229" y="459"/>
                  </a:cubicBezTo>
                  <a:cubicBezTo>
                    <a:pt x="310" y="491"/>
                    <a:pt x="358" y="466"/>
                    <a:pt x="383" y="456"/>
                  </a:cubicBezTo>
                  <a:cubicBezTo>
                    <a:pt x="408" y="445"/>
                    <a:pt x="439" y="446"/>
                    <a:pt x="439" y="446"/>
                  </a:cubicBezTo>
                  <a:cubicBezTo>
                    <a:pt x="439" y="446"/>
                    <a:pt x="534" y="447"/>
                    <a:pt x="559" y="449"/>
                  </a:cubicBezTo>
                  <a:cubicBezTo>
                    <a:pt x="584" y="451"/>
                    <a:pt x="578" y="463"/>
                    <a:pt x="586" y="468"/>
                  </a:cubicBezTo>
                  <a:cubicBezTo>
                    <a:pt x="594" y="473"/>
                    <a:pt x="603" y="467"/>
                    <a:pt x="603" y="467"/>
                  </a:cubicBezTo>
                  <a:cubicBezTo>
                    <a:pt x="607" y="428"/>
                    <a:pt x="601" y="305"/>
                    <a:pt x="601" y="3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89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1422400" y="367549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90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1930401" y="367549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91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1664248" y="4140200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92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2133601" y="4140200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93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1219201" y="4140200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94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1664248" y="322747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95" name="组合 17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5371239" y="1753906"/>
            <a:ext cx="1093517" cy="1553958"/>
            <a:chOff x="6920029" y="2126560"/>
            <a:chExt cx="1458023" cy="2071944"/>
          </a:xfrm>
          <a:solidFill>
            <a:schemeClr val="accent3"/>
          </a:solidFill>
        </p:grpSpPr>
        <p:sp>
          <p:nvSpPr>
            <p:cNvPr id="96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7245757" y="2126560"/>
              <a:ext cx="1132295" cy="1014349"/>
            </a:xfrm>
            <a:custGeom>
              <a:avLst/>
              <a:gdLst>
                <a:gd name="T0" fmla="*/ 586 w 607"/>
                <a:gd name="T1" fmla="*/ 307 h 543"/>
                <a:gd name="T2" fmla="*/ 561 w 607"/>
                <a:gd name="T3" fmla="*/ 329 h 543"/>
                <a:gd name="T4" fmla="*/ 394 w 607"/>
                <a:gd name="T5" fmla="*/ 318 h 543"/>
                <a:gd name="T6" fmla="*/ 388 w 607"/>
                <a:gd name="T7" fmla="*/ 301 h 543"/>
                <a:gd name="T8" fmla="*/ 394 w 607"/>
                <a:gd name="T9" fmla="*/ 251 h 543"/>
                <a:gd name="T10" fmla="*/ 394 w 607"/>
                <a:gd name="T11" fmla="*/ 232 h 543"/>
                <a:gd name="T12" fmla="*/ 394 w 607"/>
                <a:gd name="T13" fmla="*/ 231 h 543"/>
                <a:gd name="T14" fmla="*/ 388 w 607"/>
                <a:gd name="T15" fmla="*/ 224 h 543"/>
                <a:gd name="T16" fmla="*/ 359 w 607"/>
                <a:gd name="T17" fmla="*/ 216 h 543"/>
                <a:gd name="T18" fmla="*/ 356 w 607"/>
                <a:gd name="T19" fmla="*/ 204 h 543"/>
                <a:gd name="T20" fmla="*/ 352 w 607"/>
                <a:gd name="T21" fmla="*/ 150 h 543"/>
                <a:gd name="T22" fmla="*/ 350 w 607"/>
                <a:gd name="T23" fmla="*/ 144 h 543"/>
                <a:gd name="T24" fmla="*/ 340 w 607"/>
                <a:gd name="T25" fmla="*/ 133 h 543"/>
                <a:gd name="T26" fmla="*/ 344 w 607"/>
                <a:gd name="T27" fmla="*/ 129 h 543"/>
                <a:gd name="T28" fmla="*/ 346 w 607"/>
                <a:gd name="T29" fmla="*/ 115 h 543"/>
                <a:gd name="T30" fmla="*/ 331 w 607"/>
                <a:gd name="T31" fmla="*/ 88 h 543"/>
                <a:gd name="T32" fmla="*/ 331 w 607"/>
                <a:gd name="T33" fmla="*/ 67 h 543"/>
                <a:gd name="T34" fmla="*/ 331 w 607"/>
                <a:gd name="T35" fmla="*/ 67 h 543"/>
                <a:gd name="T36" fmla="*/ 341 w 607"/>
                <a:gd name="T37" fmla="*/ 63 h 543"/>
                <a:gd name="T38" fmla="*/ 410 w 607"/>
                <a:gd name="T39" fmla="*/ 69 h 543"/>
                <a:gd name="T40" fmla="*/ 426 w 607"/>
                <a:gd name="T41" fmla="*/ 69 h 543"/>
                <a:gd name="T42" fmla="*/ 432 w 607"/>
                <a:gd name="T43" fmla="*/ 32 h 543"/>
                <a:gd name="T44" fmla="*/ 421 w 607"/>
                <a:gd name="T45" fmla="*/ 13 h 543"/>
                <a:gd name="T46" fmla="*/ 346 w 607"/>
                <a:gd name="T47" fmla="*/ 18 h 543"/>
                <a:gd name="T48" fmla="*/ 345 w 607"/>
                <a:gd name="T49" fmla="*/ 17 h 543"/>
                <a:gd name="T50" fmla="*/ 344 w 607"/>
                <a:gd name="T51" fmla="*/ 15 h 543"/>
                <a:gd name="T52" fmla="*/ 343 w 607"/>
                <a:gd name="T53" fmla="*/ 15 h 543"/>
                <a:gd name="T54" fmla="*/ 316 w 607"/>
                <a:gd name="T55" fmla="*/ 2 h 543"/>
                <a:gd name="T56" fmla="*/ 312 w 607"/>
                <a:gd name="T57" fmla="*/ 1 h 543"/>
                <a:gd name="T58" fmla="*/ 281 w 607"/>
                <a:gd name="T59" fmla="*/ 13 h 543"/>
                <a:gd name="T60" fmla="*/ 270 w 607"/>
                <a:gd name="T61" fmla="*/ 16 h 543"/>
                <a:gd name="T62" fmla="*/ 187 w 607"/>
                <a:gd name="T63" fmla="*/ 10 h 543"/>
                <a:gd name="T64" fmla="*/ 195 w 607"/>
                <a:gd name="T65" fmla="*/ 62 h 543"/>
                <a:gd name="T66" fmla="*/ 271 w 607"/>
                <a:gd name="T67" fmla="*/ 60 h 543"/>
                <a:gd name="T68" fmla="*/ 279 w 607"/>
                <a:gd name="T69" fmla="*/ 61 h 543"/>
                <a:gd name="T70" fmla="*/ 283 w 607"/>
                <a:gd name="T71" fmla="*/ 65 h 543"/>
                <a:gd name="T72" fmla="*/ 268 w 607"/>
                <a:gd name="T73" fmla="*/ 114 h 543"/>
                <a:gd name="T74" fmla="*/ 273 w 607"/>
                <a:gd name="T75" fmla="*/ 131 h 543"/>
                <a:gd name="T76" fmla="*/ 262 w 607"/>
                <a:gd name="T77" fmla="*/ 146 h 543"/>
                <a:gd name="T78" fmla="*/ 260 w 607"/>
                <a:gd name="T79" fmla="*/ 200 h 543"/>
                <a:gd name="T80" fmla="*/ 253 w 607"/>
                <a:gd name="T81" fmla="*/ 207 h 543"/>
                <a:gd name="T82" fmla="*/ 221 w 607"/>
                <a:gd name="T83" fmla="*/ 229 h 543"/>
                <a:gd name="T84" fmla="*/ 218 w 607"/>
                <a:gd name="T85" fmla="*/ 240 h 543"/>
                <a:gd name="T86" fmla="*/ 220 w 607"/>
                <a:gd name="T87" fmla="*/ 255 h 543"/>
                <a:gd name="T88" fmla="*/ 228 w 607"/>
                <a:gd name="T89" fmla="*/ 261 h 543"/>
                <a:gd name="T90" fmla="*/ 200 w 607"/>
                <a:gd name="T91" fmla="*/ 325 h 543"/>
                <a:gd name="T92" fmla="*/ 183 w 607"/>
                <a:gd name="T93" fmla="*/ 328 h 543"/>
                <a:gd name="T94" fmla="*/ 131 w 607"/>
                <a:gd name="T95" fmla="*/ 332 h 543"/>
                <a:gd name="T96" fmla="*/ 95 w 607"/>
                <a:gd name="T97" fmla="*/ 341 h 543"/>
                <a:gd name="T98" fmla="*/ 46 w 607"/>
                <a:gd name="T99" fmla="*/ 371 h 543"/>
                <a:gd name="T100" fmla="*/ 0 w 607"/>
                <a:gd name="T101" fmla="*/ 515 h 543"/>
                <a:gd name="T102" fmla="*/ 0 w 607"/>
                <a:gd name="T103" fmla="*/ 521 h 543"/>
                <a:gd name="T104" fmla="*/ 84 w 607"/>
                <a:gd name="T105" fmla="*/ 527 h 543"/>
                <a:gd name="T106" fmla="*/ 229 w 607"/>
                <a:gd name="T107" fmla="*/ 459 h 543"/>
                <a:gd name="T108" fmla="*/ 439 w 607"/>
                <a:gd name="T109" fmla="*/ 446 h 543"/>
                <a:gd name="T110" fmla="*/ 586 w 607"/>
                <a:gd name="T111" fmla="*/ 468 h 543"/>
                <a:gd name="T112" fmla="*/ 601 w 607"/>
                <a:gd name="T113" fmla="*/ 305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07" h="543">
                  <a:moveTo>
                    <a:pt x="601" y="305"/>
                  </a:moveTo>
                  <a:cubicBezTo>
                    <a:pt x="586" y="307"/>
                    <a:pt x="586" y="307"/>
                    <a:pt x="586" y="307"/>
                  </a:cubicBezTo>
                  <a:cubicBezTo>
                    <a:pt x="586" y="307"/>
                    <a:pt x="581" y="312"/>
                    <a:pt x="578" y="320"/>
                  </a:cubicBezTo>
                  <a:cubicBezTo>
                    <a:pt x="575" y="328"/>
                    <a:pt x="561" y="329"/>
                    <a:pt x="561" y="329"/>
                  </a:cubicBezTo>
                  <a:cubicBezTo>
                    <a:pt x="561" y="329"/>
                    <a:pt x="436" y="328"/>
                    <a:pt x="424" y="328"/>
                  </a:cubicBezTo>
                  <a:cubicBezTo>
                    <a:pt x="413" y="328"/>
                    <a:pt x="401" y="323"/>
                    <a:pt x="394" y="318"/>
                  </a:cubicBezTo>
                  <a:cubicBezTo>
                    <a:pt x="389" y="314"/>
                    <a:pt x="388" y="307"/>
                    <a:pt x="387" y="302"/>
                  </a:cubicBezTo>
                  <a:cubicBezTo>
                    <a:pt x="388" y="301"/>
                    <a:pt x="388" y="301"/>
                    <a:pt x="388" y="301"/>
                  </a:cubicBezTo>
                  <a:cubicBezTo>
                    <a:pt x="388" y="259"/>
                    <a:pt x="388" y="259"/>
                    <a:pt x="388" y="259"/>
                  </a:cubicBezTo>
                  <a:cubicBezTo>
                    <a:pt x="395" y="257"/>
                    <a:pt x="394" y="251"/>
                    <a:pt x="394" y="251"/>
                  </a:cubicBezTo>
                  <a:cubicBezTo>
                    <a:pt x="394" y="251"/>
                    <a:pt x="394" y="243"/>
                    <a:pt x="394" y="232"/>
                  </a:cubicBezTo>
                  <a:cubicBezTo>
                    <a:pt x="394" y="232"/>
                    <a:pt x="394" y="232"/>
                    <a:pt x="394" y="232"/>
                  </a:cubicBezTo>
                  <a:cubicBezTo>
                    <a:pt x="394" y="232"/>
                    <a:pt x="394" y="232"/>
                    <a:pt x="394" y="232"/>
                  </a:cubicBezTo>
                  <a:cubicBezTo>
                    <a:pt x="394" y="232"/>
                    <a:pt x="394" y="232"/>
                    <a:pt x="394" y="231"/>
                  </a:cubicBezTo>
                  <a:cubicBezTo>
                    <a:pt x="394" y="229"/>
                    <a:pt x="392" y="227"/>
                    <a:pt x="388" y="225"/>
                  </a:cubicBezTo>
                  <a:cubicBezTo>
                    <a:pt x="388" y="225"/>
                    <a:pt x="388" y="225"/>
                    <a:pt x="388" y="224"/>
                  </a:cubicBezTo>
                  <a:cubicBezTo>
                    <a:pt x="387" y="224"/>
                    <a:pt x="386" y="224"/>
                    <a:pt x="386" y="224"/>
                  </a:cubicBezTo>
                  <a:cubicBezTo>
                    <a:pt x="375" y="219"/>
                    <a:pt x="359" y="216"/>
                    <a:pt x="359" y="216"/>
                  </a:cubicBezTo>
                  <a:cubicBezTo>
                    <a:pt x="358" y="207"/>
                    <a:pt x="358" y="207"/>
                    <a:pt x="358" y="207"/>
                  </a:cubicBezTo>
                  <a:cubicBezTo>
                    <a:pt x="356" y="204"/>
                    <a:pt x="356" y="204"/>
                    <a:pt x="356" y="204"/>
                  </a:cubicBezTo>
                  <a:cubicBezTo>
                    <a:pt x="352" y="202"/>
                    <a:pt x="352" y="202"/>
                    <a:pt x="352" y="202"/>
                  </a:cubicBezTo>
                  <a:cubicBezTo>
                    <a:pt x="352" y="196"/>
                    <a:pt x="352" y="157"/>
                    <a:pt x="352" y="150"/>
                  </a:cubicBezTo>
                  <a:cubicBezTo>
                    <a:pt x="352" y="148"/>
                    <a:pt x="351" y="146"/>
                    <a:pt x="350" y="145"/>
                  </a:cubicBezTo>
                  <a:cubicBezTo>
                    <a:pt x="350" y="144"/>
                    <a:pt x="350" y="144"/>
                    <a:pt x="350" y="144"/>
                  </a:cubicBezTo>
                  <a:cubicBezTo>
                    <a:pt x="345" y="140"/>
                    <a:pt x="340" y="140"/>
                    <a:pt x="340" y="140"/>
                  </a:cubicBezTo>
                  <a:cubicBezTo>
                    <a:pt x="340" y="133"/>
                    <a:pt x="340" y="133"/>
                    <a:pt x="340" y="133"/>
                  </a:cubicBezTo>
                  <a:cubicBezTo>
                    <a:pt x="342" y="133"/>
                    <a:pt x="340" y="132"/>
                    <a:pt x="341" y="130"/>
                  </a:cubicBezTo>
                  <a:cubicBezTo>
                    <a:pt x="341" y="130"/>
                    <a:pt x="342" y="130"/>
                    <a:pt x="344" y="129"/>
                  </a:cubicBezTo>
                  <a:cubicBezTo>
                    <a:pt x="347" y="128"/>
                    <a:pt x="346" y="125"/>
                    <a:pt x="346" y="125"/>
                  </a:cubicBezTo>
                  <a:cubicBezTo>
                    <a:pt x="346" y="125"/>
                    <a:pt x="346" y="121"/>
                    <a:pt x="346" y="115"/>
                  </a:cubicBezTo>
                  <a:cubicBezTo>
                    <a:pt x="346" y="108"/>
                    <a:pt x="331" y="108"/>
                    <a:pt x="331" y="108"/>
                  </a:cubicBezTo>
                  <a:cubicBezTo>
                    <a:pt x="331" y="88"/>
                    <a:pt x="331" y="88"/>
                    <a:pt x="331" y="88"/>
                  </a:cubicBezTo>
                  <a:cubicBezTo>
                    <a:pt x="331" y="87"/>
                    <a:pt x="331" y="86"/>
                    <a:pt x="331" y="86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2" y="66"/>
                    <a:pt x="333" y="63"/>
                    <a:pt x="333" y="63"/>
                  </a:cubicBezTo>
                  <a:cubicBezTo>
                    <a:pt x="333" y="63"/>
                    <a:pt x="336" y="63"/>
                    <a:pt x="341" y="63"/>
                  </a:cubicBezTo>
                  <a:cubicBezTo>
                    <a:pt x="345" y="63"/>
                    <a:pt x="344" y="59"/>
                    <a:pt x="344" y="59"/>
                  </a:cubicBezTo>
                  <a:cubicBezTo>
                    <a:pt x="344" y="59"/>
                    <a:pt x="404" y="68"/>
                    <a:pt x="410" y="69"/>
                  </a:cubicBezTo>
                  <a:cubicBezTo>
                    <a:pt x="414" y="70"/>
                    <a:pt x="421" y="72"/>
                    <a:pt x="425" y="69"/>
                  </a:cubicBezTo>
                  <a:cubicBezTo>
                    <a:pt x="426" y="69"/>
                    <a:pt x="426" y="69"/>
                    <a:pt x="426" y="69"/>
                  </a:cubicBezTo>
                  <a:cubicBezTo>
                    <a:pt x="428" y="68"/>
                    <a:pt x="429" y="65"/>
                    <a:pt x="430" y="62"/>
                  </a:cubicBezTo>
                  <a:cubicBezTo>
                    <a:pt x="432" y="54"/>
                    <a:pt x="432" y="42"/>
                    <a:pt x="432" y="32"/>
                  </a:cubicBezTo>
                  <a:cubicBezTo>
                    <a:pt x="432" y="22"/>
                    <a:pt x="431" y="13"/>
                    <a:pt x="424" y="13"/>
                  </a:cubicBezTo>
                  <a:cubicBezTo>
                    <a:pt x="423" y="13"/>
                    <a:pt x="421" y="13"/>
                    <a:pt x="421" y="13"/>
                  </a:cubicBezTo>
                  <a:cubicBezTo>
                    <a:pt x="364" y="17"/>
                    <a:pt x="364" y="17"/>
                    <a:pt x="364" y="17"/>
                  </a:cubicBezTo>
                  <a:cubicBezTo>
                    <a:pt x="354" y="18"/>
                    <a:pt x="347" y="18"/>
                    <a:pt x="346" y="18"/>
                  </a:cubicBezTo>
                  <a:cubicBezTo>
                    <a:pt x="346" y="18"/>
                    <a:pt x="346" y="18"/>
                    <a:pt x="345" y="17"/>
                  </a:cubicBezTo>
                  <a:cubicBezTo>
                    <a:pt x="345" y="17"/>
                    <a:pt x="345" y="17"/>
                    <a:pt x="345" y="17"/>
                  </a:cubicBezTo>
                  <a:cubicBezTo>
                    <a:pt x="345" y="16"/>
                    <a:pt x="345" y="16"/>
                    <a:pt x="344" y="15"/>
                  </a:cubicBezTo>
                  <a:cubicBezTo>
                    <a:pt x="344" y="15"/>
                    <a:pt x="344" y="15"/>
                    <a:pt x="344" y="15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34" y="14"/>
                    <a:pt x="334" y="14"/>
                    <a:pt x="334" y="14"/>
                  </a:cubicBezTo>
                  <a:cubicBezTo>
                    <a:pt x="334" y="14"/>
                    <a:pt x="330" y="4"/>
                    <a:pt x="316" y="2"/>
                  </a:cubicBezTo>
                  <a:cubicBezTo>
                    <a:pt x="314" y="2"/>
                    <a:pt x="313" y="2"/>
                    <a:pt x="311" y="1"/>
                  </a:cubicBezTo>
                  <a:cubicBezTo>
                    <a:pt x="311" y="1"/>
                    <a:pt x="311" y="1"/>
                    <a:pt x="312" y="1"/>
                  </a:cubicBezTo>
                  <a:cubicBezTo>
                    <a:pt x="312" y="1"/>
                    <a:pt x="294" y="0"/>
                    <a:pt x="285" y="9"/>
                  </a:cubicBezTo>
                  <a:cubicBezTo>
                    <a:pt x="282" y="11"/>
                    <a:pt x="281" y="13"/>
                    <a:pt x="281" y="13"/>
                  </a:cubicBezTo>
                  <a:cubicBezTo>
                    <a:pt x="281" y="13"/>
                    <a:pt x="278" y="13"/>
                    <a:pt x="274" y="13"/>
                  </a:cubicBezTo>
                  <a:cubicBezTo>
                    <a:pt x="271" y="13"/>
                    <a:pt x="270" y="16"/>
                    <a:pt x="270" y="16"/>
                  </a:cubicBezTo>
                  <a:cubicBezTo>
                    <a:pt x="270" y="16"/>
                    <a:pt x="211" y="7"/>
                    <a:pt x="199" y="6"/>
                  </a:cubicBezTo>
                  <a:cubicBezTo>
                    <a:pt x="188" y="4"/>
                    <a:pt x="187" y="10"/>
                    <a:pt x="187" y="10"/>
                  </a:cubicBezTo>
                  <a:cubicBezTo>
                    <a:pt x="182" y="25"/>
                    <a:pt x="183" y="48"/>
                    <a:pt x="185" y="56"/>
                  </a:cubicBezTo>
                  <a:cubicBezTo>
                    <a:pt x="188" y="64"/>
                    <a:pt x="195" y="62"/>
                    <a:pt x="195" y="62"/>
                  </a:cubicBezTo>
                  <a:cubicBezTo>
                    <a:pt x="268" y="57"/>
                    <a:pt x="268" y="57"/>
                    <a:pt x="268" y="57"/>
                  </a:cubicBezTo>
                  <a:cubicBezTo>
                    <a:pt x="269" y="59"/>
                    <a:pt x="271" y="60"/>
                    <a:pt x="271" y="60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80" y="62"/>
                    <a:pt x="280" y="62"/>
                    <a:pt x="281" y="63"/>
                  </a:cubicBezTo>
                  <a:cubicBezTo>
                    <a:pt x="282" y="64"/>
                    <a:pt x="283" y="65"/>
                    <a:pt x="283" y="65"/>
                  </a:cubicBezTo>
                  <a:cubicBezTo>
                    <a:pt x="283" y="106"/>
                    <a:pt x="283" y="106"/>
                    <a:pt x="283" y="106"/>
                  </a:cubicBezTo>
                  <a:cubicBezTo>
                    <a:pt x="274" y="109"/>
                    <a:pt x="268" y="114"/>
                    <a:pt x="268" y="114"/>
                  </a:cubicBezTo>
                  <a:cubicBezTo>
                    <a:pt x="268" y="114"/>
                    <a:pt x="267" y="120"/>
                    <a:pt x="267" y="125"/>
                  </a:cubicBezTo>
                  <a:cubicBezTo>
                    <a:pt x="267" y="131"/>
                    <a:pt x="273" y="131"/>
                    <a:pt x="273" y="131"/>
                  </a:cubicBezTo>
                  <a:cubicBezTo>
                    <a:pt x="273" y="138"/>
                    <a:pt x="273" y="138"/>
                    <a:pt x="273" y="138"/>
                  </a:cubicBezTo>
                  <a:cubicBezTo>
                    <a:pt x="264" y="141"/>
                    <a:pt x="262" y="146"/>
                    <a:pt x="262" y="146"/>
                  </a:cubicBezTo>
                  <a:cubicBezTo>
                    <a:pt x="262" y="199"/>
                    <a:pt x="262" y="199"/>
                    <a:pt x="262" y="199"/>
                  </a:cubicBezTo>
                  <a:cubicBezTo>
                    <a:pt x="260" y="200"/>
                    <a:pt x="260" y="200"/>
                    <a:pt x="260" y="200"/>
                  </a:cubicBezTo>
                  <a:cubicBezTo>
                    <a:pt x="260" y="200"/>
                    <a:pt x="260" y="200"/>
                    <a:pt x="260" y="200"/>
                  </a:cubicBezTo>
                  <a:cubicBezTo>
                    <a:pt x="253" y="207"/>
                    <a:pt x="253" y="207"/>
                    <a:pt x="253" y="207"/>
                  </a:cubicBezTo>
                  <a:cubicBezTo>
                    <a:pt x="252" y="216"/>
                    <a:pt x="252" y="216"/>
                    <a:pt x="252" y="216"/>
                  </a:cubicBezTo>
                  <a:cubicBezTo>
                    <a:pt x="229" y="217"/>
                    <a:pt x="221" y="229"/>
                    <a:pt x="221" y="229"/>
                  </a:cubicBezTo>
                  <a:cubicBezTo>
                    <a:pt x="221" y="230"/>
                    <a:pt x="220" y="231"/>
                    <a:pt x="220" y="232"/>
                  </a:cubicBezTo>
                  <a:cubicBezTo>
                    <a:pt x="218" y="234"/>
                    <a:pt x="218" y="237"/>
                    <a:pt x="218" y="240"/>
                  </a:cubicBezTo>
                  <a:cubicBezTo>
                    <a:pt x="217" y="243"/>
                    <a:pt x="217" y="246"/>
                    <a:pt x="218" y="249"/>
                  </a:cubicBezTo>
                  <a:cubicBezTo>
                    <a:pt x="218" y="251"/>
                    <a:pt x="219" y="254"/>
                    <a:pt x="220" y="255"/>
                  </a:cubicBezTo>
                  <a:cubicBezTo>
                    <a:pt x="222" y="257"/>
                    <a:pt x="224" y="259"/>
                    <a:pt x="227" y="261"/>
                  </a:cubicBezTo>
                  <a:cubicBezTo>
                    <a:pt x="228" y="261"/>
                    <a:pt x="228" y="261"/>
                    <a:pt x="228" y="261"/>
                  </a:cubicBezTo>
                  <a:cubicBezTo>
                    <a:pt x="228" y="261"/>
                    <a:pt x="227" y="267"/>
                    <a:pt x="225" y="297"/>
                  </a:cubicBezTo>
                  <a:cubicBezTo>
                    <a:pt x="224" y="313"/>
                    <a:pt x="211" y="321"/>
                    <a:pt x="200" y="325"/>
                  </a:cubicBezTo>
                  <a:cubicBezTo>
                    <a:pt x="197" y="326"/>
                    <a:pt x="193" y="327"/>
                    <a:pt x="190" y="328"/>
                  </a:cubicBezTo>
                  <a:cubicBezTo>
                    <a:pt x="186" y="328"/>
                    <a:pt x="183" y="328"/>
                    <a:pt x="183" y="328"/>
                  </a:cubicBezTo>
                  <a:cubicBezTo>
                    <a:pt x="183" y="328"/>
                    <a:pt x="159" y="330"/>
                    <a:pt x="146" y="331"/>
                  </a:cubicBezTo>
                  <a:cubicBezTo>
                    <a:pt x="141" y="331"/>
                    <a:pt x="136" y="332"/>
                    <a:pt x="131" y="332"/>
                  </a:cubicBezTo>
                  <a:cubicBezTo>
                    <a:pt x="123" y="333"/>
                    <a:pt x="111" y="335"/>
                    <a:pt x="96" y="341"/>
                  </a:cubicBezTo>
                  <a:cubicBezTo>
                    <a:pt x="96" y="341"/>
                    <a:pt x="95" y="341"/>
                    <a:pt x="95" y="341"/>
                  </a:cubicBezTo>
                  <a:cubicBezTo>
                    <a:pt x="94" y="342"/>
                    <a:pt x="93" y="342"/>
                    <a:pt x="92" y="342"/>
                  </a:cubicBezTo>
                  <a:cubicBezTo>
                    <a:pt x="73" y="350"/>
                    <a:pt x="57" y="360"/>
                    <a:pt x="46" y="371"/>
                  </a:cubicBezTo>
                  <a:cubicBezTo>
                    <a:pt x="2" y="408"/>
                    <a:pt x="1" y="470"/>
                    <a:pt x="1" y="470"/>
                  </a:cubicBezTo>
                  <a:cubicBezTo>
                    <a:pt x="0" y="515"/>
                    <a:pt x="0" y="515"/>
                    <a:pt x="0" y="515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0" y="520"/>
                    <a:pt x="0" y="521"/>
                    <a:pt x="0" y="521"/>
                  </a:cubicBezTo>
                  <a:cubicBezTo>
                    <a:pt x="0" y="522"/>
                    <a:pt x="0" y="522"/>
                    <a:pt x="0" y="522"/>
                  </a:cubicBezTo>
                  <a:cubicBezTo>
                    <a:pt x="31" y="543"/>
                    <a:pt x="67" y="532"/>
                    <a:pt x="84" y="527"/>
                  </a:cubicBezTo>
                  <a:cubicBezTo>
                    <a:pt x="100" y="522"/>
                    <a:pt x="96" y="530"/>
                    <a:pt x="101" y="487"/>
                  </a:cubicBezTo>
                  <a:cubicBezTo>
                    <a:pt x="106" y="445"/>
                    <a:pt x="148" y="428"/>
                    <a:pt x="229" y="459"/>
                  </a:cubicBezTo>
                  <a:cubicBezTo>
                    <a:pt x="310" y="491"/>
                    <a:pt x="358" y="466"/>
                    <a:pt x="383" y="456"/>
                  </a:cubicBezTo>
                  <a:cubicBezTo>
                    <a:pt x="408" y="445"/>
                    <a:pt x="439" y="446"/>
                    <a:pt x="439" y="446"/>
                  </a:cubicBezTo>
                  <a:cubicBezTo>
                    <a:pt x="439" y="446"/>
                    <a:pt x="534" y="447"/>
                    <a:pt x="559" y="449"/>
                  </a:cubicBezTo>
                  <a:cubicBezTo>
                    <a:pt x="584" y="451"/>
                    <a:pt x="578" y="463"/>
                    <a:pt x="586" y="468"/>
                  </a:cubicBezTo>
                  <a:cubicBezTo>
                    <a:pt x="594" y="473"/>
                    <a:pt x="603" y="467"/>
                    <a:pt x="603" y="467"/>
                  </a:cubicBezTo>
                  <a:cubicBezTo>
                    <a:pt x="607" y="428"/>
                    <a:pt x="601" y="305"/>
                    <a:pt x="601" y="3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97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6920029" y="367549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98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7392217" y="367549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99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7150648" y="322747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100" name="组合 22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7308880" y="1753906"/>
            <a:ext cx="1254338" cy="1553958"/>
            <a:chOff x="9503550" y="2126560"/>
            <a:chExt cx="1672451" cy="2071944"/>
          </a:xfrm>
          <a:solidFill>
            <a:schemeClr val="accent4"/>
          </a:solidFill>
        </p:grpSpPr>
        <p:sp>
          <p:nvSpPr>
            <p:cNvPr id="101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10043706" y="2126560"/>
              <a:ext cx="1132295" cy="1014349"/>
            </a:xfrm>
            <a:custGeom>
              <a:avLst/>
              <a:gdLst>
                <a:gd name="T0" fmla="*/ 586 w 607"/>
                <a:gd name="T1" fmla="*/ 307 h 543"/>
                <a:gd name="T2" fmla="*/ 561 w 607"/>
                <a:gd name="T3" fmla="*/ 329 h 543"/>
                <a:gd name="T4" fmla="*/ 394 w 607"/>
                <a:gd name="T5" fmla="*/ 318 h 543"/>
                <a:gd name="T6" fmla="*/ 388 w 607"/>
                <a:gd name="T7" fmla="*/ 301 h 543"/>
                <a:gd name="T8" fmla="*/ 394 w 607"/>
                <a:gd name="T9" fmla="*/ 251 h 543"/>
                <a:gd name="T10" fmla="*/ 394 w 607"/>
                <a:gd name="T11" fmla="*/ 232 h 543"/>
                <a:gd name="T12" fmla="*/ 394 w 607"/>
                <a:gd name="T13" fmla="*/ 231 h 543"/>
                <a:gd name="T14" fmla="*/ 388 w 607"/>
                <a:gd name="T15" fmla="*/ 224 h 543"/>
                <a:gd name="T16" fmla="*/ 359 w 607"/>
                <a:gd name="T17" fmla="*/ 216 h 543"/>
                <a:gd name="T18" fmla="*/ 356 w 607"/>
                <a:gd name="T19" fmla="*/ 204 h 543"/>
                <a:gd name="T20" fmla="*/ 352 w 607"/>
                <a:gd name="T21" fmla="*/ 150 h 543"/>
                <a:gd name="T22" fmla="*/ 350 w 607"/>
                <a:gd name="T23" fmla="*/ 144 h 543"/>
                <a:gd name="T24" fmla="*/ 340 w 607"/>
                <a:gd name="T25" fmla="*/ 133 h 543"/>
                <a:gd name="T26" fmla="*/ 344 w 607"/>
                <a:gd name="T27" fmla="*/ 129 h 543"/>
                <a:gd name="T28" fmla="*/ 346 w 607"/>
                <a:gd name="T29" fmla="*/ 115 h 543"/>
                <a:gd name="T30" fmla="*/ 331 w 607"/>
                <a:gd name="T31" fmla="*/ 88 h 543"/>
                <a:gd name="T32" fmla="*/ 331 w 607"/>
                <a:gd name="T33" fmla="*/ 67 h 543"/>
                <a:gd name="T34" fmla="*/ 331 w 607"/>
                <a:gd name="T35" fmla="*/ 67 h 543"/>
                <a:gd name="T36" fmla="*/ 341 w 607"/>
                <a:gd name="T37" fmla="*/ 63 h 543"/>
                <a:gd name="T38" fmla="*/ 410 w 607"/>
                <a:gd name="T39" fmla="*/ 69 h 543"/>
                <a:gd name="T40" fmla="*/ 426 w 607"/>
                <a:gd name="T41" fmla="*/ 69 h 543"/>
                <a:gd name="T42" fmla="*/ 432 w 607"/>
                <a:gd name="T43" fmla="*/ 32 h 543"/>
                <a:gd name="T44" fmla="*/ 421 w 607"/>
                <a:gd name="T45" fmla="*/ 13 h 543"/>
                <a:gd name="T46" fmla="*/ 346 w 607"/>
                <a:gd name="T47" fmla="*/ 18 h 543"/>
                <a:gd name="T48" fmla="*/ 345 w 607"/>
                <a:gd name="T49" fmla="*/ 17 h 543"/>
                <a:gd name="T50" fmla="*/ 344 w 607"/>
                <a:gd name="T51" fmla="*/ 15 h 543"/>
                <a:gd name="T52" fmla="*/ 343 w 607"/>
                <a:gd name="T53" fmla="*/ 15 h 543"/>
                <a:gd name="T54" fmla="*/ 316 w 607"/>
                <a:gd name="T55" fmla="*/ 2 h 543"/>
                <a:gd name="T56" fmla="*/ 312 w 607"/>
                <a:gd name="T57" fmla="*/ 1 h 543"/>
                <a:gd name="T58" fmla="*/ 281 w 607"/>
                <a:gd name="T59" fmla="*/ 13 h 543"/>
                <a:gd name="T60" fmla="*/ 270 w 607"/>
                <a:gd name="T61" fmla="*/ 16 h 543"/>
                <a:gd name="T62" fmla="*/ 187 w 607"/>
                <a:gd name="T63" fmla="*/ 10 h 543"/>
                <a:gd name="T64" fmla="*/ 195 w 607"/>
                <a:gd name="T65" fmla="*/ 62 h 543"/>
                <a:gd name="T66" fmla="*/ 271 w 607"/>
                <a:gd name="T67" fmla="*/ 60 h 543"/>
                <a:gd name="T68" fmla="*/ 279 w 607"/>
                <a:gd name="T69" fmla="*/ 61 h 543"/>
                <a:gd name="T70" fmla="*/ 283 w 607"/>
                <a:gd name="T71" fmla="*/ 65 h 543"/>
                <a:gd name="T72" fmla="*/ 268 w 607"/>
                <a:gd name="T73" fmla="*/ 114 h 543"/>
                <a:gd name="T74" fmla="*/ 273 w 607"/>
                <a:gd name="T75" fmla="*/ 131 h 543"/>
                <a:gd name="T76" fmla="*/ 262 w 607"/>
                <a:gd name="T77" fmla="*/ 146 h 543"/>
                <a:gd name="T78" fmla="*/ 260 w 607"/>
                <a:gd name="T79" fmla="*/ 200 h 543"/>
                <a:gd name="T80" fmla="*/ 253 w 607"/>
                <a:gd name="T81" fmla="*/ 207 h 543"/>
                <a:gd name="T82" fmla="*/ 221 w 607"/>
                <a:gd name="T83" fmla="*/ 229 h 543"/>
                <a:gd name="T84" fmla="*/ 218 w 607"/>
                <a:gd name="T85" fmla="*/ 240 h 543"/>
                <a:gd name="T86" fmla="*/ 220 w 607"/>
                <a:gd name="T87" fmla="*/ 255 h 543"/>
                <a:gd name="T88" fmla="*/ 228 w 607"/>
                <a:gd name="T89" fmla="*/ 261 h 543"/>
                <a:gd name="T90" fmla="*/ 200 w 607"/>
                <a:gd name="T91" fmla="*/ 325 h 543"/>
                <a:gd name="T92" fmla="*/ 183 w 607"/>
                <a:gd name="T93" fmla="*/ 328 h 543"/>
                <a:gd name="T94" fmla="*/ 131 w 607"/>
                <a:gd name="T95" fmla="*/ 332 h 543"/>
                <a:gd name="T96" fmla="*/ 95 w 607"/>
                <a:gd name="T97" fmla="*/ 341 h 543"/>
                <a:gd name="T98" fmla="*/ 46 w 607"/>
                <a:gd name="T99" fmla="*/ 371 h 543"/>
                <a:gd name="T100" fmla="*/ 0 w 607"/>
                <a:gd name="T101" fmla="*/ 515 h 543"/>
                <a:gd name="T102" fmla="*/ 0 w 607"/>
                <a:gd name="T103" fmla="*/ 521 h 543"/>
                <a:gd name="T104" fmla="*/ 84 w 607"/>
                <a:gd name="T105" fmla="*/ 527 h 543"/>
                <a:gd name="T106" fmla="*/ 229 w 607"/>
                <a:gd name="T107" fmla="*/ 459 h 543"/>
                <a:gd name="T108" fmla="*/ 439 w 607"/>
                <a:gd name="T109" fmla="*/ 446 h 543"/>
                <a:gd name="T110" fmla="*/ 586 w 607"/>
                <a:gd name="T111" fmla="*/ 468 h 543"/>
                <a:gd name="T112" fmla="*/ 601 w 607"/>
                <a:gd name="T113" fmla="*/ 305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07" h="543">
                  <a:moveTo>
                    <a:pt x="601" y="305"/>
                  </a:moveTo>
                  <a:cubicBezTo>
                    <a:pt x="586" y="307"/>
                    <a:pt x="586" y="307"/>
                    <a:pt x="586" y="307"/>
                  </a:cubicBezTo>
                  <a:cubicBezTo>
                    <a:pt x="586" y="307"/>
                    <a:pt x="581" y="312"/>
                    <a:pt x="578" y="320"/>
                  </a:cubicBezTo>
                  <a:cubicBezTo>
                    <a:pt x="575" y="328"/>
                    <a:pt x="561" y="329"/>
                    <a:pt x="561" y="329"/>
                  </a:cubicBezTo>
                  <a:cubicBezTo>
                    <a:pt x="561" y="329"/>
                    <a:pt x="436" y="328"/>
                    <a:pt x="424" y="328"/>
                  </a:cubicBezTo>
                  <a:cubicBezTo>
                    <a:pt x="413" y="328"/>
                    <a:pt x="401" y="323"/>
                    <a:pt x="394" y="318"/>
                  </a:cubicBezTo>
                  <a:cubicBezTo>
                    <a:pt x="389" y="314"/>
                    <a:pt x="388" y="307"/>
                    <a:pt x="387" y="302"/>
                  </a:cubicBezTo>
                  <a:cubicBezTo>
                    <a:pt x="388" y="301"/>
                    <a:pt x="388" y="301"/>
                    <a:pt x="388" y="301"/>
                  </a:cubicBezTo>
                  <a:cubicBezTo>
                    <a:pt x="388" y="259"/>
                    <a:pt x="388" y="259"/>
                    <a:pt x="388" y="259"/>
                  </a:cubicBezTo>
                  <a:cubicBezTo>
                    <a:pt x="395" y="257"/>
                    <a:pt x="394" y="251"/>
                    <a:pt x="394" y="251"/>
                  </a:cubicBezTo>
                  <a:cubicBezTo>
                    <a:pt x="394" y="251"/>
                    <a:pt x="394" y="243"/>
                    <a:pt x="394" y="232"/>
                  </a:cubicBezTo>
                  <a:cubicBezTo>
                    <a:pt x="394" y="232"/>
                    <a:pt x="394" y="232"/>
                    <a:pt x="394" y="232"/>
                  </a:cubicBezTo>
                  <a:cubicBezTo>
                    <a:pt x="394" y="232"/>
                    <a:pt x="394" y="232"/>
                    <a:pt x="394" y="232"/>
                  </a:cubicBezTo>
                  <a:cubicBezTo>
                    <a:pt x="394" y="232"/>
                    <a:pt x="394" y="232"/>
                    <a:pt x="394" y="231"/>
                  </a:cubicBezTo>
                  <a:cubicBezTo>
                    <a:pt x="394" y="229"/>
                    <a:pt x="392" y="227"/>
                    <a:pt x="388" y="225"/>
                  </a:cubicBezTo>
                  <a:cubicBezTo>
                    <a:pt x="388" y="225"/>
                    <a:pt x="388" y="225"/>
                    <a:pt x="388" y="224"/>
                  </a:cubicBezTo>
                  <a:cubicBezTo>
                    <a:pt x="387" y="224"/>
                    <a:pt x="386" y="224"/>
                    <a:pt x="386" y="224"/>
                  </a:cubicBezTo>
                  <a:cubicBezTo>
                    <a:pt x="375" y="219"/>
                    <a:pt x="359" y="216"/>
                    <a:pt x="359" y="216"/>
                  </a:cubicBezTo>
                  <a:cubicBezTo>
                    <a:pt x="358" y="207"/>
                    <a:pt x="358" y="207"/>
                    <a:pt x="358" y="207"/>
                  </a:cubicBezTo>
                  <a:cubicBezTo>
                    <a:pt x="356" y="204"/>
                    <a:pt x="356" y="204"/>
                    <a:pt x="356" y="204"/>
                  </a:cubicBezTo>
                  <a:cubicBezTo>
                    <a:pt x="352" y="202"/>
                    <a:pt x="352" y="202"/>
                    <a:pt x="352" y="202"/>
                  </a:cubicBezTo>
                  <a:cubicBezTo>
                    <a:pt x="352" y="196"/>
                    <a:pt x="352" y="157"/>
                    <a:pt x="352" y="150"/>
                  </a:cubicBezTo>
                  <a:cubicBezTo>
                    <a:pt x="352" y="148"/>
                    <a:pt x="351" y="146"/>
                    <a:pt x="350" y="145"/>
                  </a:cubicBezTo>
                  <a:cubicBezTo>
                    <a:pt x="350" y="144"/>
                    <a:pt x="350" y="144"/>
                    <a:pt x="350" y="144"/>
                  </a:cubicBezTo>
                  <a:cubicBezTo>
                    <a:pt x="345" y="140"/>
                    <a:pt x="340" y="140"/>
                    <a:pt x="340" y="140"/>
                  </a:cubicBezTo>
                  <a:cubicBezTo>
                    <a:pt x="340" y="133"/>
                    <a:pt x="340" y="133"/>
                    <a:pt x="340" y="133"/>
                  </a:cubicBezTo>
                  <a:cubicBezTo>
                    <a:pt x="342" y="133"/>
                    <a:pt x="340" y="132"/>
                    <a:pt x="341" y="130"/>
                  </a:cubicBezTo>
                  <a:cubicBezTo>
                    <a:pt x="341" y="130"/>
                    <a:pt x="342" y="130"/>
                    <a:pt x="344" y="129"/>
                  </a:cubicBezTo>
                  <a:cubicBezTo>
                    <a:pt x="347" y="128"/>
                    <a:pt x="346" y="125"/>
                    <a:pt x="346" y="125"/>
                  </a:cubicBezTo>
                  <a:cubicBezTo>
                    <a:pt x="346" y="125"/>
                    <a:pt x="346" y="121"/>
                    <a:pt x="346" y="115"/>
                  </a:cubicBezTo>
                  <a:cubicBezTo>
                    <a:pt x="346" y="108"/>
                    <a:pt x="331" y="108"/>
                    <a:pt x="331" y="108"/>
                  </a:cubicBezTo>
                  <a:cubicBezTo>
                    <a:pt x="331" y="88"/>
                    <a:pt x="331" y="88"/>
                    <a:pt x="331" y="88"/>
                  </a:cubicBezTo>
                  <a:cubicBezTo>
                    <a:pt x="331" y="87"/>
                    <a:pt x="331" y="86"/>
                    <a:pt x="331" y="86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2" y="66"/>
                    <a:pt x="333" y="63"/>
                    <a:pt x="333" y="63"/>
                  </a:cubicBezTo>
                  <a:cubicBezTo>
                    <a:pt x="333" y="63"/>
                    <a:pt x="336" y="63"/>
                    <a:pt x="341" y="63"/>
                  </a:cubicBezTo>
                  <a:cubicBezTo>
                    <a:pt x="345" y="63"/>
                    <a:pt x="344" y="59"/>
                    <a:pt x="344" y="59"/>
                  </a:cubicBezTo>
                  <a:cubicBezTo>
                    <a:pt x="344" y="59"/>
                    <a:pt x="404" y="68"/>
                    <a:pt x="410" y="69"/>
                  </a:cubicBezTo>
                  <a:cubicBezTo>
                    <a:pt x="414" y="70"/>
                    <a:pt x="421" y="72"/>
                    <a:pt x="425" y="69"/>
                  </a:cubicBezTo>
                  <a:cubicBezTo>
                    <a:pt x="426" y="69"/>
                    <a:pt x="426" y="69"/>
                    <a:pt x="426" y="69"/>
                  </a:cubicBezTo>
                  <a:cubicBezTo>
                    <a:pt x="428" y="68"/>
                    <a:pt x="429" y="65"/>
                    <a:pt x="430" y="62"/>
                  </a:cubicBezTo>
                  <a:cubicBezTo>
                    <a:pt x="432" y="54"/>
                    <a:pt x="432" y="42"/>
                    <a:pt x="432" y="32"/>
                  </a:cubicBezTo>
                  <a:cubicBezTo>
                    <a:pt x="432" y="22"/>
                    <a:pt x="431" y="13"/>
                    <a:pt x="424" y="13"/>
                  </a:cubicBezTo>
                  <a:cubicBezTo>
                    <a:pt x="423" y="13"/>
                    <a:pt x="421" y="13"/>
                    <a:pt x="421" y="13"/>
                  </a:cubicBezTo>
                  <a:cubicBezTo>
                    <a:pt x="364" y="17"/>
                    <a:pt x="364" y="17"/>
                    <a:pt x="364" y="17"/>
                  </a:cubicBezTo>
                  <a:cubicBezTo>
                    <a:pt x="354" y="18"/>
                    <a:pt x="347" y="18"/>
                    <a:pt x="346" y="18"/>
                  </a:cubicBezTo>
                  <a:cubicBezTo>
                    <a:pt x="346" y="18"/>
                    <a:pt x="346" y="18"/>
                    <a:pt x="345" y="17"/>
                  </a:cubicBezTo>
                  <a:cubicBezTo>
                    <a:pt x="345" y="17"/>
                    <a:pt x="345" y="17"/>
                    <a:pt x="345" y="17"/>
                  </a:cubicBezTo>
                  <a:cubicBezTo>
                    <a:pt x="345" y="16"/>
                    <a:pt x="345" y="16"/>
                    <a:pt x="344" y="15"/>
                  </a:cubicBezTo>
                  <a:cubicBezTo>
                    <a:pt x="344" y="15"/>
                    <a:pt x="344" y="15"/>
                    <a:pt x="344" y="15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34" y="14"/>
                    <a:pt x="334" y="14"/>
                    <a:pt x="334" y="14"/>
                  </a:cubicBezTo>
                  <a:cubicBezTo>
                    <a:pt x="334" y="14"/>
                    <a:pt x="330" y="4"/>
                    <a:pt x="316" y="2"/>
                  </a:cubicBezTo>
                  <a:cubicBezTo>
                    <a:pt x="314" y="2"/>
                    <a:pt x="313" y="2"/>
                    <a:pt x="311" y="1"/>
                  </a:cubicBezTo>
                  <a:cubicBezTo>
                    <a:pt x="311" y="1"/>
                    <a:pt x="311" y="1"/>
                    <a:pt x="312" y="1"/>
                  </a:cubicBezTo>
                  <a:cubicBezTo>
                    <a:pt x="312" y="1"/>
                    <a:pt x="294" y="0"/>
                    <a:pt x="285" y="9"/>
                  </a:cubicBezTo>
                  <a:cubicBezTo>
                    <a:pt x="282" y="11"/>
                    <a:pt x="281" y="13"/>
                    <a:pt x="281" y="13"/>
                  </a:cubicBezTo>
                  <a:cubicBezTo>
                    <a:pt x="281" y="13"/>
                    <a:pt x="278" y="13"/>
                    <a:pt x="274" y="13"/>
                  </a:cubicBezTo>
                  <a:cubicBezTo>
                    <a:pt x="271" y="13"/>
                    <a:pt x="270" y="16"/>
                    <a:pt x="270" y="16"/>
                  </a:cubicBezTo>
                  <a:cubicBezTo>
                    <a:pt x="270" y="16"/>
                    <a:pt x="211" y="7"/>
                    <a:pt x="199" y="6"/>
                  </a:cubicBezTo>
                  <a:cubicBezTo>
                    <a:pt x="188" y="4"/>
                    <a:pt x="187" y="10"/>
                    <a:pt x="187" y="10"/>
                  </a:cubicBezTo>
                  <a:cubicBezTo>
                    <a:pt x="182" y="25"/>
                    <a:pt x="183" y="48"/>
                    <a:pt x="185" y="56"/>
                  </a:cubicBezTo>
                  <a:cubicBezTo>
                    <a:pt x="188" y="64"/>
                    <a:pt x="195" y="62"/>
                    <a:pt x="195" y="62"/>
                  </a:cubicBezTo>
                  <a:cubicBezTo>
                    <a:pt x="268" y="57"/>
                    <a:pt x="268" y="57"/>
                    <a:pt x="268" y="57"/>
                  </a:cubicBezTo>
                  <a:cubicBezTo>
                    <a:pt x="269" y="59"/>
                    <a:pt x="271" y="60"/>
                    <a:pt x="271" y="60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80" y="62"/>
                    <a:pt x="280" y="62"/>
                    <a:pt x="281" y="63"/>
                  </a:cubicBezTo>
                  <a:cubicBezTo>
                    <a:pt x="282" y="64"/>
                    <a:pt x="283" y="65"/>
                    <a:pt x="283" y="65"/>
                  </a:cubicBezTo>
                  <a:cubicBezTo>
                    <a:pt x="283" y="106"/>
                    <a:pt x="283" y="106"/>
                    <a:pt x="283" y="106"/>
                  </a:cubicBezTo>
                  <a:cubicBezTo>
                    <a:pt x="274" y="109"/>
                    <a:pt x="268" y="114"/>
                    <a:pt x="268" y="114"/>
                  </a:cubicBezTo>
                  <a:cubicBezTo>
                    <a:pt x="268" y="114"/>
                    <a:pt x="267" y="120"/>
                    <a:pt x="267" y="125"/>
                  </a:cubicBezTo>
                  <a:cubicBezTo>
                    <a:pt x="267" y="131"/>
                    <a:pt x="273" y="131"/>
                    <a:pt x="273" y="131"/>
                  </a:cubicBezTo>
                  <a:cubicBezTo>
                    <a:pt x="273" y="138"/>
                    <a:pt x="273" y="138"/>
                    <a:pt x="273" y="138"/>
                  </a:cubicBezTo>
                  <a:cubicBezTo>
                    <a:pt x="264" y="141"/>
                    <a:pt x="262" y="146"/>
                    <a:pt x="262" y="146"/>
                  </a:cubicBezTo>
                  <a:cubicBezTo>
                    <a:pt x="262" y="199"/>
                    <a:pt x="262" y="199"/>
                    <a:pt x="262" y="199"/>
                  </a:cubicBezTo>
                  <a:cubicBezTo>
                    <a:pt x="260" y="200"/>
                    <a:pt x="260" y="200"/>
                    <a:pt x="260" y="200"/>
                  </a:cubicBezTo>
                  <a:cubicBezTo>
                    <a:pt x="260" y="200"/>
                    <a:pt x="260" y="200"/>
                    <a:pt x="260" y="200"/>
                  </a:cubicBezTo>
                  <a:cubicBezTo>
                    <a:pt x="253" y="207"/>
                    <a:pt x="253" y="207"/>
                    <a:pt x="253" y="207"/>
                  </a:cubicBezTo>
                  <a:cubicBezTo>
                    <a:pt x="252" y="216"/>
                    <a:pt x="252" y="216"/>
                    <a:pt x="252" y="216"/>
                  </a:cubicBezTo>
                  <a:cubicBezTo>
                    <a:pt x="229" y="217"/>
                    <a:pt x="221" y="229"/>
                    <a:pt x="221" y="229"/>
                  </a:cubicBezTo>
                  <a:cubicBezTo>
                    <a:pt x="221" y="230"/>
                    <a:pt x="220" y="231"/>
                    <a:pt x="220" y="232"/>
                  </a:cubicBezTo>
                  <a:cubicBezTo>
                    <a:pt x="218" y="234"/>
                    <a:pt x="218" y="237"/>
                    <a:pt x="218" y="240"/>
                  </a:cubicBezTo>
                  <a:cubicBezTo>
                    <a:pt x="217" y="243"/>
                    <a:pt x="217" y="246"/>
                    <a:pt x="218" y="249"/>
                  </a:cubicBezTo>
                  <a:cubicBezTo>
                    <a:pt x="218" y="251"/>
                    <a:pt x="219" y="254"/>
                    <a:pt x="220" y="255"/>
                  </a:cubicBezTo>
                  <a:cubicBezTo>
                    <a:pt x="222" y="257"/>
                    <a:pt x="224" y="259"/>
                    <a:pt x="227" y="261"/>
                  </a:cubicBezTo>
                  <a:cubicBezTo>
                    <a:pt x="228" y="261"/>
                    <a:pt x="228" y="261"/>
                    <a:pt x="228" y="261"/>
                  </a:cubicBezTo>
                  <a:cubicBezTo>
                    <a:pt x="228" y="261"/>
                    <a:pt x="227" y="267"/>
                    <a:pt x="225" y="297"/>
                  </a:cubicBezTo>
                  <a:cubicBezTo>
                    <a:pt x="224" y="313"/>
                    <a:pt x="211" y="321"/>
                    <a:pt x="200" y="325"/>
                  </a:cubicBezTo>
                  <a:cubicBezTo>
                    <a:pt x="197" y="326"/>
                    <a:pt x="193" y="327"/>
                    <a:pt x="190" y="328"/>
                  </a:cubicBezTo>
                  <a:cubicBezTo>
                    <a:pt x="186" y="328"/>
                    <a:pt x="183" y="328"/>
                    <a:pt x="183" y="328"/>
                  </a:cubicBezTo>
                  <a:cubicBezTo>
                    <a:pt x="183" y="328"/>
                    <a:pt x="159" y="330"/>
                    <a:pt x="146" y="331"/>
                  </a:cubicBezTo>
                  <a:cubicBezTo>
                    <a:pt x="141" y="331"/>
                    <a:pt x="136" y="332"/>
                    <a:pt x="131" y="332"/>
                  </a:cubicBezTo>
                  <a:cubicBezTo>
                    <a:pt x="123" y="333"/>
                    <a:pt x="111" y="335"/>
                    <a:pt x="96" y="341"/>
                  </a:cubicBezTo>
                  <a:cubicBezTo>
                    <a:pt x="96" y="341"/>
                    <a:pt x="95" y="341"/>
                    <a:pt x="95" y="341"/>
                  </a:cubicBezTo>
                  <a:cubicBezTo>
                    <a:pt x="94" y="342"/>
                    <a:pt x="93" y="342"/>
                    <a:pt x="92" y="342"/>
                  </a:cubicBezTo>
                  <a:cubicBezTo>
                    <a:pt x="73" y="350"/>
                    <a:pt x="57" y="360"/>
                    <a:pt x="46" y="371"/>
                  </a:cubicBezTo>
                  <a:cubicBezTo>
                    <a:pt x="2" y="408"/>
                    <a:pt x="1" y="470"/>
                    <a:pt x="1" y="470"/>
                  </a:cubicBezTo>
                  <a:cubicBezTo>
                    <a:pt x="0" y="515"/>
                    <a:pt x="0" y="515"/>
                    <a:pt x="0" y="515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0" y="520"/>
                    <a:pt x="0" y="521"/>
                    <a:pt x="0" y="521"/>
                  </a:cubicBezTo>
                  <a:cubicBezTo>
                    <a:pt x="0" y="522"/>
                    <a:pt x="0" y="522"/>
                    <a:pt x="0" y="522"/>
                  </a:cubicBezTo>
                  <a:cubicBezTo>
                    <a:pt x="31" y="543"/>
                    <a:pt x="67" y="532"/>
                    <a:pt x="84" y="527"/>
                  </a:cubicBezTo>
                  <a:cubicBezTo>
                    <a:pt x="100" y="522"/>
                    <a:pt x="96" y="530"/>
                    <a:pt x="101" y="487"/>
                  </a:cubicBezTo>
                  <a:cubicBezTo>
                    <a:pt x="106" y="445"/>
                    <a:pt x="148" y="428"/>
                    <a:pt x="229" y="459"/>
                  </a:cubicBezTo>
                  <a:cubicBezTo>
                    <a:pt x="310" y="491"/>
                    <a:pt x="358" y="466"/>
                    <a:pt x="383" y="456"/>
                  </a:cubicBezTo>
                  <a:cubicBezTo>
                    <a:pt x="408" y="445"/>
                    <a:pt x="439" y="446"/>
                    <a:pt x="439" y="446"/>
                  </a:cubicBezTo>
                  <a:cubicBezTo>
                    <a:pt x="439" y="446"/>
                    <a:pt x="534" y="447"/>
                    <a:pt x="559" y="449"/>
                  </a:cubicBezTo>
                  <a:cubicBezTo>
                    <a:pt x="584" y="451"/>
                    <a:pt x="578" y="463"/>
                    <a:pt x="586" y="468"/>
                  </a:cubicBezTo>
                  <a:cubicBezTo>
                    <a:pt x="594" y="473"/>
                    <a:pt x="603" y="467"/>
                    <a:pt x="603" y="467"/>
                  </a:cubicBezTo>
                  <a:cubicBezTo>
                    <a:pt x="607" y="428"/>
                    <a:pt x="601" y="305"/>
                    <a:pt x="601" y="3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102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9706749" y="322747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103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10214750" y="322747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104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9948597" y="367549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105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10417950" y="367549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106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9503550" y="367549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107" name="组合 29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GrpSpPr/>
          <p:nvPr/>
        </p:nvGrpSpPr>
        <p:grpSpPr>
          <a:xfrm>
            <a:off x="2994749" y="1753906"/>
            <a:ext cx="1453669" cy="1902486"/>
            <a:chOff x="3751376" y="2126560"/>
            <a:chExt cx="1938225" cy="2536648"/>
          </a:xfrm>
          <a:solidFill>
            <a:schemeClr val="accent2"/>
          </a:solidFill>
        </p:grpSpPr>
        <p:sp>
          <p:nvSpPr>
            <p:cNvPr id="108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4557306" y="2126560"/>
              <a:ext cx="1132295" cy="1014349"/>
            </a:xfrm>
            <a:custGeom>
              <a:avLst/>
              <a:gdLst>
                <a:gd name="T0" fmla="*/ 586 w 607"/>
                <a:gd name="T1" fmla="*/ 307 h 543"/>
                <a:gd name="T2" fmla="*/ 561 w 607"/>
                <a:gd name="T3" fmla="*/ 329 h 543"/>
                <a:gd name="T4" fmla="*/ 394 w 607"/>
                <a:gd name="T5" fmla="*/ 318 h 543"/>
                <a:gd name="T6" fmla="*/ 388 w 607"/>
                <a:gd name="T7" fmla="*/ 301 h 543"/>
                <a:gd name="T8" fmla="*/ 394 w 607"/>
                <a:gd name="T9" fmla="*/ 251 h 543"/>
                <a:gd name="T10" fmla="*/ 394 w 607"/>
                <a:gd name="T11" fmla="*/ 232 h 543"/>
                <a:gd name="T12" fmla="*/ 394 w 607"/>
                <a:gd name="T13" fmla="*/ 231 h 543"/>
                <a:gd name="T14" fmla="*/ 388 w 607"/>
                <a:gd name="T15" fmla="*/ 224 h 543"/>
                <a:gd name="T16" fmla="*/ 359 w 607"/>
                <a:gd name="T17" fmla="*/ 216 h 543"/>
                <a:gd name="T18" fmla="*/ 356 w 607"/>
                <a:gd name="T19" fmla="*/ 204 h 543"/>
                <a:gd name="T20" fmla="*/ 352 w 607"/>
                <a:gd name="T21" fmla="*/ 150 h 543"/>
                <a:gd name="T22" fmla="*/ 350 w 607"/>
                <a:gd name="T23" fmla="*/ 144 h 543"/>
                <a:gd name="T24" fmla="*/ 340 w 607"/>
                <a:gd name="T25" fmla="*/ 133 h 543"/>
                <a:gd name="T26" fmla="*/ 344 w 607"/>
                <a:gd name="T27" fmla="*/ 129 h 543"/>
                <a:gd name="T28" fmla="*/ 346 w 607"/>
                <a:gd name="T29" fmla="*/ 115 h 543"/>
                <a:gd name="T30" fmla="*/ 331 w 607"/>
                <a:gd name="T31" fmla="*/ 88 h 543"/>
                <a:gd name="T32" fmla="*/ 331 w 607"/>
                <a:gd name="T33" fmla="*/ 67 h 543"/>
                <a:gd name="T34" fmla="*/ 331 w 607"/>
                <a:gd name="T35" fmla="*/ 67 h 543"/>
                <a:gd name="T36" fmla="*/ 341 w 607"/>
                <a:gd name="T37" fmla="*/ 63 h 543"/>
                <a:gd name="T38" fmla="*/ 410 w 607"/>
                <a:gd name="T39" fmla="*/ 69 h 543"/>
                <a:gd name="T40" fmla="*/ 426 w 607"/>
                <a:gd name="T41" fmla="*/ 69 h 543"/>
                <a:gd name="T42" fmla="*/ 432 w 607"/>
                <a:gd name="T43" fmla="*/ 32 h 543"/>
                <a:gd name="T44" fmla="*/ 421 w 607"/>
                <a:gd name="T45" fmla="*/ 13 h 543"/>
                <a:gd name="T46" fmla="*/ 346 w 607"/>
                <a:gd name="T47" fmla="*/ 18 h 543"/>
                <a:gd name="T48" fmla="*/ 345 w 607"/>
                <a:gd name="T49" fmla="*/ 17 h 543"/>
                <a:gd name="T50" fmla="*/ 344 w 607"/>
                <a:gd name="T51" fmla="*/ 15 h 543"/>
                <a:gd name="T52" fmla="*/ 343 w 607"/>
                <a:gd name="T53" fmla="*/ 15 h 543"/>
                <a:gd name="T54" fmla="*/ 316 w 607"/>
                <a:gd name="T55" fmla="*/ 2 h 543"/>
                <a:gd name="T56" fmla="*/ 312 w 607"/>
                <a:gd name="T57" fmla="*/ 1 h 543"/>
                <a:gd name="T58" fmla="*/ 281 w 607"/>
                <a:gd name="T59" fmla="*/ 13 h 543"/>
                <a:gd name="T60" fmla="*/ 270 w 607"/>
                <a:gd name="T61" fmla="*/ 16 h 543"/>
                <a:gd name="T62" fmla="*/ 187 w 607"/>
                <a:gd name="T63" fmla="*/ 10 h 543"/>
                <a:gd name="T64" fmla="*/ 195 w 607"/>
                <a:gd name="T65" fmla="*/ 62 h 543"/>
                <a:gd name="T66" fmla="*/ 271 w 607"/>
                <a:gd name="T67" fmla="*/ 60 h 543"/>
                <a:gd name="T68" fmla="*/ 279 w 607"/>
                <a:gd name="T69" fmla="*/ 61 h 543"/>
                <a:gd name="T70" fmla="*/ 283 w 607"/>
                <a:gd name="T71" fmla="*/ 65 h 543"/>
                <a:gd name="T72" fmla="*/ 268 w 607"/>
                <a:gd name="T73" fmla="*/ 114 h 543"/>
                <a:gd name="T74" fmla="*/ 273 w 607"/>
                <a:gd name="T75" fmla="*/ 131 h 543"/>
                <a:gd name="T76" fmla="*/ 262 w 607"/>
                <a:gd name="T77" fmla="*/ 146 h 543"/>
                <a:gd name="T78" fmla="*/ 260 w 607"/>
                <a:gd name="T79" fmla="*/ 200 h 543"/>
                <a:gd name="T80" fmla="*/ 253 w 607"/>
                <a:gd name="T81" fmla="*/ 207 h 543"/>
                <a:gd name="T82" fmla="*/ 221 w 607"/>
                <a:gd name="T83" fmla="*/ 229 h 543"/>
                <a:gd name="T84" fmla="*/ 218 w 607"/>
                <a:gd name="T85" fmla="*/ 240 h 543"/>
                <a:gd name="T86" fmla="*/ 220 w 607"/>
                <a:gd name="T87" fmla="*/ 255 h 543"/>
                <a:gd name="T88" fmla="*/ 228 w 607"/>
                <a:gd name="T89" fmla="*/ 261 h 543"/>
                <a:gd name="T90" fmla="*/ 200 w 607"/>
                <a:gd name="T91" fmla="*/ 325 h 543"/>
                <a:gd name="T92" fmla="*/ 183 w 607"/>
                <a:gd name="T93" fmla="*/ 328 h 543"/>
                <a:gd name="T94" fmla="*/ 131 w 607"/>
                <a:gd name="T95" fmla="*/ 332 h 543"/>
                <a:gd name="T96" fmla="*/ 95 w 607"/>
                <a:gd name="T97" fmla="*/ 341 h 543"/>
                <a:gd name="T98" fmla="*/ 46 w 607"/>
                <a:gd name="T99" fmla="*/ 371 h 543"/>
                <a:gd name="T100" fmla="*/ 0 w 607"/>
                <a:gd name="T101" fmla="*/ 515 h 543"/>
                <a:gd name="T102" fmla="*/ 0 w 607"/>
                <a:gd name="T103" fmla="*/ 521 h 543"/>
                <a:gd name="T104" fmla="*/ 84 w 607"/>
                <a:gd name="T105" fmla="*/ 527 h 543"/>
                <a:gd name="T106" fmla="*/ 229 w 607"/>
                <a:gd name="T107" fmla="*/ 459 h 543"/>
                <a:gd name="T108" fmla="*/ 439 w 607"/>
                <a:gd name="T109" fmla="*/ 446 h 543"/>
                <a:gd name="T110" fmla="*/ 586 w 607"/>
                <a:gd name="T111" fmla="*/ 468 h 543"/>
                <a:gd name="T112" fmla="*/ 601 w 607"/>
                <a:gd name="T113" fmla="*/ 305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07" h="543">
                  <a:moveTo>
                    <a:pt x="601" y="305"/>
                  </a:moveTo>
                  <a:cubicBezTo>
                    <a:pt x="586" y="307"/>
                    <a:pt x="586" y="307"/>
                    <a:pt x="586" y="307"/>
                  </a:cubicBezTo>
                  <a:cubicBezTo>
                    <a:pt x="586" y="307"/>
                    <a:pt x="581" y="312"/>
                    <a:pt x="578" y="320"/>
                  </a:cubicBezTo>
                  <a:cubicBezTo>
                    <a:pt x="575" y="328"/>
                    <a:pt x="561" y="329"/>
                    <a:pt x="561" y="329"/>
                  </a:cubicBezTo>
                  <a:cubicBezTo>
                    <a:pt x="561" y="329"/>
                    <a:pt x="436" y="328"/>
                    <a:pt x="424" y="328"/>
                  </a:cubicBezTo>
                  <a:cubicBezTo>
                    <a:pt x="413" y="328"/>
                    <a:pt x="401" y="323"/>
                    <a:pt x="394" y="318"/>
                  </a:cubicBezTo>
                  <a:cubicBezTo>
                    <a:pt x="389" y="314"/>
                    <a:pt x="388" y="307"/>
                    <a:pt x="387" y="302"/>
                  </a:cubicBezTo>
                  <a:cubicBezTo>
                    <a:pt x="388" y="301"/>
                    <a:pt x="388" y="301"/>
                    <a:pt x="388" y="301"/>
                  </a:cubicBezTo>
                  <a:cubicBezTo>
                    <a:pt x="388" y="259"/>
                    <a:pt x="388" y="259"/>
                    <a:pt x="388" y="259"/>
                  </a:cubicBezTo>
                  <a:cubicBezTo>
                    <a:pt x="395" y="257"/>
                    <a:pt x="394" y="251"/>
                    <a:pt x="394" y="251"/>
                  </a:cubicBezTo>
                  <a:cubicBezTo>
                    <a:pt x="394" y="251"/>
                    <a:pt x="394" y="243"/>
                    <a:pt x="394" y="232"/>
                  </a:cubicBezTo>
                  <a:cubicBezTo>
                    <a:pt x="394" y="232"/>
                    <a:pt x="394" y="232"/>
                    <a:pt x="394" y="232"/>
                  </a:cubicBezTo>
                  <a:cubicBezTo>
                    <a:pt x="394" y="232"/>
                    <a:pt x="394" y="232"/>
                    <a:pt x="394" y="232"/>
                  </a:cubicBezTo>
                  <a:cubicBezTo>
                    <a:pt x="394" y="232"/>
                    <a:pt x="394" y="232"/>
                    <a:pt x="394" y="231"/>
                  </a:cubicBezTo>
                  <a:cubicBezTo>
                    <a:pt x="394" y="229"/>
                    <a:pt x="392" y="227"/>
                    <a:pt x="388" y="225"/>
                  </a:cubicBezTo>
                  <a:cubicBezTo>
                    <a:pt x="388" y="225"/>
                    <a:pt x="388" y="225"/>
                    <a:pt x="388" y="224"/>
                  </a:cubicBezTo>
                  <a:cubicBezTo>
                    <a:pt x="387" y="224"/>
                    <a:pt x="386" y="224"/>
                    <a:pt x="386" y="224"/>
                  </a:cubicBezTo>
                  <a:cubicBezTo>
                    <a:pt x="375" y="219"/>
                    <a:pt x="359" y="216"/>
                    <a:pt x="359" y="216"/>
                  </a:cubicBezTo>
                  <a:cubicBezTo>
                    <a:pt x="358" y="207"/>
                    <a:pt x="358" y="207"/>
                    <a:pt x="358" y="207"/>
                  </a:cubicBezTo>
                  <a:cubicBezTo>
                    <a:pt x="356" y="204"/>
                    <a:pt x="356" y="204"/>
                    <a:pt x="356" y="204"/>
                  </a:cubicBezTo>
                  <a:cubicBezTo>
                    <a:pt x="352" y="202"/>
                    <a:pt x="352" y="202"/>
                    <a:pt x="352" y="202"/>
                  </a:cubicBezTo>
                  <a:cubicBezTo>
                    <a:pt x="352" y="196"/>
                    <a:pt x="352" y="157"/>
                    <a:pt x="352" y="150"/>
                  </a:cubicBezTo>
                  <a:cubicBezTo>
                    <a:pt x="352" y="148"/>
                    <a:pt x="351" y="146"/>
                    <a:pt x="350" y="145"/>
                  </a:cubicBezTo>
                  <a:cubicBezTo>
                    <a:pt x="350" y="144"/>
                    <a:pt x="350" y="144"/>
                    <a:pt x="350" y="144"/>
                  </a:cubicBezTo>
                  <a:cubicBezTo>
                    <a:pt x="345" y="140"/>
                    <a:pt x="340" y="140"/>
                    <a:pt x="340" y="140"/>
                  </a:cubicBezTo>
                  <a:cubicBezTo>
                    <a:pt x="340" y="133"/>
                    <a:pt x="340" y="133"/>
                    <a:pt x="340" y="133"/>
                  </a:cubicBezTo>
                  <a:cubicBezTo>
                    <a:pt x="342" y="133"/>
                    <a:pt x="340" y="132"/>
                    <a:pt x="341" y="130"/>
                  </a:cubicBezTo>
                  <a:cubicBezTo>
                    <a:pt x="341" y="130"/>
                    <a:pt x="342" y="130"/>
                    <a:pt x="344" y="129"/>
                  </a:cubicBezTo>
                  <a:cubicBezTo>
                    <a:pt x="347" y="128"/>
                    <a:pt x="346" y="125"/>
                    <a:pt x="346" y="125"/>
                  </a:cubicBezTo>
                  <a:cubicBezTo>
                    <a:pt x="346" y="125"/>
                    <a:pt x="346" y="121"/>
                    <a:pt x="346" y="115"/>
                  </a:cubicBezTo>
                  <a:cubicBezTo>
                    <a:pt x="346" y="108"/>
                    <a:pt x="331" y="108"/>
                    <a:pt x="331" y="108"/>
                  </a:cubicBezTo>
                  <a:cubicBezTo>
                    <a:pt x="331" y="88"/>
                    <a:pt x="331" y="88"/>
                    <a:pt x="331" y="88"/>
                  </a:cubicBezTo>
                  <a:cubicBezTo>
                    <a:pt x="331" y="87"/>
                    <a:pt x="331" y="86"/>
                    <a:pt x="331" y="86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1" y="67"/>
                    <a:pt x="331" y="67"/>
                    <a:pt x="331" y="67"/>
                  </a:cubicBezTo>
                  <a:cubicBezTo>
                    <a:pt x="332" y="66"/>
                    <a:pt x="333" y="63"/>
                    <a:pt x="333" y="63"/>
                  </a:cubicBezTo>
                  <a:cubicBezTo>
                    <a:pt x="333" y="63"/>
                    <a:pt x="336" y="63"/>
                    <a:pt x="341" y="63"/>
                  </a:cubicBezTo>
                  <a:cubicBezTo>
                    <a:pt x="345" y="63"/>
                    <a:pt x="344" y="59"/>
                    <a:pt x="344" y="59"/>
                  </a:cubicBezTo>
                  <a:cubicBezTo>
                    <a:pt x="344" y="59"/>
                    <a:pt x="404" y="68"/>
                    <a:pt x="410" y="69"/>
                  </a:cubicBezTo>
                  <a:cubicBezTo>
                    <a:pt x="414" y="70"/>
                    <a:pt x="421" y="72"/>
                    <a:pt x="425" y="69"/>
                  </a:cubicBezTo>
                  <a:cubicBezTo>
                    <a:pt x="426" y="69"/>
                    <a:pt x="426" y="69"/>
                    <a:pt x="426" y="69"/>
                  </a:cubicBezTo>
                  <a:cubicBezTo>
                    <a:pt x="428" y="68"/>
                    <a:pt x="429" y="65"/>
                    <a:pt x="430" y="62"/>
                  </a:cubicBezTo>
                  <a:cubicBezTo>
                    <a:pt x="432" y="54"/>
                    <a:pt x="432" y="42"/>
                    <a:pt x="432" y="32"/>
                  </a:cubicBezTo>
                  <a:cubicBezTo>
                    <a:pt x="432" y="22"/>
                    <a:pt x="431" y="13"/>
                    <a:pt x="424" y="13"/>
                  </a:cubicBezTo>
                  <a:cubicBezTo>
                    <a:pt x="423" y="13"/>
                    <a:pt x="421" y="13"/>
                    <a:pt x="421" y="13"/>
                  </a:cubicBezTo>
                  <a:cubicBezTo>
                    <a:pt x="364" y="17"/>
                    <a:pt x="364" y="17"/>
                    <a:pt x="364" y="17"/>
                  </a:cubicBezTo>
                  <a:cubicBezTo>
                    <a:pt x="354" y="18"/>
                    <a:pt x="347" y="18"/>
                    <a:pt x="346" y="18"/>
                  </a:cubicBezTo>
                  <a:cubicBezTo>
                    <a:pt x="346" y="18"/>
                    <a:pt x="346" y="18"/>
                    <a:pt x="345" y="17"/>
                  </a:cubicBezTo>
                  <a:cubicBezTo>
                    <a:pt x="345" y="17"/>
                    <a:pt x="345" y="17"/>
                    <a:pt x="345" y="17"/>
                  </a:cubicBezTo>
                  <a:cubicBezTo>
                    <a:pt x="345" y="16"/>
                    <a:pt x="345" y="16"/>
                    <a:pt x="344" y="15"/>
                  </a:cubicBezTo>
                  <a:cubicBezTo>
                    <a:pt x="344" y="15"/>
                    <a:pt x="344" y="15"/>
                    <a:pt x="344" y="15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34" y="14"/>
                    <a:pt x="334" y="14"/>
                    <a:pt x="334" y="14"/>
                  </a:cubicBezTo>
                  <a:cubicBezTo>
                    <a:pt x="334" y="14"/>
                    <a:pt x="330" y="4"/>
                    <a:pt x="316" y="2"/>
                  </a:cubicBezTo>
                  <a:cubicBezTo>
                    <a:pt x="314" y="2"/>
                    <a:pt x="313" y="2"/>
                    <a:pt x="311" y="1"/>
                  </a:cubicBezTo>
                  <a:cubicBezTo>
                    <a:pt x="311" y="1"/>
                    <a:pt x="311" y="1"/>
                    <a:pt x="312" y="1"/>
                  </a:cubicBezTo>
                  <a:cubicBezTo>
                    <a:pt x="312" y="1"/>
                    <a:pt x="294" y="0"/>
                    <a:pt x="285" y="9"/>
                  </a:cubicBezTo>
                  <a:cubicBezTo>
                    <a:pt x="282" y="11"/>
                    <a:pt x="281" y="13"/>
                    <a:pt x="281" y="13"/>
                  </a:cubicBezTo>
                  <a:cubicBezTo>
                    <a:pt x="281" y="13"/>
                    <a:pt x="278" y="13"/>
                    <a:pt x="274" y="13"/>
                  </a:cubicBezTo>
                  <a:cubicBezTo>
                    <a:pt x="271" y="13"/>
                    <a:pt x="270" y="16"/>
                    <a:pt x="270" y="16"/>
                  </a:cubicBezTo>
                  <a:cubicBezTo>
                    <a:pt x="270" y="16"/>
                    <a:pt x="211" y="7"/>
                    <a:pt x="199" y="6"/>
                  </a:cubicBezTo>
                  <a:cubicBezTo>
                    <a:pt x="188" y="4"/>
                    <a:pt x="187" y="10"/>
                    <a:pt x="187" y="10"/>
                  </a:cubicBezTo>
                  <a:cubicBezTo>
                    <a:pt x="182" y="25"/>
                    <a:pt x="183" y="48"/>
                    <a:pt x="185" y="56"/>
                  </a:cubicBezTo>
                  <a:cubicBezTo>
                    <a:pt x="188" y="64"/>
                    <a:pt x="195" y="62"/>
                    <a:pt x="195" y="62"/>
                  </a:cubicBezTo>
                  <a:cubicBezTo>
                    <a:pt x="268" y="57"/>
                    <a:pt x="268" y="57"/>
                    <a:pt x="268" y="57"/>
                  </a:cubicBezTo>
                  <a:cubicBezTo>
                    <a:pt x="269" y="59"/>
                    <a:pt x="271" y="60"/>
                    <a:pt x="271" y="60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80" y="62"/>
                    <a:pt x="280" y="62"/>
                    <a:pt x="281" y="63"/>
                  </a:cubicBezTo>
                  <a:cubicBezTo>
                    <a:pt x="282" y="64"/>
                    <a:pt x="283" y="65"/>
                    <a:pt x="283" y="65"/>
                  </a:cubicBezTo>
                  <a:cubicBezTo>
                    <a:pt x="283" y="106"/>
                    <a:pt x="283" y="106"/>
                    <a:pt x="283" y="106"/>
                  </a:cubicBezTo>
                  <a:cubicBezTo>
                    <a:pt x="274" y="109"/>
                    <a:pt x="268" y="114"/>
                    <a:pt x="268" y="114"/>
                  </a:cubicBezTo>
                  <a:cubicBezTo>
                    <a:pt x="268" y="114"/>
                    <a:pt x="267" y="120"/>
                    <a:pt x="267" y="125"/>
                  </a:cubicBezTo>
                  <a:cubicBezTo>
                    <a:pt x="267" y="131"/>
                    <a:pt x="273" y="131"/>
                    <a:pt x="273" y="131"/>
                  </a:cubicBezTo>
                  <a:cubicBezTo>
                    <a:pt x="273" y="138"/>
                    <a:pt x="273" y="138"/>
                    <a:pt x="273" y="138"/>
                  </a:cubicBezTo>
                  <a:cubicBezTo>
                    <a:pt x="264" y="141"/>
                    <a:pt x="262" y="146"/>
                    <a:pt x="262" y="146"/>
                  </a:cubicBezTo>
                  <a:cubicBezTo>
                    <a:pt x="262" y="199"/>
                    <a:pt x="262" y="199"/>
                    <a:pt x="262" y="199"/>
                  </a:cubicBezTo>
                  <a:cubicBezTo>
                    <a:pt x="260" y="200"/>
                    <a:pt x="260" y="200"/>
                    <a:pt x="260" y="200"/>
                  </a:cubicBezTo>
                  <a:cubicBezTo>
                    <a:pt x="260" y="200"/>
                    <a:pt x="260" y="200"/>
                    <a:pt x="260" y="200"/>
                  </a:cubicBezTo>
                  <a:cubicBezTo>
                    <a:pt x="253" y="207"/>
                    <a:pt x="253" y="207"/>
                    <a:pt x="253" y="207"/>
                  </a:cubicBezTo>
                  <a:cubicBezTo>
                    <a:pt x="252" y="216"/>
                    <a:pt x="252" y="216"/>
                    <a:pt x="252" y="216"/>
                  </a:cubicBezTo>
                  <a:cubicBezTo>
                    <a:pt x="229" y="217"/>
                    <a:pt x="221" y="229"/>
                    <a:pt x="221" y="229"/>
                  </a:cubicBezTo>
                  <a:cubicBezTo>
                    <a:pt x="221" y="230"/>
                    <a:pt x="220" y="231"/>
                    <a:pt x="220" y="232"/>
                  </a:cubicBezTo>
                  <a:cubicBezTo>
                    <a:pt x="218" y="234"/>
                    <a:pt x="218" y="237"/>
                    <a:pt x="218" y="240"/>
                  </a:cubicBezTo>
                  <a:cubicBezTo>
                    <a:pt x="217" y="243"/>
                    <a:pt x="217" y="246"/>
                    <a:pt x="218" y="249"/>
                  </a:cubicBezTo>
                  <a:cubicBezTo>
                    <a:pt x="218" y="251"/>
                    <a:pt x="219" y="254"/>
                    <a:pt x="220" y="255"/>
                  </a:cubicBezTo>
                  <a:cubicBezTo>
                    <a:pt x="222" y="257"/>
                    <a:pt x="224" y="259"/>
                    <a:pt x="227" y="261"/>
                  </a:cubicBezTo>
                  <a:cubicBezTo>
                    <a:pt x="228" y="261"/>
                    <a:pt x="228" y="261"/>
                    <a:pt x="228" y="261"/>
                  </a:cubicBezTo>
                  <a:cubicBezTo>
                    <a:pt x="228" y="261"/>
                    <a:pt x="227" y="267"/>
                    <a:pt x="225" y="297"/>
                  </a:cubicBezTo>
                  <a:cubicBezTo>
                    <a:pt x="224" y="313"/>
                    <a:pt x="211" y="321"/>
                    <a:pt x="200" y="325"/>
                  </a:cubicBezTo>
                  <a:cubicBezTo>
                    <a:pt x="197" y="326"/>
                    <a:pt x="193" y="327"/>
                    <a:pt x="190" y="328"/>
                  </a:cubicBezTo>
                  <a:cubicBezTo>
                    <a:pt x="186" y="328"/>
                    <a:pt x="183" y="328"/>
                    <a:pt x="183" y="328"/>
                  </a:cubicBezTo>
                  <a:cubicBezTo>
                    <a:pt x="183" y="328"/>
                    <a:pt x="159" y="330"/>
                    <a:pt x="146" y="331"/>
                  </a:cubicBezTo>
                  <a:cubicBezTo>
                    <a:pt x="141" y="331"/>
                    <a:pt x="136" y="332"/>
                    <a:pt x="131" y="332"/>
                  </a:cubicBezTo>
                  <a:cubicBezTo>
                    <a:pt x="123" y="333"/>
                    <a:pt x="111" y="335"/>
                    <a:pt x="96" y="341"/>
                  </a:cubicBezTo>
                  <a:cubicBezTo>
                    <a:pt x="96" y="341"/>
                    <a:pt x="95" y="341"/>
                    <a:pt x="95" y="341"/>
                  </a:cubicBezTo>
                  <a:cubicBezTo>
                    <a:pt x="94" y="342"/>
                    <a:pt x="93" y="342"/>
                    <a:pt x="92" y="342"/>
                  </a:cubicBezTo>
                  <a:cubicBezTo>
                    <a:pt x="73" y="350"/>
                    <a:pt x="57" y="360"/>
                    <a:pt x="46" y="371"/>
                  </a:cubicBezTo>
                  <a:cubicBezTo>
                    <a:pt x="2" y="408"/>
                    <a:pt x="1" y="470"/>
                    <a:pt x="1" y="470"/>
                  </a:cubicBezTo>
                  <a:cubicBezTo>
                    <a:pt x="0" y="515"/>
                    <a:pt x="0" y="515"/>
                    <a:pt x="0" y="515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0" y="520"/>
                    <a:pt x="0" y="521"/>
                    <a:pt x="0" y="521"/>
                  </a:cubicBezTo>
                  <a:cubicBezTo>
                    <a:pt x="0" y="522"/>
                    <a:pt x="0" y="522"/>
                    <a:pt x="0" y="522"/>
                  </a:cubicBezTo>
                  <a:cubicBezTo>
                    <a:pt x="31" y="543"/>
                    <a:pt x="67" y="532"/>
                    <a:pt x="84" y="527"/>
                  </a:cubicBezTo>
                  <a:cubicBezTo>
                    <a:pt x="100" y="522"/>
                    <a:pt x="96" y="530"/>
                    <a:pt x="101" y="487"/>
                  </a:cubicBezTo>
                  <a:cubicBezTo>
                    <a:pt x="106" y="445"/>
                    <a:pt x="148" y="428"/>
                    <a:pt x="229" y="459"/>
                  </a:cubicBezTo>
                  <a:cubicBezTo>
                    <a:pt x="310" y="491"/>
                    <a:pt x="358" y="466"/>
                    <a:pt x="383" y="456"/>
                  </a:cubicBezTo>
                  <a:cubicBezTo>
                    <a:pt x="408" y="445"/>
                    <a:pt x="439" y="446"/>
                    <a:pt x="439" y="446"/>
                  </a:cubicBezTo>
                  <a:cubicBezTo>
                    <a:pt x="439" y="446"/>
                    <a:pt x="534" y="447"/>
                    <a:pt x="559" y="449"/>
                  </a:cubicBezTo>
                  <a:cubicBezTo>
                    <a:pt x="584" y="451"/>
                    <a:pt x="578" y="463"/>
                    <a:pt x="586" y="468"/>
                  </a:cubicBezTo>
                  <a:cubicBezTo>
                    <a:pt x="594" y="473"/>
                    <a:pt x="603" y="467"/>
                    <a:pt x="603" y="467"/>
                  </a:cubicBezTo>
                  <a:cubicBezTo>
                    <a:pt x="607" y="428"/>
                    <a:pt x="601" y="305"/>
                    <a:pt x="601" y="3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109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4220349" y="322747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110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4728350" y="322747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111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4462197" y="367549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112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4931550" y="367549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113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4017150" y="3675496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114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4673601" y="4140200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115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5142954" y="4140200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116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3751376" y="4140200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  <p:sp>
          <p:nvSpPr>
            <p:cNvPr id="117" name="Freeform 5" descr="e7d195523061f1c0deeec63e560781cfd59afb0ea006f2a87ABB68BF51EA6619813959095094C18C62A12F549504892A4AAA8C1554C6663626E05CA27F281A14E6983772AFC3FB97135759321DEA3D709AACD122C08E6ED11241DF15C09E2C12DE3EE5ECBBE029142E78393D8F92674E12A8C0A9F7AD0B15E89D8F4F76499D0DF899BB6FF5AC3B6D"/>
            <p:cNvSpPr/>
            <p:nvPr/>
          </p:nvSpPr>
          <p:spPr bwMode="auto">
            <a:xfrm>
              <a:off x="4220729" y="4140200"/>
              <a:ext cx="383809" cy="523008"/>
            </a:xfrm>
            <a:custGeom>
              <a:avLst/>
              <a:gdLst>
                <a:gd name="T0" fmla="*/ 859 w 860"/>
                <a:gd name="T1" fmla="*/ 714 h 1175"/>
                <a:gd name="T2" fmla="*/ 860 w 860"/>
                <a:gd name="T3" fmla="*/ 740 h 1175"/>
                <a:gd name="T4" fmla="*/ 430 w 860"/>
                <a:gd name="T5" fmla="*/ 1175 h 1175"/>
                <a:gd name="T6" fmla="*/ 0 w 860"/>
                <a:gd name="T7" fmla="*/ 740 h 1175"/>
                <a:gd name="T8" fmla="*/ 3 w 860"/>
                <a:gd name="T9" fmla="*/ 693 h 1175"/>
                <a:gd name="T10" fmla="*/ 430 w 860"/>
                <a:gd name="T11" fmla="*/ 0 h 1175"/>
                <a:gd name="T12" fmla="*/ 859 w 860"/>
                <a:gd name="T13" fmla="*/ 714 h 1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" h="1175">
                  <a:moveTo>
                    <a:pt x="859" y="714"/>
                  </a:moveTo>
                  <a:cubicBezTo>
                    <a:pt x="860" y="723"/>
                    <a:pt x="860" y="732"/>
                    <a:pt x="860" y="740"/>
                  </a:cubicBezTo>
                  <a:cubicBezTo>
                    <a:pt x="860" y="981"/>
                    <a:pt x="668" y="1175"/>
                    <a:pt x="430" y="1175"/>
                  </a:cubicBezTo>
                  <a:cubicBezTo>
                    <a:pt x="193" y="1175"/>
                    <a:pt x="0" y="981"/>
                    <a:pt x="0" y="740"/>
                  </a:cubicBezTo>
                  <a:cubicBezTo>
                    <a:pt x="0" y="724"/>
                    <a:pt x="1" y="709"/>
                    <a:pt x="3" y="693"/>
                  </a:cubicBezTo>
                  <a:cubicBezTo>
                    <a:pt x="15" y="445"/>
                    <a:pt x="189" y="226"/>
                    <a:pt x="430" y="0"/>
                  </a:cubicBezTo>
                  <a:cubicBezTo>
                    <a:pt x="712" y="259"/>
                    <a:pt x="860" y="470"/>
                    <a:pt x="859" y="71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dirty="0"/>
            </a:p>
          </p:txBody>
        </p:sp>
      </p:grpSp>
      <p:sp>
        <p:nvSpPr>
          <p:cNvPr id="118" name="文本框 117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 txBox="1"/>
          <p:nvPr/>
        </p:nvSpPr>
        <p:spPr>
          <a:xfrm>
            <a:off x="707588" y="4071102"/>
            <a:ext cx="1574790" cy="887935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en-US" altLang="zh-CN" sz="8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zh-CN" altLang="en-US" sz="800" dirty="0">
              <a:solidFill>
                <a:schemeClr val="bg2">
                  <a:lumMod val="50000"/>
                </a:schemeClr>
              </a:solidFill>
            </a:endParaRPr>
          </a:p>
          <a:p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文本框 118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 txBox="1"/>
          <p:nvPr/>
        </p:nvSpPr>
        <p:spPr>
          <a:xfrm>
            <a:off x="2768593" y="4076465"/>
            <a:ext cx="1574790" cy="887935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en-US" altLang="zh-CN" sz="8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zh-CN" altLang="en-US" sz="800" dirty="0">
              <a:solidFill>
                <a:schemeClr val="bg2">
                  <a:lumMod val="50000"/>
                </a:schemeClr>
              </a:solidFill>
            </a:endParaRPr>
          </a:p>
          <a:p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文本框 119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 txBox="1"/>
          <p:nvPr/>
        </p:nvSpPr>
        <p:spPr>
          <a:xfrm>
            <a:off x="5003565" y="4076465"/>
            <a:ext cx="1574790" cy="887935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en-US" altLang="zh-CN" sz="8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zh-CN" altLang="en-US" sz="800" dirty="0">
              <a:solidFill>
                <a:schemeClr val="bg2">
                  <a:lumMod val="50000"/>
                </a:schemeClr>
              </a:solidFill>
            </a:endParaRPr>
          </a:p>
          <a:p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文本框 120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/>
          <p:cNvSpPr txBox="1"/>
          <p:nvPr/>
        </p:nvSpPr>
        <p:spPr>
          <a:xfrm>
            <a:off x="7120465" y="4076465"/>
            <a:ext cx="1574790" cy="887935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单击此处输入标题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en-US" altLang="zh-CN" sz="8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zh-CN" altLang="en-US" sz="800" dirty="0">
              <a:solidFill>
                <a:schemeClr val="bg2">
                  <a:lumMod val="50000"/>
                </a:schemeClr>
              </a:solidFill>
            </a:endParaRPr>
          </a:p>
          <a:p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19" grpId="0"/>
      <p:bldP spid="120" grpId="0"/>
      <p:bldP spid="1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/>
          <p:cNvSpPr/>
          <p:nvPr/>
        </p:nvSpPr>
        <p:spPr>
          <a:xfrm>
            <a:off x="5452204" y="1853614"/>
            <a:ext cx="2792879" cy="42751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 anchorCtr="1">
            <a:normAutofit fontScale="92500" lnSpcReduction="10000"/>
          </a:bodyPr>
          <a:lstStyle/>
          <a:p>
            <a:pPr algn="ctr"/>
            <a:r>
              <a:rPr lang="zh-CN" altLang="en-US" sz="16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" name="Rectangle: Rounded Corners 74"/>
          <p:cNvSpPr/>
          <p:nvPr/>
        </p:nvSpPr>
        <p:spPr>
          <a:xfrm>
            <a:off x="5495503" y="2281127"/>
            <a:ext cx="2429777" cy="42751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10000"/>
          </a:bodyPr>
          <a:lstStyle/>
          <a:p>
            <a:pPr algn="ctr"/>
            <a:r>
              <a:rPr lang="zh-CN" altLang="en-US" sz="16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" name="Rectangle: Rounded Corners 75"/>
          <p:cNvSpPr/>
          <p:nvPr/>
        </p:nvSpPr>
        <p:spPr>
          <a:xfrm>
            <a:off x="5538806" y="2708642"/>
            <a:ext cx="2066669" cy="42751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10000"/>
          </a:bodyPr>
          <a:lstStyle/>
          <a:p>
            <a:pPr algn="ctr"/>
            <a:r>
              <a:rPr lang="zh-CN" altLang="en-US" sz="16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8" name="Oval 4"/>
          <p:cNvSpPr/>
          <p:nvPr/>
        </p:nvSpPr>
        <p:spPr>
          <a:xfrm>
            <a:off x="7847535" y="1882931"/>
            <a:ext cx="368884" cy="3688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20000"/>
          </a:bodyPr>
          <a:lstStyle/>
          <a:p>
            <a:pPr algn="ctr"/>
            <a:r>
              <a:rPr lang="ar-SA" sz="14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</a:t>
            </a:r>
          </a:p>
        </p:txBody>
      </p:sp>
      <p:sp>
        <p:nvSpPr>
          <p:cNvPr id="9" name="Oval 76"/>
          <p:cNvSpPr/>
          <p:nvPr/>
        </p:nvSpPr>
        <p:spPr>
          <a:xfrm>
            <a:off x="7531857" y="2315731"/>
            <a:ext cx="368884" cy="3688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20000"/>
          </a:bodyPr>
          <a:lstStyle/>
          <a:p>
            <a:pPr algn="ctr"/>
            <a:r>
              <a:rPr lang="ar-SA" sz="14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</a:t>
            </a:r>
          </a:p>
        </p:txBody>
      </p:sp>
      <p:sp>
        <p:nvSpPr>
          <p:cNvPr id="10" name="Oval 77"/>
          <p:cNvSpPr/>
          <p:nvPr/>
        </p:nvSpPr>
        <p:spPr>
          <a:xfrm>
            <a:off x="7212055" y="2742178"/>
            <a:ext cx="368884" cy="3688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92500" lnSpcReduction="20000"/>
          </a:bodyPr>
          <a:lstStyle/>
          <a:p>
            <a:pPr algn="ctr"/>
            <a:r>
              <a:rPr lang="ar-SA" sz="14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3</a:t>
            </a:r>
          </a:p>
        </p:txBody>
      </p:sp>
      <p:grpSp>
        <p:nvGrpSpPr>
          <p:cNvPr id="11" name="Group 81"/>
          <p:cNvGrpSpPr/>
          <p:nvPr/>
        </p:nvGrpSpPr>
        <p:grpSpPr>
          <a:xfrm flipH="1">
            <a:off x="2974530" y="1580486"/>
            <a:ext cx="1576985" cy="356495"/>
            <a:chOff x="5170018" y="1564582"/>
            <a:chExt cx="2006989" cy="555110"/>
          </a:xfrm>
        </p:grpSpPr>
        <p:cxnSp>
          <p:nvCxnSpPr>
            <p:cNvPr id="20" name="Straight Connector 82"/>
            <p:cNvCxnSpPr/>
            <p:nvPr/>
          </p:nvCxnSpPr>
          <p:spPr>
            <a:xfrm flipV="1">
              <a:off x="5170018" y="1564582"/>
              <a:ext cx="542842" cy="55511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83"/>
            <p:cNvCxnSpPr/>
            <p:nvPr/>
          </p:nvCxnSpPr>
          <p:spPr>
            <a:xfrm>
              <a:off x="5704923" y="1566961"/>
              <a:ext cx="1472084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86"/>
          <p:cNvCxnSpPr/>
          <p:nvPr/>
        </p:nvCxnSpPr>
        <p:spPr>
          <a:xfrm flipH="1">
            <a:off x="3122774" y="2586319"/>
            <a:ext cx="1151289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88"/>
          <p:cNvGrpSpPr/>
          <p:nvPr/>
        </p:nvGrpSpPr>
        <p:grpSpPr>
          <a:xfrm flipH="1" flipV="1">
            <a:off x="2994296" y="3274535"/>
            <a:ext cx="1576985" cy="356495"/>
            <a:chOff x="5170018" y="1564582"/>
            <a:chExt cx="2006989" cy="555110"/>
          </a:xfrm>
        </p:grpSpPr>
        <p:cxnSp>
          <p:nvCxnSpPr>
            <p:cNvPr id="18" name="Straight Connector 89"/>
            <p:cNvCxnSpPr/>
            <p:nvPr/>
          </p:nvCxnSpPr>
          <p:spPr>
            <a:xfrm flipV="1">
              <a:off x="5170018" y="1564582"/>
              <a:ext cx="542842" cy="55511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90"/>
            <p:cNvCxnSpPr/>
            <p:nvPr/>
          </p:nvCxnSpPr>
          <p:spPr>
            <a:xfrm>
              <a:off x="5704923" y="1566961"/>
              <a:ext cx="1472084" cy="0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32"/>
          <p:cNvSpPr txBox="1"/>
          <p:nvPr/>
        </p:nvSpPr>
        <p:spPr bwMode="auto">
          <a:xfrm>
            <a:off x="539353" y="1353630"/>
            <a:ext cx="2435179" cy="451759"/>
          </a:xfrm>
          <a:prstGeom prst="rect">
            <a:avLst/>
          </a:prstGeom>
          <a:noFill/>
        </p:spPr>
        <p:txBody>
          <a:bodyPr wrap="square" lIns="90000" tIns="46800" rIns="540000" bIns="46800">
            <a:normAutofit fontScale="92500" lnSpcReduction="1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en-US" altLang="zh-CN" sz="11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zh-CN" altLang="en-US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TextBox 35"/>
          <p:cNvSpPr txBox="1"/>
          <p:nvPr/>
        </p:nvSpPr>
        <p:spPr bwMode="auto">
          <a:xfrm>
            <a:off x="687595" y="2352863"/>
            <a:ext cx="2435179" cy="451759"/>
          </a:xfrm>
          <a:prstGeom prst="rect">
            <a:avLst/>
          </a:prstGeom>
          <a:noFill/>
        </p:spPr>
        <p:txBody>
          <a:bodyPr wrap="square" lIns="90000" tIns="46800" rIns="540000" bIns="46800">
            <a:normAutofit fontScale="92500" lnSpcReduction="1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en-US" altLang="zh-CN" sz="11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zh-CN" altLang="en-US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TextBox 36"/>
          <p:cNvSpPr txBox="1"/>
          <p:nvPr/>
        </p:nvSpPr>
        <p:spPr bwMode="auto">
          <a:xfrm>
            <a:off x="559119" y="3388043"/>
            <a:ext cx="2435179" cy="451759"/>
          </a:xfrm>
          <a:prstGeom prst="rect">
            <a:avLst/>
          </a:prstGeom>
          <a:noFill/>
        </p:spPr>
        <p:txBody>
          <a:bodyPr wrap="square" lIns="90000" tIns="46800" rIns="540000" bIns="46800">
            <a:normAutofit fontScale="92500" lnSpcReduction="1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en-US" altLang="zh-CN" sz="11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zh-CN" altLang="en-US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531243" y="1645621"/>
            <a:ext cx="1759638" cy="2897346"/>
            <a:chOff x="4531243" y="1645621"/>
            <a:chExt cx="1759638" cy="2897346"/>
          </a:xfrm>
        </p:grpSpPr>
        <p:grpSp>
          <p:nvGrpSpPr>
            <p:cNvPr id="7" name="Group 64"/>
            <p:cNvGrpSpPr/>
            <p:nvPr/>
          </p:nvGrpSpPr>
          <p:grpSpPr>
            <a:xfrm rot="19891913">
              <a:off x="4531243" y="1645621"/>
              <a:ext cx="1759638" cy="2897346"/>
              <a:chOff x="170364" y="949888"/>
              <a:chExt cx="1945268" cy="3203011"/>
            </a:xfrm>
          </p:grpSpPr>
          <p:sp>
            <p:nvSpPr>
              <p:cNvPr id="22" name="Rectangle 69"/>
              <p:cNvSpPr/>
              <p:nvPr/>
            </p:nvSpPr>
            <p:spPr>
              <a:xfrm>
                <a:off x="975357" y="2854550"/>
                <a:ext cx="335282" cy="132489"/>
              </a:xfrm>
              <a:prstGeom prst="rect">
                <a:avLst/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Oval 70"/>
              <p:cNvSpPr/>
              <p:nvPr/>
            </p:nvSpPr>
            <p:spPr>
              <a:xfrm>
                <a:off x="170364" y="949888"/>
                <a:ext cx="1945268" cy="1945273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" name="Oval 71"/>
              <p:cNvSpPr/>
              <p:nvPr/>
            </p:nvSpPr>
            <p:spPr>
              <a:xfrm>
                <a:off x="368693" y="1148217"/>
                <a:ext cx="1548613" cy="15486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Rectangle: Top Corners Rounded 72"/>
              <p:cNvSpPr/>
              <p:nvPr/>
            </p:nvSpPr>
            <p:spPr>
              <a:xfrm>
                <a:off x="944878" y="2984657"/>
                <a:ext cx="396241" cy="185829"/>
              </a:xfrm>
              <a:prstGeom prst="round2SameRect">
                <a:avLst>
                  <a:gd name="adj1" fmla="val 15385"/>
                  <a:gd name="adj2" fmla="val 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Rectangle: Top Corners Rounded 73"/>
              <p:cNvSpPr/>
              <p:nvPr/>
            </p:nvSpPr>
            <p:spPr>
              <a:xfrm flipV="1">
                <a:off x="923924" y="3151246"/>
                <a:ext cx="438151" cy="1001653"/>
              </a:xfrm>
              <a:prstGeom prst="round2SameRect">
                <a:avLst>
                  <a:gd name="adj1" fmla="val 15385"/>
                  <a:gd name="adj2" fmla="val 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7" name="Freeform: Shape 40"/>
            <p:cNvSpPr/>
            <p:nvPr/>
          </p:nvSpPr>
          <p:spPr bwMode="auto">
            <a:xfrm>
              <a:off x="4797832" y="2237982"/>
              <a:ext cx="702465" cy="702465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30" name="Title 1"/>
          <p:cNvSpPr txBox="1"/>
          <p:nvPr/>
        </p:nvSpPr>
        <p:spPr>
          <a:xfrm>
            <a:off x="395536" y="198582"/>
            <a:ext cx="176006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99" y="88189"/>
            <a:ext cx="7200802" cy="4967122"/>
          </a:xfrm>
          <a:prstGeom prst="rect">
            <a:avLst/>
          </a:prstGeom>
        </p:spPr>
      </p:pic>
      <p:sp>
        <p:nvSpPr>
          <p:cNvPr id="9" name="TextBox 71"/>
          <p:cNvSpPr txBox="1"/>
          <p:nvPr/>
        </p:nvSpPr>
        <p:spPr>
          <a:xfrm>
            <a:off x="3556337" y="2614141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迷你简启体" panose="03000509000000000000" pitchFamily="65" charset="-122"/>
                <a:ea typeface="迷你简启体" panose="03000509000000000000" pitchFamily="65" charset="-122"/>
              </a:rPr>
              <a:t>明年工作计划</a:t>
            </a:r>
          </a:p>
        </p:txBody>
      </p:sp>
      <p:sp>
        <p:nvSpPr>
          <p:cNvPr id="10" name="矩形 9"/>
          <p:cNvSpPr/>
          <p:nvPr/>
        </p:nvSpPr>
        <p:spPr>
          <a:xfrm>
            <a:off x="4291252" y="2063965"/>
            <a:ext cx="692193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1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Bernard MT Condensed" panose="02050806060905020404" pitchFamily="18" charset="0"/>
                <a:ea typeface="DFPOP1W7-B5" panose="040B0709000000000000" pitchFamily="81" charset="-120"/>
                <a:cs typeface="Adobe Arabic" panose="02040503050201020203" pitchFamily="18" charset="-78"/>
                <a:sym typeface="微软雅黑" panose="020B0503020204020204" pitchFamily="34" charset="-122"/>
              </a:rPr>
              <a:t>04</a:t>
            </a:r>
            <a:endParaRPr lang="zh-CN" altLang="en-US" sz="3100" spc="300" dirty="0">
              <a:solidFill>
                <a:schemeClr val="tx1">
                  <a:lumMod val="95000"/>
                  <a:lumOff val="5000"/>
                </a:schemeClr>
              </a:solidFill>
              <a:latin typeface="Bernard MT Condensed" panose="02050806060905020404" pitchFamily="18" charset="0"/>
              <a:ea typeface="DFPOP1W7-B5" panose="040B0709000000000000" pitchFamily="81" charset="-120"/>
              <a:cs typeface="Adobe Arabic" panose="02040503050201020203" pitchFamily="18" charset="-78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/>
          <p:cNvSpPr txBox="1"/>
          <p:nvPr/>
        </p:nvSpPr>
        <p:spPr>
          <a:xfrm>
            <a:off x="395536" y="198582"/>
            <a:ext cx="176006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7" name="Group 48"/>
          <p:cNvGrpSpPr>
            <a:grpSpLocks noChangeAspect="1"/>
          </p:cNvGrpSpPr>
          <p:nvPr/>
        </p:nvGrpSpPr>
        <p:grpSpPr bwMode="auto">
          <a:xfrm>
            <a:off x="4050433" y="1813330"/>
            <a:ext cx="858130" cy="2648630"/>
            <a:chOff x="3072" y="595"/>
            <a:chExt cx="1179" cy="3639"/>
          </a:xfrm>
          <a:solidFill>
            <a:srgbClr val="595757"/>
          </a:solidFill>
        </p:grpSpPr>
        <p:sp>
          <p:nvSpPr>
            <p:cNvPr id="38" name="Freeform: Shape 49"/>
            <p:cNvSpPr/>
            <p:nvPr/>
          </p:nvSpPr>
          <p:spPr bwMode="auto">
            <a:xfrm>
              <a:off x="3072" y="595"/>
              <a:ext cx="1179" cy="3639"/>
            </a:xfrm>
            <a:custGeom>
              <a:avLst/>
              <a:gdLst>
                <a:gd name="T0" fmla="*/ 45 w 112"/>
                <a:gd name="T1" fmla="*/ 11 h 352"/>
                <a:gd name="T2" fmla="*/ 44 w 112"/>
                <a:gd name="T3" fmla="*/ 34 h 352"/>
                <a:gd name="T4" fmla="*/ 51 w 112"/>
                <a:gd name="T5" fmla="*/ 45 h 352"/>
                <a:gd name="T6" fmla="*/ 31 w 112"/>
                <a:gd name="T7" fmla="*/ 60 h 352"/>
                <a:gd name="T8" fmla="*/ 29 w 112"/>
                <a:gd name="T9" fmla="*/ 183 h 352"/>
                <a:gd name="T10" fmla="*/ 32 w 112"/>
                <a:gd name="T11" fmla="*/ 183 h 352"/>
                <a:gd name="T12" fmla="*/ 31 w 112"/>
                <a:gd name="T13" fmla="*/ 195 h 352"/>
                <a:gd name="T14" fmla="*/ 29 w 112"/>
                <a:gd name="T15" fmla="*/ 261 h 352"/>
                <a:gd name="T16" fmla="*/ 34 w 112"/>
                <a:gd name="T17" fmla="*/ 262 h 352"/>
                <a:gd name="T18" fmla="*/ 37 w 112"/>
                <a:gd name="T19" fmla="*/ 306 h 352"/>
                <a:gd name="T20" fmla="*/ 34 w 112"/>
                <a:gd name="T21" fmla="*/ 335 h 352"/>
                <a:gd name="T22" fmla="*/ 52 w 112"/>
                <a:gd name="T23" fmla="*/ 337 h 352"/>
                <a:gd name="T24" fmla="*/ 56 w 112"/>
                <a:gd name="T25" fmla="*/ 316 h 352"/>
                <a:gd name="T26" fmla="*/ 55 w 112"/>
                <a:gd name="T27" fmla="*/ 282 h 352"/>
                <a:gd name="T28" fmla="*/ 64 w 112"/>
                <a:gd name="T29" fmla="*/ 207 h 352"/>
                <a:gd name="T30" fmla="*/ 73 w 112"/>
                <a:gd name="T31" fmla="*/ 223 h 352"/>
                <a:gd name="T32" fmla="*/ 82 w 112"/>
                <a:gd name="T33" fmla="*/ 298 h 352"/>
                <a:gd name="T34" fmla="*/ 80 w 112"/>
                <a:gd name="T35" fmla="*/ 311 h 352"/>
                <a:gd name="T36" fmla="*/ 86 w 112"/>
                <a:gd name="T37" fmla="*/ 334 h 352"/>
                <a:gd name="T38" fmla="*/ 103 w 112"/>
                <a:gd name="T39" fmla="*/ 350 h 352"/>
                <a:gd name="T40" fmla="*/ 101 w 112"/>
                <a:gd name="T41" fmla="*/ 321 h 352"/>
                <a:gd name="T42" fmla="*/ 102 w 112"/>
                <a:gd name="T43" fmla="*/ 304 h 352"/>
                <a:gd name="T44" fmla="*/ 103 w 112"/>
                <a:gd name="T45" fmla="*/ 241 h 352"/>
                <a:gd name="T46" fmla="*/ 103 w 112"/>
                <a:gd name="T47" fmla="*/ 175 h 352"/>
                <a:gd name="T48" fmla="*/ 106 w 112"/>
                <a:gd name="T49" fmla="*/ 164 h 352"/>
                <a:gd name="T50" fmla="*/ 110 w 112"/>
                <a:gd name="T51" fmla="*/ 135 h 352"/>
                <a:gd name="T52" fmla="*/ 106 w 112"/>
                <a:gd name="T53" fmla="*/ 78 h 352"/>
                <a:gd name="T54" fmla="*/ 74 w 112"/>
                <a:gd name="T55" fmla="*/ 53 h 352"/>
                <a:gd name="T56" fmla="*/ 73 w 112"/>
                <a:gd name="T57" fmla="*/ 36 h 352"/>
                <a:gd name="T58" fmla="*/ 78 w 112"/>
                <a:gd name="T59" fmla="*/ 25 h 352"/>
                <a:gd name="T60" fmla="*/ 76 w 112"/>
                <a:gd name="T61" fmla="*/ 11 h 352"/>
                <a:gd name="T62" fmla="*/ 29 w 112"/>
                <a:gd name="T63" fmla="*/ 60 h 352"/>
                <a:gd name="T64" fmla="*/ 16 w 112"/>
                <a:gd name="T65" fmla="*/ 108 h 352"/>
                <a:gd name="T66" fmla="*/ 11 w 112"/>
                <a:gd name="T67" fmla="*/ 176 h 352"/>
                <a:gd name="T68" fmla="*/ 13 w 112"/>
                <a:gd name="T69" fmla="*/ 188 h 352"/>
                <a:gd name="T70" fmla="*/ 0 w 112"/>
                <a:gd name="T71" fmla="*/ 192 h 352"/>
                <a:gd name="T72" fmla="*/ 22 w 112"/>
                <a:gd name="T73" fmla="*/ 264 h 352"/>
                <a:gd name="T74" fmla="*/ 29 w 112"/>
                <a:gd name="T75" fmla="*/ 194 h 352"/>
                <a:gd name="T76" fmla="*/ 26 w 112"/>
                <a:gd name="T77" fmla="*/ 187 h 352"/>
                <a:gd name="T78" fmla="*/ 29 w 112"/>
                <a:gd name="T79" fmla="*/ 183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2" h="352">
                  <a:moveTo>
                    <a:pt x="59" y="0"/>
                  </a:moveTo>
                  <a:cubicBezTo>
                    <a:pt x="53" y="0"/>
                    <a:pt x="46" y="5"/>
                    <a:pt x="45" y="11"/>
                  </a:cubicBezTo>
                  <a:cubicBezTo>
                    <a:pt x="44" y="18"/>
                    <a:pt x="45" y="27"/>
                    <a:pt x="45" y="27"/>
                  </a:cubicBezTo>
                  <a:cubicBezTo>
                    <a:pt x="45" y="27"/>
                    <a:pt x="43" y="31"/>
                    <a:pt x="44" y="34"/>
                  </a:cubicBezTo>
                  <a:cubicBezTo>
                    <a:pt x="46" y="38"/>
                    <a:pt x="50" y="37"/>
                    <a:pt x="50" y="37"/>
                  </a:cubicBezTo>
                  <a:cubicBezTo>
                    <a:pt x="50" y="37"/>
                    <a:pt x="51" y="42"/>
                    <a:pt x="51" y="45"/>
                  </a:cubicBezTo>
                  <a:cubicBezTo>
                    <a:pt x="51" y="48"/>
                    <a:pt x="51" y="50"/>
                    <a:pt x="49" y="52"/>
                  </a:cubicBezTo>
                  <a:cubicBezTo>
                    <a:pt x="46" y="54"/>
                    <a:pt x="38" y="58"/>
                    <a:pt x="31" y="60"/>
                  </a:cubicBezTo>
                  <a:cubicBezTo>
                    <a:pt x="30" y="60"/>
                    <a:pt x="29" y="60"/>
                    <a:pt x="29" y="60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31" y="183"/>
                    <a:pt x="32" y="183"/>
                    <a:pt x="32" y="183"/>
                  </a:cubicBezTo>
                  <a:cubicBezTo>
                    <a:pt x="32" y="183"/>
                    <a:pt x="31" y="186"/>
                    <a:pt x="31" y="189"/>
                  </a:cubicBezTo>
                  <a:cubicBezTo>
                    <a:pt x="31" y="192"/>
                    <a:pt x="31" y="195"/>
                    <a:pt x="31" y="195"/>
                  </a:cubicBezTo>
                  <a:cubicBezTo>
                    <a:pt x="29" y="194"/>
                    <a:pt x="29" y="194"/>
                    <a:pt x="29" y="194"/>
                  </a:cubicBezTo>
                  <a:cubicBezTo>
                    <a:pt x="29" y="261"/>
                    <a:pt x="29" y="261"/>
                    <a:pt x="29" y="261"/>
                  </a:cubicBezTo>
                  <a:cubicBezTo>
                    <a:pt x="29" y="261"/>
                    <a:pt x="29" y="261"/>
                    <a:pt x="29" y="261"/>
                  </a:cubicBezTo>
                  <a:cubicBezTo>
                    <a:pt x="32" y="261"/>
                    <a:pt x="34" y="262"/>
                    <a:pt x="34" y="262"/>
                  </a:cubicBezTo>
                  <a:cubicBezTo>
                    <a:pt x="34" y="262"/>
                    <a:pt x="33" y="278"/>
                    <a:pt x="33" y="284"/>
                  </a:cubicBezTo>
                  <a:cubicBezTo>
                    <a:pt x="33" y="291"/>
                    <a:pt x="34" y="301"/>
                    <a:pt x="37" y="306"/>
                  </a:cubicBezTo>
                  <a:cubicBezTo>
                    <a:pt x="39" y="311"/>
                    <a:pt x="40" y="312"/>
                    <a:pt x="40" y="316"/>
                  </a:cubicBezTo>
                  <a:cubicBezTo>
                    <a:pt x="40" y="320"/>
                    <a:pt x="34" y="332"/>
                    <a:pt x="34" y="335"/>
                  </a:cubicBezTo>
                  <a:cubicBezTo>
                    <a:pt x="34" y="339"/>
                    <a:pt x="35" y="345"/>
                    <a:pt x="41" y="345"/>
                  </a:cubicBezTo>
                  <a:cubicBezTo>
                    <a:pt x="48" y="345"/>
                    <a:pt x="52" y="342"/>
                    <a:pt x="52" y="337"/>
                  </a:cubicBezTo>
                  <a:cubicBezTo>
                    <a:pt x="52" y="332"/>
                    <a:pt x="51" y="329"/>
                    <a:pt x="54" y="327"/>
                  </a:cubicBezTo>
                  <a:cubicBezTo>
                    <a:pt x="56" y="325"/>
                    <a:pt x="52" y="320"/>
                    <a:pt x="56" y="316"/>
                  </a:cubicBezTo>
                  <a:cubicBezTo>
                    <a:pt x="60" y="311"/>
                    <a:pt x="56" y="310"/>
                    <a:pt x="57" y="305"/>
                  </a:cubicBezTo>
                  <a:cubicBezTo>
                    <a:pt x="58" y="301"/>
                    <a:pt x="56" y="287"/>
                    <a:pt x="55" y="282"/>
                  </a:cubicBezTo>
                  <a:cubicBezTo>
                    <a:pt x="55" y="276"/>
                    <a:pt x="56" y="270"/>
                    <a:pt x="59" y="246"/>
                  </a:cubicBezTo>
                  <a:cubicBezTo>
                    <a:pt x="62" y="223"/>
                    <a:pt x="63" y="212"/>
                    <a:pt x="64" y="207"/>
                  </a:cubicBezTo>
                  <a:cubicBezTo>
                    <a:pt x="65" y="202"/>
                    <a:pt x="66" y="196"/>
                    <a:pt x="66" y="196"/>
                  </a:cubicBezTo>
                  <a:cubicBezTo>
                    <a:pt x="66" y="196"/>
                    <a:pt x="70" y="218"/>
                    <a:pt x="73" y="223"/>
                  </a:cubicBezTo>
                  <a:cubicBezTo>
                    <a:pt x="76" y="229"/>
                    <a:pt x="79" y="256"/>
                    <a:pt x="80" y="264"/>
                  </a:cubicBezTo>
                  <a:cubicBezTo>
                    <a:pt x="81" y="272"/>
                    <a:pt x="81" y="295"/>
                    <a:pt x="82" y="298"/>
                  </a:cubicBezTo>
                  <a:cubicBezTo>
                    <a:pt x="84" y="300"/>
                    <a:pt x="85" y="304"/>
                    <a:pt x="85" y="304"/>
                  </a:cubicBezTo>
                  <a:cubicBezTo>
                    <a:pt x="85" y="304"/>
                    <a:pt x="80" y="307"/>
                    <a:pt x="80" y="311"/>
                  </a:cubicBezTo>
                  <a:cubicBezTo>
                    <a:pt x="80" y="315"/>
                    <a:pt x="84" y="318"/>
                    <a:pt x="84" y="323"/>
                  </a:cubicBezTo>
                  <a:cubicBezTo>
                    <a:pt x="84" y="328"/>
                    <a:pt x="84" y="332"/>
                    <a:pt x="86" y="334"/>
                  </a:cubicBezTo>
                  <a:cubicBezTo>
                    <a:pt x="88" y="335"/>
                    <a:pt x="88" y="343"/>
                    <a:pt x="91" y="346"/>
                  </a:cubicBezTo>
                  <a:cubicBezTo>
                    <a:pt x="93" y="350"/>
                    <a:pt x="98" y="352"/>
                    <a:pt x="103" y="350"/>
                  </a:cubicBezTo>
                  <a:cubicBezTo>
                    <a:pt x="108" y="349"/>
                    <a:pt x="108" y="342"/>
                    <a:pt x="106" y="335"/>
                  </a:cubicBezTo>
                  <a:cubicBezTo>
                    <a:pt x="103" y="329"/>
                    <a:pt x="100" y="324"/>
                    <a:pt x="101" y="321"/>
                  </a:cubicBezTo>
                  <a:cubicBezTo>
                    <a:pt x="102" y="319"/>
                    <a:pt x="103" y="315"/>
                    <a:pt x="100" y="312"/>
                  </a:cubicBezTo>
                  <a:cubicBezTo>
                    <a:pt x="97" y="309"/>
                    <a:pt x="100" y="307"/>
                    <a:pt x="102" y="304"/>
                  </a:cubicBezTo>
                  <a:cubicBezTo>
                    <a:pt x="104" y="302"/>
                    <a:pt x="103" y="291"/>
                    <a:pt x="103" y="286"/>
                  </a:cubicBezTo>
                  <a:cubicBezTo>
                    <a:pt x="104" y="280"/>
                    <a:pt x="103" y="252"/>
                    <a:pt x="103" y="241"/>
                  </a:cubicBezTo>
                  <a:cubicBezTo>
                    <a:pt x="104" y="231"/>
                    <a:pt x="104" y="199"/>
                    <a:pt x="103" y="191"/>
                  </a:cubicBezTo>
                  <a:cubicBezTo>
                    <a:pt x="101" y="182"/>
                    <a:pt x="103" y="175"/>
                    <a:pt x="103" y="175"/>
                  </a:cubicBezTo>
                  <a:cubicBezTo>
                    <a:pt x="103" y="175"/>
                    <a:pt x="106" y="177"/>
                    <a:pt x="106" y="174"/>
                  </a:cubicBezTo>
                  <a:cubicBezTo>
                    <a:pt x="106" y="171"/>
                    <a:pt x="105" y="170"/>
                    <a:pt x="106" y="164"/>
                  </a:cubicBezTo>
                  <a:cubicBezTo>
                    <a:pt x="108" y="159"/>
                    <a:pt x="108" y="153"/>
                    <a:pt x="110" y="149"/>
                  </a:cubicBezTo>
                  <a:cubicBezTo>
                    <a:pt x="112" y="145"/>
                    <a:pt x="112" y="137"/>
                    <a:pt x="110" y="135"/>
                  </a:cubicBezTo>
                  <a:cubicBezTo>
                    <a:pt x="108" y="133"/>
                    <a:pt x="111" y="120"/>
                    <a:pt x="109" y="111"/>
                  </a:cubicBezTo>
                  <a:cubicBezTo>
                    <a:pt x="107" y="101"/>
                    <a:pt x="106" y="86"/>
                    <a:pt x="106" y="78"/>
                  </a:cubicBezTo>
                  <a:cubicBezTo>
                    <a:pt x="105" y="70"/>
                    <a:pt x="105" y="64"/>
                    <a:pt x="94" y="61"/>
                  </a:cubicBezTo>
                  <a:cubicBezTo>
                    <a:pt x="84" y="59"/>
                    <a:pt x="76" y="55"/>
                    <a:pt x="74" y="53"/>
                  </a:cubicBezTo>
                  <a:cubicBezTo>
                    <a:pt x="73" y="51"/>
                    <a:pt x="72" y="45"/>
                    <a:pt x="73" y="42"/>
                  </a:cubicBezTo>
                  <a:cubicBezTo>
                    <a:pt x="73" y="40"/>
                    <a:pt x="73" y="38"/>
                    <a:pt x="73" y="36"/>
                  </a:cubicBezTo>
                  <a:cubicBezTo>
                    <a:pt x="73" y="35"/>
                    <a:pt x="76" y="37"/>
                    <a:pt x="77" y="34"/>
                  </a:cubicBezTo>
                  <a:cubicBezTo>
                    <a:pt x="78" y="31"/>
                    <a:pt x="78" y="25"/>
                    <a:pt x="78" y="25"/>
                  </a:cubicBezTo>
                  <a:cubicBezTo>
                    <a:pt x="77" y="24"/>
                    <a:pt x="77" y="24"/>
                    <a:pt x="76" y="24"/>
                  </a:cubicBezTo>
                  <a:cubicBezTo>
                    <a:pt x="76" y="23"/>
                    <a:pt x="77" y="17"/>
                    <a:pt x="76" y="11"/>
                  </a:cubicBezTo>
                  <a:cubicBezTo>
                    <a:pt x="76" y="6"/>
                    <a:pt x="70" y="1"/>
                    <a:pt x="59" y="0"/>
                  </a:cubicBezTo>
                  <a:close/>
                  <a:moveTo>
                    <a:pt x="29" y="60"/>
                  </a:moveTo>
                  <a:cubicBezTo>
                    <a:pt x="23" y="62"/>
                    <a:pt x="19" y="64"/>
                    <a:pt x="18" y="71"/>
                  </a:cubicBezTo>
                  <a:cubicBezTo>
                    <a:pt x="18" y="80"/>
                    <a:pt x="17" y="97"/>
                    <a:pt x="16" y="108"/>
                  </a:cubicBezTo>
                  <a:cubicBezTo>
                    <a:pt x="15" y="119"/>
                    <a:pt x="12" y="143"/>
                    <a:pt x="11" y="150"/>
                  </a:cubicBezTo>
                  <a:cubicBezTo>
                    <a:pt x="11" y="158"/>
                    <a:pt x="11" y="174"/>
                    <a:pt x="11" y="176"/>
                  </a:cubicBezTo>
                  <a:cubicBezTo>
                    <a:pt x="11" y="178"/>
                    <a:pt x="12" y="177"/>
                    <a:pt x="12" y="180"/>
                  </a:cubicBezTo>
                  <a:cubicBezTo>
                    <a:pt x="11" y="183"/>
                    <a:pt x="11" y="186"/>
                    <a:pt x="13" y="188"/>
                  </a:cubicBezTo>
                  <a:cubicBezTo>
                    <a:pt x="14" y="190"/>
                    <a:pt x="13" y="193"/>
                    <a:pt x="13" y="193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1" y="247"/>
                    <a:pt x="1" y="247"/>
                    <a:pt x="1" y="247"/>
                  </a:cubicBezTo>
                  <a:cubicBezTo>
                    <a:pt x="22" y="264"/>
                    <a:pt x="22" y="264"/>
                    <a:pt x="22" y="264"/>
                  </a:cubicBezTo>
                  <a:cubicBezTo>
                    <a:pt x="22" y="264"/>
                    <a:pt x="26" y="262"/>
                    <a:pt x="29" y="261"/>
                  </a:cubicBezTo>
                  <a:cubicBezTo>
                    <a:pt x="29" y="194"/>
                    <a:pt x="29" y="194"/>
                    <a:pt x="29" y="194"/>
                  </a:cubicBezTo>
                  <a:cubicBezTo>
                    <a:pt x="26" y="194"/>
                    <a:pt x="26" y="194"/>
                    <a:pt x="26" y="194"/>
                  </a:cubicBezTo>
                  <a:cubicBezTo>
                    <a:pt x="26" y="194"/>
                    <a:pt x="27" y="190"/>
                    <a:pt x="26" y="187"/>
                  </a:cubicBezTo>
                  <a:cubicBezTo>
                    <a:pt x="25" y="185"/>
                    <a:pt x="25" y="183"/>
                    <a:pt x="26" y="180"/>
                  </a:cubicBezTo>
                  <a:cubicBezTo>
                    <a:pt x="26" y="180"/>
                    <a:pt x="27" y="182"/>
                    <a:pt x="29" y="183"/>
                  </a:cubicBezTo>
                  <a:lnTo>
                    <a:pt x="29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: Shape 50"/>
            <p:cNvSpPr/>
            <p:nvPr/>
          </p:nvSpPr>
          <p:spPr bwMode="auto">
            <a:xfrm>
              <a:off x="4072" y="2238"/>
              <a:ext cx="126" cy="114"/>
            </a:xfrm>
            <a:custGeom>
              <a:avLst/>
              <a:gdLst>
                <a:gd name="T0" fmla="*/ 9 w 12"/>
                <a:gd name="T1" fmla="*/ 11 h 11"/>
                <a:gd name="T2" fmla="*/ 9 w 12"/>
                <a:gd name="T3" fmla="*/ 3 h 11"/>
                <a:gd name="T4" fmla="*/ 0 w 12"/>
                <a:gd name="T5" fmla="*/ 2 h 11"/>
                <a:gd name="T6" fmla="*/ 7 w 12"/>
                <a:gd name="T7" fmla="*/ 4 h 11"/>
                <a:gd name="T8" fmla="*/ 9 w 12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9" y="11"/>
                  </a:moveTo>
                  <a:cubicBezTo>
                    <a:pt x="9" y="11"/>
                    <a:pt x="12" y="7"/>
                    <a:pt x="9" y="3"/>
                  </a:cubicBezTo>
                  <a:cubicBezTo>
                    <a:pt x="6" y="0"/>
                    <a:pt x="0" y="2"/>
                    <a:pt x="0" y="2"/>
                  </a:cubicBezTo>
                  <a:cubicBezTo>
                    <a:pt x="0" y="2"/>
                    <a:pt x="4" y="2"/>
                    <a:pt x="7" y="4"/>
                  </a:cubicBezTo>
                  <a:cubicBezTo>
                    <a:pt x="10" y="6"/>
                    <a:pt x="9" y="8"/>
                    <a:pt x="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: Shape 51"/>
            <p:cNvSpPr/>
            <p:nvPr/>
          </p:nvSpPr>
          <p:spPr bwMode="auto">
            <a:xfrm>
              <a:off x="3199" y="2394"/>
              <a:ext cx="147" cy="51"/>
            </a:xfrm>
            <a:custGeom>
              <a:avLst/>
              <a:gdLst>
                <a:gd name="T0" fmla="*/ 14 w 14"/>
                <a:gd name="T1" fmla="*/ 5 h 5"/>
                <a:gd name="T2" fmla="*/ 7 w 14"/>
                <a:gd name="T3" fmla="*/ 0 h 5"/>
                <a:gd name="T4" fmla="*/ 0 w 14"/>
                <a:gd name="T5" fmla="*/ 5 h 5"/>
                <a:gd name="T6" fmla="*/ 8 w 14"/>
                <a:gd name="T7" fmla="*/ 3 h 5"/>
                <a:gd name="T8" fmla="*/ 14 w 1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5">
                  <a:moveTo>
                    <a:pt x="14" y="5"/>
                  </a:moveTo>
                  <a:cubicBezTo>
                    <a:pt x="14" y="5"/>
                    <a:pt x="14" y="0"/>
                    <a:pt x="7" y="0"/>
                  </a:cubicBezTo>
                  <a:cubicBezTo>
                    <a:pt x="1" y="0"/>
                    <a:pt x="0" y="5"/>
                    <a:pt x="0" y="5"/>
                  </a:cubicBezTo>
                  <a:cubicBezTo>
                    <a:pt x="0" y="5"/>
                    <a:pt x="3" y="2"/>
                    <a:pt x="8" y="3"/>
                  </a:cubicBezTo>
                  <a:cubicBezTo>
                    <a:pt x="12" y="3"/>
                    <a:pt x="12" y="3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: Shape 52"/>
            <p:cNvSpPr/>
            <p:nvPr/>
          </p:nvSpPr>
          <p:spPr bwMode="auto">
            <a:xfrm>
              <a:off x="3588" y="1101"/>
              <a:ext cx="400" cy="1013"/>
            </a:xfrm>
            <a:custGeom>
              <a:avLst/>
              <a:gdLst>
                <a:gd name="T0" fmla="*/ 2 w 38"/>
                <a:gd name="T1" fmla="*/ 0 h 98"/>
                <a:gd name="T2" fmla="*/ 0 w 38"/>
                <a:gd name="T3" fmla="*/ 2 h 98"/>
                <a:gd name="T4" fmla="*/ 6 w 38"/>
                <a:gd name="T5" fmla="*/ 46 h 98"/>
                <a:gd name="T6" fmla="*/ 4 w 38"/>
                <a:gd name="T7" fmla="*/ 98 h 98"/>
                <a:gd name="T8" fmla="*/ 14 w 38"/>
                <a:gd name="T9" fmla="*/ 98 h 98"/>
                <a:gd name="T10" fmla="*/ 38 w 38"/>
                <a:gd name="T11" fmla="*/ 93 h 98"/>
                <a:gd name="T12" fmla="*/ 33 w 38"/>
                <a:gd name="T13" fmla="*/ 82 h 98"/>
                <a:gd name="T14" fmla="*/ 26 w 38"/>
                <a:gd name="T15" fmla="*/ 26 h 98"/>
                <a:gd name="T16" fmla="*/ 26 w 38"/>
                <a:gd name="T17" fmla="*/ 5 h 98"/>
                <a:gd name="T18" fmla="*/ 25 w 38"/>
                <a:gd name="T19" fmla="*/ 4 h 98"/>
                <a:gd name="T20" fmla="*/ 24 w 38"/>
                <a:gd name="T21" fmla="*/ 1 h 98"/>
                <a:gd name="T22" fmla="*/ 12 w 38"/>
                <a:gd name="T23" fmla="*/ 11 h 98"/>
                <a:gd name="T24" fmla="*/ 2 w 38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98">
                  <a:moveTo>
                    <a:pt x="2" y="0"/>
                  </a:moveTo>
                  <a:cubicBezTo>
                    <a:pt x="2" y="1"/>
                    <a:pt x="1" y="2"/>
                    <a:pt x="0" y="2"/>
                  </a:cubicBezTo>
                  <a:cubicBezTo>
                    <a:pt x="2" y="9"/>
                    <a:pt x="5" y="30"/>
                    <a:pt x="6" y="46"/>
                  </a:cubicBezTo>
                  <a:cubicBezTo>
                    <a:pt x="7" y="64"/>
                    <a:pt x="4" y="98"/>
                    <a:pt x="4" y="98"/>
                  </a:cubicBezTo>
                  <a:cubicBezTo>
                    <a:pt x="4" y="98"/>
                    <a:pt x="6" y="98"/>
                    <a:pt x="14" y="98"/>
                  </a:cubicBezTo>
                  <a:cubicBezTo>
                    <a:pt x="22" y="98"/>
                    <a:pt x="38" y="93"/>
                    <a:pt x="38" y="93"/>
                  </a:cubicBezTo>
                  <a:cubicBezTo>
                    <a:pt x="38" y="93"/>
                    <a:pt x="35" y="88"/>
                    <a:pt x="33" y="82"/>
                  </a:cubicBezTo>
                  <a:cubicBezTo>
                    <a:pt x="31" y="76"/>
                    <a:pt x="27" y="49"/>
                    <a:pt x="26" y="26"/>
                  </a:cubicBezTo>
                  <a:cubicBezTo>
                    <a:pt x="26" y="14"/>
                    <a:pt x="26" y="8"/>
                    <a:pt x="26" y="5"/>
                  </a:cubicBezTo>
                  <a:cubicBezTo>
                    <a:pt x="26" y="5"/>
                    <a:pt x="26" y="4"/>
                    <a:pt x="25" y="4"/>
                  </a:cubicBezTo>
                  <a:cubicBezTo>
                    <a:pt x="25" y="3"/>
                    <a:pt x="25" y="2"/>
                    <a:pt x="24" y="1"/>
                  </a:cubicBezTo>
                  <a:cubicBezTo>
                    <a:pt x="22" y="6"/>
                    <a:pt x="16" y="11"/>
                    <a:pt x="12" y="11"/>
                  </a:cubicBezTo>
                  <a:cubicBezTo>
                    <a:pt x="9" y="11"/>
                    <a:pt x="4" y="4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: Shape 53"/>
            <p:cNvSpPr/>
            <p:nvPr/>
          </p:nvSpPr>
          <p:spPr bwMode="auto">
            <a:xfrm>
              <a:off x="3641" y="1225"/>
              <a:ext cx="168" cy="993"/>
            </a:xfrm>
            <a:custGeom>
              <a:avLst/>
              <a:gdLst>
                <a:gd name="T0" fmla="*/ 16 w 16"/>
                <a:gd name="T1" fmla="*/ 4 h 96"/>
                <a:gd name="T2" fmla="*/ 8 w 16"/>
                <a:gd name="T3" fmla="*/ 0 h 96"/>
                <a:gd name="T4" fmla="*/ 0 w 16"/>
                <a:gd name="T5" fmla="*/ 4 h 96"/>
                <a:gd name="T6" fmla="*/ 5 w 16"/>
                <a:gd name="T7" fmla="*/ 6 h 96"/>
                <a:gd name="T8" fmla="*/ 3 w 16"/>
                <a:gd name="T9" fmla="*/ 40 h 96"/>
                <a:gd name="T10" fmla="*/ 4 w 16"/>
                <a:gd name="T11" fmla="*/ 88 h 96"/>
                <a:gd name="T12" fmla="*/ 10 w 16"/>
                <a:gd name="T13" fmla="*/ 89 h 96"/>
                <a:gd name="T14" fmla="*/ 11 w 16"/>
                <a:gd name="T15" fmla="*/ 33 h 96"/>
                <a:gd name="T16" fmla="*/ 10 w 16"/>
                <a:gd name="T17" fmla="*/ 7 h 96"/>
                <a:gd name="T18" fmla="*/ 16 w 16"/>
                <a:gd name="T19" fmla="*/ 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96">
                  <a:moveTo>
                    <a:pt x="16" y="4"/>
                  </a:moveTo>
                  <a:cubicBezTo>
                    <a:pt x="16" y="4"/>
                    <a:pt x="13" y="0"/>
                    <a:pt x="8" y="0"/>
                  </a:cubicBezTo>
                  <a:cubicBezTo>
                    <a:pt x="3" y="0"/>
                    <a:pt x="0" y="4"/>
                    <a:pt x="0" y="4"/>
                  </a:cubicBezTo>
                  <a:cubicBezTo>
                    <a:pt x="0" y="4"/>
                    <a:pt x="6" y="3"/>
                    <a:pt x="5" y="6"/>
                  </a:cubicBezTo>
                  <a:cubicBezTo>
                    <a:pt x="5" y="10"/>
                    <a:pt x="3" y="28"/>
                    <a:pt x="3" y="40"/>
                  </a:cubicBezTo>
                  <a:cubicBezTo>
                    <a:pt x="3" y="52"/>
                    <a:pt x="3" y="83"/>
                    <a:pt x="4" y="88"/>
                  </a:cubicBezTo>
                  <a:cubicBezTo>
                    <a:pt x="5" y="94"/>
                    <a:pt x="9" y="96"/>
                    <a:pt x="10" y="89"/>
                  </a:cubicBezTo>
                  <a:cubicBezTo>
                    <a:pt x="11" y="81"/>
                    <a:pt x="11" y="41"/>
                    <a:pt x="11" y="33"/>
                  </a:cubicBezTo>
                  <a:cubicBezTo>
                    <a:pt x="10" y="25"/>
                    <a:pt x="9" y="9"/>
                    <a:pt x="10" y="7"/>
                  </a:cubicBezTo>
                  <a:cubicBezTo>
                    <a:pt x="11" y="4"/>
                    <a:pt x="13" y="3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43023" y="927133"/>
            <a:ext cx="7270800" cy="3507722"/>
            <a:chOff x="943023" y="927133"/>
            <a:chExt cx="7270800" cy="3507722"/>
          </a:xfrm>
        </p:grpSpPr>
        <p:sp>
          <p:nvSpPr>
            <p:cNvPr id="45" name="Oval 1"/>
            <p:cNvSpPr/>
            <p:nvPr/>
          </p:nvSpPr>
          <p:spPr bwMode="auto">
            <a:xfrm>
              <a:off x="1521435" y="927133"/>
              <a:ext cx="417404" cy="4175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Oval 3"/>
            <p:cNvSpPr/>
            <p:nvPr/>
          </p:nvSpPr>
          <p:spPr bwMode="auto">
            <a:xfrm>
              <a:off x="7203956" y="931930"/>
              <a:ext cx="417404" cy="4175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Oval 5"/>
            <p:cNvSpPr/>
            <p:nvPr/>
          </p:nvSpPr>
          <p:spPr bwMode="auto">
            <a:xfrm>
              <a:off x="2620354" y="3317376"/>
              <a:ext cx="417404" cy="41751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Oval 7"/>
            <p:cNvSpPr/>
            <p:nvPr/>
          </p:nvSpPr>
          <p:spPr bwMode="auto">
            <a:xfrm>
              <a:off x="1707472" y="2130861"/>
              <a:ext cx="417404" cy="4175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Oval 9"/>
            <p:cNvSpPr/>
            <p:nvPr/>
          </p:nvSpPr>
          <p:spPr bwMode="auto">
            <a:xfrm>
              <a:off x="6987030" y="2135655"/>
              <a:ext cx="417404" cy="4175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Oval 11"/>
            <p:cNvSpPr/>
            <p:nvPr/>
          </p:nvSpPr>
          <p:spPr bwMode="auto">
            <a:xfrm>
              <a:off x="6155770" y="3322171"/>
              <a:ext cx="417404" cy="41751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: Shape 13"/>
            <p:cNvSpPr>
              <a:spLocks noChangeAspect="1"/>
            </p:cNvSpPr>
            <p:nvPr/>
          </p:nvSpPr>
          <p:spPr bwMode="auto">
            <a:xfrm>
              <a:off x="1799959" y="2234293"/>
              <a:ext cx="232430" cy="210649"/>
            </a:xfrm>
            <a:custGeom>
              <a:avLst/>
              <a:gdLst>
                <a:gd name="connsiteX0" fmla="*/ 496512 w 622984"/>
                <a:gd name="connsiteY0" fmla="*/ 492841 h 564606"/>
                <a:gd name="connsiteX1" fmla="*/ 473955 w 622984"/>
                <a:gd name="connsiteY1" fmla="*/ 515853 h 564606"/>
                <a:gd name="connsiteX2" fmla="*/ 496512 w 622984"/>
                <a:gd name="connsiteY2" fmla="*/ 535354 h 564606"/>
                <a:gd name="connsiteX3" fmla="*/ 519457 w 622984"/>
                <a:gd name="connsiteY3" fmla="*/ 515853 h 564606"/>
                <a:gd name="connsiteX4" fmla="*/ 496512 w 622984"/>
                <a:gd name="connsiteY4" fmla="*/ 492841 h 564606"/>
                <a:gd name="connsiteX5" fmla="*/ 249694 w 622984"/>
                <a:gd name="connsiteY5" fmla="*/ 352049 h 564606"/>
                <a:gd name="connsiteX6" fmla="*/ 272741 w 622984"/>
                <a:gd name="connsiteY6" fmla="*/ 374570 h 564606"/>
                <a:gd name="connsiteX7" fmla="*/ 171569 w 622984"/>
                <a:gd name="connsiteY7" fmla="*/ 475137 h 564606"/>
                <a:gd name="connsiteX8" fmla="*/ 177819 w 622984"/>
                <a:gd name="connsiteY8" fmla="*/ 481738 h 564606"/>
                <a:gd name="connsiteX9" fmla="*/ 155163 w 622984"/>
                <a:gd name="connsiteY9" fmla="*/ 510860 h 564606"/>
                <a:gd name="connsiteX10" fmla="*/ 73522 w 622984"/>
                <a:gd name="connsiteY10" fmla="*/ 562891 h 564606"/>
                <a:gd name="connsiteX11" fmla="*/ 60241 w 622984"/>
                <a:gd name="connsiteY11" fmla="*/ 550077 h 564606"/>
                <a:gd name="connsiteX12" fmla="*/ 112585 w 622984"/>
                <a:gd name="connsiteY12" fmla="*/ 468925 h 564606"/>
                <a:gd name="connsiteX13" fmla="*/ 141882 w 622984"/>
                <a:gd name="connsiteY13" fmla="*/ 446015 h 564606"/>
                <a:gd name="connsiteX14" fmla="*/ 148522 w 622984"/>
                <a:gd name="connsiteY14" fmla="*/ 452616 h 564606"/>
                <a:gd name="connsiteX15" fmla="*/ 122234 w 622984"/>
                <a:gd name="connsiteY15" fmla="*/ 15041 h 564606"/>
                <a:gd name="connsiteX16" fmla="*/ 210667 w 622984"/>
                <a:gd name="connsiteY16" fmla="*/ 52502 h 564606"/>
                <a:gd name="connsiteX17" fmla="*/ 242946 w 622984"/>
                <a:gd name="connsiteY17" fmla="*/ 173410 h 564606"/>
                <a:gd name="connsiteX18" fmla="*/ 532291 w 622984"/>
                <a:gd name="connsiteY18" fmla="*/ 463589 h 564606"/>
                <a:gd name="connsiteX19" fmla="*/ 532291 w 622984"/>
                <a:gd name="connsiteY19" fmla="*/ 545105 h 564606"/>
                <a:gd name="connsiteX20" fmla="*/ 493400 w 622984"/>
                <a:gd name="connsiteY20" fmla="*/ 564606 h 564606"/>
                <a:gd name="connsiteX21" fmla="*/ 451010 w 622984"/>
                <a:gd name="connsiteY21" fmla="*/ 545105 h 564606"/>
                <a:gd name="connsiteX22" fmla="*/ 161665 w 622984"/>
                <a:gd name="connsiteY22" fmla="*/ 258046 h 564606"/>
                <a:gd name="connsiteX23" fmla="*/ 34882 w 622984"/>
                <a:gd name="connsiteY23" fmla="*/ 225674 h 564606"/>
                <a:gd name="connsiteX24" fmla="*/ 5715 w 622984"/>
                <a:gd name="connsiteY24" fmla="*/ 104766 h 564606"/>
                <a:gd name="connsiteX25" fmla="*/ 74162 w 622984"/>
                <a:gd name="connsiteY25" fmla="*/ 176530 h 564606"/>
                <a:gd name="connsiteX26" fmla="*/ 142220 w 622984"/>
                <a:gd name="connsiteY26" fmla="*/ 157029 h 564606"/>
                <a:gd name="connsiteX27" fmla="*/ 161665 w 622984"/>
                <a:gd name="connsiteY27" fmla="*/ 88385 h 564606"/>
                <a:gd name="connsiteX28" fmla="*/ 90107 w 622984"/>
                <a:gd name="connsiteY28" fmla="*/ 20130 h 564606"/>
                <a:gd name="connsiteX29" fmla="*/ 122234 w 622984"/>
                <a:gd name="connsiteY29" fmla="*/ 15041 h 564606"/>
                <a:gd name="connsiteX30" fmla="*/ 531841 w 622984"/>
                <a:gd name="connsiteY30" fmla="*/ 0 h 564606"/>
                <a:gd name="connsiteX31" fmla="*/ 622984 w 622984"/>
                <a:gd name="connsiteY31" fmla="*/ 87684 h 564606"/>
                <a:gd name="connsiteX32" fmla="*/ 463289 w 622984"/>
                <a:gd name="connsiteY32" fmla="*/ 247465 h 564606"/>
                <a:gd name="connsiteX33" fmla="*/ 424339 w 622984"/>
                <a:gd name="connsiteY33" fmla="*/ 257207 h 564606"/>
                <a:gd name="connsiteX34" fmla="*/ 362409 w 622984"/>
                <a:gd name="connsiteY34" fmla="*/ 198751 h 564606"/>
                <a:gd name="connsiteX35" fmla="*/ 375263 w 622984"/>
                <a:gd name="connsiteY35" fmla="*/ 159391 h 564606"/>
                <a:gd name="connsiteX36" fmla="*/ 531841 w 622984"/>
                <a:gd name="connsiteY36" fmla="*/ 0 h 564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22984" h="564606">
                  <a:moveTo>
                    <a:pt x="496512" y="492841"/>
                  </a:moveTo>
                  <a:cubicBezTo>
                    <a:pt x="483678" y="492841"/>
                    <a:pt x="473955" y="502592"/>
                    <a:pt x="473955" y="515853"/>
                  </a:cubicBezTo>
                  <a:cubicBezTo>
                    <a:pt x="473955" y="525604"/>
                    <a:pt x="483678" y="535354"/>
                    <a:pt x="496512" y="535354"/>
                  </a:cubicBezTo>
                  <a:cubicBezTo>
                    <a:pt x="509734" y="535354"/>
                    <a:pt x="519457" y="525604"/>
                    <a:pt x="519457" y="515853"/>
                  </a:cubicBezTo>
                  <a:cubicBezTo>
                    <a:pt x="519457" y="502592"/>
                    <a:pt x="509734" y="492841"/>
                    <a:pt x="496512" y="492841"/>
                  </a:cubicBezTo>
                  <a:close/>
                  <a:moveTo>
                    <a:pt x="249694" y="352049"/>
                  </a:moveTo>
                  <a:lnTo>
                    <a:pt x="272741" y="374570"/>
                  </a:lnTo>
                  <a:lnTo>
                    <a:pt x="171569" y="475137"/>
                  </a:lnTo>
                  <a:lnTo>
                    <a:pt x="177819" y="481738"/>
                  </a:lnTo>
                  <a:lnTo>
                    <a:pt x="155163" y="510860"/>
                  </a:lnTo>
                  <a:lnTo>
                    <a:pt x="73522" y="562891"/>
                  </a:lnTo>
                  <a:lnTo>
                    <a:pt x="60241" y="550077"/>
                  </a:lnTo>
                  <a:lnTo>
                    <a:pt x="112585" y="468925"/>
                  </a:lnTo>
                  <a:lnTo>
                    <a:pt x="141882" y="446015"/>
                  </a:lnTo>
                  <a:lnTo>
                    <a:pt x="148522" y="452616"/>
                  </a:lnTo>
                  <a:close/>
                  <a:moveTo>
                    <a:pt x="122234" y="15041"/>
                  </a:moveTo>
                  <a:cubicBezTo>
                    <a:pt x="154446" y="14694"/>
                    <a:pt x="186166" y="28223"/>
                    <a:pt x="210667" y="52502"/>
                  </a:cubicBezTo>
                  <a:cubicBezTo>
                    <a:pt x="242946" y="85264"/>
                    <a:pt x="256169" y="130897"/>
                    <a:pt x="242946" y="173410"/>
                  </a:cubicBezTo>
                  <a:lnTo>
                    <a:pt x="532291" y="463589"/>
                  </a:lnTo>
                  <a:cubicBezTo>
                    <a:pt x="555236" y="486211"/>
                    <a:pt x="555236" y="522093"/>
                    <a:pt x="532291" y="545105"/>
                  </a:cubicBezTo>
                  <a:cubicBezTo>
                    <a:pt x="522568" y="557976"/>
                    <a:pt x="506234" y="564606"/>
                    <a:pt x="493400" y="564606"/>
                  </a:cubicBezTo>
                  <a:cubicBezTo>
                    <a:pt x="477066" y="564606"/>
                    <a:pt x="460733" y="557976"/>
                    <a:pt x="451010" y="545105"/>
                  </a:cubicBezTo>
                  <a:cubicBezTo>
                    <a:pt x="451010" y="545105"/>
                    <a:pt x="451010" y="545105"/>
                    <a:pt x="161665" y="258046"/>
                  </a:cubicBezTo>
                  <a:cubicBezTo>
                    <a:pt x="119275" y="270917"/>
                    <a:pt x="70662" y="261556"/>
                    <a:pt x="34882" y="225674"/>
                  </a:cubicBezTo>
                  <a:cubicBezTo>
                    <a:pt x="2215" y="192911"/>
                    <a:pt x="-7508" y="147278"/>
                    <a:pt x="5715" y="104766"/>
                  </a:cubicBezTo>
                  <a:cubicBezTo>
                    <a:pt x="5715" y="104766"/>
                    <a:pt x="5715" y="104766"/>
                    <a:pt x="74162" y="176530"/>
                  </a:cubicBezTo>
                  <a:cubicBezTo>
                    <a:pt x="74162" y="176530"/>
                    <a:pt x="74162" y="176530"/>
                    <a:pt x="142220" y="157029"/>
                  </a:cubicBezTo>
                  <a:cubicBezTo>
                    <a:pt x="142220" y="157029"/>
                    <a:pt x="142220" y="157029"/>
                    <a:pt x="161665" y="88385"/>
                  </a:cubicBezTo>
                  <a:cubicBezTo>
                    <a:pt x="161665" y="88385"/>
                    <a:pt x="161665" y="88385"/>
                    <a:pt x="90107" y="20130"/>
                  </a:cubicBezTo>
                  <a:cubicBezTo>
                    <a:pt x="100704" y="16815"/>
                    <a:pt x="111497" y="15157"/>
                    <a:pt x="122234" y="15041"/>
                  </a:cubicBezTo>
                  <a:close/>
                  <a:moveTo>
                    <a:pt x="531841" y="0"/>
                  </a:moveTo>
                  <a:cubicBezTo>
                    <a:pt x="531841" y="0"/>
                    <a:pt x="531841" y="0"/>
                    <a:pt x="622984" y="87684"/>
                  </a:cubicBezTo>
                  <a:cubicBezTo>
                    <a:pt x="622984" y="87684"/>
                    <a:pt x="622984" y="87684"/>
                    <a:pt x="463289" y="247465"/>
                  </a:cubicBezTo>
                  <a:cubicBezTo>
                    <a:pt x="450436" y="247465"/>
                    <a:pt x="434077" y="250582"/>
                    <a:pt x="424339" y="257207"/>
                  </a:cubicBezTo>
                  <a:lnTo>
                    <a:pt x="362409" y="198751"/>
                  </a:lnTo>
                  <a:cubicBezTo>
                    <a:pt x="372147" y="189009"/>
                    <a:pt x="375263" y="172641"/>
                    <a:pt x="375263" y="159391"/>
                  </a:cubicBezTo>
                  <a:cubicBezTo>
                    <a:pt x="375263" y="159391"/>
                    <a:pt x="375263" y="159391"/>
                    <a:pt x="53184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: Shape 14"/>
            <p:cNvSpPr>
              <a:spLocks noChangeAspect="1"/>
            </p:cNvSpPr>
            <p:nvPr/>
          </p:nvSpPr>
          <p:spPr bwMode="auto">
            <a:xfrm>
              <a:off x="7318237" y="1046240"/>
              <a:ext cx="188843" cy="188892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: Shape 15"/>
            <p:cNvSpPr>
              <a:spLocks noChangeAspect="1"/>
            </p:cNvSpPr>
            <p:nvPr/>
          </p:nvSpPr>
          <p:spPr bwMode="auto">
            <a:xfrm>
              <a:off x="6260253" y="3447634"/>
              <a:ext cx="208438" cy="16658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84" y="0"/>
                  </a:moveTo>
                  <a:cubicBezTo>
                    <a:pt x="20941" y="0"/>
                    <a:pt x="21159" y="103"/>
                    <a:pt x="21335" y="310"/>
                  </a:cubicBezTo>
                  <a:cubicBezTo>
                    <a:pt x="21511" y="518"/>
                    <a:pt x="21599" y="760"/>
                    <a:pt x="21599" y="1048"/>
                  </a:cubicBezTo>
                  <a:lnTo>
                    <a:pt x="21599" y="16238"/>
                  </a:lnTo>
                  <a:cubicBezTo>
                    <a:pt x="21599" y="16523"/>
                    <a:pt x="21511" y="16767"/>
                    <a:pt x="21335" y="16969"/>
                  </a:cubicBezTo>
                  <a:cubicBezTo>
                    <a:pt x="21161" y="17173"/>
                    <a:pt x="20943" y="17274"/>
                    <a:pt x="20684" y="17274"/>
                  </a:cubicBezTo>
                  <a:lnTo>
                    <a:pt x="19807" y="17274"/>
                  </a:lnTo>
                  <a:lnTo>
                    <a:pt x="19807" y="17369"/>
                  </a:lnTo>
                  <a:cubicBezTo>
                    <a:pt x="19807" y="17948"/>
                    <a:pt x="19709" y="18498"/>
                    <a:pt x="19513" y="19017"/>
                  </a:cubicBezTo>
                  <a:cubicBezTo>
                    <a:pt x="19317" y="19535"/>
                    <a:pt x="19060" y="19984"/>
                    <a:pt x="18746" y="20361"/>
                  </a:cubicBezTo>
                  <a:cubicBezTo>
                    <a:pt x="18433" y="20738"/>
                    <a:pt x="18051" y="21038"/>
                    <a:pt x="17608" y="21263"/>
                  </a:cubicBezTo>
                  <a:cubicBezTo>
                    <a:pt x="17167" y="21487"/>
                    <a:pt x="16697" y="21599"/>
                    <a:pt x="16197" y="21599"/>
                  </a:cubicBezTo>
                  <a:cubicBezTo>
                    <a:pt x="15705" y="21599"/>
                    <a:pt x="15237" y="21487"/>
                    <a:pt x="14796" y="21263"/>
                  </a:cubicBezTo>
                  <a:cubicBezTo>
                    <a:pt x="14353" y="21038"/>
                    <a:pt x="13973" y="20738"/>
                    <a:pt x="13653" y="20361"/>
                  </a:cubicBezTo>
                  <a:cubicBezTo>
                    <a:pt x="13332" y="19984"/>
                    <a:pt x="13077" y="19535"/>
                    <a:pt x="12886" y="19017"/>
                  </a:cubicBezTo>
                  <a:cubicBezTo>
                    <a:pt x="12695" y="18498"/>
                    <a:pt x="12600" y="17948"/>
                    <a:pt x="12600" y="17369"/>
                  </a:cubicBezTo>
                  <a:lnTo>
                    <a:pt x="12600" y="17274"/>
                  </a:lnTo>
                  <a:lnTo>
                    <a:pt x="9000" y="17274"/>
                  </a:lnTo>
                  <a:lnTo>
                    <a:pt x="9000" y="17369"/>
                  </a:lnTo>
                  <a:cubicBezTo>
                    <a:pt x="9000" y="17948"/>
                    <a:pt x="8904" y="18498"/>
                    <a:pt x="8713" y="19017"/>
                  </a:cubicBezTo>
                  <a:cubicBezTo>
                    <a:pt x="8522" y="19535"/>
                    <a:pt x="8265" y="19984"/>
                    <a:pt x="7946" y="20361"/>
                  </a:cubicBezTo>
                  <a:cubicBezTo>
                    <a:pt x="7628" y="20738"/>
                    <a:pt x="7244" y="21038"/>
                    <a:pt x="6803" y="21263"/>
                  </a:cubicBezTo>
                  <a:cubicBezTo>
                    <a:pt x="6360" y="21487"/>
                    <a:pt x="5894" y="21599"/>
                    <a:pt x="5402" y="21599"/>
                  </a:cubicBezTo>
                  <a:cubicBezTo>
                    <a:pt x="4910" y="21599"/>
                    <a:pt x="4442" y="21487"/>
                    <a:pt x="4004" y="21263"/>
                  </a:cubicBezTo>
                  <a:cubicBezTo>
                    <a:pt x="3558" y="21038"/>
                    <a:pt x="3178" y="20738"/>
                    <a:pt x="2857" y="20361"/>
                  </a:cubicBezTo>
                  <a:cubicBezTo>
                    <a:pt x="2537" y="19984"/>
                    <a:pt x="2282" y="19535"/>
                    <a:pt x="2091" y="19017"/>
                  </a:cubicBezTo>
                  <a:cubicBezTo>
                    <a:pt x="1900" y="18498"/>
                    <a:pt x="1804" y="17948"/>
                    <a:pt x="1804" y="17369"/>
                  </a:cubicBezTo>
                  <a:lnTo>
                    <a:pt x="1804" y="17274"/>
                  </a:lnTo>
                  <a:lnTo>
                    <a:pt x="891" y="17274"/>
                  </a:lnTo>
                  <a:cubicBezTo>
                    <a:pt x="646" y="17274"/>
                    <a:pt x="438" y="17168"/>
                    <a:pt x="262" y="16960"/>
                  </a:cubicBezTo>
                  <a:cubicBezTo>
                    <a:pt x="88" y="16756"/>
                    <a:pt x="0" y="16514"/>
                    <a:pt x="0" y="16238"/>
                  </a:cubicBezTo>
                  <a:lnTo>
                    <a:pt x="0" y="10668"/>
                  </a:lnTo>
                  <a:cubicBezTo>
                    <a:pt x="0" y="10441"/>
                    <a:pt x="26" y="10205"/>
                    <a:pt x="68" y="9960"/>
                  </a:cubicBezTo>
                  <a:cubicBezTo>
                    <a:pt x="117" y="9715"/>
                    <a:pt x="186" y="9474"/>
                    <a:pt x="274" y="9229"/>
                  </a:cubicBezTo>
                  <a:cubicBezTo>
                    <a:pt x="364" y="8984"/>
                    <a:pt x="470" y="8751"/>
                    <a:pt x="592" y="8526"/>
                  </a:cubicBezTo>
                  <a:cubicBezTo>
                    <a:pt x="712" y="8301"/>
                    <a:pt x="837" y="8114"/>
                    <a:pt x="959" y="7964"/>
                  </a:cubicBezTo>
                  <a:lnTo>
                    <a:pt x="3573" y="4906"/>
                  </a:lnTo>
                  <a:cubicBezTo>
                    <a:pt x="3697" y="4759"/>
                    <a:pt x="3857" y="4613"/>
                    <a:pt x="4053" y="4474"/>
                  </a:cubicBezTo>
                  <a:cubicBezTo>
                    <a:pt x="4248" y="4330"/>
                    <a:pt x="4449" y="4209"/>
                    <a:pt x="4657" y="4109"/>
                  </a:cubicBezTo>
                  <a:cubicBezTo>
                    <a:pt x="4863" y="4005"/>
                    <a:pt x="5071" y="3927"/>
                    <a:pt x="5277" y="3867"/>
                  </a:cubicBezTo>
                  <a:cubicBezTo>
                    <a:pt x="5485" y="3806"/>
                    <a:pt x="5686" y="3775"/>
                    <a:pt x="5882" y="3775"/>
                  </a:cubicBezTo>
                  <a:lnTo>
                    <a:pt x="6820" y="3775"/>
                  </a:lnTo>
                  <a:lnTo>
                    <a:pt x="6820" y="1048"/>
                  </a:lnTo>
                  <a:cubicBezTo>
                    <a:pt x="6820" y="760"/>
                    <a:pt x="6908" y="518"/>
                    <a:pt x="7082" y="310"/>
                  </a:cubicBezTo>
                  <a:cubicBezTo>
                    <a:pt x="7258" y="103"/>
                    <a:pt x="7464" y="0"/>
                    <a:pt x="7699" y="0"/>
                  </a:cubicBezTo>
                  <a:lnTo>
                    <a:pt x="20684" y="0"/>
                  </a:lnTo>
                  <a:close/>
                  <a:moveTo>
                    <a:pt x="6791" y="6438"/>
                  </a:moveTo>
                  <a:lnTo>
                    <a:pt x="5877" y="6438"/>
                  </a:lnTo>
                  <a:cubicBezTo>
                    <a:pt x="5799" y="6438"/>
                    <a:pt x="5676" y="6478"/>
                    <a:pt x="5510" y="6550"/>
                  </a:cubicBezTo>
                  <a:cubicBezTo>
                    <a:pt x="5341" y="6625"/>
                    <a:pt x="5223" y="6703"/>
                    <a:pt x="5152" y="6784"/>
                  </a:cubicBezTo>
                  <a:lnTo>
                    <a:pt x="2539" y="9830"/>
                  </a:lnTo>
                  <a:cubicBezTo>
                    <a:pt x="2478" y="9902"/>
                    <a:pt x="2412" y="10040"/>
                    <a:pt x="2351" y="10239"/>
                  </a:cubicBezTo>
                  <a:cubicBezTo>
                    <a:pt x="2289" y="10435"/>
                    <a:pt x="2257" y="10579"/>
                    <a:pt x="2257" y="10671"/>
                  </a:cubicBezTo>
                  <a:lnTo>
                    <a:pt x="2257" y="11527"/>
                  </a:lnTo>
                  <a:lnTo>
                    <a:pt x="6795" y="11527"/>
                  </a:lnTo>
                  <a:lnTo>
                    <a:pt x="6795" y="6438"/>
                  </a:lnTo>
                  <a:close/>
                  <a:moveTo>
                    <a:pt x="5395" y="18942"/>
                  </a:moveTo>
                  <a:cubicBezTo>
                    <a:pt x="5760" y="18942"/>
                    <a:pt x="6075" y="18789"/>
                    <a:pt x="6340" y="18481"/>
                  </a:cubicBezTo>
                  <a:cubicBezTo>
                    <a:pt x="6600" y="18173"/>
                    <a:pt x="6732" y="17804"/>
                    <a:pt x="6732" y="17372"/>
                  </a:cubicBezTo>
                  <a:cubicBezTo>
                    <a:pt x="6732" y="16940"/>
                    <a:pt x="6600" y="16569"/>
                    <a:pt x="6340" y="16252"/>
                  </a:cubicBezTo>
                  <a:cubicBezTo>
                    <a:pt x="6078" y="15944"/>
                    <a:pt x="5762" y="15786"/>
                    <a:pt x="5395" y="15786"/>
                  </a:cubicBezTo>
                  <a:cubicBezTo>
                    <a:pt x="5027" y="15786"/>
                    <a:pt x="4714" y="15941"/>
                    <a:pt x="4444" y="16246"/>
                  </a:cubicBezTo>
                  <a:cubicBezTo>
                    <a:pt x="4180" y="16557"/>
                    <a:pt x="4045" y="16932"/>
                    <a:pt x="4045" y="17372"/>
                  </a:cubicBezTo>
                  <a:cubicBezTo>
                    <a:pt x="4045" y="17804"/>
                    <a:pt x="4180" y="18173"/>
                    <a:pt x="4444" y="18481"/>
                  </a:cubicBezTo>
                  <a:cubicBezTo>
                    <a:pt x="4714" y="18789"/>
                    <a:pt x="5027" y="18942"/>
                    <a:pt x="5395" y="18942"/>
                  </a:cubicBezTo>
                  <a:moveTo>
                    <a:pt x="16195" y="18942"/>
                  </a:moveTo>
                  <a:cubicBezTo>
                    <a:pt x="16560" y="18942"/>
                    <a:pt x="16878" y="18789"/>
                    <a:pt x="17145" y="18481"/>
                  </a:cubicBezTo>
                  <a:cubicBezTo>
                    <a:pt x="17409" y="18173"/>
                    <a:pt x="17544" y="17804"/>
                    <a:pt x="17544" y="17372"/>
                  </a:cubicBezTo>
                  <a:cubicBezTo>
                    <a:pt x="17544" y="16940"/>
                    <a:pt x="17412" y="16569"/>
                    <a:pt x="17150" y="16252"/>
                  </a:cubicBezTo>
                  <a:cubicBezTo>
                    <a:pt x="16890" y="15944"/>
                    <a:pt x="16572" y="15786"/>
                    <a:pt x="16195" y="15786"/>
                  </a:cubicBezTo>
                  <a:cubicBezTo>
                    <a:pt x="15827" y="15786"/>
                    <a:pt x="15514" y="15941"/>
                    <a:pt x="15249" y="16246"/>
                  </a:cubicBezTo>
                  <a:cubicBezTo>
                    <a:pt x="14990" y="16557"/>
                    <a:pt x="14857" y="16932"/>
                    <a:pt x="14857" y="17372"/>
                  </a:cubicBezTo>
                  <a:cubicBezTo>
                    <a:pt x="14857" y="17804"/>
                    <a:pt x="14990" y="18173"/>
                    <a:pt x="15249" y="18481"/>
                  </a:cubicBezTo>
                  <a:cubicBezTo>
                    <a:pt x="15511" y="18789"/>
                    <a:pt x="15825" y="18942"/>
                    <a:pt x="16195" y="1894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: Shape 16"/>
            <p:cNvSpPr>
              <a:spLocks noChangeAspect="1"/>
            </p:cNvSpPr>
            <p:nvPr/>
          </p:nvSpPr>
          <p:spPr bwMode="auto">
            <a:xfrm>
              <a:off x="7092399" y="2240637"/>
              <a:ext cx="206666" cy="20754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92" y="0"/>
                  </a:moveTo>
                  <a:cubicBezTo>
                    <a:pt x="12101" y="0"/>
                    <a:pt x="13398" y="296"/>
                    <a:pt x="14685" y="897"/>
                  </a:cubicBezTo>
                  <a:cubicBezTo>
                    <a:pt x="15972" y="1496"/>
                    <a:pt x="17128" y="2309"/>
                    <a:pt x="18152" y="3337"/>
                  </a:cubicBezTo>
                  <a:cubicBezTo>
                    <a:pt x="19173" y="4365"/>
                    <a:pt x="20002" y="5565"/>
                    <a:pt x="20642" y="6941"/>
                  </a:cubicBezTo>
                  <a:cubicBezTo>
                    <a:pt x="21277" y="8313"/>
                    <a:pt x="21599" y="9784"/>
                    <a:pt x="21599" y="11354"/>
                  </a:cubicBezTo>
                  <a:cubicBezTo>
                    <a:pt x="21599" y="12995"/>
                    <a:pt x="21305" y="14571"/>
                    <a:pt x="20722" y="16085"/>
                  </a:cubicBezTo>
                  <a:lnTo>
                    <a:pt x="20416" y="16895"/>
                  </a:lnTo>
                  <a:lnTo>
                    <a:pt x="18455" y="17245"/>
                  </a:lnTo>
                  <a:cubicBezTo>
                    <a:pt x="18253" y="18183"/>
                    <a:pt x="17836" y="18965"/>
                    <a:pt x="17210" y="19589"/>
                  </a:cubicBezTo>
                  <a:cubicBezTo>
                    <a:pt x="16584" y="20207"/>
                    <a:pt x="15843" y="20521"/>
                    <a:pt x="14996" y="20521"/>
                  </a:cubicBezTo>
                  <a:lnTo>
                    <a:pt x="14996" y="21074"/>
                  </a:lnTo>
                  <a:cubicBezTo>
                    <a:pt x="14996" y="21218"/>
                    <a:pt x="14953" y="21343"/>
                    <a:pt x="14862" y="21447"/>
                  </a:cubicBezTo>
                  <a:cubicBezTo>
                    <a:pt x="14770" y="21549"/>
                    <a:pt x="14664" y="21599"/>
                    <a:pt x="14534" y="21599"/>
                  </a:cubicBezTo>
                  <a:lnTo>
                    <a:pt x="13633" y="21599"/>
                  </a:lnTo>
                  <a:cubicBezTo>
                    <a:pt x="13513" y="21599"/>
                    <a:pt x="13407" y="21549"/>
                    <a:pt x="13322" y="21447"/>
                  </a:cubicBezTo>
                  <a:cubicBezTo>
                    <a:pt x="13238" y="21343"/>
                    <a:pt x="13193" y="21218"/>
                    <a:pt x="13193" y="21074"/>
                  </a:cubicBezTo>
                  <a:lnTo>
                    <a:pt x="13193" y="11354"/>
                  </a:lnTo>
                  <a:cubicBezTo>
                    <a:pt x="13193" y="11210"/>
                    <a:pt x="13238" y="11081"/>
                    <a:pt x="13322" y="10970"/>
                  </a:cubicBezTo>
                  <a:cubicBezTo>
                    <a:pt x="13407" y="10857"/>
                    <a:pt x="13513" y="10798"/>
                    <a:pt x="13633" y="10798"/>
                  </a:cubicBezTo>
                  <a:lnTo>
                    <a:pt x="14534" y="10798"/>
                  </a:lnTo>
                  <a:cubicBezTo>
                    <a:pt x="14654" y="10798"/>
                    <a:pt x="14763" y="10857"/>
                    <a:pt x="14857" y="10970"/>
                  </a:cubicBezTo>
                  <a:cubicBezTo>
                    <a:pt x="14949" y="11081"/>
                    <a:pt x="14996" y="11210"/>
                    <a:pt x="14996" y="11354"/>
                  </a:cubicBezTo>
                  <a:lnTo>
                    <a:pt x="14996" y="11880"/>
                  </a:lnTo>
                  <a:cubicBezTo>
                    <a:pt x="15655" y="11880"/>
                    <a:pt x="16262" y="12077"/>
                    <a:pt x="16810" y="12476"/>
                  </a:cubicBezTo>
                  <a:cubicBezTo>
                    <a:pt x="17359" y="12874"/>
                    <a:pt x="17787" y="13396"/>
                    <a:pt x="18095" y="14046"/>
                  </a:cubicBezTo>
                  <a:lnTo>
                    <a:pt x="18533" y="13947"/>
                  </a:lnTo>
                  <a:cubicBezTo>
                    <a:pt x="18782" y="13136"/>
                    <a:pt x="18900" y="12272"/>
                    <a:pt x="18893" y="11354"/>
                  </a:cubicBezTo>
                  <a:cubicBezTo>
                    <a:pt x="18893" y="10228"/>
                    <a:pt x="18648" y="9177"/>
                    <a:pt x="18156" y="8194"/>
                  </a:cubicBezTo>
                  <a:cubicBezTo>
                    <a:pt x="17665" y="7220"/>
                    <a:pt x="17024" y="6362"/>
                    <a:pt x="16238" y="5622"/>
                  </a:cubicBezTo>
                  <a:cubicBezTo>
                    <a:pt x="15455" y="4882"/>
                    <a:pt x="14584" y="4300"/>
                    <a:pt x="13621" y="3877"/>
                  </a:cubicBezTo>
                  <a:cubicBezTo>
                    <a:pt x="12659" y="3456"/>
                    <a:pt x="11717" y="3241"/>
                    <a:pt x="10792" y="3241"/>
                  </a:cubicBezTo>
                  <a:cubicBezTo>
                    <a:pt x="9868" y="3241"/>
                    <a:pt x="8929" y="3456"/>
                    <a:pt x="7971" y="3877"/>
                  </a:cubicBezTo>
                  <a:cubicBezTo>
                    <a:pt x="7015" y="4300"/>
                    <a:pt x="6140" y="4879"/>
                    <a:pt x="5358" y="5608"/>
                  </a:cubicBezTo>
                  <a:cubicBezTo>
                    <a:pt x="4572" y="6336"/>
                    <a:pt x="3934" y="7198"/>
                    <a:pt x="3443" y="8183"/>
                  </a:cubicBezTo>
                  <a:cubicBezTo>
                    <a:pt x="2951" y="9171"/>
                    <a:pt x="2704" y="10219"/>
                    <a:pt x="2704" y="11329"/>
                  </a:cubicBezTo>
                  <a:cubicBezTo>
                    <a:pt x="2704" y="12267"/>
                    <a:pt x="2824" y="13136"/>
                    <a:pt x="3066" y="13947"/>
                  </a:cubicBezTo>
                  <a:lnTo>
                    <a:pt x="3504" y="14046"/>
                  </a:lnTo>
                  <a:cubicBezTo>
                    <a:pt x="3812" y="13396"/>
                    <a:pt x="4240" y="12874"/>
                    <a:pt x="4789" y="12476"/>
                  </a:cubicBezTo>
                  <a:cubicBezTo>
                    <a:pt x="5337" y="12077"/>
                    <a:pt x="5942" y="11880"/>
                    <a:pt x="6603" y="11880"/>
                  </a:cubicBezTo>
                  <a:lnTo>
                    <a:pt x="6603" y="11354"/>
                  </a:lnTo>
                  <a:cubicBezTo>
                    <a:pt x="6603" y="11210"/>
                    <a:pt x="6646" y="11081"/>
                    <a:pt x="6737" y="10970"/>
                  </a:cubicBezTo>
                  <a:cubicBezTo>
                    <a:pt x="6827" y="10857"/>
                    <a:pt x="6935" y="10798"/>
                    <a:pt x="7065" y="10798"/>
                  </a:cubicBezTo>
                  <a:lnTo>
                    <a:pt x="7966" y="10798"/>
                  </a:lnTo>
                  <a:cubicBezTo>
                    <a:pt x="8086" y="10798"/>
                    <a:pt x="8187" y="10857"/>
                    <a:pt x="8270" y="10970"/>
                  </a:cubicBezTo>
                  <a:cubicBezTo>
                    <a:pt x="8352" y="11081"/>
                    <a:pt x="8392" y="11210"/>
                    <a:pt x="8392" y="11354"/>
                  </a:cubicBezTo>
                  <a:lnTo>
                    <a:pt x="8392" y="21074"/>
                  </a:lnTo>
                  <a:cubicBezTo>
                    <a:pt x="8392" y="21218"/>
                    <a:pt x="8352" y="21343"/>
                    <a:pt x="8270" y="21447"/>
                  </a:cubicBezTo>
                  <a:cubicBezTo>
                    <a:pt x="8187" y="21549"/>
                    <a:pt x="8086" y="21599"/>
                    <a:pt x="7966" y="21599"/>
                  </a:cubicBezTo>
                  <a:lnTo>
                    <a:pt x="7065" y="21599"/>
                  </a:lnTo>
                  <a:cubicBezTo>
                    <a:pt x="6945" y="21599"/>
                    <a:pt x="6836" y="21549"/>
                    <a:pt x="6742" y="21447"/>
                  </a:cubicBezTo>
                  <a:cubicBezTo>
                    <a:pt x="6650" y="21343"/>
                    <a:pt x="6603" y="21218"/>
                    <a:pt x="6603" y="21074"/>
                  </a:cubicBezTo>
                  <a:lnTo>
                    <a:pt x="6603" y="20521"/>
                  </a:lnTo>
                  <a:cubicBezTo>
                    <a:pt x="6189" y="20521"/>
                    <a:pt x="5789" y="20436"/>
                    <a:pt x="5403" y="20270"/>
                  </a:cubicBezTo>
                  <a:cubicBezTo>
                    <a:pt x="5015" y="20103"/>
                    <a:pt x="4671" y="19877"/>
                    <a:pt x="4370" y="19589"/>
                  </a:cubicBezTo>
                  <a:cubicBezTo>
                    <a:pt x="4073" y="19298"/>
                    <a:pt x="3814" y="18956"/>
                    <a:pt x="3598" y="18558"/>
                  </a:cubicBezTo>
                  <a:cubicBezTo>
                    <a:pt x="3388" y="18163"/>
                    <a:pt x="3233" y="17725"/>
                    <a:pt x="3144" y="17245"/>
                  </a:cubicBezTo>
                  <a:lnTo>
                    <a:pt x="1172" y="16895"/>
                  </a:lnTo>
                  <a:lnTo>
                    <a:pt x="877" y="16085"/>
                  </a:lnTo>
                  <a:cubicBezTo>
                    <a:pt x="294" y="14571"/>
                    <a:pt x="0" y="12987"/>
                    <a:pt x="0" y="11326"/>
                  </a:cubicBezTo>
                  <a:cubicBezTo>
                    <a:pt x="0" y="9776"/>
                    <a:pt x="320" y="8310"/>
                    <a:pt x="957" y="6938"/>
                  </a:cubicBezTo>
                  <a:cubicBezTo>
                    <a:pt x="1595" y="5563"/>
                    <a:pt x="2426" y="4363"/>
                    <a:pt x="3447" y="3335"/>
                  </a:cubicBezTo>
                  <a:cubicBezTo>
                    <a:pt x="4469" y="2307"/>
                    <a:pt x="5622" y="1493"/>
                    <a:pt x="6909" y="895"/>
                  </a:cubicBezTo>
                  <a:cubicBezTo>
                    <a:pt x="8192" y="296"/>
                    <a:pt x="9486" y="0"/>
                    <a:pt x="1079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: Shape 17"/>
            <p:cNvSpPr>
              <a:spLocks noChangeAspect="1"/>
            </p:cNvSpPr>
            <p:nvPr/>
          </p:nvSpPr>
          <p:spPr bwMode="auto">
            <a:xfrm>
              <a:off x="1632144" y="1042131"/>
              <a:ext cx="195986" cy="1875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20" y="19326"/>
                  </a:moveTo>
                  <a:cubicBezTo>
                    <a:pt x="21574" y="19434"/>
                    <a:pt x="21599" y="19552"/>
                    <a:pt x="21599" y="19677"/>
                  </a:cubicBezTo>
                  <a:cubicBezTo>
                    <a:pt x="21599" y="19974"/>
                    <a:pt x="21492" y="20237"/>
                    <a:pt x="21274" y="20463"/>
                  </a:cubicBezTo>
                  <a:lnTo>
                    <a:pt x="20490" y="21235"/>
                  </a:lnTo>
                  <a:cubicBezTo>
                    <a:pt x="20281" y="21461"/>
                    <a:pt x="20026" y="21574"/>
                    <a:pt x="19720" y="21574"/>
                  </a:cubicBezTo>
                  <a:lnTo>
                    <a:pt x="19664" y="21574"/>
                  </a:lnTo>
                  <a:cubicBezTo>
                    <a:pt x="19350" y="21537"/>
                    <a:pt x="19081" y="21396"/>
                    <a:pt x="18866" y="21153"/>
                  </a:cubicBezTo>
                  <a:lnTo>
                    <a:pt x="12700" y="13222"/>
                  </a:lnTo>
                  <a:cubicBezTo>
                    <a:pt x="11958" y="13870"/>
                    <a:pt x="11265" y="14438"/>
                    <a:pt x="10623" y="14927"/>
                  </a:cubicBezTo>
                  <a:cubicBezTo>
                    <a:pt x="9975" y="15413"/>
                    <a:pt x="9366" y="15835"/>
                    <a:pt x="8789" y="16188"/>
                  </a:cubicBezTo>
                  <a:lnTo>
                    <a:pt x="9261" y="19988"/>
                  </a:lnTo>
                  <a:lnTo>
                    <a:pt x="9261" y="20124"/>
                  </a:lnTo>
                  <a:cubicBezTo>
                    <a:pt x="9261" y="20423"/>
                    <a:pt x="9162" y="20672"/>
                    <a:pt x="8964" y="20870"/>
                  </a:cubicBezTo>
                  <a:lnTo>
                    <a:pt x="8546" y="21289"/>
                  </a:lnTo>
                  <a:cubicBezTo>
                    <a:pt x="8339" y="21498"/>
                    <a:pt x="8076" y="21599"/>
                    <a:pt x="7762" y="21599"/>
                  </a:cubicBezTo>
                  <a:lnTo>
                    <a:pt x="7705" y="21599"/>
                  </a:lnTo>
                  <a:cubicBezTo>
                    <a:pt x="7354" y="21563"/>
                    <a:pt x="7088" y="21424"/>
                    <a:pt x="6907" y="21178"/>
                  </a:cubicBezTo>
                  <a:lnTo>
                    <a:pt x="4131" y="17500"/>
                  </a:lnTo>
                  <a:lnTo>
                    <a:pt x="418" y="14695"/>
                  </a:lnTo>
                  <a:cubicBezTo>
                    <a:pt x="155" y="14472"/>
                    <a:pt x="16" y="14201"/>
                    <a:pt x="0" y="13884"/>
                  </a:cubicBezTo>
                  <a:lnTo>
                    <a:pt x="0" y="13833"/>
                  </a:lnTo>
                  <a:cubicBezTo>
                    <a:pt x="0" y="13550"/>
                    <a:pt x="104" y="13293"/>
                    <a:pt x="311" y="13059"/>
                  </a:cubicBezTo>
                  <a:lnTo>
                    <a:pt x="715" y="12668"/>
                  </a:lnTo>
                  <a:cubicBezTo>
                    <a:pt x="897" y="12439"/>
                    <a:pt x="1151" y="12332"/>
                    <a:pt x="1477" y="12340"/>
                  </a:cubicBezTo>
                  <a:cubicBezTo>
                    <a:pt x="1550" y="12340"/>
                    <a:pt x="1596" y="12352"/>
                    <a:pt x="1612" y="12369"/>
                  </a:cubicBezTo>
                  <a:lnTo>
                    <a:pt x="5407" y="12801"/>
                  </a:lnTo>
                  <a:cubicBezTo>
                    <a:pt x="5761" y="12233"/>
                    <a:pt x="6180" y="11625"/>
                    <a:pt x="6672" y="10983"/>
                  </a:cubicBezTo>
                  <a:cubicBezTo>
                    <a:pt x="7167" y="10336"/>
                    <a:pt x="7733" y="9655"/>
                    <a:pt x="8376" y="8931"/>
                  </a:cubicBezTo>
                  <a:lnTo>
                    <a:pt x="478" y="2748"/>
                  </a:lnTo>
                  <a:cubicBezTo>
                    <a:pt x="195" y="2521"/>
                    <a:pt x="59" y="2256"/>
                    <a:pt x="59" y="1950"/>
                  </a:cubicBezTo>
                  <a:lnTo>
                    <a:pt x="59" y="1894"/>
                  </a:lnTo>
                  <a:cubicBezTo>
                    <a:pt x="59" y="1614"/>
                    <a:pt x="161" y="1354"/>
                    <a:pt x="370" y="1111"/>
                  </a:cubicBezTo>
                  <a:lnTo>
                    <a:pt x="1140" y="336"/>
                  </a:lnTo>
                  <a:cubicBezTo>
                    <a:pt x="1383" y="130"/>
                    <a:pt x="1641" y="25"/>
                    <a:pt x="1910" y="25"/>
                  </a:cubicBezTo>
                  <a:lnTo>
                    <a:pt x="2088" y="25"/>
                  </a:lnTo>
                  <a:cubicBezTo>
                    <a:pt x="2153" y="25"/>
                    <a:pt x="2215" y="45"/>
                    <a:pt x="2269" y="79"/>
                  </a:cubicBezTo>
                  <a:lnTo>
                    <a:pt x="13147" y="4045"/>
                  </a:lnTo>
                  <a:lnTo>
                    <a:pt x="15193" y="2030"/>
                  </a:lnTo>
                  <a:cubicBezTo>
                    <a:pt x="15827" y="1396"/>
                    <a:pt x="16551" y="901"/>
                    <a:pt x="17375" y="540"/>
                  </a:cubicBezTo>
                  <a:cubicBezTo>
                    <a:pt x="18195" y="180"/>
                    <a:pt x="18951" y="0"/>
                    <a:pt x="19636" y="0"/>
                  </a:cubicBezTo>
                  <a:cubicBezTo>
                    <a:pt x="20284" y="0"/>
                    <a:pt x="20779" y="166"/>
                    <a:pt x="21113" y="500"/>
                  </a:cubicBezTo>
                  <a:cubicBezTo>
                    <a:pt x="21291" y="661"/>
                    <a:pt x="21418" y="870"/>
                    <a:pt x="21492" y="1125"/>
                  </a:cubicBezTo>
                  <a:cubicBezTo>
                    <a:pt x="21563" y="1374"/>
                    <a:pt x="21599" y="1659"/>
                    <a:pt x="21599" y="1973"/>
                  </a:cubicBezTo>
                  <a:cubicBezTo>
                    <a:pt x="21599" y="2660"/>
                    <a:pt x="21424" y="3415"/>
                    <a:pt x="21076" y="4235"/>
                  </a:cubicBezTo>
                  <a:cubicBezTo>
                    <a:pt x="20728" y="5055"/>
                    <a:pt x="20230" y="5778"/>
                    <a:pt x="19582" y="6400"/>
                  </a:cubicBezTo>
                  <a:lnTo>
                    <a:pt x="17547" y="8456"/>
                  </a:lnTo>
                  <a:lnTo>
                    <a:pt x="21520" y="193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: Shape 18"/>
            <p:cNvSpPr>
              <a:spLocks noChangeAspect="1"/>
            </p:cNvSpPr>
            <p:nvPr/>
          </p:nvSpPr>
          <p:spPr bwMode="auto">
            <a:xfrm>
              <a:off x="2734871" y="3413406"/>
              <a:ext cx="188371" cy="225452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Group 55"/>
            <p:cNvGrpSpPr/>
            <p:nvPr/>
          </p:nvGrpSpPr>
          <p:grpSpPr>
            <a:xfrm>
              <a:off x="943023" y="1344645"/>
              <a:ext cx="1602330" cy="699967"/>
              <a:chOff x="4948086" y="350981"/>
              <a:chExt cx="2549181" cy="933289"/>
            </a:xfrm>
          </p:grpSpPr>
          <p:sp>
            <p:nvSpPr>
              <p:cNvPr id="73" name="TextBox 56"/>
              <p:cNvSpPr txBox="1"/>
              <p:nvPr/>
            </p:nvSpPr>
            <p:spPr>
              <a:xfrm>
                <a:off x="4948086" y="350981"/>
                <a:ext cx="2549181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74" name="TextBox 57"/>
              <p:cNvSpPr txBox="1"/>
              <p:nvPr/>
            </p:nvSpPr>
            <p:spPr>
              <a:xfrm>
                <a:off x="4948086" y="727586"/>
                <a:ext cx="2549181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8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8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6611493" y="1344645"/>
              <a:ext cx="1602330" cy="699967"/>
              <a:chOff x="4948086" y="350981"/>
              <a:chExt cx="2549181" cy="933289"/>
            </a:xfrm>
          </p:grpSpPr>
          <p:sp>
            <p:nvSpPr>
              <p:cNvPr id="71" name="TextBox 59"/>
              <p:cNvSpPr txBox="1"/>
              <p:nvPr/>
            </p:nvSpPr>
            <p:spPr>
              <a:xfrm>
                <a:off x="4948086" y="350981"/>
                <a:ext cx="2549181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72" name="TextBox 60"/>
              <p:cNvSpPr txBox="1"/>
              <p:nvPr/>
            </p:nvSpPr>
            <p:spPr>
              <a:xfrm>
                <a:off x="4948086" y="727586"/>
                <a:ext cx="2549181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8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8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59" name="Group 61"/>
            <p:cNvGrpSpPr/>
            <p:nvPr/>
          </p:nvGrpSpPr>
          <p:grpSpPr>
            <a:xfrm>
              <a:off x="6402791" y="2553167"/>
              <a:ext cx="1602330" cy="699967"/>
              <a:chOff x="4948086" y="350981"/>
              <a:chExt cx="2549181" cy="933289"/>
            </a:xfrm>
          </p:grpSpPr>
          <p:sp>
            <p:nvSpPr>
              <p:cNvPr id="69" name="TextBox 62"/>
              <p:cNvSpPr txBox="1"/>
              <p:nvPr/>
            </p:nvSpPr>
            <p:spPr>
              <a:xfrm>
                <a:off x="4948086" y="350981"/>
                <a:ext cx="2549181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70" name="TextBox 63"/>
              <p:cNvSpPr txBox="1"/>
              <p:nvPr/>
            </p:nvSpPr>
            <p:spPr>
              <a:xfrm>
                <a:off x="4948086" y="727586"/>
                <a:ext cx="2549181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8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8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60" name="Group 64"/>
            <p:cNvGrpSpPr/>
            <p:nvPr/>
          </p:nvGrpSpPr>
          <p:grpSpPr>
            <a:xfrm>
              <a:off x="1115594" y="2548374"/>
              <a:ext cx="1602330" cy="699967"/>
              <a:chOff x="4948086" y="350981"/>
              <a:chExt cx="2549181" cy="933289"/>
            </a:xfrm>
          </p:grpSpPr>
          <p:sp>
            <p:nvSpPr>
              <p:cNvPr id="67" name="TextBox 65"/>
              <p:cNvSpPr txBox="1"/>
              <p:nvPr/>
            </p:nvSpPr>
            <p:spPr>
              <a:xfrm>
                <a:off x="4948086" y="350981"/>
                <a:ext cx="2549181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68" name="TextBox 66"/>
              <p:cNvSpPr txBox="1"/>
              <p:nvPr/>
            </p:nvSpPr>
            <p:spPr>
              <a:xfrm>
                <a:off x="4948086" y="727586"/>
                <a:ext cx="2549181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8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8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61" name="Group 67"/>
            <p:cNvGrpSpPr/>
            <p:nvPr/>
          </p:nvGrpSpPr>
          <p:grpSpPr>
            <a:xfrm>
              <a:off x="2027396" y="3734888"/>
              <a:ext cx="1602330" cy="699967"/>
              <a:chOff x="4948086" y="350981"/>
              <a:chExt cx="2549181" cy="933289"/>
            </a:xfrm>
          </p:grpSpPr>
          <p:sp>
            <p:nvSpPr>
              <p:cNvPr id="65" name="TextBox 68"/>
              <p:cNvSpPr txBox="1"/>
              <p:nvPr/>
            </p:nvSpPr>
            <p:spPr>
              <a:xfrm>
                <a:off x="4948086" y="350981"/>
                <a:ext cx="2549181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66" name="TextBox 69"/>
              <p:cNvSpPr txBox="1"/>
              <p:nvPr/>
            </p:nvSpPr>
            <p:spPr>
              <a:xfrm>
                <a:off x="4948086" y="727586"/>
                <a:ext cx="2549181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8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8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62" name="Group 70"/>
            <p:cNvGrpSpPr/>
            <p:nvPr/>
          </p:nvGrpSpPr>
          <p:grpSpPr>
            <a:xfrm>
              <a:off x="5563306" y="3734888"/>
              <a:ext cx="1602330" cy="699967"/>
              <a:chOff x="4948086" y="350981"/>
              <a:chExt cx="2549181" cy="933289"/>
            </a:xfrm>
          </p:grpSpPr>
          <p:sp>
            <p:nvSpPr>
              <p:cNvPr id="63" name="TextBox 71"/>
              <p:cNvSpPr txBox="1"/>
              <p:nvPr/>
            </p:nvSpPr>
            <p:spPr>
              <a:xfrm>
                <a:off x="4948086" y="350981"/>
                <a:ext cx="2549181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64" name="TextBox 72"/>
              <p:cNvSpPr txBox="1"/>
              <p:nvPr/>
            </p:nvSpPr>
            <p:spPr>
              <a:xfrm>
                <a:off x="4948086" y="727586"/>
                <a:ext cx="2549181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en-US" altLang="zh-CN" sz="8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8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点击输入替换内容</a:t>
                </a:r>
                <a:endParaRPr lang="zh-CN" altLang="en-US" sz="8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 txBox="1"/>
          <p:nvPr/>
        </p:nvSpPr>
        <p:spPr>
          <a:xfrm>
            <a:off x="395536" y="198582"/>
            <a:ext cx="176006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Freeform 5"/>
          <p:cNvSpPr/>
          <p:nvPr/>
        </p:nvSpPr>
        <p:spPr bwMode="auto">
          <a:xfrm>
            <a:off x="1145844" y="1445419"/>
            <a:ext cx="1811887" cy="1995488"/>
          </a:xfrm>
          <a:custGeom>
            <a:avLst/>
            <a:gdLst>
              <a:gd name="T0" fmla="*/ 60 w 864"/>
              <a:gd name="T1" fmla="*/ 577 h 949"/>
              <a:gd name="T2" fmla="*/ 0 w 864"/>
              <a:gd name="T3" fmla="*/ 432 h 949"/>
              <a:gd name="T4" fmla="*/ 60 w 864"/>
              <a:gd name="T5" fmla="*/ 287 h 949"/>
              <a:gd name="T6" fmla="*/ 287 w 864"/>
              <a:gd name="T7" fmla="*/ 60 h 949"/>
              <a:gd name="T8" fmla="*/ 432 w 864"/>
              <a:gd name="T9" fmla="*/ 0 h 949"/>
              <a:gd name="T10" fmla="*/ 577 w 864"/>
              <a:gd name="T11" fmla="*/ 60 h 949"/>
              <a:gd name="T12" fmla="*/ 804 w 864"/>
              <a:gd name="T13" fmla="*/ 287 h 949"/>
              <a:gd name="T14" fmla="*/ 864 w 864"/>
              <a:gd name="T15" fmla="*/ 432 h 949"/>
              <a:gd name="T16" fmla="*/ 804 w 864"/>
              <a:gd name="T17" fmla="*/ 577 h 949"/>
              <a:gd name="T18" fmla="*/ 432 w 864"/>
              <a:gd name="T19" fmla="*/ 949 h 949"/>
              <a:gd name="T20" fmla="*/ 60 w 864"/>
              <a:gd name="T21" fmla="*/ 577 h 9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64" h="949">
                <a:moveTo>
                  <a:pt x="60" y="577"/>
                </a:moveTo>
                <a:cubicBezTo>
                  <a:pt x="22" y="539"/>
                  <a:pt x="0" y="487"/>
                  <a:pt x="0" y="432"/>
                </a:cubicBezTo>
                <a:cubicBezTo>
                  <a:pt x="0" y="377"/>
                  <a:pt x="22" y="325"/>
                  <a:pt x="60" y="287"/>
                </a:cubicBezTo>
                <a:cubicBezTo>
                  <a:pt x="287" y="60"/>
                  <a:pt x="287" y="60"/>
                  <a:pt x="287" y="60"/>
                </a:cubicBezTo>
                <a:cubicBezTo>
                  <a:pt x="325" y="22"/>
                  <a:pt x="377" y="0"/>
                  <a:pt x="432" y="0"/>
                </a:cubicBezTo>
                <a:cubicBezTo>
                  <a:pt x="487" y="0"/>
                  <a:pt x="539" y="22"/>
                  <a:pt x="577" y="60"/>
                </a:cubicBezTo>
                <a:cubicBezTo>
                  <a:pt x="804" y="287"/>
                  <a:pt x="804" y="287"/>
                  <a:pt x="804" y="287"/>
                </a:cubicBezTo>
                <a:cubicBezTo>
                  <a:pt x="842" y="325"/>
                  <a:pt x="864" y="377"/>
                  <a:pt x="864" y="432"/>
                </a:cubicBezTo>
                <a:cubicBezTo>
                  <a:pt x="864" y="487"/>
                  <a:pt x="842" y="539"/>
                  <a:pt x="804" y="577"/>
                </a:cubicBezTo>
                <a:cubicBezTo>
                  <a:pt x="432" y="949"/>
                  <a:pt x="432" y="949"/>
                  <a:pt x="432" y="949"/>
                </a:cubicBezTo>
                <a:lnTo>
                  <a:pt x="60" y="5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pPr defTabSz="913765" eaLnBrk="0" hangingPunct="0"/>
            <a:endParaRPr lang="zh-CN" altLang="en-US" sz="18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9"/>
          <p:cNvSpPr/>
          <p:nvPr/>
        </p:nvSpPr>
        <p:spPr bwMode="auto">
          <a:xfrm>
            <a:off x="3663677" y="1445419"/>
            <a:ext cx="1811887" cy="1995488"/>
          </a:xfrm>
          <a:custGeom>
            <a:avLst/>
            <a:gdLst>
              <a:gd name="T0" fmla="*/ 60 w 864"/>
              <a:gd name="T1" fmla="*/ 577 h 949"/>
              <a:gd name="T2" fmla="*/ 0 w 864"/>
              <a:gd name="T3" fmla="*/ 432 h 949"/>
              <a:gd name="T4" fmla="*/ 60 w 864"/>
              <a:gd name="T5" fmla="*/ 287 h 949"/>
              <a:gd name="T6" fmla="*/ 287 w 864"/>
              <a:gd name="T7" fmla="*/ 60 h 949"/>
              <a:gd name="T8" fmla="*/ 432 w 864"/>
              <a:gd name="T9" fmla="*/ 0 h 949"/>
              <a:gd name="T10" fmla="*/ 577 w 864"/>
              <a:gd name="T11" fmla="*/ 60 h 949"/>
              <a:gd name="T12" fmla="*/ 804 w 864"/>
              <a:gd name="T13" fmla="*/ 287 h 949"/>
              <a:gd name="T14" fmla="*/ 864 w 864"/>
              <a:gd name="T15" fmla="*/ 432 h 949"/>
              <a:gd name="T16" fmla="*/ 804 w 864"/>
              <a:gd name="T17" fmla="*/ 577 h 949"/>
              <a:gd name="T18" fmla="*/ 432 w 864"/>
              <a:gd name="T19" fmla="*/ 949 h 949"/>
              <a:gd name="T20" fmla="*/ 60 w 864"/>
              <a:gd name="T21" fmla="*/ 577 h 9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64" h="949">
                <a:moveTo>
                  <a:pt x="60" y="577"/>
                </a:moveTo>
                <a:cubicBezTo>
                  <a:pt x="22" y="539"/>
                  <a:pt x="0" y="487"/>
                  <a:pt x="0" y="432"/>
                </a:cubicBezTo>
                <a:cubicBezTo>
                  <a:pt x="0" y="377"/>
                  <a:pt x="22" y="325"/>
                  <a:pt x="60" y="287"/>
                </a:cubicBezTo>
                <a:cubicBezTo>
                  <a:pt x="287" y="60"/>
                  <a:pt x="287" y="60"/>
                  <a:pt x="287" y="60"/>
                </a:cubicBezTo>
                <a:cubicBezTo>
                  <a:pt x="325" y="22"/>
                  <a:pt x="377" y="0"/>
                  <a:pt x="432" y="0"/>
                </a:cubicBezTo>
                <a:cubicBezTo>
                  <a:pt x="487" y="0"/>
                  <a:pt x="539" y="22"/>
                  <a:pt x="577" y="60"/>
                </a:cubicBezTo>
                <a:cubicBezTo>
                  <a:pt x="804" y="287"/>
                  <a:pt x="804" y="287"/>
                  <a:pt x="804" y="287"/>
                </a:cubicBezTo>
                <a:cubicBezTo>
                  <a:pt x="842" y="325"/>
                  <a:pt x="864" y="377"/>
                  <a:pt x="864" y="432"/>
                </a:cubicBezTo>
                <a:cubicBezTo>
                  <a:pt x="864" y="487"/>
                  <a:pt x="842" y="539"/>
                  <a:pt x="804" y="577"/>
                </a:cubicBezTo>
                <a:cubicBezTo>
                  <a:pt x="432" y="949"/>
                  <a:pt x="432" y="949"/>
                  <a:pt x="432" y="949"/>
                </a:cubicBezTo>
                <a:lnTo>
                  <a:pt x="60" y="57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pPr defTabSz="913765" eaLnBrk="0" hangingPunct="0"/>
            <a:endParaRPr lang="zh-CN" altLang="en-US" sz="18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10"/>
          <p:cNvSpPr/>
          <p:nvPr/>
        </p:nvSpPr>
        <p:spPr bwMode="auto">
          <a:xfrm>
            <a:off x="6180318" y="1445419"/>
            <a:ext cx="1813077" cy="1995488"/>
          </a:xfrm>
          <a:custGeom>
            <a:avLst/>
            <a:gdLst>
              <a:gd name="T0" fmla="*/ 60 w 864"/>
              <a:gd name="T1" fmla="*/ 577 h 949"/>
              <a:gd name="T2" fmla="*/ 0 w 864"/>
              <a:gd name="T3" fmla="*/ 432 h 949"/>
              <a:gd name="T4" fmla="*/ 60 w 864"/>
              <a:gd name="T5" fmla="*/ 287 h 949"/>
              <a:gd name="T6" fmla="*/ 287 w 864"/>
              <a:gd name="T7" fmla="*/ 60 h 949"/>
              <a:gd name="T8" fmla="*/ 432 w 864"/>
              <a:gd name="T9" fmla="*/ 0 h 949"/>
              <a:gd name="T10" fmla="*/ 577 w 864"/>
              <a:gd name="T11" fmla="*/ 60 h 949"/>
              <a:gd name="T12" fmla="*/ 804 w 864"/>
              <a:gd name="T13" fmla="*/ 287 h 949"/>
              <a:gd name="T14" fmla="*/ 864 w 864"/>
              <a:gd name="T15" fmla="*/ 432 h 949"/>
              <a:gd name="T16" fmla="*/ 804 w 864"/>
              <a:gd name="T17" fmla="*/ 577 h 949"/>
              <a:gd name="T18" fmla="*/ 432 w 864"/>
              <a:gd name="T19" fmla="*/ 949 h 949"/>
              <a:gd name="T20" fmla="*/ 60 w 864"/>
              <a:gd name="T21" fmla="*/ 577 h 9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64" h="949">
                <a:moveTo>
                  <a:pt x="60" y="577"/>
                </a:moveTo>
                <a:cubicBezTo>
                  <a:pt x="22" y="539"/>
                  <a:pt x="0" y="487"/>
                  <a:pt x="0" y="432"/>
                </a:cubicBezTo>
                <a:cubicBezTo>
                  <a:pt x="0" y="377"/>
                  <a:pt x="22" y="325"/>
                  <a:pt x="60" y="287"/>
                </a:cubicBezTo>
                <a:cubicBezTo>
                  <a:pt x="287" y="60"/>
                  <a:pt x="287" y="60"/>
                  <a:pt x="287" y="60"/>
                </a:cubicBezTo>
                <a:cubicBezTo>
                  <a:pt x="325" y="22"/>
                  <a:pt x="377" y="0"/>
                  <a:pt x="432" y="0"/>
                </a:cubicBezTo>
                <a:cubicBezTo>
                  <a:pt x="487" y="0"/>
                  <a:pt x="539" y="22"/>
                  <a:pt x="577" y="60"/>
                </a:cubicBezTo>
                <a:cubicBezTo>
                  <a:pt x="804" y="287"/>
                  <a:pt x="804" y="287"/>
                  <a:pt x="804" y="287"/>
                </a:cubicBezTo>
                <a:cubicBezTo>
                  <a:pt x="842" y="325"/>
                  <a:pt x="864" y="377"/>
                  <a:pt x="864" y="432"/>
                </a:cubicBezTo>
                <a:cubicBezTo>
                  <a:pt x="864" y="487"/>
                  <a:pt x="842" y="539"/>
                  <a:pt x="804" y="577"/>
                </a:cubicBezTo>
                <a:cubicBezTo>
                  <a:pt x="432" y="949"/>
                  <a:pt x="432" y="949"/>
                  <a:pt x="432" y="949"/>
                </a:cubicBezTo>
                <a:lnTo>
                  <a:pt x="60" y="57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73" tIns="34286" rIns="68573" bIns="34286" numCol="1" anchor="t" anchorCtr="0" compatLnSpc="1"/>
          <a:lstStyle/>
          <a:p>
            <a:pPr defTabSz="913765" eaLnBrk="0" hangingPunct="0"/>
            <a:endParaRPr lang="zh-CN" altLang="en-US" sz="18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6"/>
          <p:cNvGrpSpPr/>
          <p:nvPr/>
        </p:nvGrpSpPr>
        <p:grpSpPr>
          <a:xfrm>
            <a:off x="1498918" y="1979397"/>
            <a:ext cx="1130936" cy="709204"/>
            <a:chOff x="1998003" y="2639195"/>
            <a:chExt cx="1508119" cy="945605"/>
          </a:xfrm>
        </p:grpSpPr>
        <p:sp>
          <p:nvSpPr>
            <p:cNvPr id="26" name="矩形 25"/>
            <p:cNvSpPr/>
            <p:nvPr/>
          </p:nvSpPr>
          <p:spPr>
            <a:xfrm>
              <a:off x="2028794" y="3215468"/>
              <a:ext cx="14773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998003" y="2639195"/>
              <a:ext cx="1443131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3765" eaLnBrk="0" hangingPunct="0"/>
              <a:r>
                <a:rPr lang="en-US" altLang="zh-CN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1,450</a:t>
              </a:r>
              <a:endParaRPr lang="zh-CN" alt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9"/>
          <p:cNvGrpSpPr/>
          <p:nvPr/>
        </p:nvGrpSpPr>
        <p:grpSpPr>
          <a:xfrm>
            <a:off x="4024064" y="1979397"/>
            <a:ext cx="1130936" cy="709204"/>
            <a:chOff x="1998003" y="2639195"/>
            <a:chExt cx="1508119" cy="945605"/>
          </a:xfrm>
        </p:grpSpPr>
        <p:sp>
          <p:nvSpPr>
            <p:cNvPr id="29" name="矩形 28"/>
            <p:cNvSpPr/>
            <p:nvPr/>
          </p:nvSpPr>
          <p:spPr>
            <a:xfrm>
              <a:off x="2028794" y="3215468"/>
              <a:ext cx="14773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998003" y="2639195"/>
              <a:ext cx="1443131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3765" eaLnBrk="0" hangingPunct="0"/>
              <a:r>
                <a:rPr lang="en-US" altLang="zh-CN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2,250</a:t>
              </a:r>
              <a:endParaRPr lang="zh-CN" alt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1" name="组合 12"/>
          <p:cNvGrpSpPr/>
          <p:nvPr/>
        </p:nvGrpSpPr>
        <p:grpSpPr>
          <a:xfrm>
            <a:off x="6527439" y="1979397"/>
            <a:ext cx="1130936" cy="709204"/>
            <a:chOff x="1998003" y="2639195"/>
            <a:chExt cx="1508119" cy="945605"/>
          </a:xfrm>
        </p:grpSpPr>
        <p:sp>
          <p:nvSpPr>
            <p:cNvPr id="32" name="矩形 31"/>
            <p:cNvSpPr/>
            <p:nvPr/>
          </p:nvSpPr>
          <p:spPr>
            <a:xfrm>
              <a:off x="2028794" y="3215468"/>
              <a:ext cx="14773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单击编辑标题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998003" y="2639195"/>
              <a:ext cx="1443131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3765" eaLnBrk="0" hangingPunct="0"/>
              <a:r>
                <a:rPr lang="en-US" altLang="zh-CN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1,780</a:t>
              </a:r>
              <a:endParaRPr lang="zh-CN" alt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1459763" y="3694756"/>
            <a:ext cx="1107846" cy="277000"/>
          </a:xfrm>
          <a:prstGeom prst="rect">
            <a:avLst/>
          </a:prstGeom>
        </p:spPr>
        <p:txBody>
          <a:bodyPr wrap="none" lIns="91430" tIns="45715" rIns="91430" bIns="45715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188993" y="4019550"/>
            <a:ext cx="2009988" cy="461655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en-US" altLang="zh-CN" sz="10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zh-CN" altLang="en-US" sz="1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997151" y="3694756"/>
            <a:ext cx="1107846" cy="277000"/>
          </a:xfrm>
          <a:prstGeom prst="rect">
            <a:avLst/>
          </a:prstGeom>
        </p:spPr>
        <p:txBody>
          <a:bodyPr wrap="none" lIns="91430" tIns="45715" rIns="91430" bIns="45715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3726382" y="4019550"/>
            <a:ext cx="1997745" cy="461655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en-US" altLang="zh-CN" sz="10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zh-CN" altLang="en-US" sz="1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522297" y="3694756"/>
            <a:ext cx="1107846" cy="277000"/>
          </a:xfrm>
          <a:prstGeom prst="rect">
            <a:avLst/>
          </a:prstGeom>
        </p:spPr>
        <p:txBody>
          <a:bodyPr wrap="none" lIns="91430" tIns="45715" rIns="91430" bIns="45715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6251528" y="4019550"/>
            <a:ext cx="1848864" cy="461655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en-US" altLang="zh-CN" sz="10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000" dirty="0" smtClean="0">
                <a:solidFill>
                  <a:schemeClr val="bg2">
                    <a:lumMod val="50000"/>
                  </a:schemeClr>
                </a:solidFill>
              </a:rPr>
              <a:t>点击输入替换内容</a:t>
            </a:r>
            <a:endParaRPr lang="zh-CN" altLang="en-US" sz="1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4" grpId="0" animBg="1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99592" y="2581654"/>
            <a:ext cx="2049500" cy="626833"/>
            <a:chOff x="284549" y="3139323"/>
            <a:chExt cx="2732666" cy="835777"/>
          </a:xfrm>
        </p:grpSpPr>
        <p:sp>
          <p:nvSpPr>
            <p:cNvPr id="25" name="文本框 12"/>
            <p:cNvSpPr txBox="1"/>
            <p:nvPr/>
          </p:nvSpPr>
          <p:spPr>
            <a:xfrm>
              <a:off x="284549" y="3385544"/>
              <a:ext cx="2732666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</a:rPr>
                <a:t>点击输入替换内容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</a:rPr>
                <a:t>点击输入替换内容</a:t>
              </a:r>
              <a:endParaRPr lang="zh-CN" altLang="en-US" sz="12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3765">
                <a:defRPr/>
              </a:pPr>
              <a:r>
                <a:rPr lang="zh-CN" altLang="en-US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77329" y="3548671"/>
            <a:ext cx="1842997" cy="626833"/>
            <a:chOff x="9029821" y="3139323"/>
            <a:chExt cx="2457329" cy="835777"/>
          </a:xfrm>
        </p:grpSpPr>
        <p:sp>
          <p:nvSpPr>
            <p:cNvPr id="23" name="文本框 15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</a:rPr>
                <a:t>点击输入替换内容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</a:rPr>
                <a:t>点击输入替换内容</a:t>
              </a:r>
              <a:endParaRPr lang="zh-CN" altLang="en-US" sz="12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3765">
                <a:defRPr/>
              </a:pPr>
              <a:r>
                <a:rPr lang="zh-CN" altLang="en-US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414766" y="1418501"/>
            <a:ext cx="1842997" cy="626833"/>
            <a:chOff x="9029821" y="3139323"/>
            <a:chExt cx="2457329" cy="835777"/>
          </a:xfrm>
        </p:grpSpPr>
        <p:sp>
          <p:nvSpPr>
            <p:cNvPr id="21" name="文本框 18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</a:rPr>
                <a:t>点击输入替换内容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</a:rPr>
                <a:t>点击输入替换内容</a:t>
              </a:r>
              <a:endParaRPr lang="zh-CN" altLang="en-US" sz="12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3765">
                <a:defRPr/>
              </a:pPr>
              <a:r>
                <a:rPr lang="zh-CN" altLang="en-US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107772" y="1117555"/>
            <a:ext cx="2840089" cy="4025945"/>
            <a:chOff x="4143697" y="1490074"/>
            <a:chExt cx="3786785" cy="5367926"/>
          </a:xfrm>
        </p:grpSpPr>
        <p:sp>
          <p:nvSpPr>
            <p:cNvPr id="8" name="等腰三角形 7"/>
            <p:cNvSpPr/>
            <p:nvPr/>
          </p:nvSpPr>
          <p:spPr>
            <a:xfrm>
              <a:off x="5676900" y="2619375"/>
              <a:ext cx="838200" cy="4238625"/>
            </a:xfrm>
            <a:prstGeom prst="triangle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19398918" flipH="1">
              <a:off x="5455672" y="5623648"/>
              <a:ext cx="238688" cy="847141"/>
            </a:xfrm>
            <a:prstGeom prst="triangle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18459578" flipH="1">
              <a:off x="5509931" y="3854413"/>
              <a:ext cx="238688" cy="847141"/>
            </a:xfrm>
            <a:prstGeom prst="triangle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2398410" flipH="1">
              <a:off x="6290935" y="3368440"/>
              <a:ext cx="239629" cy="876101"/>
            </a:xfrm>
            <a:prstGeom prst="triangle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2619467" flipH="1">
              <a:off x="6484542" y="4962728"/>
              <a:ext cx="238688" cy="904473"/>
            </a:xfrm>
            <a:prstGeom prst="triangle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276850" y="1490074"/>
              <a:ext cx="1638300" cy="1638300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6314531" y="3065104"/>
              <a:ext cx="873396" cy="873396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6437562" y="4331616"/>
              <a:ext cx="1492920" cy="1492920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4782143" y="5236954"/>
              <a:ext cx="877790" cy="87779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4143697" y="2973566"/>
              <a:ext cx="1657686" cy="1657686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任意多边形: 形状 17" title="rJ6JfFNieuj79RlItJXO"/>
            <p:cNvSpPr/>
            <p:nvPr/>
          </p:nvSpPr>
          <p:spPr bwMode="auto">
            <a:xfrm>
              <a:off x="6976503" y="4692381"/>
              <a:ext cx="516292" cy="691637"/>
            </a:xfrm>
            <a:custGeom>
              <a:avLst/>
              <a:gdLst>
                <a:gd name="connsiteX0" fmla="*/ 127000 w 252413"/>
                <a:gd name="connsiteY0" fmla="*/ 292100 h 338138"/>
                <a:gd name="connsiteX1" fmla="*/ 111125 w 252413"/>
                <a:gd name="connsiteY1" fmla="*/ 307975 h 338138"/>
                <a:gd name="connsiteX2" fmla="*/ 127000 w 252413"/>
                <a:gd name="connsiteY2" fmla="*/ 323850 h 338138"/>
                <a:gd name="connsiteX3" fmla="*/ 142875 w 252413"/>
                <a:gd name="connsiteY3" fmla="*/ 307975 h 338138"/>
                <a:gd name="connsiteX4" fmla="*/ 127000 w 252413"/>
                <a:gd name="connsiteY4" fmla="*/ 292100 h 338138"/>
                <a:gd name="connsiteX5" fmla="*/ 60637 w 252413"/>
                <a:gd name="connsiteY5" fmla="*/ 241300 h 338138"/>
                <a:gd name="connsiteX6" fmla="*/ 123259 w 252413"/>
                <a:gd name="connsiteY6" fmla="*/ 241300 h 338138"/>
                <a:gd name="connsiteX7" fmla="*/ 128588 w 252413"/>
                <a:gd name="connsiteY7" fmla="*/ 248356 h 338138"/>
                <a:gd name="connsiteX8" fmla="*/ 123259 w 252413"/>
                <a:gd name="connsiteY8" fmla="*/ 254000 h 338138"/>
                <a:gd name="connsiteX9" fmla="*/ 60637 w 252413"/>
                <a:gd name="connsiteY9" fmla="*/ 254000 h 338138"/>
                <a:gd name="connsiteX10" fmla="*/ 53975 w 252413"/>
                <a:gd name="connsiteY10" fmla="*/ 248356 h 338138"/>
                <a:gd name="connsiteX11" fmla="*/ 60637 w 252413"/>
                <a:gd name="connsiteY11" fmla="*/ 241300 h 338138"/>
                <a:gd name="connsiteX12" fmla="*/ 60637 w 252413"/>
                <a:gd name="connsiteY12" fmla="*/ 219075 h 338138"/>
                <a:gd name="connsiteX13" fmla="*/ 123259 w 252413"/>
                <a:gd name="connsiteY13" fmla="*/ 219075 h 338138"/>
                <a:gd name="connsiteX14" fmla="*/ 128588 w 252413"/>
                <a:gd name="connsiteY14" fmla="*/ 224720 h 338138"/>
                <a:gd name="connsiteX15" fmla="*/ 123259 w 252413"/>
                <a:gd name="connsiteY15" fmla="*/ 231775 h 338138"/>
                <a:gd name="connsiteX16" fmla="*/ 60637 w 252413"/>
                <a:gd name="connsiteY16" fmla="*/ 231775 h 338138"/>
                <a:gd name="connsiteX17" fmla="*/ 53975 w 252413"/>
                <a:gd name="connsiteY17" fmla="*/ 224720 h 338138"/>
                <a:gd name="connsiteX18" fmla="*/ 60637 w 252413"/>
                <a:gd name="connsiteY18" fmla="*/ 219075 h 338138"/>
                <a:gd name="connsiteX19" fmla="*/ 60637 w 252413"/>
                <a:gd name="connsiteY19" fmla="*/ 196850 h 338138"/>
                <a:gd name="connsiteX20" fmla="*/ 123259 w 252413"/>
                <a:gd name="connsiteY20" fmla="*/ 196850 h 338138"/>
                <a:gd name="connsiteX21" fmla="*/ 128588 w 252413"/>
                <a:gd name="connsiteY21" fmla="*/ 202407 h 338138"/>
                <a:gd name="connsiteX22" fmla="*/ 123259 w 252413"/>
                <a:gd name="connsiteY22" fmla="*/ 207963 h 338138"/>
                <a:gd name="connsiteX23" fmla="*/ 60637 w 252413"/>
                <a:gd name="connsiteY23" fmla="*/ 207963 h 338138"/>
                <a:gd name="connsiteX24" fmla="*/ 53975 w 252413"/>
                <a:gd name="connsiteY24" fmla="*/ 202407 h 338138"/>
                <a:gd name="connsiteX25" fmla="*/ 60637 w 252413"/>
                <a:gd name="connsiteY25" fmla="*/ 196850 h 338138"/>
                <a:gd name="connsiteX26" fmla="*/ 60637 w 252413"/>
                <a:gd name="connsiteY26" fmla="*/ 174625 h 338138"/>
                <a:gd name="connsiteX27" fmla="*/ 123259 w 252413"/>
                <a:gd name="connsiteY27" fmla="*/ 174625 h 338138"/>
                <a:gd name="connsiteX28" fmla="*/ 128588 w 252413"/>
                <a:gd name="connsiteY28" fmla="*/ 180182 h 338138"/>
                <a:gd name="connsiteX29" fmla="*/ 123259 w 252413"/>
                <a:gd name="connsiteY29" fmla="*/ 185738 h 338138"/>
                <a:gd name="connsiteX30" fmla="*/ 60637 w 252413"/>
                <a:gd name="connsiteY30" fmla="*/ 185738 h 338138"/>
                <a:gd name="connsiteX31" fmla="*/ 53975 w 252413"/>
                <a:gd name="connsiteY31" fmla="*/ 180182 h 338138"/>
                <a:gd name="connsiteX32" fmla="*/ 60637 w 252413"/>
                <a:gd name="connsiteY32" fmla="*/ 174625 h 338138"/>
                <a:gd name="connsiteX33" fmla="*/ 149784 w 252413"/>
                <a:gd name="connsiteY33" fmla="*/ 155575 h 338138"/>
                <a:gd name="connsiteX34" fmla="*/ 188356 w 252413"/>
                <a:gd name="connsiteY34" fmla="*/ 155575 h 338138"/>
                <a:gd name="connsiteX35" fmla="*/ 193676 w 252413"/>
                <a:gd name="connsiteY35" fmla="*/ 160852 h 338138"/>
                <a:gd name="connsiteX36" fmla="*/ 193676 w 252413"/>
                <a:gd name="connsiteY36" fmla="*/ 242642 h 338138"/>
                <a:gd name="connsiteX37" fmla="*/ 188356 w 252413"/>
                <a:gd name="connsiteY37" fmla="*/ 249238 h 338138"/>
                <a:gd name="connsiteX38" fmla="*/ 149784 w 252413"/>
                <a:gd name="connsiteY38" fmla="*/ 249238 h 338138"/>
                <a:gd name="connsiteX39" fmla="*/ 144463 w 252413"/>
                <a:gd name="connsiteY39" fmla="*/ 242642 h 338138"/>
                <a:gd name="connsiteX40" fmla="*/ 144463 w 252413"/>
                <a:gd name="connsiteY40" fmla="*/ 160852 h 338138"/>
                <a:gd name="connsiteX41" fmla="*/ 149784 w 252413"/>
                <a:gd name="connsiteY41" fmla="*/ 155575 h 338138"/>
                <a:gd name="connsiteX42" fmla="*/ 60637 w 252413"/>
                <a:gd name="connsiteY42" fmla="*/ 150813 h 338138"/>
                <a:gd name="connsiteX43" fmla="*/ 123259 w 252413"/>
                <a:gd name="connsiteY43" fmla="*/ 150813 h 338138"/>
                <a:gd name="connsiteX44" fmla="*/ 128588 w 252413"/>
                <a:gd name="connsiteY44" fmla="*/ 156987 h 338138"/>
                <a:gd name="connsiteX45" fmla="*/ 123259 w 252413"/>
                <a:gd name="connsiteY45" fmla="*/ 161926 h 338138"/>
                <a:gd name="connsiteX46" fmla="*/ 60637 w 252413"/>
                <a:gd name="connsiteY46" fmla="*/ 161926 h 338138"/>
                <a:gd name="connsiteX47" fmla="*/ 53975 w 252413"/>
                <a:gd name="connsiteY47" fmla="*/ 156987 h 338138"/>
                <a:gd name="connsiteX48" fmla="*/ 60637 w 252413"/>
                <a:gd name="connsiteY48" fmla="*/ 150813 h 338138"/>
                <a:gd name="connsiteX49" fmla="*/ 59267 w 252413"/>
                <a:gd name="connsiteY49" fmla="*/ 128588 h 338138"/>
                <a:gd name="connsiteX50" fmla="*/ 191559 w 252413"/>
                <a:gd name="connsiteY50" fmla="*/ 128588 h 338138"/>
                <a:gd name="connsiteX51" fmla="*/ 196850 w 252413"/>
                <a:gd name="connsiteY51" fmla="*/ 133527 h 338138"/>
                <a:gd name="connsiteX52" fmla="*/ 191559 w 252413"/>
                <a:gd name="connsiteY52" fmla="*/ 139701 h 338138"/>
                <a:gd name="connsiteX53" fmla="*/ 59267 w 252413"/>
                <a:gd name="connsiteY53" fmla="*/ 139701 h 338138"/>
                <a:gd name="connsiteX54" fmla="*/ 53975 w 252413"/>
                <a:gd name="connsiteY54" fmla="*/ 133527 h 338138"/>
                <a:gd name="connsiteX55" fmla="*/ 59267 w 252413"/>
                <a:gd name="connsiteY55" fmla="*/ 128588 h 338138"/>
                <a:gd name="connsiteX56" fmla="*/ 127568 w 252413"/>
                <a:gd name="connsiteY56" fmla="*/ 106363 h 338138"/>
                <a:gd name="connsiteX57" fmla="*/ 191522 w 252413"/>
                <a:gd name="connsiteY57" fmla="*/ 106363 h 338138"/>
                <a:gd name="connsiteX58" fmla="*/ 196851 w 252413"/>
                <a:gd name="connsiteY58" fmla="*/ 111125 h 338138"/>
                <a:gd name="connsiteX59" fmla="*/ 191522 w 252413"/>
                <a:gd name="connsiteY59" fmla="*/ 115888 h 338138"/>
                <a:gd name="connsiteX60" fmla="*/ 127568 w 252413"/>
                <a:gd name="connsiteY60" fmla="*/ 115888 h 338138"/>
                <a:gd name="connsiteX61" fmla="*/ 122238 w 252413"/>
                <a:gd name="connsiteY61" fmla="*/ 111125 h 338138"/>
                <a:gd name="connsiteX62" fmla="*/ 127568 w 252413"/>
                <a:gd name="connsiteY62" fmla="*/ 106363 h 338138"/>
                <a:gd name="connsiteX63" fmla="*/ 127568 w 252413"/>
                <a:gd name="connsiteY63" fmla="*/ 84138 h 338138"/>
                <a:gd name="connsiteX64" fmla="*/ 191522 w 252413"/>
                <a:gd name="connsiteY64" fmla="*/ 84138 h 338138"/>
                <a:gd name="connsiteX65" fmla="*/ 196851 w 252413"/>
                <a:gd name="connsiteY65" fmla="*/ 88900 h 338138"/>
                <a:gd name="connsiteX66" fmla="*/ 191522 w 252413"/>
                <a:gd name="connsiteY66" fmla="*/ 93663 h 338138"/>
                <a:gd name="connsiteX67" fmla="*/ 127568 w 252413"/>
                <a:gd name="connsiteY67" fmla="*/ 93663 h 338138"/>
                <a:gd name="connsiteX68" fmla="*/ 122238 w 252413"/>
                <a:gd name="connsiteY68" fmla="*/ 88900 h 338138"/>
                <a:gd name="connsiteX69" fmla="*/ 127568 w 252413"/>
                <a:gd name="connsiteY69" fmla="*/ 84138 h 338138"/>
                <a:gd name="connsiteX70" fmla="*/ 64136 w 252413"/>
                <a:gd name="connsiteY70" fmla="*/ 65088 h 338138"/>
                <a:gd name="connsiteX71" fmla="*/ 107316 w 252413"/>
                <a:gd name="connsiteY71" fmla="*/ 65088 h 338138"/>
                <a:gd name="connsiteX72" fmla="*/ 112713 w 252413"/>
                <a:gd name="connsiteY72" fmla="*/ 71702 h 338138"/>
                <a:gd name="connsiteX73" fmla="*/ 112713 w 252413"/>
                <a:gd name="connsiteY73" fmla="*/ 106098 h 338138"/>
                <a:gd name="connsiteX74" fmla="*/ 107316 w 252413"/>
                <a:gd name="connsiteY74" fmla="*/ 112713 h 338138"/>
                <a:gd name="connsiteX75" fmla="*/ 64136 w 252413"/>
                <a:gd name="connsiteY75" fmla="*/ 112713 h 338138"/>
                <a:gd name="connsiteX76" fmla="*/ 58738 w 252413"/>
                <a:gd name="connsiteY76" fmla="*/ 106098 h 338138"/>
                <a:gd name="connsiteX77" fmla="*/ 58738 w 252413"/>
                <a:gd name="connsiteY77" fmla="*/ 71702 h 338138"/>
                <a:gd name="connsiteX78" fmla="*/ 64136 w 252413"/>
                <a:gd name="connsiteY78" fmla="*/ 65088 h 338138"/>
                <a:gd name="connsiteX79" fmla="*/ 127568 w 252413"/>
                <a:gd name="connsiteY79" fmla="*/ 60325 h 338138"/>
                <a:gd name="connsiteX80" fmla="*/ 191522 w 252413"/>
                <a:gd name="connsiteY80" fmla="*/ 60325 h 338138"/>
                <a:gd name="connsiteX81" fmla="*/ 196851 w 252413"/>
                <a:gd name="connsiteY81" fmla="*/ 66499 h 338138"/>
                <a:gd name="connsiteX82" fmla="*/ 191522 w 252413"/>
                <a:gd name="connsiteY82" fmla="*/ 71438 h 338138"/>
                <a:gd name="connsiteX83" fmla="*/ 127568 w 252413"/>
                <a:gd name="connsiteY83" fmla="*/ 71438 h 338138"/>
                <a:gd name="connsiteX84" fmla="*/ 122238 w 252413"/>
                <a:gd name="connsiteY84" fmla="*/ 66499 h 338138"/>
                <a:gd name="connsiteX85" fmla="*/ 127568 w 252413"/>
                <a:gd name="connsiteY85" fmla="*/ 60325 h 338138"/>
                <a:gd name="connsiteX86" fmla="*/ 42572 w 252413"/>
                <a:gd name="connsiteY86" fmla="*/ 34925 h 338138"/>
                <a:gd name="connsiteX87" fmla="*/ 33338 w 252413"/>
                <a:gd name="connsiteY87" fmla="*/ 44126 h 338138"/>
                <a:gd name="connsiteX88" fmla="*/ 33338 w 252413"/>
                <a:gd name="connsiteY88" fmla="*/ 279400 h 338138"/>
                <a:gd name="connsiteX89" fmla="*/ 220663 w 252413"/>
                <a:gd name="connsiteY89" fmla="*/ 279400 h 338138"/>
                <a:gd name="connsiteX90" fmla="*/ 220663 w 252413"/>
                <a:gd name="connsiteY90" fmla="*/ 44126 h 338138"/>
                <a:gd name="connsiteX91" fmla="*/ 211429 w 252413"/>
                <a:gd name="connsiteY91" fmla="*/ 34925 h 338138"/>
                <a:gd name="connsiteX92" fmla="*/ 42572 w 252413"/>
                <a:gd name="connsiteY92" fmla="*/ 34925 h 338138"/>
                <a:gd name="connsiteX93" fmla="*/ 42069 w 252413"/>
                <a:gd name="connsiteY93" fmla="*/ 0 h 338138"/>
                <a:gd name="connsiteX94" fmla="*/ 210344 w 252413"/>
                <a:gd name="connsiteY94" fmla="*/ 0 h 338138"/>
                <a:gd name="connsiteX95" fmla="*/ 252413 w 252413"/>
                <a:gd name="connsiteY95" fmla="*/ 43588 h 338138"/>
                <a:gd name="connsiteX96" fmla="*/ 252413 w 252413"/>
                <a:gd name="connsiteY96" fmla="*/ 294550 h 338138"/>
                <a:gd name="connsiteX97" fmla="*/ 210344 w 252413"/>
                <a:gd name="connsiteY97" fmla="*/ 338138 h 338138"/>
                <a:gd name="connsiteX98" fmla="*/ 42069 w 252413"/>
                <a:gd name="connsiteY98" fmla="*/ 338138 h 338138"/>
                <a:gd name="connsiteX99" fmla="*/ 0 w 252413"/>
                <a:gd name="connsiteY99" fmla="*/ 294550 h 338138"/>
                <a:gd name="connsiteX100" fmla="*/ 0 w 252413"/>
                <a:gd name="connsiteY100" fmla="*/ 43588 h 338138"/>
                <a:gd name="connsiteX101" fmla="*/ 42069 w 252413"/>
                <a:gd name="connsiteY10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52413" h="338138">
                  <a:moveTo>
                    <a:pt x="127000" y="292100"/>
                  </a:moveTo>
                  <a:cubicBezTo>
                    <a:pt x="118232" y="292100"/>
                    <a:pt x="111125" y="299207"/>
                    <a:pt x="111125" y="307975"/>
                  </a:cubicBezTo>
                  <a:cubicBezTo>
                    <a:pt x="111125" y="316743"/>
                    <a:pt x="118232" y="323850"/>
                    <a:pt x="127000" y="323850"/>
                  </a:cubicBezTo>
                  <a:cubicBezTo>
                    <a:pt x="135768" y="323850"/>
                    <a:pt x="142875" y="316743"/>
                    <a:pt x="142875" y="307975"/>
                  </a:cubicBezTo>
                  <a:cubicBezTo>
                    <a:pt x="142875" y="299207"/>
                    <a:pt x="135768" y="292100"/>
                    <a:pt x="127000" y="292100"/>
                  </a:cubicBezTo>
                  <a:close/>
                  <a:moveTo>
                    <a:pt x="60637" y="241300"/>
                  </a:moveTo>
                  <a:cubicBezTo>
                    <a:pt x="60637" y="241300"/>
                    <a:pt x="60637" y="241300"/>
                    <a:pt x="123259" y="241300"/>
                  </a:cubicBezTo>
                  <a:cubicBezTo>
                    <a:pt x="127256" y="241300"/>
                    <a:pt x="128588" y="244122"/>
                    <a:pt x="128588" y="248356"/>
                  </a:cubicBezTo>
                  <a:cubicBezTo>
                    <a:pt x="128588" y="251178"/>
                    <a:pt x="127256" y="254000"/>
                    <a:pt x="123259" y="254000"/>
                  </a:cubicBezTo>
                  <a:cubicBezTo>
                    <a:pt x="123259" y="254000"/>
                    <a:pt x="123259" y="254000"/>
                    <a:pt x="60637" y="254000"/>
                  </a:cubicBezTo>
                  <a:cubicBezTo>
                    <a:pt x="56640" y="254000"/>
                    <a:pt x="53975" y="251178"/>
                    <a:pt x="53975" y="248356"/>
                  </a:cubicBezTo>
                  <a:cubicBezTo>
                    <a:pt x="53975" y="244122"/>
                    <a:pt x="56640" y="241300"/>
                    <a:pt x="60637" y="241300"/>
                  </a:cubicBezTo>
                  <a:close/>
                  <a:moveTo>
                    <a:pt x="60637" y="219075"/>
                  </a:moveTo>
                  <a:cubicBezTo>
                    <a:pt x="60637" y="219075"/>
                    <a:pt x="60637" y="219075"/>
                    <a:pt x="123259" y="219075"/>
                  </a:cubicBezTo>
                  <a:cubicBezTo>
                    <a:pt x="127256" y="219075"/>
                    <a:pt x="128588" y="221897"/>
                    <a:pt x="128588" y="224720"/>
                  </a:cubicBezTo>
                  <a:cubicBezTo>
                    <a:pt x="128588" y="228953"/>
                    <a:pt x="127256" y="231775"/>
                    <a:pt x="123259" y="231775"/>
                  </a:cubicBezTo>
                  <a:cubicBezTo>
                    <a:pt x="123259" y="231775"/>
                    <a:pt x="123259" y="231775"/>
                    <a:pt x="60637" y="231775"/>
                  </a:cubicBezTo>
                  <a:cubicBezTo>
                    <a:pt x="56640" y="231775"/>
                    <a:pt x="53975" y="228953"/>
                    <a:pt x="53975" y="224720"/>
                  </a:cubicBezTo>
                  <a:cubicBezTo>
                    <a:pt x="53975" y="221897"/>
                    <a:pt x="56640" y="219075"/>
                    <a:pt x="60637" y="219075"/>
                  </a:cubicBezTo>
                  <a:close/>
                  <a:moveTo>
                    <a:pt x="60637" y="196850"/>
                  </a:moveTo>
                  <a:cubicBezTo>
                    <a:pt x="60637" y="196850"/>
                    <a:pt x="60637" y="196850"/>
                    <a:pt x="123259" y="196850"/>
                  </a:cubicBezTo>
                  <a:cubicBezTo>
                    <a:pt x="127256" y="196850"/>
                    <a:pt x="128588" y="199628"/>
                    <a:pt x="128588" y="202407"/>
                  </a:cubicBezTo>
                  <a:cubicBezTo>
                    <a:pt x="128588" y="206574"/>
                    <a:pt x="127256" y="207963"/>
                    <a:pt x="123259" y="207963"/>
                  </a:cubicBezTo>
                  <a:cubicBezTo>
                    <a:pt x="123259" y="207963"/>
                    <a:pt x="123259" y="207963"/>
                    <a:pt x="60637" y="207963"/>
                  </a:cubicBezTo>
                  <a:cubicBezTo>
                    <a:pt x="56640" y="207963"/>
                    <a:pt x="53975" y="206574"/>
                    <a:pt x="53975" y="202407"/>
                  </a:cubicBezTo>
                  <a:cubicBezTo>
                    <a:pt x="53975" y="199628"/>
                    <a:pt x="56640" y="196850"/>
                    <a:pt x="60637" y="196850"/>
                  </a:cubicBezTo>
                  <a:close/>
                  <a:moveTo>
                    <a:pt x="60637" y="174625"/>
                  </a:moveTo>
                  <a:cubicBezTo>
                    <a:pt x="60637" y="174625"/>
                    <a:pt x="60637" y="174625"/>
                    <a:pt x="123259" y="174625"/>
                  </a:cubicBezTo>
                  <a:cubicBezTo>
                    <a:pt x="127256" y="174625"/>
                    <a:pt x="128588" y="177403"/>
                    <a:pt x="128588" y="180182"/>
                  </a:cubicBezTo>
                  <a:cubicBezTo>
                    <a:pt x="128588" y="182960"/>
                    <a:pt x="127256" y="185738"/>
                    <a:pt x="123259" y="185738"/>
                  </a:cubicBezTo>
                  <a:cubicBezTo>
                    <a:pt x="123259" y="185738"/>
                    <a:pt x="123259" y="185738"/>
                    <a:pt x="60637" y="185738"/>
                  </a:cubicBezTo>
                  <a:cubicBezTo>
                    <a:pt x="56640" y="185738"/>
                    <a:pt x="53975" y="182960"/>
                    <a:pt x="53975" y="180182"/>
                  </a:cubicBezTo>
                  <a:cubicBezTo>
                    <a:pt x="53975" y="177403"/>
                    <a:pt x="56640" y="174625"/>
                    <a:pt x="60637" y="174625"/>
                  </a:cubicBezTo>
                  <a:close/>
                  <a:moveTo>
                    <a:pt x="149784" y="155575"/>
                  </a:moveTo>
                  <a:cubicBezTo>
                    <a:pt x="149784" y="155575"/>
                    <a:pt x="149784" y="155575"/>
                    <a:pt x="188356" y="155575"/>
                  </a:cubicBezTo>
                  <a:cubicBezTo>
                    <a:pt x="191016" y="155575"/>
                    <a:pt x="193676" y="158214"/>
                    <a:pt x="193676" y="160852"/>
                  </a:cubicBezTo>
                  <a:cubicBezTo>
                    <a:pt x="193676" y="160852"/>
                    <a:pt x="193676" y="160852"/>
                    <a:pt x="193676" y="242642"/>
                  </a:cubicBezTo>
                  <a:cubicBezTo>
                    <a:pt x="193676" y="246600"/>
                    <a:pt x="191016" y="249238"/>
                    <a:pt x="188356" y="249238"/>
                  </a:cubicBezTo>
                  <a:cubicBezTo>
                    <a:pt x="188356" y="249238"/>
                    <a:pt x="188356" y="249238"/>
                    <a:pt x="149784" y="249238"/>
                  </a:cubicBezTo>
                  <a:cubicBezTo>
                    <a:pt x="147123" y="249238"/>
                    <a:pt x="144463" y="246600"/>
                    <a:pt x="144463" y="242642"/>
                  </a:cubicBezTo>
                  <a:cubicBezTo>
                    <a:pt x="144463" y="242642"/>
                    <a:pt x="144463" y="242642"/>
                    <a:pt x="144463" y="160852"/>
                  </a:cubicBezTo>
                  <a:cubicBezTo>
                    <a:pt x="144463" y="158214"/>
                    <a:pt x="147123" y="155575"/>
                    <a:pt x="149784" y="155575"/>
                  </a:cubicBezTo>
                  <a:close/>
                  <a:moveTo>
                    <a:pt x="60637" y="150813"/>
                  </a:moveTo>
                  <a:cubicBezTo>
                    <a:pt x="60637" y="150813"/>
                    <a:pt x="60637" y="150813"/>
                    <a:pt x="123259" y="150813"/>
                  </a:cubicBezTo>
                  <a:cubicBezTo>
                    <a:pt x="127256" y="150813"/>
                    <a:pt x="128588" y="153283"/>
                    <a:pt x="128588" y="156987"/>
                  </a:cubicBezTo>
                  <a:cubicBezTo>
                    <a:pt x="128588" y="159457"/>
                    <a:pt x="127256" y="161926"/>
                    <a:pt x="123259" y="161926"/>
                  </a:cubicBezTo>
                  <a:cubicBezTo>
                    <a:pt x="123259" y="161926"/>
                    <a:pt x="123259" y="161926"/>
                    <a:pt x="60637" y="161926"/>
                  </a:cubicBezTo>
                  <a:cubicBezTo>
                    <a:pt x="56640" y="161926"/>
                    <a:pt x="53975" y="159457"/>
                    <a:pt x="53975" y="156987"/>
                  </a:cubicBezTo>
                  <a:cubicBezTo>
                    <a:pt x="53975" y="153283"/>
                    <a:pt x="56640" y="150813"/>
                    <a:pt x="60637" y="150813"/>
                  </a:cubicBezTo>
                  <a:close/>
                  <a:moveTo>
                    <a:pt x="59267" y="128588"/>
                  </a:moveTo>
                  <a:cubicBezTo>
                    <a:pt x="59267" y="128588"/>
                    <a:pt x="59267" y="128588"/>
                    <a:pt x="191559" y="128588"/>
                  </a:cubicBezTo>
                  <a:cubicBezTo>
                    <a:pt x="194204" y="128588"/>
                    <a:pt x="196850" y="131058"/>
                    <a:pt x="196850" y="133527"/>
                  </a:cubicBezTo>
                  <a:cubicBezTo>
                    <a:pt x="196850" y="137232"/>
                    <a:pt x="194204" y="139701"/>
                    <a:pt x="191559" y="139701"/>
                  </a:cubicBezTo>
                  <a:cubicBezTo>
                    <a:pt x="191559" y="139701"/>
                    <a:pt x="191559" y="139701"/>
                    <a:pt x="59267" y="139701"/>
                  </a:cubicBezTo>
                  <a:cubicBezTo>
                    <a:pt x="56621" y="139701"/>
                    <a:pt x="53975" y="137232"/>
                    <a:pt x="53975" y="133527"/>
                  </a:cubicBezTo>
                  <a:cubicBezTo>
                    <a:pt x="53975" y="131058"/>
                    <a:pt x="56621" y="128588"/>
                    <a:pt x="59267" y="128588"/>
                  </a:cubicBezTo>
                  <a:close/>
                  <a:moveTo>
                    <a:pt x="127568" y="106363"/>
                  </a:moveTo>
                  <a:cubicBezTo>
                    <a:pt x="127568" y="106363"/>
                    <a:pt x="127568" y="106363"/>
                    <a:pt x="191522" y="106363"/>
                  </a:cubicBezTo>
                  <a:cubicBezTo>
                    <a:pt x="194186" y="106363"/>
                    <a:pt x="196851" y="108744"/>
                    <a:pt x="196851" y="111125"/>
                  </a:cubicBezTo>
                  <a:cubicBezTo>
                    <a:pt x="196851" y="114697"/>
                    <a:pt x="194186" y="115888"/>
                    <a:pt x="191522" y="115888"/>
                  </a:cubicBezTo>
                  <a:cubicBezTo>
                    <a:pt x="191522" y="115888"/>
                    <a:pt x="191522" y="115888"/>
                    <a:pt x="127568" y="115888"/>
                  </a:cubicBezTo>
                  <a:cubicBezTo>
                    <a:pt x="124903" y="115888"/>
                    <a:pt x="122238" y="114697"/>
                    <a:pt x="122238" y="111125"/>
                  </a:cubicBezTo>
                  <a:cubicBezTo>
                    <a:pt x="122238" y="108744"/>
                    <a:pt x="124903" y="106363"/>
                    <a:pt x="127568" y="106363"/>
                  </a:cubicBezTo>
                  <a:close/>
                  <a:moveTo>
                    <a:pt x="127568" y="84138"/>
                  </a:moveTo>
                  <a:cubicBezTo>
                    <a:pt x="127568" y="84138"/>
                    <a:pt x="127568" y="84138"/>
                    <a:pt x="191522" y="84138"/>
                  </a:cubicBezTo>
                  <a:cubicBezTo>
                    <a:pt x="194186" y="84138"/>
                    <a:pt x="196851" y="86519"/>
                    <a:pt x="196851" y="88900"/>
                  </a:cubicBezTo>
                  <a:cubicBezTo>
                    <a:pt x="196851" y="91282"/>
                    <a:pt x="194186" y="93663"/>
                    <a:pt x="191522" y="93663"/>
                  </a:cubicBezTo>
                  <a:cubicBezTo>
                    <a:pt x="191522" y="93663"/>
                    <a:pt x="191522" y="93663"/>
                    <a:pt x="127568" y="93663"/>
                  </a:cubicBezTo>
                  <a:cubicBezTo>
                    <a:pt x="124903" y="93663"/>
                    <a:pt x="122238" y="91282"/>
                    <a:pt x="122238" y="88900"/>
                  </a:cubicBezTo>
                  <a:cubicBezTo>
                    <a:pt x="122238" y="86519"/>
                    <a:pt x="124903" y="84138"/>
                    <a:pt x="127568" y="84138"/>
                  </a:cubicBezTo>
                  <a:close/>
                  <a:moveTo>
                    <a:pt x="64136" y="65088"/>
                  </a:moveTo>
                  <a:cubicBezTo>
                    <a:pt x="64136" y="65088"/>
                    <a:pt x="64136" y="65088"/>
                    <a:pt x="107316" y="65088"/>
                  </a:cubicBezTo>
                  <a:cubicBezTo>
                    <a:pt x="110014" y="65088"/>
                    <a:pt x="112713" y="67734"/>
                    <a:pt x="112713" y="71702"/>
                  </a:cubicBezTo>
                  <a:cubicBezTo>
                    <a:pt x="112713" y="71702"/>
                    <a:pt x="112713" y="71702"/>
                    <a:pt x="112713" y="106098"/>
                  </a:cubicBezTo>
                  <a:cubicBezTo>
                    <a:pt x="112713" y="110067"/>
                    <a:pt x="110014" y="112713"/>
                    <a:pt x="107316" y="112713"/>
                  </a:cubicBezTo>
                  <a:cubicBezTo>
                    <a:pt x="107316" y="112713"/>
                    <a:pt x="107316" y="112713"/>
                    <a:pt x="64136" y="112713"/>
                  </a:cubicBezTo>
                  <a:cubicBezTo>
                    <a:pt x="61437" y="112713"/>
                    <a:pt x="58738" y="110067"/>
                    <a:pt x="58738" y="106098"/>
                  </a:cubicBezTo>
                  <a:cubicBezTo>
                    <a:pt x="58738" y="106098"/>
                    <a:pt x="58738" y="106098"/>
                    <a:pt x="58738" y="71702"/>
                  </a:cubicBezTo>
                  <a:cubicBezTo>
                    <a:pt x="58738" y="67734"/>
                    <a:pt x="61437" y="65088"/>
                    <a:pt x="64136" y="65088"/>
                  </a:cubicBezTo>
                  <a:close/>
                  <a:moveTo>
                    <a:pt x="127568" y="60325"/>
                  </a:moveTo>
                  <a:cubicBezTo>
                    <a:pt x="127568" y="60325"/>
                    <a:pt x="127568" y="60325"/>
                    <a:pt x="191522" y="60325"/>
                  </a:cubicBezTo>
                  <a:cubicBezTo>
                    <a:pt x="194186" y="60325"/>
                    <a:pt x="196851" y="62794"/>
                    <a:pt x="196851" y="66499"/>
                  </a:cubicBezTo>
                  <a:cubicBezTo>
                    <a:pt x="196851" y="68968"/>
                    <a:pt x="194186" y="71438"/>
                    <a:pt x="191522" y="71438"/>
                  </a:cubicBezTo>
                  <a:cubicBezTo>
                    <a:pt x="191522" y="71438"/>
                    <a:pt x="191522" y="71438"/>
                    <a:pt x="127568" y="71438"/>
                  </a:cubicBezTo>
                  <a:cubicBezTo>
                    <a:pt x="124903" y="71438"/>
                    <a:pt x="122238" y="68968"/>
                    <a:pt x="122238" y="66499"/>
                  </a:cubicBezTo>
                  <a:cubicBezTo>
                    <a:pt x="122238" y="62794"/>
                    <a:pt x="124903" y="60325"/>
                    <a:pt x="127568" y="60325"/>
                  </a:cubicBezTo>
                  <a:close/>
                  <a:moveTo>
                    <a:pt x="42572" y="34925"/>
                  </a:moveTo>
                  <a:cubicBezTo>
                    <a:pt x="37295" y="34925"/>
                    <a:pt x="33338" y="38868"/>
                    <a:pt x="33338" y="44126"/>
                  </a:cubicBezTo>
                  <a:lnTo>
                    <a:pt x="33338" y="279400"/>
                  </a:lnTo>
                  <a:cubicBezTo>
                    <a:pt x="33338" y="279400"/>
                    <a:pt x="33338" y="279400"/>
                    <a:pt x="220663" y="279400"/>
                  </a:cubicBezTo>
                  <a:cubicBezTo>
                    <a:pt x="220663" y="279400"/>
                    <a:pt x="220663" y="279400"/>
                    <a:pt x="220663" y="44126"/>
                  </a:cubicBezTo>
                  <a:cubicBezTo>
                    <a:pt x="220663" y="38868"/>
                    <a:pt x="216706" y="34925"/>
                    <a:pt x="211429" y="34925"/>
                  </a:cubicBezTo>
                  <a:cubicBezTo>
                    <a:pt x="211429" y="34925"/>
                    <a:pt x="211429" y="34925"/>
                    <a:pt x="42572" y="34925"/>
                  </a:cubicBezTo>
                  <a:close/>
                  <a:moveTo>
                    <a:pt x="42069" y="0"/>
                  </a:moveTo>
                  <a:cubicBezTo>
                    <a:pt x="42069" y="0"/>
                    <a:pt x="42069" y="0"/>
                    <a:pt x="210344" y="0"/>
                  </a:cubicBezTo>
                  <a:cubicBezTo>
                    <a:pt x="234008" y="0"/>
                    <a:pt x="252413" y="19813"/>
                    <a:pt x="252413" y="43588"/>
                  </a:cubicBezTo>
                  <a:cubicBezTo>
                    <a:pt x="252413" y="43588"/>
                    <a:pt x="252413" y="43588"/>
                    <a:pt x="252413" y="294550"/>
                  </a:cubicBezTo>
                  <a:cubicBezTo>
                    <a:pt x="252413" y="318325"/>
                    <a:pt x="234008" y="338138"/>
                    <a:pt x="210344" y="338138"/>
                  </a:cubicBezTo>
                  <a:cubicBezTo>
                    <a:pt x="210344" y="338138"/>
                    <a:pt x="210344" y="338138"/>
                    <a:pt x="42069" y="338138"/>
                  </a:cubicBezTo>
                  <a:cubicBezTo>
                    <a:pt x="18405" y="338138"/>
                    <a:pt x="0" y="318325"/>
                    <a:pt x="0" y="294550"/>
                  </a:cubicBezTo>
                  <a:cubicBezTo>
                    <a:pt x="0" y="294550"/>
                    <a:pt x="0" y="294550"/>
                    <a:pt x="0" y="43588"/>
                  </a:cubicBezTo>
                  <a:cubicBezTo>
                    <a:pt x="0" y="19813"/>
                    <a:pt x="18405" y="0"/>
                    <a:pt x="4206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任意多边形: 形状 18" title="xKpUrv6ycS"/>
            <p:cNvSpPr>
              <a:spLocks noChangeAspect="1"/>
            </p:cNvSpPr>
            <p:nvPr/>
          </p:nvSpPr>
          <p:spPr bwMode="auto">
            <a:xfrm>
              <a:off x="5833803" y="1935670"/>
              <a:ext cx="547229" cy="686402"/>
            </a:xfrm>
            <a:custGeom>
              <a:avLst/>
              <a:gdLst>
                <a:gd name="connsiteX0" fmla="*/ 79065 w 268312"/>
                <a:gd name="connsiteY0" fmla="*/ 303213 h 336550"/>
                <a:gd name="connsiteX1" fmla="*/ 69850 w 268312"/>
                <a:gd name="connsiteY1" fmla="*/ 311945 h 336550"/>
                <a:gd name="connsiteX2" fmla="*/ 79065 w 268312"/>
                <a:gd name="connsiteY2" fmla="*/ 320676 h 336550"/>
                <a:gd name="connsiteX3" fmla="*/ 114610 w 268312"/>
                <a:gd name="connsiteY3" fmla="*/ 320676 h 336550"/>
                <a:gd name="connsiteX4" fmla="*/ 123825 w 268312"/>
                <a:gd name="connsiteY4" fmla="*/ 311945 h 336550"/>
                <a:gd name="connsiteX5" fmla="*/ 114610 w 268312"/>
                <a:gd name="connsiteY5" fmla="*/ 303213 h 336550"/>
                <a:gd name="connsiteX6" fmla="*/ 79065 w 268312"/>
                <a:gd name="connsiteY6" fmla="*/ 303213 h 336550"/>
                <a:gd name="connsiteX7" fmla="*/ 184235 w 268312"/>
                <a:gd name="connsiteY7" fmla="*/ 119063 h 336550"/>
                <a:gd name="connsiteX8" fmla="*/ 181644 w 268312"/>
                <a:gd name="connsiteY8" fmla="*/ 121725 h 336550"/>
                <a:gd name="connsiteX9" fmla="*/ 181644 w 268312"/>
                <a:gd name="connsiteY9" fmla="*/ 125717 h 336550"/>
                <a:gd name="connsiteX10" fmla="*/ 177759 w 268312"/>
                <a:gd name="connsiteY10" fmla="*/ 131039 h 336550"/>
                <a:gd name="connsiteX11" fmla="*/ 164808 w 268312"/>
                <a:gd name="connsiteY11" fmla="*/ 148339 h 336550"/>
                <a:gd name="connsiteX12" fmla="*/ 175169 w 268312"/>
                <a:gd name="connsiteY12" fmla="*/ 165638 h 336550"/>
                <a:gd name="connsiteX13" fmla="*/ 186825 w 268312"/>
                <a:gd name="connsiteY13" fmla="*/ 170961 h 336550"/>
                <a:gd name="connsiteX14" fmla="*/ 192005 w 268312"/>
                <a:gd name="connsiteY14" fmla="*/ 173622 h 336550"/>
                <a:gd name="connsiteX15" fmla="*/ 190710 w 268312"/>
                <a:gd name="connsiteY15" fmla="*/ 185598 h 336550"/>
                <a:gd name="connsiteX16" fmla="*/ 181644 w 268312"/>
                <a:gd name="connsiteY16" fmla="*/ 186929 h 336550"/>
                <a:gd name="connsiteX17" fmla="*/ 169989 w 268312"/>
                <a:gd name="connsiteY17" fmla="*/ 182937 h 336550"/>
                <a:gd name="connsiteX18" fmla="*/ 166103 w 268312"/>
                <a:gd name="connsiteY18" fmla="*/ 184268 h 336550"/>
                <a:gd name="connsiteX19" fmla="*/ 164808 w 268312"/>
                <a:gd name="connsiteY19" fmla="*/ 190921 h 336550"/>
                <a:gd name="connsiteX20" fmla="*/ 166103 w 268312"/>
                <a:gd name="connsiteY20" fmla="*/ 196244 h 336550"/>
                <a:gd name="connsiteX21" fmla="*/ 177759 w 268312"/>
                <a:gd name="connsiteY21" fmla="*/ 198905 h 336550"/>
                <a:gd name="connsiteX22" fmla="*/ 180349 w 268312"/>
                <a:gd name="connsiteY22" fmla="*/ 202898 h 336550"/>
                <a:gd name="connsiteX23" fmla="*/ 180349 w 268312"/>
                <a:gd name="connsiteY23" fmla="*/ 206890 h 336550"/>
                <a:gd name="connsiteX24" fmla="*/ 182939 w 268312"/>
                <a:gd name="connsiteY24" fmla="*/ 209551 h 336550"/>
                <a:gd name="connsiteX25" fmla="*/ 189415 w 268312"/>
                <a:gd name="connsiteY25" fmla="*/ 209551 h 336550"/>
                <a:gd name="connsiteX26" fmla="*/ 192005 w 268312"/>
                <a:gd name="connsiteY26" fmla="*/ 206890 h 336550"/>
                <a:gd name="connsiteX27" fmla="*/ 192005 w 268312"/>
                <a:gd name="connsiteY27" fmla="*/ 201567 h 336550"/>
                <a:gd name="connsiteX28" fmla="*/ 194595 w 268312"/>
                <a:gd name="connsiteY28" fmla="*/ 197575 h 336550"/>
                <a:gd name="connsiteX29" fmla="*/ 204956 w 268312"/>
                <a:gd name="connsiteY29" fmla="*/ 190921 h 336550"/>
                <a:gd name="connsiteX30" fmla="*/ 199775 w 268312"/>
                <a:gd name="connsiteY30" fmla="*/ 160315 h 336550"/>
                <a:gd name="connsiteX31" fmla="*/ 188120 w 268312"/>
                <a:gd name="connsiteY31" fmla="*/ 154992 h 336550"/>
                <a:gd name="connsiteX32" fmla="*/ 182939 w 268312"/>
                <a:gd name="connsiteY32" fmla="*/ 152331 h 336550"/>
                <a:gd name="connsiteX33" fmla="*/ 184235 w 268312"/>
                <a:gd name="connsiteY33" fmla="*/ 141685 h 336550"/>
                <a:gd name="connsiteX34" fmla="*/ 188120 w 268312"/>
                <a:gd name="connsiteY34" fmla="*/ 141685 h 336550"/>
                <a:gd name="connsiteX35" fmla="*/ 201071 w 268312"/>
                <a:gd name="connsiteY35" fmla="*/ 144347 h 336550"/>
                <a:gd name="connsiteX36" fmla="*/ 204956 w 268312"/>
                <a:gd name="connsiteY36" fmla="*/ 143016 h 336550"/>
                <a:gd name="connsiteX37" fmla="*/ 207546 w 268312"/>
                <a:gd name="connsiteY37" fmla="*/ 135032 h 336550"/>
                <a:gd name="connsiteX38" fmla="*/ 204956 w 268312"/>
                <a:gd name="connsiteY38" fmla="*/ 132370 h 336550"/>
                <a:gd name="connsiteX39" fmla="*/ 197185 w 268312"/>
                <a:gd name="connsiteY39" fmla="*/ 129709 h 336550"/>
                <a:gd name="connsiteX40" fmla="*/ 193300 w 268312"/>
                <a:gd name="connsiteY40" fmla="*/ 124386 h 336550"/>
                <a:gd name="connsiteX41" fmla="*/ 186825 w 268312"/>
                <a:gd name="connsiteY41" fmla="*/ 119063 h 336550"/>
                <a:gd name="connsiteX42" fmla="*/ 184235 w 268312"/>
                <a:gd name="connsiteY42" fmla="*/ 119063 h 336550"/>
                <a:gd name="connsiteX43" fmla="*/ 187192 w 268312"/>
                <a:gd name="connsiteY43" fmla="*/ 84090 h 336550"/>
                <a:gd name="connsiteX44" fmla="*/ 244570 w 268312"/>
                <a:gd name="connsiteY44" fmla="*/ 107760 h 336550"/>
                <a:gd name="connsiteX45" fmla="*/ 244570 w 268312"/>
                <a:gd name="connsiteY45" fmla="*/ 222168 h 336550"/>
                <a:gd name="connsiteX46" fmla="*/ 145642 w 268312"/>
                <a:gd name="connsiteY46" fmla="*/ 234003 h 336550"/>
                <a:gd name="connsiteX47" fmla="*/ 111347 w 268312"/>
                <a:gd name="connsiteY47" fmla="*/ 243208 h 336550"/>
                <a:gd name="connsiteX48" fmla="*/ 110028 w 268312"/>
                <a:gd name="connsiteY48" fmla="*/ 237948 h 336550"/>
                <a:gd name="connsiteX49" fmla="*/ 127175 w 268312"/>
                <a:gd name="connsiteY49" fmla="*/ 218223 h 336550"/>
                <a:gd name="connsiteX50" fmla="*/ 125856 w 268312"/>
                <a:gd name="connsiteY50" fmla="*/ 218223 h 336550"/>
                <a:gd name="connsiteX51" fmla="*/ 129813 w 268312"/>
                <a:gd name="connsiteY51" fmla="*/ 107760 h 336550"/>
                <a:gd name="connsiteX52" fmla="*/ 187192 w 268312"/>
                <a:gd name="connsiteY52" fmla="*/ 84090 h 336550"/>
                <a:gd name="connsiteX53" fmla="*/ 36992 w 268312"/>
                <a:gd name="connsiteY53" fmla="*/ 0 h 336550"/>
                <a:gd name="connsiteX54" fmla="*/ 161179 w 268312"/>
                <a:gd name="connsiteY54" fmla="*/ 0 h 336550"/>
                <a:gd name="connsiteX55" fmla="*/ 196850 w 268312"/>
                <a:gd name="connsiteY55" fmla="*/ 36810 h 336550"/>
                <a:gd name="connsiteX56" fmla="*/ 196850 w 268312"/>
                <a:gd name="connsiteY56" fmla="*/ 67047 h 336550"/>
                <a:gd name="connsiteX57" fmla="*/ 187602 w 268312"/>
                <a:gd name="connsiteY57" fmla="*/ 67047 h 336550"/>
                <a:gd name="connsiteX58" fmla="*/ 178354 w 268312"/>
                <a:gd name="connsiteY58" fmla="*/ 67047 h 336550"/>
                <a:gd name="connsiteX59" fmla="*/ 178354 w 268312"/>
                <a:gd name="connsiteY59" fmla="*/ 60474 h 336550"/>
                <a:gd name="connsiteX60" fmla="*/ 178354 w 268312"/>
                <a:gd name="connsiteY60" fmla="*/ 59159 h 336550"/>
                <a:gd name="connsiteX61" fmla="*/ 169106 w 268312"/>
                <a:gd name="connsiteY61" fmla="*/ 48642 h 336550"/>
                <a:gd name="connsiteX62" fmla="*/ 29065 w 268312"/>
                <a:gd name="connsiteY62" fmla="*/ 48642 h 336550"/>
                <a:gd name="connsiteX63" fmla="*/ 19817 w 268312"/>
                <a:gd name="connsiteY63" fmla="*/ 59159 h 336550"/>
                <a:gd name="connsiteX64" fmla="*/ 19817 w 268312"/>
                <a:gd name="connsiteY64" fmla="*/ 278706 h 336550"/>
                <a:gd name="connsiteX65" fmla="*/ 29065 w 268312"/>
                <a:gd name="connsiteY65" fmla="*/ 287908 h 336550"/>
                <a:gd name="connsiteX66" fmla="*/ 169106 w 268312"/>
                <a:gd name="connsiteY66" fmla="*/ 287908 h 336550"/>
                <a:gd name="connsiteX67" fmla="*/ 178354 w 268312"/>
                <a:gd name="connsiteY67" fmla="*/ 278706 h 336550"/>
                <a:gd name="connsiteX68" fmla="*/ 178354 w 268312"/>
                <a:gd name="connsiteY68" fmla="*/ 261615 h 336550"/>
                <a:gd name="connsiteX69" fmla="*/ 187602 w 268312"/>
                <a:gd name="connsiteY69" fmla="*/ 262930 h 336550"/>
                <a:gd name="connsiteX70" fmla="*/ 196850 w 268312"/>
                <a:gd name="connsiteY70" fmla="*/ 261615 h 336550"/>
                <a:gd name="connsiteX71" fmla="*/ 196850 w 268312"/>
                <a:gd name="connsiteY71" fmla="*/ 299740 h 336550"/>
                <a:gd name="connsiteX72" fmla="*/ 161179 w 268312"/>
                <a:gd name="connsiteY72" fmla="*/ 336550 h 336550"/>
                <a:gd name="connsiteX73" fmla="*/ 36992 w 268312"/>
                <a:gd name="connsiteY73" fmla="*/ 336550 h 336550"/>
                <a:gd name="connsiteX74" fmla="*/ 0 w 268312"/>
                <a:gd name="connsiteY74" fmla="*/ 299740 h 336550"/>
                <a:gd name="connsiteX75" fmla="*/ 0 w 268312"/>
                <a:gd name="connsiteY75" fmla="*/ 36810 h 336550"/>
                <a:gd name="connsiteX76" fmla="*/ 36992 w 268312"/>
                <a:gd name="connsiteY76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268312" h="336550">
                  <a:moveTo>
                    <a:pt x="79065" y="303213"/>
                  </a:moveTo>
                  <a:cubicBezTo>
                    <a:pt x="73799" y="303213"/>
                    <a:pt x="69850" y="306955"/>
                    <a:pt x="69850" y="311945"/>
                  </a:cubicBezTo>
                  <a:cubicBezTo>
                    <a:pt x="69850" y="316934"/>
                    <a:pt x="73799" y="320676"/>
                    <a:pt x="79065" y="320676"/>
                  </a:cubicBezTo>
                  <a:cubicBezTo>
                    <a:pt x="79065" y="320676"/>
                    <a:pt x="79065" y="320676"/>
                    <a:pt x="114610" y="320676"/>
                  </a:cubicBezTo>
                  <a:cubicBezTo>
                    <a:pt x="119875" y="320676"/>
                    <a:pt x="123825" y="316934"/>
                    <a:pt x="123825" y="311945"/>
                  </a:cubicBezTo>
                  <a:cubicBezTo>
                    <a:pt x="123825" y="306955"/>
                    <a:pt x="119875" y="303213"/>
                    <a:pt x="114610" y="303213"/>
                  </a:cubicBezTo>
                  <a:cubicBezTo>
                    <a:pt x="114610" y="303213"/>
                    <a:pt x="114610" y="303213"/>
                    <a:pt x="79065" y="303213"/>
                  </a:cubicBezTo>
                  <a:close/>
                  <a:moveTo>
                    <a:pt x="184235" y="119063"/>
                  </a:moveTo>
                  <a:cubicBezTo>
                    <a:pt x="181644" y="119063"/>
                    <a:pt x="181644" y="119063"/>
                    <a:pt x="181644" y="121725"/>
                  </a:cubicBezTo>
                  <a:cubicBezTo>
                    <a:pt x="181644" y="121725"/>
                    <a:pt x="181644" y="121725"/>
                    <a:pt x="181644" y="125717"/>
                  </a:cubicBezTo>
                  <a:cubicBezTo>
                    <a:pt x="181644" y="129709"/>
                    <a:pt x="181644" y="129709"/>
                    <a:pt x="177759" y="131039"/>
                  </a:cubicBezTo>
                  <a:cubicBezTo>
                    <a:pt x="169989" y="133701"/>
                    <a:pt x="164808" y="139024"/>
                    <a:pt x="164808" y="148339"/>
                  </a:cubicBezTo>
                  <a:cubicBezTo>
                    <a:pt x="164808" y="156323"/>
                    <a:pt x="168694" y="161646"/>
                    <a:pt x="175169" y="165638"/>
                  </a:cubicBezTo>
                  <a:cubicBezTo>
                    <a:pt x="179054" y="168299"/>
                    <a:pt x="182939" y="169630"/>
                    <a:pt x="186825" y="170961"/>
                  </a:cubicBezTo>
                  <a:cubicBezTo>
                    <a:pt x="188120" y="172291"/>
                    <a:pt x="190710" y="172291"/>
                    <a:pt x="192005" y="173622"/>
                  </a:cubicBezTo>
                  <a:cubicBezTo>
                    <a:pt x="195890" y="177614"/>
                    <a:pt x="194595" y="182937"/>
                    <a:pt x="190710" y="185598"/>
                  </a:cubicBezTo>
                  <a:cubicBezTo>
                    <a:pt x="188120" y="186929"/>
                    <a:pt x="184235" y="186929"/>
                    <a:pt x="181644" y="186929"/>
                  </a:cubicBezTo>
                  <a:cubicBezTo>
                    <a:pt x="177759" y="185598"/>
                    <a:pt x="173874" y="184268"/>
                    <a:pt x="169989" y="182937"/>
                  </a:cubicBezTo>
                  <a:cubicBezTo>
                    <a:pt x="167398" y="181606"/>
                    <a:pt x="167398" y="181606"/>
                    <a:pt x="166103" y="184268"/>
                  </a:cubicBezTo>
                  <a:cubicBezTo>
                    <a:pt x="166103" y="186929"/>
                    <a:pt x="164808" y="188260"/>
                    <a:pt x="164808" y="190921"/>
                  </a:cubicBezTo>
                  <a:cubicBezTo>
                    <a:pt x="163513" y="193583"/>
                    <a:pt x="163513" y="194913"/>
                    <a:pt x="166103" y="196244"/>
                  </a:cubicBezTo>
                  <a:cubicBezTo>
                    <a:pt x="169989" y="197575"/>
                    <a:pt x="173874" y="198905"/>
                    <a:pt x="177759" y="198905"/>
                  </a:cubicBezTo>
                  <a:cubicBezTo>
                    <a:pt x="180349" y="198905"/>
                    <a:pt x="180349" y="198905"/>
                    <a:pt x="180349" y="202898"/>
                  </a:cubicBezTo>
                  <a:cubicBezTo>
                    <a:pt x="180349" y="204228"/>
                    <a:pt x="180349" y="205559"/>
                    <a:pt x="180349" y="206890"/>
                  </a:cubicBezTo>
                  <a:cubicBezTo>
                    <a:pt x="180349" y="208220"/>
                    <a:pt x="181644" y="209551"/>
                    <a:pt x="182939" y="209551"/>
                  </a:cubicBezTo>
                  <a:cubicBezTo>
                    <a:pt x="185530" y="209551"/>
                    <a:pt x="188120" y="209551"/>
                    <a:pt x="189415" y="209551"/>
                  </a:cubicBezTo>
                  <a:cubicBezTo>
                    <a:pt x="190710" y="209551"/>
                    <a:pt x="192005" y="208220"/>
                    <a:pt x="192005" y="206890"/>
                  </a:cubicBezTo>
                  <a:cubicBezTo>
                    <a:pt x="192005" y="205559"/>
                    <a:pt x="192005" y="202898"/>
                    <a:pt x="192005" y="201567"/>
                  </a:cubicBezTo>
                  <a:cubicBezTo>
                    <a:pt x="192005" y="198905"/>
                    <a:pt x="193300" y="198905"/>
                    <a:pt x="194595" y="197575"/>
                  </a:cubicBezTo>
                  <a:cubicBezTo>
                    <a:pt x="198480" y="196244"/>
                    <a:pt x="202366" y="193583"/>
                    <a:pt x="204956" y="190921"/>
                  </a:cubicBezTo>
                  <a:cubicBezTo>
                    <a:pt x="212726" y="180276"/>
                    <a:pt x="210136" y="166969"/>
                    <a:pt x="199775" y="160315"/>
                  </a:cubicBezTo>
                  <a:cubicBezTo>
                    <a:pt x="195890" y="157654"/>
                    <a:pt x="192005" y="156323"/>
                    <a:pt x="188120" y="154992"/>
                  </a:cubicBezTo>
                  <a:cubicBezTo>
                    <a:pt x="186825" y="153661"/>
                    <a:pt x="184235" y="153661"/>
                    <a:pt x="182939" y="152331"/>
                  </a:cubicBezTo>
                  <a:cubicBezTo>
                    <a:pt x="179054" y="148339"/>
                    <a:pt x="180349" y="144347"/>
                    <a:pt x="184235" y="141685"/>
                  </a:cubicBezTo>
                  <a:cubicBezTo>
                    <a:pt x="185530" y="141685"/>
                    <a:pt x="186825" y="141685"/>
                    <a:pt x="188120" y="141685"/>
                  </a:cubicBezTo>
                  <a:cubicBezTo>
                    <a:pt x="192005" y="141685"/>
                    <a:pt x="197185" y="141685"/>
                    <a:pt x="201071" y="144347"/>
                  </a:cubicBezTo>
                  <a:cubicBezTo>
                    <a:pt x="203661" y="145677"/>
                    <a:pt x="203661" y="145677"/>
                    <a:pt x="204956" y="143016"/>
                  </a:cubicBezTo>
                  <a:cubicBezTo>
                    <a:pt x="204956" y="140354"/>
                    <a:pt x="206251" y="137693"/>
                    <a:pt x="207546" y="135032"/>
                  </a:cubicBezTo>
                  <a:cubicBezTo>
                    <a:pt x="207546" y="133701"/>
                    <a:pt x="206251" y="132370"/>
                    <a:pt x="204956" y="132370"/>
                  </a:cubicBezTo>
                  <a:cubicBezTo>
                    <a:pt x="202366" y="131039"/>
                    <a:pt x="199775" y="129709"/>
                    <a:pt x="197185" y="129709"/>
                  </a:cubicBezTo>
                  <a:cubicBezTo>
                    <a:pt x="193300" y="128378"/>
                    <a:pt x="193300" y="128378"/>
                    <a:pt x="193300" y="124386"/>
                  </a:cubicBezTo>
                  <a:cubicBezTo>
                    <a:pt x="193300" y="119063"/>
                    <a:pt x="193300" y="119063"/>
                    <a:pt x="186825" y="119063"/>
                  </a:cubicBezTo>
                  <a:cubicBezTo>
                    <a:pt x="186825" y="119063"/>
                    <a:pt x="186825" y="119063"/>
                    <a:pt x="184235" y="119063"/>
                  </a:cubicBezTo>
                  <a:close/>
                  <a:moveTo>
                    <a:pt x="187192" y="84090"/>
                  </a:moveTo>
                  <a:cubicBezTo>
                    <a:pt x="207967" y="84090"/>
                    <a:pt x="228741" y="91980"/>
                    <a:pt x="244570" y="107760"/>
                  </a:cubicBezTo>
                  <a:cubicBezTo>
                    <a:pt x="276226" y="139321"/>
                    <a:pt x="276226" y="190607"/>
                    <a:pt x="244570" y="222168"/>
                  </a:cubicBezTo>
                  <a:cubicBezTo>
                    <a:pt x="216870" y="248468"/>
                    <a:pt x="177299" y="252413"/>
                    <a:pt x="145642" y="234003"/>
                  </a:cubicBezTo>
                  <a:cubicBezTo>
                    <a:pt x="132452" y="243208"/>
                    <a:pt x="120580" y="244523"/>
                    <a:pt x="111347" y="243208"/>
                  </a:cubicBezTo>
                  <a:cubicBezTo>
                    <a:pt x="107390" y="243208"/>
                    <a:pt x="107390" y="239263"/>
                    <a:pt x="110028" y="237948"/>
                  </a:cubicBezTo>
                  <a:cubicBezTo>
                    <a:pt x="117942" y="234003"/>
                    <a:pt x="123218" y="224798"/>
                    <a:pt x="127175" y="218223"/>
                  </a:cubicBezTo>
                  <a:cubicBezTo>
                    <a:pt x="127175" y="218223"/>
                    <a:pt x="127175" y="218223"/>
                    <a:pt x="125856" y="218223"/>
                  </a:cubicBezTo>
                  <a:cubicBezTo>
                    <a:pt x="96838" y="186662"/>
                    <a:pt x="98157" y="138006"/>
                    <a:pt x="129813" y="107760"/>
                  </a:cubicBezTo>
                  <a:cubicBezTo>
                    <a:pt x="145642" y="91980"/>
                    <a:pt x="166417" y="84090"/>
                    <a:pt x="187192" y="84090"/>
                  </a:cubicBezTo>
                  <a:close/>
                  <a:moveTo>
                    <a:pt x="36992" y="0"/>
                  </a:moveTo>
                  <a:cubicBezTo>
                    <a:pt x="36992" y="0"/>
                    <a:pt x="36992" y="0"/>
                    <a:pt x="161179" y="0"/>
                  </a:cubicBezTo>
                  <a:cubicBezTo>
                    <a:pt x="180997" y="0"/>
                    <a:pt x="196850" y="15776"/>
                    <a:pt x="196850" y="36810"/>
                  </a:cubicBezTo>
                  <a:cubicBezTo>
                    <a:pt x="196850" y="36810"/>
                    <a:pt x="196850" y="36810"/>
                    <a:pt x="196850" y="67047"/>
                  </a:cubicBezTo>
                  <a:cubicBezTo>
                    <a:pt x="194208" y="67047"/>
                    <a:pt x="191566" y="67047"/>
                    <a:pt x="187602" y="67047"/>
                  </a:cubicBezTo>
                  <a:cubicBezTo>
                    <a:pt x="184960" y="67047"/>
                    <a:pt x="180997" y="67047"/>
                    <a:pt x="178354" y="67047"/>
                  </a:cubicBezTo>
                  <a:cubicBezTo>
                    <a:pt x="178354" y="67047"/>
                    <a:pt x="178354" y="67047"/>
                    <a:pt x="178354" y="60474"/>
                  </a:cubicBezTo>
                  <a:cubicBezTo>
                    <a:pt x="178354" y="60474"/>
                    <a:pt x="178354" y="60474"/>
                    <a:pt x="178354" y="59159"/>
                  </a:cubicBezTo>
                  <a:cubicBezTo>
                    <a:pt x="178354" y="53900"/>
                    <a:pt x="174391" y="48642"/>
                    <a:pt x="169106" y="48642"/>
                  </a:cubicBezTo>
                  <a:cubicBezTo>
                    <a:pt x="169106" y="48642"/>
                    <a:pt x="169106" y="48642"/>
                    <a:pt x="29065" y="48642"/>
                  </a:cubicBezTo>
                  <a:cubicBezTo>
                    <a:pt x="23780" y="48642"/>
                    <a:pt x="19817" y="53900"/>
                    <a:pt x="19817" y="59159"/>
                  </a:cubicBezTo>
                  <a:cubicBezTo>
                    <a:pt x="19817" y="59159"/>
                    <a:pt x="19817" y="59159"/>
                    <a:pt x="19817" y="278706"/>
                  </a:cubicBezTo>
                  <a:cubicBezTo>
                    <a:pt x="19817" y="283964"/>
                    <a:pt x="23780" y="287908"/>
                    <a:pt x="29065" y="287908"/>
                  </a:cubicBezTo>
                  <a:cubicBezTo>
                    <a:pt x="29065" y="287908"/>
                    <a:pt x="29065" y="287908"/>
                    <a:pt x="169106" y="287908"/>
                  </a:cubicBezTo>
                  <a:cubicBezTo>
                    <a:pt x="174391" y="287908"/>
                    <a:pt x="178354" y="282650"/>
                    <a:pt x="178354" y="278706"/>
                  </a:cubicBezTo>
                  <a:cubicBezTo>
                    <a:pt x="178354" y="278706"/>
                    <a:pt x="178354" y="278706"/>
                    <a:pt x="178354" y="261615"/>
                  </a:cubicBezTo>
                  <a:cubicBezTo>
                    <a:pt x="180997" y="261615"/>
                    <a:pt x="184960" y="262930"/>
                    <a:pt x="187602" y="262930"/>
                  </a:cubicBezTo>
                  <a:cubicBezTo>
                    <a:pt x="191566" y="262930"/>
                    <a:pt x="194208" y="261615"/>
                    <a:pt x="196850" y="261615"/>
                  </a:cubicBezTo>
                  <a:cubicBezTo>
                    <a:pt x="196850" y="261615"/>
                    <a:pt x="196850" y="261615"/>
                    <a:pt x="196850" y="299740"/>
                  </a:cubicBezTo>
                  <a:cubicBezTo>
                    <a:pt x="196850" y="320774"/>
                    <a:pt x="180997" y="336550"/>
                    <a:pt x="161179" y="336550"/>
                  </a:cubicBezTo>
                  <a:cubicBezTo>
                    <a:pt x="161179" y="336550"/>
                    <a:pt x="161179" y="336550"/>
                    <a:pt x="36992" y="336550"/>
                  </a:cubicBezTo>
                  <a:cubicBezTo>
                    <a:pt x="17175" y="336550"/>
                    <a:pt x="0" y="320774"/>
                    <a:pt x="0" y="299740"/>
                  </a:cubicBezTo>
                  <a:cubicBezTo>
                    <a:pt x="0" y="299740"/>
                    <a:pt x="0" y="299740"/>
                    <a:pt x="0" y="36810"/>
                  </a:cubicBezTo>
                  <a:cubicBezTo>
                    <a:pt x="0" y="15776"/>
                    <a:pt x="17175" y="0"/>
                    <a:pt x="369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任意多边形: 形状 19" title="DN0G3AjvxA"/>
            <p:cNvSpPr/>
            <p:nvPr/>
          </p:nvSpPr>
          <p:spPr bwMode="auto">
            <a:xfrm>
              <a:off x="4648106" y="3512564"/>
              <a:ext cx="673606" cy="56924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29" name="Title 1"/>
          <p:cNvSpPr txBox="1"/>
          <p:nvPr/>
        </p:nvSpPr>
        <p:spPr>
          <a:xfrm>
            <a:off x="395536" y="198582"/>
            <a:ext cx="1760068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99" y="88189"/>
            <a:ext cx="7200802" cy="4967122"/>
          </a:xfrm>
          <a:prstGeom prst="rect">
            <a:avLst/>
          </a:prstGeom>
        </p:spPr>
      </p:pic>
      <p:sp>
        <p:nvSpPr>
          <p:cNvPr id="15" name="TextBox 71"/>
          <p:cNvSpPr txBox="1"/>
          <p:nvPr/>
        </p:nvSpPr>
        <p:spPr>
          <a:xfrm>
            <a:off x="3218905" y="1956777"/>
            <a:ext cx="27061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迷你简启体" panose="03000509000000000000" pitchFamily="65" charset="-122"/>
              <a:ea typeface="迷你简启体" panose="03000509000000000000" pitchFamily="65" charset="-122"/>
            </a:endParaRPr>
          </a:p>
          <a:p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迷你简启体" panose="03000509000000000000" pitchFamily="65" charset="-122"/>
                <a:ea typeface="迷你简启体" panose="03000509000000000000" pitchFamily="65" charset="-122"/>
              </a:rPr>
              <a:t>演示完毕 谢谢欣赏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358FB6"/>
      </a:accent1>
      <a:accent2>
        <a:srgbClr val="E56D98"/>
      </a:accent2>
      <a:accent3>
        <a:srgbClr val="4D9972"/>
      </a:accent3>
      <a:accent4>
        <a:srgbClr val="358FB6"/>
      </a:accent4>
      <a:accent5>
        <a:srgbClr val="E56D98"/>
      </a:accent5>
      <a:accent6>
        <a:srgbClr val="4D9972"/>
      </a:accent6>
      <a:hlink>
        <a:srgbClr val="19547B"/>
      </a:hlink>
      <a:folHlink>
        <a:srgbClr val="E6594A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ppt/theme/themeOverride2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ppt/theme/themeOverride2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58FB6"/>
    </a:accent1>
    <a:accent2>
      <a:srgbClr val="E56D98"/>
    </a:accent2>
    <a:accent3>
      <a:srgbClr val="4D9972"/>
    </a:accent3>
    <a:accent4>
      <a:srgbClr val="358FB6"/>
    </a:accent4>
    <a:accent5>
      <a:srgbClr val="E56D98"/>
    </a:accent5>
    <a:accent6>
      <a:srgbClr val="4D9972"/>
    </a:accent6>
    <a:hlink>
      <a:srgbClr val="19547B"/>
    </a:hlink>
    <a:folHlink>
      <a:srgbClr val="E6594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942</Words>
  <Application>Microsoft Office PowerPoint</Application>
  <PresentationFormat>全屏显示(16:9)</PresentationFormat>
  <Paragraphs>283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DFPOP1W7-B5</vt:lpstr>
      <vt:lpstr>迷你简启体</vt:lpstr>
      <vt:lpstr>宋体</vt:lpstr>
      <vt:lpstr>微软雅黑</vt:lpstr>
      <vt:lpstr>Adobe Arabic</vt:lpstr>
      <vt:lpstr>Agency FB</vt:lpstr>
      <vt:lpstr>Arial</vt:lpstr>
      <vt:lpstr>Bernard MT Condensed</vt:lpstr>
      <vt:lpstr>Broadway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LSJ-TM</cp:lastModifiedBy>
  <cp:revision>233</cp:revision>
  <dcterms:created xsi:type="dcterms:W3CDTF">2015-12-11T17:46:00Z</dcterms:created>
  <dcterms:modified xsi:type="dcterms:W3CDTF">2017-11-06T07:01:30Z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