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2.xml" ContentType="application/vnd.openxmlformats-officedocument.presentationml.notesSlide+xml"/>
  <Override PartName="/ppt/tags/tag2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7.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8.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8"/>
  </p:notesMasterIdLst>
  <p:handoutMasterIdLst>
    <p:handoutMasterId r:id="rId29"/>
  </p:handoutMasterIdLst>
  <p:sldIdLst>
    <p:sldId id="4264" r:id="rId2"/>
    <p:sldId id="4270" r:id="rId3"/>
    <p:sldId id="4266" r:id="rId4"/>
    <p:sldId id="4272" r:id="rId5"/>
    <p:sldId id="4274" r:id="rId6"/>
    <p:sldId id="4284" r:id="rId7"/>
    <p:sldId id="4286" r:id="rId8"/>
    <p:sldId id="4289" r:id="rId9"/>
    <p:sldId id="4267" r:id="rId10"/>
    <p:sldId id="4271" r:id="rId11"/>
    <p:sldId id="4276" r:id="rId12"/>
    <p:sldId id="4288" r:id="rId13"/>
    <p:sldId id="4290" r:id="rId14"/>
    <p:sldId id="4291" r:id="rId15"/>
    <p:sldId id="4268" r:id="rId16"/>
    <p:sldId id="4223" r:id="rId17"/>
    <p:sldId id="4273" r:id="rId18"/>
    <p:sldId id="4277" r:id="rId19"/>
    <p:sldId id="4283" r:id="rId20"/>
    <p:sldId id="4287" r:id="rId21"/>
    <p:sldId id="4269" r:id="rId22"/>
    <p:sldId id="4275" r:id="rId23"/>
    <p:sldId id="4278" r:id="rId24"/>
    <p:sldId id="4282" r:id="rId25"/>
    <p:sldId id="4285" r:id="rId26"/>
    <p:sldId id="4265" r:id="rId27"/>
  </p:sldIdLst>
  <p:sldSz cx="12858750" cy="723265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A8F45"/>
    <a:srgbClr val="BFBFBF"/>
    <a:srgbClr val="FFFFFF"/>
    <a:srgbClr val="363636"/>
    <a:srgbClr val="000000"/>
    <a:srgbClr val="FF0000"/>
    <a:srgbClr val="3B5C94"/>
    <a:srgbClr val="01C6D9"/>
    <a:srgbClr val="07913A"/>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95550" autoAdjust="0"/>
  </p:normalViewPr>
  <p:slideViewPr>
    <p:cSldViewPr>
      <p:cViewPr varScale="1">
        <p:scale>
          <a:sx n="103" d="100"/>
          <a:sy n="103" d="100"/>
        </p:scale>
        <p:origin x="-648" y="-102"/>
      </p:cViewPr>
      <p:guideLst>
        <p:guide orient="horz" pos="328"/>
        <p:guide orient="horz" pos="4183"/>
        <p:guide pos="4050"/>
        <p:guide pos="557"/>
        <p:guide pos="7497"/>
        <p:guide pos="6908"/>
      </p:guideLst>
    </p:cSldViewPr>
  </p:slideViewPr>
  <p:outlineViewPr>
    <p:cViewPr>
      <p:scale>
        <a:sx n="100" d="100"/>
        <a:sy n="100" d="100"/>
      </p:scale>
      <p:origin x="0" y="-32094"/>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5" d="100"/>
          <a:sy n="65" d="100"/>
        </p:scale>
        <p:origin x="2796"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0"/>
            <c:bubble3D val="0"/>
            <c:spPr>
              <a:solidFill>
                <a:schemeClr val="accent1"/>
              </a:solidFill>
              <a:ln>
                <a:solidFill>
                  <a:schemeClr val="bg1"/>
                </a:solidFill>
              </a:ln>
            </c:spPr>
          </c:dPt>
          <c:dPt>
            <c:idx val="1"/>
            <c:bubble3D val="0"/>
            <c:spPr>
              <a:solidFill>
                <a:schemeClr val="accent1"/>
              </a:solidFill>
              <a:ln>
                <a:solidFill>
                  <a:schemeClr val="bg1"/>
                </a:solidFill>
              </a:ln>
            </c:spPr>
          </c:dPt>
          <c:dPt>
            <c:idx val="2"/>
            <c:bubble3D val="0"/>
            <c:spPr>
              <a:solidFill>
                <a:schemeClr val="accent1"/>
              </a:solidFill>
              <a:ln>
                <a:solidFill>
                  <a:schemeClr val="bg1"/>
                </a:solidFill>
              </a:ln>
            </c:spPr>
          </c:dPt>
          <c:dPt>
            <c:idx val="3"/>
            <c:bubble3D val="0"/>
            <c:spPr>
              <a:solidFill>
                <a:schemeClr val="accent1"/>
              </a:solidFill>
              <a:ln>
                <a:solidFill>
                  <a:schemeClr val="bg1"/>
                </a:solidFill>
              </a:ln>
            </c:spPr>
          </c:dPt>
          <c:dPt>
            <c:idx val="4"/>
            <c:bubble3D val="0"/>
            <c:spPr>
              <a:solidFill>
                <a:schemeClr val="accent1"/>
              </a:solidFill>
              <a:ln>
                <a:solidFill>
                  <a:schemeClr val="bg1"/>
                </a:solidFill>
              </a:ln>
            </c:spPr>
          </c:dPt>
          <c:dPt>
            <c:idx val="5"/>
            <c:bubble3D val="0"/>
          </c:dPt>
          <c:dPt>
            <c:idx val="6"/>
            <c:bubble3D val="0"/>
          </c:dPt>
          <c:dPt>
            <c:idx val="7"/>
            <c:bubble3D val="0"/>
          </c:dPt>
          <c:dPt>
            <c:idx val="8"/>
            <c:bubble3D val="0"/>
          </c:dPt>
          <c:dPt>
            <c:idx val="9"/>
            <c:bubble3D val="0"/>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0"/>
            <c:bubble3D val="0"/>
            <c:spPr>
              <a:solidFill>
                <a:schemeClr val="accent2"/>
              </a:solidFill>
              <a:ln>
                <a:solidFill>
                  <a:schemeClr val="bg1"/>
                </a:solidFill>
              </a:ln>
            </c:spPr>
          </c:dPt>
          <c:dPt>
            <c:idx val="1"/>
            <c:bubble3D val="0"/>
            <c:spPr>
              <a:solidFill>
                <a:schemeClr val="accent2"/>
              </a:solidFill>
              <a:ln>
                <a:solidFill>
                  <a:schemeClr val="bg1"/>
                </a:solidFill>
              </a:ln>
            </c:spPr>
          </c:dPt>
          <c:dPt>
            <c:idx val="2"/>
            <c:bubble3D val="0"/>
            <c:spPr>
              <a:solidFill>
                <a:schemeClr val="accent2"/>
              </a:solidFill>
              <a:ln>
                <a:solidFill>
                  <a:schemeClr val="bg1"/>
                </a:solidFill>
              </a:ln>
            </c:spPr>
          </c:dPt>
          <c:dPt>
            <c:idx val="3"/>
            <c:bubble3D val="0"/>
            <c:spPr>
              <a:solidFill>
                <a:schemeClr val="accent2"/>
              </a:solidFill>
              <a:ln>
                <a:solidFill>
                  <a:schemeClr val="bg1"/>
                </a:solidFill>
              </a:ln>
            </c:spPr>
          </c:dPt>
          <c:dPt>
            <c:idx val="4"/>
            <c:bubble3D val="0"/>
            <c:spPr>
              <a:solidFill>
                <a:schemeClr val="accent2"/>
              </a:solidFill>
              <a:ln>
                <a:solidFill>
                  <a:schemeClr val="bg1"/>
                </a:solidFill>
              </a:ln>
            </c:spPr>
          </c:dPt>
          <c:dPt>
            <c:idx val="5"/>
            <c:bubble3D val="0"/>
            <c:spPr>
              <a:solidFill>
                <a:schemeClr val="accent2"/>
              </a:solidFill>
              <a:ln>
                <a:solidFill>
                  <a:schemeClr val="bg1"/>
                </a:solidFill>
              </a:ln>
            </c:spPr>
          </c:dPt>
          <c:dPt>
            <c:idx val="6"/>
            <c:bubble3D val="0"/>
            <c:spPr>
              <a:solidFill>
                <a:schemeClr val="accent2"/>
              </a:solidFill>
              <a:ln>
                <a:solidFill>
                  <a:schemeClr val="bg1"/>
                </a:solidFill>
              </a:ln>
            </c:spPr>
          </c:dPt>
          <c:dPt>
            <c:idx val="7"/>
            <c:bubble3D val="0"/>
          </c:dPt>
          <c:dPt>
            <c:idx val="8"/>
            <c:bubble3D val="0"/>
          </c:dPt>
          <c:dPt>
            <c:idx val="9"/>
            <c:bubble3D val="0"/>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0"/>
            <c:bubble3D val="0"/>
            <c:spPr>
              <a:solidFill>
                <a:schemeClr val="accent3"/>
              </a:solidFill>
              <a:ln>
                <a:solidFill>
                  <a:schemeClr val="bg1"/>
                </a:solidFill>
              </a:ln>
            </c:spPr>
          </c:dPt>
          <c:dPt>
            <c:idx val="1"/>
            <c:bubble3D val="0"/>
            <c:spPr>
              <a:solidFill>
                <a:schemeClr val="accent3"/>
              </a:solidFill>
              <a:ln>
                <a:solidFill>
                  <a:schemeClr val="bg1"/>
                </a:solidFill>
              </a:ln>
            </c:spPr>
          </c:dPt>
          <c:dPt>
            <c:idx val="2"/>
            <c:bubble3D val="0"/>
            <c:spPr>
              <a:solidFill>
                <a:schemeClr val="accent3"/>
              </a:solidFill>
              <a:ln>
                <a:solidFill>
                  <a:schemeClr val="bg1"/>
                </a:solidFill>
              </a:ln>
            </c:spPr>
          </c:dPt>
          <c:dPt>
            <c:idx val="3"/>
            <c:bubble3D val="0"/>
            <c:spPr>
              <a:solidFill>
                <a:schemeClr val="accent3"/>
              </a:solidFill>
              <a:ln>
                <a:solidFill>
                  <a:schemeClr val="bg1"/>
                </a:solidFill>
              </a:ln>
            </c:spPr>
          </c:dPt>
          <c:dPt>
            <c:idx val="4"/>
            <c:bubble3D val="0"/>
            <c:spPr>
              <a:solidFill>
                <a:schemeClr val="accent3"/>
              </a:solidFill>
              <a:ln>
                <a:solidFill>
                  <a:schemeClr val="bg1"/>
                </a:solidFill>
              </a:ln>
            </c:spPr>
          </c:dPt>
          <c:dPt>
            <c:idx val="5"/>
            <c:bubble3D val="0"/>
            <c:spPr>
              <a:solidFill>
                <a:schemeClr val="accent3"/>
              </a:solidFill>
              <a:ln>
                <a:solidFill>
                  <a:schemeClr val="bg1"/>
                </a:solidFill>
              </a:ln>
            </c:spPr>
          </c:dPt>
          <c:dPt>
            <c:idx val="6"/>
            <c:bubble3D val="0"/>
            <c:spPr>
              <a:solidFill>
                <a:schemeClr val="accent3"/>
              </a:solidFill>
              <a:ln>
                <a:solidFill>
                  <a:schemeClr val="bg1"/>
                </a:solidFill>
              </a:ln>
            </c:spPr>
          </c:dPt>
          <c:dPt>
            <c:idx val="7"/>
            <c:bubble3D val="0"/>
            <c:spPr>
              <a:solidFill>
                <a:schemeClr val="accent3"/>
              </a:solidFill>
              <a:ln>
                <a:solidFill>
                  <a:schemeClr val="bg1"/>
                </a:solidFill>
              </a:ln>
            </c:spPr>
          </c:dPt>
          <c:dPt>
            <c:idx val="8"/>
            <c:bubble3D val="0"/>
          </c:dPt>
          <c:dPt>
            <c:idx val="9"/>
            <c:bubble3D val="0"/>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0"/>
            <c:bubble3D val="0"/>
          </c:dPt>
          <c:dPt>
            <c:idx val="1"/>
            <c:bubble3D val="0"/>
            <c:spPr>
              <a:solidFill>
                <a:schemeClr val="accent4"/>
              </a:solidFill>
              <a:ln>
                <a:solidFill>
                  <a:schemeClr val="bg1"/>
                </a:solidFill>
              </a:ln>
            </c:spPr>
          </c:dPt>
          <c:dPt>
            <c:idx val="2"/>
            <c:bubble3D val="0"/>
            <c:spPr>
              <a:solidFill>
                <a:schemeClr val="accent4"/>
              </a:solidFill>
              <a:ln>
                <a:solidFill>
                  <a:schemeClr val="bg1"/>
                </a:solidFill>
              </a:ln>
            </c:spPr>
          </c:dPt>
          <c:dPt>
            <c:idx val="3"/>
            <c:bubble3D val="0"/>
            <c:spPr>
              <a:solidFill>
                <a:schemeClr val="accent4"/>
              </a:solidFill>
              <a:ln>
                <a:solidFill>
                  <a:schemeClr val="bg1"/>
                </a:solidFill>
              </a:ln>
            </c:spPr>
          </c:dPt>
          <c:dPt>
            <c:idx val="4"/>
            <c:bubble3D val="0"/>
            <c:spPr>
              <a:solidFill>
                <a:schemeClr val="accent4"/>
              </a:solidFill>
              <a:ln>
                <a:solidFill>
                  <a:schemeClr val="bg1"/>
                </a:solidFill>
              </a:ln>
            </c:spPr>
          </c:dPt>
          <c:dPt>
            <c:idx val="5"/>
            <c:bubble3D val="0"/>
          </c:dPt>
          <c:dPt>
            <c:idx val="6"/>
            <c:bubble3D val="0"/>
          </c:dPt>
          <c:dPt>
            <c:idx val="7"/>
            <c:bubble3D val="0"/>
          </c:dPt>
          <c:dPt>
            <c:idx val="8"/>
            <c:bubble3D val="0"/>
          </c:dPt>
          <c:dPt>
            <c:idx val="9"/>
            <c:bubble3D val="0"/>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2017/7/19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4249861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t>2017/7/19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t>‹#›</a:t>
            </a:fld>
            <a:endParaRPr lang="zh-CN" altLang="en-US"/>
          </a:p>
        </p:txBody>
      </p:sp>
    </p:spTree>
    <p:extLst>
      <p:ext uri="{BB962C8B-B14F-4D97-AF65-F5344CB8AC3E}">
        <p14:creationId xmlns:p14="http://schemas.microsoft.com/office/powerpoint/2010/main" val="16880602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更多精彩模板请关注</a:t>
            </a:r>
            <a:r>
              <a:rPr lang="en-US" altLang="zh-CN" dirty="0" smtClean="0"/>
              <a:t>【</a:t>
            </a:r>
            <a:r>
              <a:rPr lang="zh-CN" altLang="en-US" dirty="0" smtClean="0"/>
              <a:t>沐沐槿</a:t>
            </a:r>
            <a:r>
              <a:rPr lang="en-US" altLang="zh-CN" dirty="0" smtClean="0"/>
              <a:t>PPT】https://mumjin.taobao.com/</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6050" y="514350"/>
            <a:ext cx="4573588"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更多精彩模板请关注</a:t>
            </a:r>
            <a:r>
              <a:rPr lang="en-US" altLang="zh-CN" dirty="0" smtClean="0"/>
              <a:t>【</a:t>
            </a:r>
            <a:r>
              <a:rPr lang="zh-CN" altLang="en-US" dirty="0" smtClean="0"/>
              <a:t>沐沐槿</a:t>
            </a:r>
            <a:r>
              <a:rPr lang="en-US" altLang="zh-CN" smtClean="0"/>
              <a:t>PPT】https://mumjin.taobao.com/</a:t>
            </a:r>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BF82D2-7A68-459D-A996-9BDDA2518FA4}" type="datetimeFigureOut">
              <a:rPr lang="zh-CN" altLang="en-US" smtClean="0"/>
              <a:t>2017/7/19</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E01EE5D-26FB-46D5-A381-ECFB35BF1D34}"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607344" y="1183677"/>
            <a:ext cx="9644063" cy="2518034"/>
          </a:xfrm>
        </p:spPr>
        <p:txBody>
          <a:bodyPr anchor="b"/>
          <a:lstStyle>
            <a:lvl1pPr algn="ctr">
              <a:defRPr sz="633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607344" y="3798816"/>
            <a:ext cx="9644063" cy="1746216"/>
          </a:xfrm>
        </p:spPr>
        <p:txBody>
          <a:bodyPr/>
          <a:lstStyle>
            <a:lvl1pPr marL="0" indent="0" algn="ctr">
              <a:buNone/>
              <a:defRPr sz="2530"/>
            </a:lvl1pPr>
            <a:lvl2pPr marL="481965" indent="0" algn="ctr">
              <a:buNone/>
              <a:defRPr sz="2110"/>
            </a:lvl2pPr>
            <a:lvl3pPr marL="964565" indent="0" algn="ctr">
              <a:buNone/>
              <a:defRPr sz="1900"/>
            </a:lvl3pPr>
            <a:lvl4pPr marL="1446530" indent="0" algn="ctr">
              <a:buNone/>
              <a:defRPr sz="1685"/>
            </a:lvl4pPr>
            <a:lvl5pPr marL="1928495" indent="0" algn="ctr">
              <a:buNone/>
              <a:defRPr sz="1685"/>
            </a:lvl5pPr>
            <a:lvl6pPr marL="2411095" indent="0" algn="ctr">
              <a:buNone/>
              <a:defRPr sz="1685"/>
            </a:lvl6pPr>
            <a:lvl7pPr marL="2893060" indent="0" algn="ctr">
              <a:buNone/>
              <a:defRPr sz="1685"/>
            </a:lvl7pPr>
            <a:lvl8pPr marL="3375025" indent="0" algn="ctr">
              <a:buNone/>
              <a:defRPr sz="1685"/>
            </a:lvl8pPr>
            <a:lvl9pPr marL="3856990" indent="0" algn="ctr">
              <a:buNone/>
              <a:defRPr sz="1685"/>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FF96A0B-D013-4F07-80AC-CA47C8F94CA0}" type="datetimeFigureOut">
              <a:rPr lang="zh-CN" altLang="en-US" smtClean="0"/>
              <a:t>2017/7/19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F80BA7-3816-42AE-A7C0-0A497978291E}"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4039" y="385072"/>
            <a:ext cx="11090672" cy="1397978"/>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84039" y="1925358"/>
            <a:ext cx="11090672" cy="458905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84039" y="6703595"/>
            <a:ext cx="2893219" cy="385072"/>
          </a:xfrm>
          <a:prstGeom prst="rect">
            <a:avLst/>
          </a:prstGeom>
        </p:spPr>
        <p:txBody>
          <a:bodyPr vert="horz" lIns="91440" tIns="45720" rIns="91440" bIns="45720" rtlCol="0" anchor="ctr"/>
          <a:lstStyle>
            <a:lvl1pPr algn="l">
              <a:defRPr sz="1265">
                <a:solidFill>
                  <a:schemeClr val="tx1">
                    <a:tint val="75000"/>
                  </a:schemeClr>
                </a:solidFill>
              </a:defRPr>
            </a:lvl1pPr>
          </a:lstStyle>
          <a:p>
            <a:fld id="{32BF82D2-7A68-459D-A996-9BDDA2518FA4}" type="datetimeFigureOut">
              <a:rPr lang="zh-CN" altLang="en-US" smtClean="0"/>
              <a:t>2017/7/19</a:t>
            </a:fld>
            <a:endParaRPr lang="zh-CN" altLang="en-US"/>
          </a:p>
        </p:txBody>
      </p:sp>
      <p:sp>
        <p:nvSpPr>
          <p:cNvPr id="5" name="Footer Placeholder 4"/>
          <p:cNvSpPr>
            <a:spLocks noGrp="1"/>
          </p:cNvSpPr>
          <p:nvPr>
            <p:ph type="ftr" sz="quarter" idx="3"/>
          </p:nvPr>
        </p:nvSpPr>
        <p:spPr>
          <a:xfrm>
            <a:off x="4259461" y="6703595"/>
            <a:ext cx="4339828" cy="385072"/>
          </a:xfrm>
          <a:prstGeom prst="rect">
            <a:avLst/>
          </a:prstGeom>
        </p:spPr>
        <p:txBody>
          <a:bodyPr vert="horz" lIns="91440" tIns="45720" rIns="91440" bIns="45720" rtlCol="0" anchor="ctr"/>
          <a:lstStyle>
            <a:lvl1pPr algn="ctr">
              <a:defRPr sz="1265">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9081492" y="6703595"/>
            <a:ext cx="2893219" cy="385072"/>
          </a:xfrm>
          <a:prstGeom prst="rect">
            <a:avLst/>
          </a:prstGeom>
        </p:spPr>
        <p:txBody>
          <a:bodyPr vert="horz" lIns="91440" tIns="45720" rIns="91440" bIns="45720" rtlCol="0" anchor="ctr"/>
          <a:lstStyle>
            <a:lvl1pPr algn="r">
              <a:defRPr sz="1265">
                <a:solidFill>
                  <a:schemeClr val="tx1">
                    <a:tint val="75000"/>
                  </a:schemeClr>
                </a:solidFill>
              </a:defRPr>
            </a:lvl1pPr>
          </a:lstStyle>
          <a:p>
            <a:fld id="{3E01EE5D-26FB-46D5-A381-ECFB35BF1D34}"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l" defTabSz="963930" rtl="0" eaLnBrk="1" latinLnBrk="0" hangingPunct="1">
        <a:lnSpc>
          <a:spcPct val="90000"/>
        </a:lnSpc>
        <a:spcBef>
          <a:spcPct val="0"/>
        </a:spcBef>
        <a:buNone/>
        <a:defRPr sz="4640" kern="1200">
          <a:solidFill>
            <a:schemeClr val="tx1"/>
          </a:solidFill>
          <a:latin typeface="+mj-lt"/>
          <a:ea typeface="+mj-ea"/>
          <a:cs typeface="+mj-cs"/>
        </a:defRPr>
      </a:lvl1pPr>
    </p:titleStyle>
    <p:bodyStyle>
      <a:lvl1pPr marL="241300" indent="-241300" algn="l" defTabSz="963930" rtl="0" eaLnBrk="1" latinLnBrk="0" hangingPunct="1">
        <a:lnSpc>
          <a:spcPct val="90000"/>
        </a:lnSpc>
        <a:spcBef>
          <a:spcPts val="1055"/>
        </a:spcBef>
        <a:buFont typeface="Arial" panose="020B0604020202020204" pitchFamily="34" charset="0"/>
        <a:buChar char="•"/>
        <a:defRPr sz="2955" kern="1200">
          <a:solidFill>
            <a:schemeClr val="tx1"/>
          </a:solidFill>
          <a:latin typeface="+mn-lt"/>
          <a:ea typeface="+mn-ea"/>
          <a:cs typeface="+mn-cs"/>
        </a:defRPr>
      </a:lvl1pPr>
      <a:lvl2pPr marL="723265" indent="-241300" algn="l" defTabSz="963930" rtl="0" eaLnBrk="1" latinLnBrk="0" hangingPunct="1">
        <a:lnSpc>
          <a:spcPct val="90000"/>
        </a:lnSpc>
        <a:spcBef>
          <a:spcPts val="525"/>
        </a:spcBef>
        <a:buFont typeface="Arial" panose="020B0604020202020204" pitchFamily="34" charset="0"/>
        <a:buChar char="•"/>
        <a:defRPr sz="2530" kern="1200">
          <a:solidFill>
            <a:schemeClr val="tx1"/>
          </a:solidFill>
          <a:latin typeface="+mn-lt"/>
          <a:ea typeface="+mn-ea"/>
          <a:cs typeface="+mn-cs"/>
        </a:defRPr>
      </a:lvl2pPr>
      <a:lvl3pPr marL="1205230" indent="-241300" algn="l" defTabSz="963930" rtl="0" eaLnBrk="1" latinLnBrk="0" hangingPunct="1">
        <a:lnSpc>
          <a:spcPct val="90000"/>
        </a:lnSpc>
        <a:spcBef>
          <a:spcPts val="525"/>
        </a:spcBef>
        <a:buFont typeface="Arial" panose="020B0604020202020204" pitchFamily="34" charset="0"/>
        <a:buChar char="•"/>
        <a:defRPr sz="2110" kern="1200">
          <a:solidFill>
            <a:schemeClr val="tx1"/>
          </a:solidFill>
          <a:latin typeface="+mn-lt"/>
          <a:ea typeface="+mn-ea"/>
          <a:cs typeface="+mn-cs"/>
        </a:defRPr>
      </a:lvl3pPr>
      <a:lvl4pPr marL="168783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4pPr>
      <a:lvl5pPr marL="216979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5pPr>
      <a:lvl6pPr marL="26517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6pPr>
      <a:lvl7pPr marL="31343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7pPr>
      <a:lvl8pPr marL="361632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8pPr>
      <a:lvl9pPr marL="409829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9pPr>
    </p:bodyStyle>
    <p:otherStyle>
      <a:defPPr>
        <a:defRPr lang="en-US"/>
      </a:defPPr>
      <a:lvl1pPr marL="0" algn="l" defTabSz="963930" rtl="0" eaLnBrk="1" latinLnBrk="0" hangingPunct="1">
        <a:defRPr sz="1900" kern="1200">
          <a:solidFill>
            <a:schemeClr val="tx1"/>
          </a:solidFill>
          <a:latin typeface="+mn-lt"/>
          <a:ea typeface="+mn-ea"/>
          <a:cs typeface="+mn-cs"/>
        </a:defRPr>
      </a:lvl1pPr>
      <a:lvl2pPr marL="481965" algn="l" defTabSz="963930" rtl="0" eaLnBrk="1" latinLnBrk="0" hangingPunct="1">
        <a:defRPr sz="1900" kern="1200">
          <a:solidFill>
            <a:schemeClr val="tx1"/>
          </a:solidFill>
          <a:latin typeface="+mn-lt"/>
          <a:ea typeface="+mn-ea"/>
          <a:cs typeface="+mn-cs"/>
        </a:defRPr>
      </a:lvl2pPr>
      <a:lvl3pPr marL="964565" algn="l" defTabSz="963930" rtl="0" eaLnBrk="1" latinLnBrk="0" hangingPunct="1">
        <a:defRPr sz="1900" kern="1200">
          <a:solidFill>
            <a:schemeClr val="tx1"/>
          </a:solidFill>
          <a:latin typeface="+mn-lt"/>
          <a:ea typeface="+mn-ea"/>
          <a:cs typeface="+mn-cs"/>
        </a:defRPr>
      </a:lvl3pPr>
      <a:lvl4pPr marL="1446530" algn="l" defTabSz="963930" rtl="0" eaLnBrk="1" latinLnBrk="0" hangingPunct="1">
        <a:defRPr sz="1900" kern="1200">
          <a:solidFill>
            <a:schemeClr val="tx1"/>
          </a:solidFill>
          <a:latin typeface="+mn-lt"/>
          <a:ea typeface="+mn-ea"/>
          <a:cs typeface="+mn-cs"/>
        </a:defRPr>
      </a:lvl4pPr>
      <a:lvl5pPr marL="1928495" algn="l" defTabSz="963930" rtl="0" eaLnBrk="1" latinLnBrk="0" hangingPunct="1">
        <a:defRPr sz="1900" kern="1200">
          <a:solidFill>
            <a:schemeClr val="tx1"/>
          </a:solidFill>
          <a:latin typeface="+mn-lt"/>
          <a:ea typeface="+mn-ea"/>
          <a:cs typeface="+mn-cs"/>
        </a:defRPr>
      </a:lvl5pPr>
      <a:lvl6pPr marL="2411095" algn="l" defTabSz="963930" rtl="0" eaLnBrk="1" latinLnBrk="0" hangingPunct="1">
        <a:defRPr sz="1900" kern="1200">
          <a:solidFill>
            <a:schemeClr val="tx1"/>
          </a:solidFill>
          <a:latin typeface="+mn-lt"/>
          <a:ea typeface="+mn-ea"/>
          <a:cs typeface="+mn-cs"/>
        </a:defRPr>
      </a:lvl6pPr>
      <a:lvl7pPr marL="2893060" algn="l" defTabSz="963930" rtl="0" eaLnBrk="1" latinLnBrk="0" hangingPunct="1">
        <a:defRPr sz="1900" kern="1200">
          <a:solidFill>
            <a:schemeClr val="tx1"/>
          </a:solidFill>
          <a:latin typeface="+mn-lt"/>
          <a:ea typeface="+mn-ea"/>
          <a:cs typeface="+mn-cs"/>
        </a:defRPr>
      </a:lvl7pPr>
      <a:lvl8pPr marL="3375025" algn="l" defTabSz="963930" rtl="0" eaLnBrk="1" latinLnBrk="0" hangingPunct="1">
        <a:defRPr sz="1900" kern="1200">
          <a:solidFill>
            <a:schemeClr val="tx1"/>
          </a:solidFill>
          <a:latin typeface="+mn-lt"/>
          <a:ea typeface="+mn-ea"/>
          <a:cs typeface="+mn-cs"/>
        </a:defRPr>
      </a:lvl8pPr>
      <a:lvl9pPr marL="3856990" algn="l" defTabSz="963930"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notesSlide" Target="../notesSlides/notesSlide2.xml"/><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slideLayout" Target="../slideLayouts/slideLayout1.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2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2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2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2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858750" cy="7232650"/>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Effect>
                        <a14:sharpenSoften amount="25000"/>
                      </a14:imgEffect>
                    </a14:imgLayer>
                  </a14:imgProps>
                </a:ext>
                <a:ext uri="{28A0092B-C50C-407E-A947-70E740481C1C}">
                  <a14:useLocalDpi xmlns:a14="http://schemas.microsoft.com/office/drawing/2010/main" val="0"/>
                </a:ext>
              </a:extLst>
            </a:blip>
            <a:srcRect/>
            <a:stretch>
              <a:fillRect t="-2933" b="-1562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p:cNvSpPr/>
          <p:nvPr/>
        </p:nvSpPr>
        <p:spPr>
          <a:xfrm flipH="1">
            <a:off x="0" y="0"/>
            <a:ext cx="12858397" cy="7232651"/>
          </a:xfrm>
          <a:prstGeom prst="rtTriangle">
            <a:avLst/>
          </a:prstGeom>
          <a:solidFill>
            <a:schemeClr val="accent2">
              <a:alpha val="8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直角三角形 2"/>
          <p:cNvSpPr/>
          <p:nvPr/>
        </p:nvSpPr>
        <p:spPr>
          <a:xfrm>
            <a:off x="353" y="3141454"/>
            <a:ext cx="8328507" cy="4091196"/>
          </a:xfrm>
          <a:prstGeom prst="rtTriangle">
            <a:avLst/>
          </a:prstGeom>
          <a:solidFill>
            <a:schemeClr val="accent1">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259"/>
          <p:cNvSpPr>
            <a:spLocks noChangeArrowheads="1"/>
          </p:cNvSpPr>
          <p:nvPr/>
        </p:nvSpPr>
        <p:spPr bwMode="auto">
          <a:xfrm>
            <a:off x="5709294" y="4285221"/>
            <a:ext cx="6823935"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8800" b="1" dirty="0">
                <a:solidFill>
                  <a:schemeClr val="bg1"/>
                </a:solidFill>
                <a:cs typeface="Arial" panose="020B0604020202020204" pitchFamily="34" charset="0"/>
              </a:rPr>
              <a:t>财务</a:t>
            </a:r>
            <a:r>
              <a:rPr lang="zh-CN" altLang="en-US" sz="8800" b="1" dirty="0" smtClean="0">
                <a:solidFill>
                  <a:schemeClr val="bg1"/>
                </a:solidFill>
                <a:cs typeface="Arial" panose="020B0604020202020204" pitchFamily="34" charset="0"/>
              </a:rPr>
              <a:t>分析</a:t>
            </a:r>
            <a:r>
              <a:rPr lang="en-US" altLang="zh-CN" sz="8800" b="1" dirty="0" smtClean="0">
                <a:solidFill>
                  <a:schemeClr val="bg1"/>
                </a:solidFill>
                <a:cs typeface="Arial" panose="020B0604020202020204" pitchFamily="34" charset="0"/>
              </a:rPr>
              <a:t>PPT</a:t>
            </a:r>
            <a:endParaRPr lang="zh-CN" altLang="en-US" sz="8800" b="1" dirty="0">
              <a:solidFill>
                <a:schemeClr val="bg1"/>
              </a:solidFill>
              <a:cs typeface="Arial" panose="020B0604020202020204" pitchFamily="34" charset="0"/>
            </a:endParaRPr>
          </a:p>
        </p:txBody>
      </p:sp>
      <p:sp>
        <p:nvSpPr>
          <p:cNvPr id="7" name="矩形 259"/>
          <p:cNvSpPr>
            <a:spLocks noChangeArrowheads="1"/>
          </p:cNvSpPr>
          <p:nvPr/>
        </p:nvSpPr>
        <p:spPr bwMode="auto">
          <a:xfrm>
            <a:off x="5709295" y="3904357"/>
            <a:ext cx="614829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3600" dirty="0" smtClean="0">
                <a:solidFill>
                  <a:schemeClr val="bg1"/>
                </a:solidFill>
                <a:cs typeface="Arial" panose="020B0604020202020204" pitchFamily="34" charset="0"/>
              </a:rPr>
              <a:t>FINANCIAL ANALYSIS PPT</a:t>
            </a:r>
            <a:endParaRPr lang="zh-CN" altLang="en-US" sz="3600" dirty="0">
              <a:solidFill>
                <a:schemeClr val="bg1"/>
              </a:solidFill>
              <a:cs typeface="Arial" panose="020B0604020202020204" pitchFamily="34" charset="0"/>
            </a:endParaRPr>
          </a:p>
        </p:txBody>
      </p:sp>
      <p:sp>
        <p:nvSpPr>
          <p:cNvPr id="8" name="矩形 259"/>
          <p:cNvSpPr>
            <a:spLocks noChangeArrowheads="1"/>
          </p:cNvSpPr>
          <p:nvPr/>
        </p:nvSpPr>
        <p:spPr bwMode="auto">
          <a:xfrm>
            <a:off x="5709294" y="6092002"/>
            <a:ext cx="2164934" cy="255270"/>
          </a:xfrm>
          <a:prstGeom prst="rect">
            <a:avLst/>
          </a:prstGeom>
          <a:noFill/>
          <a:ln w="9525">
            <a:solidFill>
              <a:schemeClr val="bg1"/>
            </a:solidFill>
            <a:miter lim="800000"/>
          </a:ln>
          <a:effectLst/>
        </p:spPr>
        <p:txBody>
          <a:bodyPr wrap="square" lIns="36000" tIns="36000" rIns="36000" bIns="360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ts val="0"/>
              </a:spcBef>
              <a:buNone/>
            </a:pPr>
            <a:r>
              <a:rPr lang="zh-CN" altLang="en-US" sz="1200" dirty="0">
                <a:solidFill>
                  <a:schemeClr val="bg1"/>
                </a:solidFill>
                <a:latin typeface="Arial" panose="020B0604020202020204" pitchFamily="34" charset="0"/>
                <a:cs typeface="Arial" panose="020B0604020202020204" pitchFamily="34" charset="0"/>
                <a:sym typeface="Arial" panose="020B0604020202020204" pitchFamily="34" charset="0"/>
              </a:rPr>
              <a:t>汇报</a:t>
            </a:r>
            <a:r>
              <a:rPr lang="en-US" altLang="zh-CN" sz="1200" dirty="0" smtClean="0">
                <a:solidFill>
                  <a:schemeClr val="bg1"/>
                </a:solidFill>
                <a:latin typeface="Arial" panose="020B0604020202020204" pitchFamily="34" charset="0"/>
                <a:cs typeface="Arial" panose="020B0604020202020204" pitchFamily="34" charset="0"/>
                <a:sym typeface="Arial" panose="020B0604020202020204" pitchFamily="34" charset="0"/>
              </a:rPr>
              <a:t>:</a:t>
            </a:r>
            <a:r>
              <a:rPr lang="zh-CN" altLang="en-US" sz="1200" dirty="0" smtClean="0">
                <a:solidFill>
                  <a:schemeClr val="bg1"/>
                </a:solidFill>
                <a:latin typeface="Arial" panose="020B0604020202020204" pitchFamily="34" charset="0"/>
                <a:cs typeface="Arial" panose="020B0604020202020204" pitchFamily="34" charset="0"/>
                <a:sym typeface="Arial" panose="020B0604020202020204" pitchFamily="34" charset="0"/>
              </a:rPr>
              <a:t>代用名</a:t>
            </a:r>
            <a:endParaRPr lang="en-US" altLang="zh-CN" sz="1200"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9" name="矩形 259"/>
          <p:cNvSpPr>
            <a:spLocks noChangeArrowheads="1"/>
          </p:cNvSpPr>
          <p:nvPr/>
        </p:nvSpPr>
        <p:spPr bwMode="auto">
          <a:xfrm>
            <a:off x="8860877" y="6092002"/>
            <a:ext cx="2309218" cy="257369"/>
          </a:xfrm>
          <a:prstGeom prst="rect">
            <a:avLst/>
          </a:prstGeom>
          <a:noFill/>
          <a:ln w="9525">
            <a:solidFill>
              <a:schemeClr val="bg1"/>
            </a:solidFill>
            <a:miter lim="800000"/>
          </a:ln>
          <a:effectLst/>
        </p:spPr>
        <p:txBody>
          <a:bodyPr wrap="square" lIns="36000" tIns="36000" rIns="36000" bIns="360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ts val="0"/>
              </a:spcBef>
              <a:buNone/>
            </a:pPr>
            <a:r>
              <a:rPr lang="en-US" altLang="zh-CN" sz="1200" dirty="0">
                <a:solidFill>
                  <a:schemeClr val="bg1"/>
                </a:solidFill>
                <a:latin typeface="Arial" panose="020B0604020202020204" pitchFamily="34" charset="0"/>
                <a:cs typeface="Arial" panose="020B0604020202020204" pitchFamily="34" charset="0"/>
                <a:sym typeface="Arial" panose="020B0604020202020204" pitchFamily="34" charset="0"/>
              </a:rPr>
              <a:t>Report: </a:t>
            </a:r>
            <a:r>
              <a:rPr lang="zh-CN" altLang="en-US" sz="1200" dirty="0" smtClean="0">
                <a:solidFill>
                  <a:schemeClr val="bg1"/>
                </a:solidFill>
                <a:latin typeface="Arial" panose="020B0604020202020204" pitchFamily="34" charset="0"/>
                <a:cs typeface="Arial" panose="020B0604020202020204" pitchFamily="34" charset="0"/>
                <a:sym typeface="Arial" panose="020B0604020202020204" pitchFamily="34" charset="0"/>
              </a:rPr>
              <a:t>代用名</a:t>
            </a:r>
            <a:endParaRPr lang="en-US" altLang="zh-CN" sz="1200"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1+#ppt_w/2"/>
                                          </p:val>
                                        </p:tav>
                                        <p:tav tm="100000">
                                          <p:val>
                                            <p:strVal val="#ppt_x"/>
                                          </p:val>
                                        </p:tav>
                                      </p:tavLst>
                                    </p:anim>
                                    <p:anim calcmode="lin" valueType="num">
                                      <p:cBhvr additive="base">
                                        <p:cTn id="19" dur="500" fill="hold"/>
                                        <p:tgtEl>
                                          <p:spTgt spid="11"/>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
                                        </p:tgtEl>
                                        <p:attrNameLst>
                                          <p:attrName>ppt_y</p:attrName>
                                        </p:attrNameLst>
                                      </p:cBhvr>
                                      <p:tavLst>
                                        <p:tav tm="0">
                                          <p:val>
                                            <p:strVal val="#ppt_y"/>
                                          </p:val>
                                        </p:tav>
                                        <p:tav tm="100000">
                                          <p:val>
                                            <p:strVal val="#ppt_y"/>
                                          </p:val>
                                        </p:tav>
                                      </p:tavLst>
                                    </p:anim>
                                    <p:anim calcmode="lin" valueType="num">
                                      <p:cBhvr>
                                        <p:cTn id="2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
                                        </p:tgtEl>
                                      </p:cBhvr>
                                    </p:animEffect>
                                  </p:childTnLst>
                                </p:cTn>
                              </p:par>
                            </p:childTnLst>
                          </p:cTn>
                        </p:par>
                        <p:par>
                          <p:cTn id="28" fill="hold">
                            <p:stCondLst>
                              <p:cond delay="2049"/>
                            </p:stCondLst>
                            <p:childTnLst>
                              <p:par>
                                <p:cTn id="29" presetID="26" presetClass="emph" presetSubtype="0" fill="hold" grpId="1" nodeType="afterEffect">
                                  <p:stCondLst>
                                    <p:cond delay="0"/>
                                  </p:stCondLst>
                                  <p:iterate type="lt">
                                    <p:tmPct val="0"/>
                                  </p:iterate>
                                  <p:childTnLst>
                                    <p:animEffect transition="out" filter="fade">
                                      <p:cBhvr>
                                        <p:cTn id="30" dur="500" tmFilter="0, 0; .2, .5; .8, .5; 1, 0"/>
                                        <p:tgtEl>
                                          <p:spTgt spid="7"/>
                                        </p:tgtEl>
                                      </p:cBhvr>
                                    </p:animEffect>
                                    <p:animScale>
                                      <p:cBhvr>
                                        <p:cTn id="31" dur="250" autoRev="1" fill="hold"/>
                                        <p:tgtEl>
                                          <p:spTgt spid="7"/>
                                        </p:tgtEl>
                                      </p:cBhvr>
                                      <p:by x="105000" y="105000"/>
                                    </p:animScale>
                                  </p:childTnLst>
                                </p:cTn>
                              </p:par>
                            </p:childTnLst>
                          </p:cTn>
                        </p:par>
                        <p:par>
                          <p:cTn id="32" fill="hold">
                            <p:stCondLst>
                              <p:cond delay="2549"/>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6"/>
                                        </p:tgtEl>
                                        <p:attrNameLst>
                                          <p:attrName>ppt_y</p:attrName>
                                        </p:attrNameLst>
                                      </p:cBhvr>
                                      <p:tavLst>
                                        <p:tav tm="0">
                                          <p:val>
                                            <p:strVal val="#ppt_y"/>
                                          </p:val>
                                        </p:tav>
                                        <p:tav tm="100000">
                                          <p:val>
                                            <p:strVal val="#ppt_y"/>
                                          </p:val>
                                        </p:tav>
                                      </p:tavLst>
                                    </p:anim>
                                    <p:anim calcmode="lin" valueType="num">
                                      <p:cBhvr>
                                        <p:cTn id="37"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6"/>
                                        </p:tgtEl>
                                      </p:cBhvr>
                                    </p:animEffect>
                                  </p:childTnLst>
                                </p:cTn>
                              </p:par>
                            </p:childTnLst>
                          </p:cTn>
                        </p:par>
                        <p:par>
                          <p:cTn id="40" fill="hold">
                            <p:stCondLst>
                              <p:cond delay="3349"/>
                            </p:stCondLst>
                            <p:childTnLst>
                              <p:par>
                                <p:cTn id="41" presetID="26" presetClass="emph" presetSubtype="0" fill="hold" grpId="1" nodeType="afterEffect">
                                  <p:stCondLst>
                                    <p:cond delay="0"/>
                                  </p:stCondLst>
                                  <p:iterate type="lt">
                                    <p:tmPct val="0"/>
                                  </p:iterate>
                                  <p:childTnLst>
                                    <p:animEffect transition="out" filter="fade">
                                      <p:cBhvr>
                                        <p:cTn id="42" dur="500" tmFilter="0, 0; .2, .5; .8, .5; 1, 0"/>
                                        <p:tgtEl>
                                          <p:spTgt spid="6"/>
                                        </p:tgtEl>
                                      </p:cBhvr>
                                    </p:animEffect>
                                    <p:animScale>
                                      <p:cBhvr>
                                        <p:cTn id="43" dur="250" autoRev="1" fill="hold"/>
                                        <p:tgtEl>
                                          <p:spTgt spid="6"/>
                                        </p:tgtEl>
                                      </p:cBhvr>
                                      <p:by x="105000" y="105000"/>
                                    </p:animScale>
                                  </p:childTnLst>
                                </p:cTn>
                              </p:par>
                            </p:childTnLst>
                          </p:cTn>
                        </p:par>
                        <p:par>
                          <p:cTn id="44" fill="hold">
                            <p:stCondLst>
                              <p:cond delay="3849"/>
                            </p:stCondLst>
                            <p:childTnLst>
                              <p:par>
                                <p:cTn id="45" presetID="53" presetClass="entr" presetSubtype="16"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fltVal val="0"/>
                                          </p:val>
                                        </p:tav>
                                        <p:tav tm="100000">
                                          <p:val>
                                            <p:strVal val="#ppt_h"/>
                                          </p:val>
                                        </p:tav>
                                      </p:tavLst>
                                    </p:anim>
                                    <p:animEffect transition="in" filter="fade">
                                      <p:cBhvr>
                                        <p:cTn id="49" dur="500"/>
                                        <p:tgtEl>
                                          <p:spTgt spid="8"/>
                                        </p:tgtEl>
                                      </p:cBhvr>
                                    </p:animEffect>
                                  </p:childTnLst>
                                </p:cTn>
                              </p:par>
                            </p:childTnLst>
                          </p:cTn>
                        </p:par>
                        <p:par>
                          <p:cTn id="50" fill="hold">
                            <p:stCondLst>
                              <p:cond delay="4349"/>
                            </p:stCondLst>
                            <p:childTnLst>
                              <p:par>
                                <p:cTn id="51" presetID="53" presetClass="entr" presetSubtype="16"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p:cTn id="53" dur="500" fill="hold"/>
                                        <p:tgtEl>
                                          <p:spTgt spid="9"/>
                                        </p:tgtEl>
                                        <p:attrNameLst>
                                          <p:attrName>ppt_w</p:attrName>
                                        </p:attrNameLst>
                                      </p:cBhvr>
                                      <p:tavLst>
                                        <p:tav tm="0">
                                          <p:val>
                                            <p:fltVal val="0"/>
                                          </p:val>
                                        </p:tav>
                                        <p:tav tm="100000">
                                          <p:val>
                                            <p:strVal val="#ppt_w"/>
                                          </p:val>
                                        </p:tav>
                                      </p:tavLst>
                                    </p:anim>
                                    <p:anim calcmode="lin" valueType="num">
                                      <p:cBhvr>
                                        <p:cTn id="54" dur="500" fill="hold"/>
                                        <p:tgtEl>
                                          <p:spTgt spid="9"/>
                                        </p:tgtEl>
                                        <p:attrNameLst>
                                          <p:attrName>ppt_h</p:attrName>
                                        </p:attrNameLst>
                                      </p:cBhvr>
                                      <p:tavLst>
                                        <p:tav tm="0">
                                          <p:val>
                                            <p:fltVal val="0"/>
                                          </p:val>
                                        </p:tav>
                                        <p:tav tm="100000">
                                          <p:val>
                                            <p:strVal val="#ppt_h"/>
                                          </p:val>
                                        </p:tav>
                                      </p:tavLst>
                                    </p:anim>
                                    <p:animEffect transition="in" filter="fade">
                                      <p:cBhvr>
                                        <p:cTn id="5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3" grpId="0" animBg="1"/>
      <p:bldP spid="6" grpId="0"/>
      <p:bldP spid="6" grpId="1"/>
      <p:bldP spid="7" grpId="0"/>
      <p:bldP spid="7" grpId="1"/>
      <p:bldP spid="8" grpId="0" bldLvl="0" animBg="1"/>
      <p:bldP spid="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MH_Others_1"/>
          <p:cNvSpPr txBox="1"/>
          <p:nvPr>
            <p:custDataLst>
              <p:tags r:id="rId2"/>
            </p:custDataLst>
          </p:nvPr>
        </p:nvSpPr>
        <p:spPr>
          <a:xfrm>
            <a:off x="1428745" y="1659935"/>
            <a:ext cx="2896744" cy="1230786"/>
          </a:xfrm>
          <a:prstGeom prst="rect">
            <a:avLst/>
          </a:prstGeom>
          <a:noFill/>
        </p:spPr>
        <p:txBody>
          <a:bodyPr vert="horz" wrap="square" lIns="0" tIns="0" rIns="0" bIns="0" rtlCol="0" anchor="ctr" anchorCtr="0">
            <a:spAutoFit/>
          </a:bodyPr>
          <a:lstStyle/>
          <a:p>
            <a:pPr algn="ctr"/>
            <a:r>
              <a:rPr lang="zh-CN" altLang="en-US" sz="80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目  录</a:t>
            </a:r>
          </a:p>
        </p:txBody>
      </p:sp>
      <p:sp>
        <p:nvSpPr>
          <p:cNvPr id="37" name="MH_Others_2"/>
          <p:cNvSpPr txBox="1"/>
          <p:nvPr>
            <p:custDataLst>
              <p:tags r:id="rId3"/>
            </p:custDataLst>
          </p:nvPr>
        </p:nvSpPr>
        <p:spPr>
          <a:xfrm>
            <a:off x="1486796" y="2908116"/>
            <a:ext cx="2780644" cy="553678"/>
          </a:xfrm>
          <a:prstGeom prst="rect">
            <a:avLst/>
          </a:prstGeom>
          <a:noFill/>
        </p:spPr>
        <p:txBody>
          <a:bodyPr wrap="square" lIns="0" tIns="0" rIns="0" bIns="0">
            <a:spAutoFit/>
          </a:bodyPr>
          <a:lstStyle/>
          <a:p>
            <a:pPr algn="ctr">
              <a:defRPr/>
            </a:pPr>
            <a:r>
              <a:rPr lang="en-US" altLang="zh-CN" sz="36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36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 name="组合 4"/>
          <p:cNvGrpSpPr/>
          <p:nvPr/>
        </p:nvGrpSpPr>
        <p:grpSpPr>
          <a:xfrm>
            <a:off x="5941578" y="1661983"/>
            <a:ext cx="4339114" cy="1263901"/>
            <a:chOff x="5738324" y="1661766"/>
            <a:chExt cx="4339590" cy="1264040"/>
          </a:xfrm>
        </p:grpSpPr>
        <p:sp>
          <p:nvSpPr>
            <p:cNvPr id="2051" name="MH_Other_1"/>
            <p:cNvSpPr/>
            <p:nvPr>
              <p:custDataLst>
                <p:tags r:id="rId19"/>
              </p:custDataLst>
            </p:nvPr>
          </p:nvSpPr>
          <p:spPr bwMode="auto">
            <a:xfrm>
              <a:off x="5943687" y="1827635"/>
              <a:ext cx="3870807" cy="805303"/>
            </a:xfrm>
            <a:custGeom>
              <a:avLst/>
              <a:gdLst>
                <a:gd name="T0" fmla="*/ 2147483646 w 3244"/>
                <a:gd name="T1" fmla="*/ 2147483646 h 674"/>
                <a:gd name="T2" fmla="*/ 2147483646 w 3244"/>
                <a:gd name="T3" fmla="*/ 2147483646 h 674"/>
                <a:gd name="T4" fmla="*/ 2147483646 w 3244"/>
                <a:gd name="T5" fmla="*/ 0 h 674"/>
                <a:gd name="T6" fmla="*/ 2147483646 w 3244"/>
                <a:gd name="T7" fmla="*/ 0 h 674"/>
                <a:gd name="T8" fmla="*/ 0 w 3244"/>
                <a:gd name="T9" fmla="*/ 2147483646 h 674"/>
                <a:gd name="T10" fmla="*/ 2147483646 w 3244"/>
                <a:gd name="T11" fmla="*/ 2147483646 h 674"/>
                <a:gd name="T12" fmla="*/ 2147483646 w 3244"/>
                <a:gd name="T13" fmla="*/ 2147483646 h 6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759249"/>
            <a:lstStyle/>
            <a:p>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pic>
          <p:nvPicPr>
            <p:cNvPr id="2052" name="MH_Other_2"/>
            <p:cNvPicPr>
              <a:picLocks noChangeAspect="1"/>
            </p:cNvPicPr>
            <p:nvPr>
              <p:custDataLst>
                <p:tags r:id="rId20"/>
              </p:custDataLst>
            </p:nvPr>
          </p:nvPicPr>
          <p:blipFill>
            <a:blip r:embed="rId27">
              <a:extLst>
                <a:ext uri="{28A0092B-C50C-407E-A947-70E740481C1C}">
                  <a14:useLocalDpi xmlns:a14="http://schemas.microsoft.com/office/drawing/2010/main" val="0"/>
                </a:ext>
              </a:extLst>
            </a:blip>
            <a:srcRect/>
            <a:stretch>
              <a:fillRect/>
            </a:stretch>
          </p:blipFill>
          <p:spPr bwMode="auto">
            <a:xfrm>
              <a:off x="5738324" y="1661766"/>
              <a:ext cx="4339590" cy="1264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组合 1"/>
            <p:cNvGrpSpPr/>
            <p:nvPr/>
          </p:nvGrpSpPr>
          <p:grpSpPr>
            <a:xfrm>
              <a:off x="6108394" y="2075420"/>
              <a:ext cx="515662" cy="309732"/>
              <a:chOff x="5515929" y="2199931"/>
              <a:chExt cx="515662" cy="309732"/>
            </a:xfrm>
          </p:grpSpPr>
          <p:sp>
            <p:nvSpPr>
              <p:cNvPr id="2061" name="MH_Other_11"/>
              <p:cNvSpPr>
                <a:spLocks noEditPoints="1"/>
              </p:cNvSpPr>
              <p:nvPr>
                <p:custDataLst>
                  <p:tags r:id="rId23"/>
                </p:custDataLst>
              </p:nvPr>
            </p:nvSpPr>
            <p:spPr bwMode="auto">
              <a:xfrm>
                <a:off x="5715162" y="2199931"/>
                <a:ext cx="316429" cy="309732"/>
              </a:xfrm>
              <a:custGeom>
                <a:avLst/>
                <a:gdLst>
                  <a:gd name="T0" fmla="*/ 2147483646 w 117"/>
                  <a:gd name="T1" fmla="*/ 2147483646 h 116"/>
                  <a:gd name="T2" fmla="*/ 2147483646 w 117"/>
                  <a:gd name="T3" fmla="*/ 2147483646 h 116"/>
                  <a:gd name="T4" fmla="*/ 2147483646 w 117"/>
                  <a:gd name="T5" fmla="*/ 2147483646 h 116"/>
                  <a:gd name="T6" fmla="*/ 2147483646 w 117"/>
                  <a:gd name="T7" fmla="*/ 2147483646 h 116"/>
                  <a:gd name="T8" fmla="*/ 2147483646 w 117"/>
                  <a:gd name="T9" fmla="*/ 2147483646 h 116"/>
                  <a:gd name="T10" fmla="*/ 2147483646 w 117"/>
                  <a:gd name="T11" fmla="*/ 2147483646 h 116"/>
                  <a:gd name="T12" fmla="*/ 2147483646 w 117"/>
                  <a:gd name="T13" fmla="*/ 2147483646 h 116"/>
                  <a:gd name="T14" fmla="*/ 2147483646 w 117"/>
                  <a:gd name="T15" fmla="*/ 2147483646 h 116"/>
                  <a:gd name="T16" fmla="*/ 2147483646 w 117"/>
                  <a:gd name="T17" fmla="*/ 2147483646 h 116"/>
                  <a:gd name="T18" fmla="*/ 2147483646 w 117"/>
                  <a:gd name="T19" fmla="*/ 2147483646 h 116"/>
                  <a:gd name="T20" fmla="*/ 2147483646 w 117"/>
                  <a:gd name="T21" fmla="*/ 2147483646 h 116"/>
                  <a:gd name="T22" fmla="*/ 2147483646 w 117"/>
                  <a:gd name="T23" fmla="*/ 2147483646 h 116"/>
                  <a:gd name="T24" fmla="*/ 2147483646 w 117"/>
                  <a:gd name="T25" fmla="*/ 2147483646 h 116"/>
                  <a:gd name="T26" fmla="*/ 2147483646 w 117"/>
                  <a:gd name="T27" fmla="*/ 2147483646 h 116"/>
                  <a:gd name="T28" fmla="*/ 2147483646 w 117"/>
                  <a:gd name="T29" fmla="*/ 2147483646 h 116"/>
                  <a:gd name="T30" fmla="*/ 0 w 117"/>
                  <a:gd name="T31" fmla="*/ 2147483646 h 116"/>
                  <a:gd name="T32" fmla="*/ 2147483646 w 117"/>
                  <a:gd name="T33" fmla="*/ 2147483646 h 116"/>
                  <a:gd name="T34" fmla="*/ 2147483646 w 117"/>
                  <a:gd name="T35" fmla="*/ 2147483646 h 116"/>
                  <a:gd name="T36" fmla="*/ 2147483646 w 117"/>
                  <a:gd name="T37" fmla="*/ 2147483646 h 116"/>
                  <a:gd name="T38" fmla="*/ 2147483646 w 117"/>
                  <a:gd name="T39" fmla="*/ 2147483646 h 116"/>
                  <a:gd name="T40" fmla="*/ 2147483646 w 117"/>
                  <a:gd name="T41" fmla="*/ 2147483646 h 116"/>
                  <a:gd name="T42" fmla="*/ 2147483646 w 117"/>
                  <a:gd name="T43" fmla="*/ 2147483646 h 116"/>
                  <a:gd name="T44" fmla="*/ 2147483646 w 117"/>
                  <a:gd name="T45" fmla="*/ 2147483646 h 116"/>
                  <a:gd name="T46" fmla="*/ 2147483646 w 117"/>
                  <a:gd name="T47" fmla="*/ 2147483646 h 116"/>
                  <a:gd name="T48" fmla="*/ 2147483646 w 117"/>
                  <a:gd name="T49" fmla="*/ 2147483646 h 116"/>
                  <a:gd name="T50" fmla="*/ 2147483646 w 117"/>
                  <a:gd name="T51" fmla="*/ 2147483646 h 116"/>
                  <a:gd name="T52" fmla="*/ 2147483646 w 117"/>
                  <a:gd name="T53" fmla="*/ 2147483646 h 116"/>
                  <a:gd name="T54" fmla="*/ 2147483646 w 117"/>
                  <a:gd name="T55" fmla="*/ 2147483646 h 116"/>
                  <a:gd name="T56" fmla="*/ 2147483646 w 117"/>
                  <a:gd name="T57" fmla="*/ 2147483646 h 116"/>
                  <a:gd name="T58" fmla="*/ 2147483646 w 117"/>
                  <a:gd name="T59" fmla="*/ 2147483646 h 116"/>
                  <a:gd name="T60" fmla="*/ 2147483646 w 117"/>
                  <a:gd name="T61" fmla="*/ 2147483646 h 116"/>
                  <a:gd name="T62" fmla="*/ 2147483646 w 117"/>
                  <a:gd name="T63" fmla="*/ 2147483646 h 116"/>
                  <a:gd name="T64" fmla="*/ 2147483646 w 117"/>
                  <a:gd name="T65" fmla="*/ 2147483646 h 1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7" h="116">
                    <a:moveTo>
                      <a:pt x="109" y="65"/>
                    </a:moveTo>
                    <a:cubicBezTo>
                      <a:pt x="113" y="65"/>
                      <a:pt x="117" y="62"/>
                      <a:pt x="117" y="58"/>
                    </a:cubicBezTo>
                    <a:cubicBezTo>
                      <a:pt x="117" y="54"/>
                      <a:pt x="113" y="51"/>
                      <a:pt x="109" y="51"/>
                    </a:cubicBezTo>
                    <a:cubicBezTo>
                      <a:pt x="101" y="51"/>
                      <a:pt x="101" y="51"/>
                      <a:pt x="101" y="51"/>
                    </a:cubicBezTo>
                    <a:cubicBezTo>
                      <a:pt x="101" y="48"/>
                      <a:pt x="100" y="45"/>
                      <a:pt x="99" y="43"/>
                    </a:cubicBezTo>
                    <a:cubicBezTo>
                      <a:pt x="106" y="39"/>
                      <a:pt x="106" y="39"/>
                      <a:pt x="106" y="39"/>
                    </a:cubicBezTo>
                    <a:cubicBezTo>
                      <a:pt x="110" y="37"/>
                      <a:pt x="111" y="32"/>
                      <a:pt x="109" y="29"/>
                    </a:cubicBezTo>
                    <a:cubicBezTo>
                      <a:pt x="107" y="25"/>
                      <a:pt x="102" y="24"/>
                      <a:pt x="99" y="26"/>
                    </a:cubicBezTo>
                    <a:cubicBezTo>
                      <a:pt x="92" y="30"/>
                      <a:pt x="92" y="30"/>
                      <a:pt x="92" y="30"/>
                    </a:cubicBezTo>
                    <a:cubicBezTo>
                      <a:pt x="90" y="28"/>
                      <a:pt x="88" y="26"/>
                      <a:pt x="86" y="24"/>
                    </a:cubicBezTo>
                    <a:cubicBezTo>
                      <a:pt x="90" y="17"/>
                      <a:pt x="90" y="17"/>
                      <a:pt x="90" y="17"/>
                    </a:cubicBezTo>
                    <a:cubicBezTo>
                      <a:pt x="92" y="14"/>
                      <a:pt x="91" y="9"/>
                      <a:pt x="87" y="7"/>
                    </a:cubicBezTo>
                    <a:cubicBezTo>
                      <a:pt x="84" y="5"/>
                      <a:pt x="80" y="7"/>
                      <a:pt x="78" y="10"/>
                    </a:cubicBezTo>
                    <a:cubicBezTo>
                      <a:pt x="74" y="17"/>
                      <a:pt x="74" y="17"/>
                      <a:pt x="74" y="17"/>
                    </a:cubicBezTo>
                    <a:cubicBezTo>
                      <a:pt x="71" y="16"/>
                      <a:pt x="68" y="15"/>
                      <a:pt x="65" y="15"/>
                    </a:cubicBezTo>
                    <a:cubicBezTo>
                      <a:pt x="65" y="7"/>
                      <a:pt x="65" y="7"/>
                      <a:pt x="65" y="7"/>
                    </a:cubicBezTo>
                    <a:cubicBezTo>
                      <a:pt x="65" y="3"/>
                      <a:pt x="62" y="0"/>
                      <a:pt x="58" y="0"/>
                    </a:cubicBezTo>
                    <a:cubicBezTo>
                      <a:pt x="54" y="0"/>
                      <a:pt x="51" y="3"/>
                      <a:pt x="51" y="7"/>
                    </a:cubicBezTo>
                    <a:cubicBezTo>
                      <a:pt x="51" y="15"/>
                      <a:pt x="51" y="15"/>
                      <a:pt x="51" y="15"/>
                    </a:cubicBezTo>
                    <a:cubicBezTo>
                      <a:pt x="48" y="15"/>
                      <a:pt x="46" y="16"/>
                      <a:pt x="43" y="17"/>
                    </a:cubicBezTo>
                    <a:cubicBezTo>
                      <a:pt x="39" y="10"/>
                      <a:pt x="39" y="10"/>
                      <a:pt x="39" y="10"/>
                    </a:cubicBezTo>
                    <a:cubicBezTo>
                      <a:pt x="37" y="7"/>
                      <a:pt x="33" y="5"/>
                      <a:pt x="29" y="7"/>
                    </a:cubicBezTo>
                    <a:cubicBezTo>
                      <a:pt x="26" y="9"/>
                      <a:pt x="24" y="14"/>
                      <a:pt x="26" y="17"/>
                    </a:cubicBezTo>
                    <a:cubicBezTo>
                      <a:pt x="30" y="24"/>
                      <a:pt x="30" y="24"/>
                      <a:pt x="30" y="24"/>
                    </a:cubicBezTo>
                    <a:cubicBezTo>
                      <a:pt x="28" y="26"/>
                      <a:pt x="26" y="28"/>
                      <a:pt x="25" y="30"/>
                    </a:cubicBezTo>
                    <a:cubicBezTo>
                      <a:pt x="18" y="26"/>
                      <a:pt x="18" y="26"/>
                      <a:pt x="18" y="26"/>
                    </a:cubicBezTo>
                    <a:cubicBezTo>
                      <a:pt x="14" y="24"/>
                      <a:pt x="10" y="25"/>
                      <a:pt x="8" y="29"/>
                    </a:cubicBezTo>
                    <a:cubicBezTo>
                      <a:pt x="6" y="32"/>
                      <a:pt x="7" y="37"/>
                      <a:pt x="10" y="39"/>
                    </a:cubicBezTo>
                    <a:cubicBezTo>
                      <a:pt x="17" y="43"/>
                      <a:pt x="17" y="43"/>
                      <a:pt x="17" y="43"/>
                    </a:cubicBezTo>
                    <a:cubicBezTo>
                      <a:pt x="16" y="45"/>
                      <a:pt x="16" y="48"/>
                      <a:pt x="15" y="51"/>
                    </a:cubicBezTo>
                    <a:cubicBezTo>
                      <a:pt x="7" y="51"/>
                      <a:pt x="7" y="51"/>
                      <a:pt x="7" y="51"/>
                    </a:cubicBezTo>
                    <a:cubicBezTo>
                      <a:pt x="3" y="51"/>
                      <a:pt x="0" y="54"/>
                      <a:pt x="0" y="58"/>
                    </a:cubicBezTo>
                    <a:cubicBezTo>
                      <a:pt x="0" y="62"/>
                      <a:pt x="3" y="65"/>
                      <a:pt x="7" y="65"/>
                    </a:cubicBezTo>
                    <a:cubicBezTo>
                      <a:pt x="15" y="65"/>
                      <a:pt x="15" y="65"/>
                      <a:pt x="15" y="65"/>
                    </a:cubicBezTo>
                    <a:cubicBezTo>
                      <a:pt x="16" y="68"/>
                      <a:pt x="16" y="71"/>
                      <a:pt x="17" y="73"/>
                    </a:cubicBezTo>
                    <a:cubicBezTo>
                      <a:pt x="10" y="77"/>
                      <a:pt x="10" y="77"/>
                      <a:pt x="10" y="77"/>
                    </a:cubicBezTo>
                    <a:cubicBezTo>
                      <a:pt x="7" y="79"/>
                      <a:pt x="6" y="84"/>
                      <a:pt x="8" y="87"/>
                    </a:cubicBezTo>
                    <a:cubicBezTo>
                      <a:pt x="10" y="91"/>
                      <a:pt x="14" y="92"/>
                      <a:pt x="18" y="90"/>
                    </a:cubicBezTo>
                    <a:cubicBezTo>
                      <a:pt x="25" y="86"/>
                      <a:pt x="25" y="86"/>
                      <a:pt x="25" y="86"/>
                    </a:cubicBezTo>
                    <a:cubicBezTo>
                      <a:pt x="26" y="88"/>
                      <a:pt x="28" y="90"/>
                      <a:pt x="30" y="92"/>
                    </a:cubicBezTo>
                    <a:cubicBezTo>
                      <a:pt x="26" y="99"/>
                      <a:pt x="26" y="99"/>
                      <a:pt x="26" y="99"/>
                    </a:cubicBezTo>
                    <a:cubicBezTo>
                      <a:pt x="24" y="102"/>
                      <a:pt x="26" y="106"/>
                      <a:pt x="29" y="108"/>
                    </a:cubicBezTo>
                    <a:cubicBezTo>
                      <a:pt x="33" y="110"/>
                      <a:pt x="37" y="109"/>
                      <a:pt x="39" y="106"/>
                    </a:cubicBezTo>
                    <a:cubicBezTo>
                      <a:pt x="43" y="99"/>
                      <a:pt x="43" y="99"/>
                      <a:pt x="43" y="99"/>
                    </a:cubicBezTo>
                    <a:cubicBezTo>
                      <a:pt x="46" y="100"/>
                      <a:pt x="48" y="101"/>
                      <a:pt x="51" y="101"/>
                    </a:cubicBezTo>
                    <a:cubicBezTo>
                      <a:pt x="51" y="109"/>
                      <a:pt x="51" y="109"/>
                      <a:pt x="51" y="109"/>
                    </a:cubicBezTo>
                    <a:cubicBezTo>
                      <a:pt x="51" y="113"/>
                      <a:pt x="54" y="116"/>
                      <a:pt x="58" y="116"/>
                    </a:cubicBezTo>
                    <a:cubicBezTo>
                      <a:pt x="62" y="116"/>
                      <a:pt x="65" y="113"/>
                      <a:pt x="65" y="109"/>
                    </a:cubicBezTo>
                    <a:cubicBezTo>
                      <a:pt x="65" y="101"/>
                      <a:pt x="65" y="101"/>
                      <a:pt x="65" y="101"/>
                    </a:cubicBezTo>
                    <a:cubicBezTo>
                      <a:pt x="68" y="101"/>
                      <a:pt x="71" y="100"/>
                      <a:pt x="74" y="99"/>
                    </a:cubicBezTo>
                    <a:cubicBezTo>
                      <a:pt x="78" y="106"/>
                      <a:pt x="78" y="106"/>
                      <a:pt x="78" y="106"/>
                    </a:cubicBezTo>
                    <a:cubicBezTo>
                      <a:pt x="80" y="109"/>
                      <a:pt x="84" y="110"/>
                      <a:pt x="87" y="108"/>
                    </a:cubicBezTo>
                    <a:cubicBezTo>
                      <a:pt x="91" y="106"/>
                      <a:pt x="92" y="102"/>
                      <a:pt x="90" y="99"/>
                    </a:cubicBezTo>
                    <a:cubicBezTo>
                      <a:pt x="86" y="92"/>
                      <a:pt x="86" y="92"/>
                      <a:pt x="86" y="92"/>
                    </a:cubicBezTo>
                    <a:cubicBezTo>
                      <a:pt x="88" y="90"/>
                      <a:pt x="90" y="88"/>
                      <a:pt x="92" y="86"/>
                    </a:cubicBezTo>
                    <a:cubicBezTo>
                      <a:pt x="99" y="90"/>
                      <a:pt x="99" y="90"/>
                      <a:pt x="99" y="90"/>
                    </a:cubicBezTo>
                    <a:cubicBezTo>
                      <a:pt x="102" y="92"/>
                      <a:pt x="107" y="91"/>
                      <a:pt x="109" y="87"/>
                    </a:cubicBezTo>
                    <a:cubicBezTo>
                      <a:pt x="111" y="84"/>
                      <a:pt x="110" y="79"/>
                      <a:pt x="106" y="77"/>
                    </a:cubicBezTo>
                    <a:cubicBezTo>
                      <a:pt x="99" y="73"/>
                      <a:pt x="99" y="73"/>
                      <a:pt x="99" y="73"/>
                    </a:cubicBezTo>
                    <a:cubicBezTo>
                      <a:pt x="100" y="71"/>
                      <a:pt x="101" y="68"/>
                      <a:pt x="101" y="65"/>
                    </a:cubicBezTo>
                    <a:lnTo>
                      <a:pt x="109" y="65"/>
                    </a:lnTo>
                    <a:close/>
                    <a:moveTo>
                      <a:pt x="58" y="94"/>
                    </a:moveTo>
                    <a:cubicBezTo>
                      <a:pt x="38" y="94"/>
                      <a:pt x="22" y="78"/>
                      <a:pt x="22" y="58"/>
                    </a:cubicBezTo>
                    <a:cubicBezTo>
                      <a:pt x="22" y="38"/>
                      <a:pt x="38" y="21"/>
                      <a:pt x="58" y="21"/>
                    </a:cubicBezTo>
                    <a:cubicBezTo>
                      <a:pt x="78" y="21"/>
                      <a:pt x="95" y="38"/>
                      <a:pt x="95" y="58"/>
                    </a:cubicBezTo>
                    <a:cubicBezTo>
                      <a:pt x="95" y="78"/>
                      <a:pt x="78" y="94"/>
                      <a:pt x="58" y="9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2062" name="MH_Other_12"/>
              <p:cNvSpPr>
                <a:spLocks noEditPoints="1"/>
              </p:cNvSpPr>
              <p:nvPr>
                <p:custDataLst>
                  <p:tags r:id="rId24"/>
                </p:custDataLst>
              </p:nvPr>
            </p:nvSpPr>
            <p:spPr bwMode="auto">
              <a:xfrm>
                <a:off x="5515929" y="2295362"/>
                <a:ext cx="207604" cy="205929"/>
              </a:xfrm>
              <a:custGeom>
                <a:avLst/>
                <a:gdLst>
                  <a:gd name="T0" fmla="*/ 2147483646 w 77"/>
                  <a:gd name="T1" fmla="*/ 2147483646 h 77"/>
                  <a:gd name="T2" fmla="*/ 2147483646 w 77"/>
                  <a:gd name="T3" fmla="*/ 2147483646 h 77"/>
                  <a:gd name="T4" fmla="*/ 2147483646 w 77"/>
                  <a:gd name="T5" fmla="*/ 2147483646 h 77"/>
                  <a:gd name="T6" fmla="*/ 2147483646 w 77"/>
                  <a:gd name="T7" fmla="*/ 2147483646 h 77"/>
                  <a:gd name="T8" fmla="*/ 2147483646 w 77"/>
                  <a:gd name="T9" fmla="*/ 2147483646 h 77"/>
                  <a:gd name="T10" fmla="*/ 2147483646 w 77"/>
                  <a:gd name="T11" fmla="*/ 2147483646 h 77"/>
                  <a:gd name="T12" fmla="*/ 2147483646 w 77"/>
                  <a:gd name="T13" fmla="*/ 2147483646 h 77"/>
                  <a:gd name="T14" fmla="*/ 2147483646 w 77"/>
                  <a:gd name="T15" fmla="*/ 2147483646 h 77"/>
                  <a:gd name="T16" fmla="*/ 2147483646 w 77"/>
                  <a:gd name="T17" fmla="*/ 2147483646 h 77"/>
                  <a:gd name="T18" fmla="*/ 2147483646 w 77"/>
                  <a:gd name="T19" fmla="*/ 0 h 77"/>
                  <a:gd name="T20" fmla="*/ 2147483646 w 77"/>
                  <a:gd name="T21" fmla="*/ 2147483646 h 77"/>
                  <a:gd name="T22" fmla="*/ 2147483646 w 77"/>
                  <a:gd name="T23" fmla="*/ 2147483646 h 77"/>
                  <a:gd name="T24" fmla="*/ 2147483646 w 77"/>
                  <a:gd name="T25" fmla="*/ 2147483646 h 77"/>
                  <a:gd name="T26" fmla="*/ 2147483646 w 77"/>
                  <a:gd name="T27" fmla="*/ 2147483646 h 77"/>
                  <a:gd name="T28" fmla="*/ 2147483646 w 77"/>
                  <a:gd name="T29" fmla="*/ 2147483646 h 77"/>
                  <a:gd name="T30" fmla="*/ 2147483646 w 77"/>
                  <a:gd name="T31" fmla="*/ 2147483646 h 77"/>
                  <a:gd name="T32" fmla="*/ 2147483646 w 77"/>
                  <a:gd name="T33" fmla="*/ 2147483646 h 77"/>
                  <a:gd name="T34" fmla="*/ 2147483646 w 77"/>
                  <a:gd name="T35" fmla="*/ 2147483646 h 77"/>
                  <a:gd name="T36" fmla="*/ 2147483646 w 77"/>
                  <a:gd name="T37" fmla="*/ 2147483646 h 77"/>
                  <a:gd name="T38" fmla="*/ 0 w 77"/>
                  <a:gd name="T39" fmla="*/ 2147483646 h 77"/>
                  <a:gd name="T40" fmla="*/ 2147483646 w 77"/>
                  <a:gd name="T41" fmla="*/ 2147483646 h 77"/>
                  <a:gd name="T42" fmla="*/ 2147483646 w 77"/>
                  <a:gd name="T43" fmla="*/ 2147483646 h 77"/>
                  <a:gd name="T44" fmla="*/ 2147483646 w 77"/>
                  <a:gd name="T45" fmla="*/ 2147483646 h 77"/>
                  <a:gd name="T46" fmla="*/ 2147483646 w 77"/>
                  <a:gd name="T47" fmla="*/ 2147483646 h 77"/>
                  <a:gd name="T48" fmla="*/ 2147483646 w 77"/>
                  <a:gd name="T49" fmla="*/ 2147483646 h 77"/>
                  <a:gd name="T50" fmla="*/ 2147483646 w 77"/>
                  <a:gd name="T51" fmla="*/ 2147483646 h 77"/>
                  <a:gd name="T52" fmla="*/ 2147483646 w 77"/>
                  <a:gd name="T53" fmla="*/ 2147483646 h 77"/>
                  <a:gd name="T54" fmla="*/ 2147483646 w 77"/>
                  <a:gd name="T55" fmla="*/ 2147483646 h 77"/>
                  <a:gd name="T56" fmla="*/ 2147483646 w 77"/>
                  <a:gd name="T57" fmla="*/ 2147483646 h 77"/>
                  <a:gd name="T58" fmla="*/ 2147483646 w 77"/>
                  <a:gd name="T59" fmla="*/ 2147483646 h 77"/>
                  <a:gd name="T60" fmla="*/ 2147483646 w 77"/>
                  <a:gd name="T61" fmla="*/ 2147483646 h 77"/>
                  <a:gd name="T62" fmla="*/ 2147483646 w 77"/>
                  <a:gd name="T63" fmla="*/ 2147483646 h 77"/>
                  <a:gd name="T64" fmla="*/ 2147483646 w 77"/>
                  <a:gd name="T65" fmla="*/ 2147483646 h 77"/>
                  <a:gd name="T66" fmla="*/ 2147483646 w 77"/>
                  <a:gd name="T67" fmla="*/ 2147483646 h 77"/>
                  <a:gd name="T68" fmla="*/ 2147483646 w 77"/>
                  <a:gd name="T69" fmla="*/ 2147483646 h 77"/>
                  <a:gd name="T70" fmla="*/ 2147483646 w 77"/>
                  <a:gd name="T71" fmla="*/ 2147483646 h 77"/>
                  <a:gd name="T72" fmla="*/ 2147483646 w 77"/>
                  <a:gd name="T73" fmla="*/ 2147483646 h 77"/>
                  <a:gd name="T74" fmla="*/ 2147483646 w 77"/>
                  <a:gd name="T75" fmla="*/ 2147483646 h 77"/>
                  <a:gd name="T76" fmla="*/ 2147483646 w 77"/>
                  <a:gd name="T77" fmla="*/ 2147483646 h 77"/>
                  <a:gd name="T78" fmla="*/ 2147483646 w 77"/>
                  <a:gd name="T79" fmla="*/ 2147483646 h 77"/>
                  <a:gd name="T80" fmla="*/ 2147483646 w 77"/>
                  <a:gd name="T81" fmla="*/ 2147483646 h 77"/>
                  <a:gd name="T82" fmla="*/ 2147483646 w 77"/>
                  <a:gd name="T83" fmla="*/ 2147483646 h 77"/>
                  <a:gd name="T84" fmla="*/ 2147483646 w 77"/>
                  <a:gd name="T85" fmla="*/ 2147483646 h 77"/>
                  <a:gd name="T86" fmla="*/ 2147483646 w 77"/>
                  <a:gd name="T87" fmla="*/ 2147483646 h 77"/>
                  <a:gd name="T88" fmla="*/ 2147483646 w 77"/>
                  <a:gd name="T89" fmla="*/ 2147483646 h 77"/>
                  <a:gd name="T90" fmla="*/ 2147483646 w 77"/>
                  <a:gd name="T91" fmla="*/ 2147483646 h 7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77" h="77">
                    <a:moveTo>
                      <a:pt x="70" y="31"/>
                    </a:moveTo>
                    <a:cubicBezTo>
                      <a:pt x="64" y="31"/>
                      <a:pt x="64" y="31"/>
                      <a:pt x="64" y="31"/>
                    </a:cubicBezTo>
                    <a:cubicBezTo>
                      <a:pt x="63" y="29"/>
                      <a:pt x="62" y="28"/>
                      <a:pt x="61" y="26"/>
                    </a:cubicBezTo>
                    <a:cubicBezTo>
                      <a:pt x="66" y="21"/>
                      <a:pt x="66" y="21"/>
                      <a:pt x="66" y="21"/>
                    </a:cubicBezTo>
                    <a:cubicBezTo>
                      <a:pt x="69" y="18"/>
                      <a:pt x="69" y="14"/>
                      <a:pt x="66" y="11"/>
                    </a:cubicBezTo>
                    <a:cubicBezTo>
                      <a:pt x="63" y="8"/>
                      <a:pt x="59" y="8"/>
                      <a:pt x="56" y="11"/>
                    </a:cubicBezTo>
                    <a:cubicBezTo>
                      <a:pt x="51" y="16"/>
                      <a:pt x="51" y="16"/>
                      <a:pt x="51" y="16"/>
                    </a:cubicBezTo>
                    <a:cubicBezTo>
                      <a:pt x="50" y="15"/>
                      <a:pt x="48" y="14"/>
                      <a:pt x="46" y="14"/>
                    </a:cubicBezTo>
                    <a:cubicBezTo>
                      <a:pt x="46" y="7"/>
                      <a:pt x="46" y="7"/>
                      <a:pt x="46" y="7"/>
                    </a:cubicBezTo>
                    <a:cubicBezTo>
                      <a:pt x="46" y="3"/>
                      <a:pt x="43" y="0"/>
                      <a:pt x="39" y="0"/>
                    </a:cubicBezTo>
                    <a:cubicBezTo>
                      <a:pt x="35" y="0"/>
                      <a:pt x="32" y="3"/>
                      <a:pt x="32" y="7"/>
                    </a:cubicBezTo>
                    <a:cubicBezTo>
                      <a:pt x="32" y="14"/>
                      <a:pt x="32" y="14"/>
                      <a:pt x="32" y="14"/>
                    </a:cubicBezTo>
                    <a:cubicBezTo>
                      <a:pt x="30" y="14"/>
                      <a:pt x="28" y="15"/>
                      <a:pt x="26" y="16"/>
                    </a:cubicBezTo>
                    <a:cubicBezTo>
                      <a:pt x="22" y="11"/>
                      <a:pt x="22" y="11"/>
                      <a:pt x="22" y="11"/>
                    </a:cubicBezTo>
                    <a:cubicBezTo>
                      <a:pt x="19" y="8"/>
                      <a:pt x="14" y="8"/>
                      <a:pt x="11" y="11"/>
                    </a:cubicBezTo>
                    <a:cubicBezTo>
                      <a:pt x="9" y="14"/>
                      <a:pt x="9" y="18"/>
                      <a:pt x="11" y="21"/>
                    </a:cubicBezTo>
                    <a:cubicBezTo>
                      <a:pt x="16" y="26"/>
                      <a:pt x="16" y="26"/>
                      <a:pt x="16" y="26"/>
                    </a:cubicBezTo>
                    <a:cubicBezTo>
                      <a:pt x="15" y="28"/>
                      <a:pt x="15" y="29"/>
                      <a:pt x="14" y="31"/>
                    </a:cubicBezTo>
                    <a:cubicBezTo>
                      <a:pt x="7" y="31"/>
                      <a:pt x="7" y="31"/>
                      <a:pt x="7" y="31"/>
                    </a:cubicBezTo>
                    <a:cubicBezTo>
                      <a:pt x="3" y="31"/>
                      <a:pt x="0" y="34"/>
                      <a:pt x="0" y="38"/>
                    </a:cubicBezTo>
                    <a:cubicBezTo>
                      <a:pt x="0" y="42"/>
                      <a:pt x="3" y="46"/>
                      <a:pt x="7" y="46"/>
                    </a:cubicBezTo>
                    <a:cubicBezTo>
                      <a:pt x="14" y="46"/>
                      <a:pt x="14" y="46"/>
                      <a:pt x="14" y="46"/>
                    </a:cubicBezTo>
                    <a:cubicBezTo>
                      <a:pt x="15" y="47"/>
                      <a:pt x="15" y="49"/>
                      <a:pt x="16" y="51"/>
                    </a:cubicBezTo>
                    <a:cubicBezTo>
                      <a:pt x="11" y="56"/>
                      <a:pt x="11" y="56"/>
                      <a:pt x="11" y="56"/>
                    </a:cubicBezTo>
                    <a:cubicBezTo>
                      <a:pt x="9" y="58"/>
                      <a:pt x="9" y="63"/>
                      <a:pt x="11" y="66"/>
                    </a:cubicBezTo>
                    <a:cubicBezTo>
                      <a:pt x="14" y="69"/>
                      <a:pt x="19" y="69"/>
                      <a:pt x="22" y="66"/>
                    </a:cubicBezTo>
                    <a:cubicBezTo>
                      <a:pt x="26" y="61"/>
                      <a:pt x="26" y="61"/>
                      <a:pt x="26" y="61"/>
                    </a:cubicBezTo>
                    <a:cubicBezTo>
                      <a:pt x="28" y="62"/>
                      <a:pt x="30" y="63"/>
                      <a:pt x="32" y="63"/>
                    </a:cubicBezTo>
                    <a:cubicBezTo>
                      <a:pt x="32" y="70"/>
                      <a:pt x="32" y="70"/>
                      <a:pt x="32" y="70"/>
                    </a:cubicBezTo>
                    <a:cubicBezTo>
                      <a:pt x="32" y="74"/>
                      <a:pt x="35" y="77"/>
                      <a:pt x="39" y="77"/>
                    </a:cubicBezTo>
                    <a:cubicBezTo>
                      <a:pt x="43" y="77"/>
                      <a:pt x="46" y="74"/>
                      <a:pt x="46" y="70"/>
                    </a:cubicBezTo>
                    <a:cubicBezTo>
                      <a:pt x="46" y="63"/>
                      <a:pt x="46" y="63"/>
                      <a:pt x="46" y="63"/>
                    </a:cubicBezTo>
                    <a:cubicBezTo>
                      <a:pt x="48" y="63"/>
                      <a:pt x="50" y="62"/>
                      <a:pt x="51" y="61"/>
                    </a:cubicBezTo>
                    <a:cubicBezTo>
                      <a:pt x="56" y="66"/>
                      <a:pt x="56" y="66"/>
                      <a:pt x="56" y="66"/>
                    </a:cubicBezTo>
                    <a:cubicBezTo>
                      <a:pt x="59" y="69"/>
                      <a:pt x="63" y="69"/>
                      <a:pt x="66" y="66"/>
                    </a:cubicBezTo>
                    <a:cubicBezTo>
                      <a:pt x="69" y="63"/>
                      <a:pt x="69" y="58"/>
                      <a:pt x="66" y="56"/>
                    </a:cubicBezTo>
                    <a:cubicBezTo>
                      <a:pt x="61" y="51"/>
                      <a:pt x="61" y="51"/>
                      <a:pt x="61" y="51"/>
                    </a:cubicBezTo>
                    <a:cubicBezTo>
                      <a:pt x="62" y="49"/>
                      <a:pt x="63" y="47"/>
                      <a:pt x="64" y="46"/>
                    </a:cubicBezTo>
                    <a:cubicBezTo>
                      <a:pt x="70" y="46"/>
                      <a:pt x="70" y="46"/>
                      <a:pt x="70" y="46"/>
                    </a:cubicBezTo>
                    <a:cubicBezTo>
                      <a:pt x="74" y="46"/>
                      <a:pt x="77" y="42"/>
                      <a:pt x="77" y="38"/>
                    </a:cubicBezTo>
                    <a:cubicBezTo>
                      <a:pt x="77" y="34"/>
                      <a:pt x="74" y="31"/>
                      <a:pt x="70" y="31"/>
                    </a:cubicBezTo>
                    <a:moveTo>
                      <a:pt x="39" y="57"/>
                    </a:moveTo>
                    <a:cubicBezTo>
                      <a:pt x="29" y="57"/>
                      <a:pt x="20" y="49"/>
                      <a:pt x="20" y="38"/>
                    </a:cubicBezTo>
                    <a:cubicBezTo>
                      <a:pt x="20" y="28"/>
                      <a:pt x="29" y="20"/>
                      <a:pt x="39" y="20"/>
                    </a:cubicBezTo>
                    <a:cubicBezTo>
                      <a:pt x="49" y="20"/>
                      <a:pt x="57" y="28"/>
                      <a:pt x="57" y="38"/>
                    </a:cubicBezTo>
                    <a:cubicBezTo>
                      <a:pt x="57" y="49"/>
                      <a:pt x="49" y="57"/>
                      <a:pt x="39" y="5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grpSp>
        <p:sp>
          <p:nvSpPr>
            <p:cNvPr id="2067" name="MH_Other_17"/>
            <p:cNvSpPr txBox="1">
              <a:spLocks noChangeArrowheads="1"/>
            </p:cNvSpPr>
            <p:nvPr>
              <p:custDataLst>
                <p:tags r:id="rId21"/>
              </p:custDataLst>
            </p:nvPr>
          </p:nvSpPr>
          <p:spPr bwMode="auto">
            <a:xfrm>
              <a:off x="7083040" y="2067998"/>
              <a:ext cx="487199" cy="32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11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11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MH_Text_1"/>
            <p:cNvSpPr txBox="1"/>
            <p:nvPr>
              <p:custDataLst>
                <p:tags r:id="rId22"/>
              </p:custDataLst>
            </p:nvPr>
          </p:nvSpPr>
          <p:spPr>
            <a:xfrm>
              <a:off x="7627273" y="1964829"/>
              <a:ext cx="1967807" cy="530652"/>
            </a:xfrm>
            <a:prstGeom prst="rect">
              <a:avLst/>
            </a:prstGeom>
            <a:noFill/>
          </p:spPr>
          <p:txBody>
            <a:bodyPr wrap="square" lIns="0" tIns="0" rIns="0" bIns="0" rtlCol="0" anchor="t" anchorCtr="0">
              <a:spAutoFit/>
            </a:bodyPr>
            <a:lstStyle/>
            <a:p>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r>
                <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5941578" y="2843856"/>
            <a:ext cx="4339114" cy="1263901"/>
            <a:chOff x="5738324" y="2843769"/>
            <a:chExt cx="4339590" cy="1264040"/>
          </a:xfrm>
        </p:grpSpPr>
        <p:sp>
          <p:nvSpPr>
            <p:cNvPr id="2055" name="MH_Other_5"/>
            <p:cNvSpPr/>
            <p:nvPr>
              <p:custDataLst>
                <p:tags r:id="rId14"/>
              </p:custDataLst>
            </p:nvPr>
          </p:nvSpPr>
          <p:spPr bwMode="auto">
            <a:xfrm>
              <a:off x="5943687" y="3009638"/>
              <a:ext cx="3870807" cy="805303"/>
            </a:xfrm>
            <a:custGeom>
              <a:avLst/>
              <a:gdLst>
                <a:gd name="T0" fmla="*/ 2147483646 w 3244"/>
                <a:gd name="T1" fmla="*/ 2147483646 h 675"/>
                <a:gd name="T2" fmla="*/ 2147483646 w 3244"/>
                <a:gd name="T3" fmla="*/ 2147483646 h 675"/>
                <a:gd name="T4" fmla="*/ 2147483646 w 3244"/>
                <a:gd name="T5" fmla="*/ 0 h 675"/>
                <a:gd name="T6" fmla="*/ 2147483646 w 3244"/>
                <a:gd name="T7" fmla="*/ 0 h 675"/>
                <a:gd name="T8" fmla="*/ 0 w 3244"/>
                <a:gd name="T9" fmla="*/ 2147483646 h 675"/>
                <a:gd name="T10" fmla="*/ 2147483646 w 3244"/>
                <a:gd name="T11" fmla="*/ 2147483646 h 675"/>
                <a:gd name="T12" fmla="*/ 2147483646 w 3244"/>
                <a:gd name="T13" fmla="*/ 2147483646 h 6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44" h="675">
                  <a:moveTo>
                    <a:pt x="2907" y="675"/>
                  </a:moveTo>
                  <a:cubicBezTo>
                    <a:pt x="3093" y="675"/>
                    <a:pt x="3244" y="523"/>
                    <a:pt x="3244" y="337"/>
                  </a:cubicBezTo>
                  <a:cubicBezTo>
                    <a:pt x="3244" y="151"/>
                    <a:pt x="3093" y="0"/>
                    <a:pt x="2907" y="0"/>
                  </a:cubicBezTo>
                  <a:cubicBezTo>
                    <a:pt x="337" y="0"/>
                    <a:pt x="337" y="0"/>
                    <a:pt x="337" y="0"/>
                  </a:cubicBezTo>
                  <a:cubicBezTo>
                    <a:pt x="151" y="0"/>
                    <a:pt x="0" y="151"/>
                    <a:pt x="0" y="337"/>
                  </a:cubicBezTo>
                  <a:cubicBezTo>
                    <a:pt x="0" y="523"/>
                    <a:pt x="151" y="675"/>
                    <a:pt x="337" y="675"/>
                  </a:cubicBezTo>
                  <a:lnTo>
                    <a:pt x="2907" y="67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759249"/>
            <a:lstStyle/>
            <a:p>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pic>
          <p:nvPicPr>
            <p:cNvPr id="2056" name="MH_Other_6"/>
            <p:cNvPicPr>
              <a:picLocks noChangeAspect="1"/>
            </p:cNvPicPr>
            <p:nvPr>
              <p:custDataLst>
                <p:tags r:id="rId15"/>
              </p:custDataLst>
            </p:nvPr>
          </p:nvPicPr>
          <p:blipFill>
            <a:blip r:embed="rId27">
              <a:extLst>
                <a:ext uri="{28A0092B-C50C-407E-A947-70E740481C1C}">
                  <a14:useLocalDpi xmlns:a14="http://schemas.microsoft.com/office/drawing/2010/main" val="0"/>
                </a:ext>
              </a:extLst>
            </a:blip>
            <a:srcRect/>
            <a:stretch>
              <a:fillRect/>
            </a:stretch>
          </p:blipFill>
          <p:spPr bwMode="auto">
            <a:xfrm>
              <a:off x="5738324" y="2843769"/>
              <a:ext cx="4339590" cy="1264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6" name="MH_Other_16"/>
            <p:cNvSpPr>
              <a:spLocks noEditPoints="1"/>
            </p:cNvSpPr>
            <p:nvPr>
              <p:custDataLst>
                <p:tags r:id="rId16"/>
              </p:custDataLst>
            </p:nvPr>
          </p:nvSpPr>
          <p:spPr bwMode="auto">
            <a:xfrm>
              <a:off x="6143553" y="3251564"/>
              <a:ext cx="445344" cy="321451"/>
            </a:xfrm>
            <a:custGeom>
              <a:avLst/>
              <a:gdLst>
                <a:gd name="T0" fmla="*/ 2147483646 w 165"/>
                <a:gd name="T1" fmla="*/ 2147483646 h 121"/>
                <a:gd name="T2" fmla="*/ 2147483646 w 165"/>
                <a:gd name="T3" fmla="*/ 2147483646 h 121"/>
                <a:gd name="T4" fmla="*/ 2147483646 w 165"/>
                <a:gd name="T5" fmla="*/ 2147483646 h 121"/>
                <a:gd name="T6" fmla="*/ 2147483646 w 165"/>
                <a:gd name="T7" fmla="*/ 2147483646 h 121"/>
                <a:gd name="T8" fmla="*/ 2147483646 w 165"/>
                <a:gd name="T9" fmla="*/ 2147483646 h 121"/>
                <a:gd name="T10" fmla="*/ 2147483646 w 165"/>
                <a:gd name="T11" fmla="*/ 2147483646 h 121"/>
                <a:gd name="T12" fmla="*/ 2147483646 w 165"/>
                <a:gd name="T13" fmla="*/ 2147483646 h 121"/>
                <a:gd name="T14" fmla="*/ 2147483646 w 165"/>
                <a:gd name="T15" fmla="*/ 2147483646 h 121"/>
                <a:gd name="T16" fmla="*/ 2147483646 w 165"/>
                <a:gd name="T17" fmla="*/ 2147483646 h 121"/>
                <a:gd name="T18" fmla="*/ 2147483646 w 165"/>
                <a:gd name="T19" fmla="*/ 2147483646 h 121"/>
                <a:gd name="T20" fmla="*/ 2147483646 w 165"/>
                <a:gd name="T21" fmla="*/ 2147483646 h 121"/>
                <a:gd name="T22" fmla="*/ 2147483646 w 165"/>
                <a:gd name="T23" fmla="*/ 2147483646 h 121"/>
                <a:gd name="T24" fmla="*/ 2147483646 w 165"/>
                <a:gd name="T25" fmla="*/ 2147483646 h 121"/>
                <a:gd name="T26" fmla="*/ 2147483646 w 165"/>
                <a:gd name="T27" fmla="*/ 2147483646 h 121"/>
                <a:gd name="T28" fmla="*/ 2147483646 w 165"/>
                <a:gd name="T29" fmla="*/ 2147483646 h 121"/>
                <a:gd name="T30" fmla="*/ 2147483646 w 165"/>
                <a:gd name="T31" fmla="*/ 2147483646 h 121"/>
                <a:gd name="T32" fmla="*/ 2147483646 w 165"/>
                <a:gd name="T33" fmla="*/ 2147483646 h 121"/>
                <a:gd name="T34" fmla="*/ 2147483646 w 165"/>
                <a:gd name="T35" fmla="*/ 2147483646 h 121"/>
                <a:gd name="T36" fmla="*/ 2147483646 w 165"/>
                <a:gd name="T37" fmla="*/ 2147483646 h 121"/>
                <a:gd name="T38" fmla="*/ 2147483646 w 165"/>
                <a:gd name="T39" fmla="*/ 2147483646 h 121"/>
                <a:gd name="T40" fmla="*/ 2147483646 w 165"/>
                <a:gd name="T41" fmla="*/ 2147483646 h 121"/>
                <a:gd name="T42" fmla="*/ 2147483646 w 165"/>
                <a:gd name="T43" fmla="*/ 2147483646 h 121"/>
                <a:gd name="T44" fmla="*/ 2147483646 w 165"/>
                <a:gd name="T45" fmla="*/ 2147483646 h 121"/>
                <a:gd name="T46" fmla="*/ 2147483646 w 165"/>
                <a:gd name="T47" fmla="*/ 2147483646 h 121"/>
                <a:gd name="T48" fmla="*/ 2147483646 w 165"/>
                <a:gd name="T49" fmla="*/ 2147483646 h 121"/>
                <a:gd name="T50" fmla="*/ 2147483646 w 165"/>
                <a:gd name="T51" fmla="*/ 2147483646 h 121"/>
                <a:gd name="T52" fmla="*/ 2147483646 w 165"/>
                <a:gd name="T53" fmla="*/ 2147483646 h 121"/>
                <a:gd name="T54" fmla="*/ 2147483646 w 165"/>
                <a:gd name="T55" fmla="*/ 2147483646 h 121"/>
                <a:gd name="T56" fmla="*/ 2147483646 w 165"/>
                <a:gd name="T57" fmla="*/ 2147483646 h 121"/>
                <a:gd name="T58" fmla="*/ 2147483646 w 165"/>
                <a:gd name="T59" fmla="*/ 2147483646 h 121"/>
                <a:gd name="T60" fmla="*/ 2147483646 w 165"/>
                <a:gd name="T61" fmla="*/ 2147483646 h 121"/>
                <a:gd name="T62" fmla="*/ 2147483646 w 165"/>
                <a:gd name="T63" fmla="*/ 2147483646 h 121"/>
                <a:gd name="T64" fmla="*/ 2147483646 w 165"/>
                <a:gd name="T65" fmla="*/ 2147483646 h 121"/>
                <a:gd name="T66" fmla="*/ 2147483646 w 165"/>
                <a:gd name="T67" fmla="*/ 2147483646 h 121"/>
                <a:gd name="T68" fmla="*/ 2147483646 w 165"/>
                <a:gd name="T69" fmla="*/ 2147483646 h 12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65" h="121">
                  <a:moveTo>
                    <a:pt x="77" y="28"/>
                  </a:moveTo>
                  <a:cubicBezTo>
                    <a:pt x="61" y="28"/>
                    <a:pt x="47" y="41"/>
                    <a:pt x="47" y="57"/>
                  </a:cubicBezTo>
                  <a:cubicBezTo>
                    <a:pt x="47" y="58"/>
                    <a:pt x="47" y="59"/>
                    <a:pt x="48" y="60"/>
                  </a:cubicBezTo>
                  <a:cubicBezTo>
                    <a:pt x="55" y="65"/>
                    <a:pt x="59" y="73"/>
                    <a:pt x="60" y="82"/>
                  </a:cubicBezTo>
                  <a:cubicBezTo>
                    <a:pt x="65" y="85"/>
                    <a:pt x="71" y="87"/>
                    <a:pt x="77" y="87"/>
                  </a:cubicBezTo>
                  <a:cubicBezTo>
                    <a:pt x="85" y="87"/>
                    <a:pt x="92" y="83"/>
                    <a:pt x="98" y="78"/>
                  </a:cubicBezTo>
                  <a:cubicBezTo>
                    <a:pt x="97" y="76"/>
                    <a:pt x="97" y="73"/>
                    <a:pt x="98" y="71"/>
                  </a:cubicBezTo>
                  <a:cubicBezTo>
                    <a:pt x="100" y="69"/>
                    <a:pt x="102" y="68"/>
                    <a:pt x="104" y="68"/>
                  </a:cubicBezTo>
                  <a:cubicBezTo>
                    <a:pt x="105" y="65"/>
                    <a:pt x="106" y="61"/>
                    <a:pt x="106" y="57"/>
                  </a:cubicBezTo>
                  <a:cubicBezTo>
                    <a:pt x="106" y="41"/>
                    <a:pt x="93" y="28"/>
                    <a:pt x="77" y="28"/>
                  </a:cubicBezTo>
                  <a:moveTo>
                    <a:pt x="165" y="97"/>
                  </a:moveTo>
                  <a:cubicBezTo>
                    <a:pt x="165" y="111"/>
                    <a:pt x="154" y="121"/>
                    <a:pt x="141" y="121"/>
                  </a:cubicBezTo>
                  <a:cubicBezTo>
                    <a:pt x="127" y="121"/>
                    <a:pt x="116" y="111"/>
                    <a:pt x="116" y="97"/>
                  </a:cubicBezTo>
                  <a:cubicBezTo>
                    <a:pt x="116" y="95"/>
                    <a:pt x="117" y="93"/>
                    <a:pt x="117" y="91"/>
                  </a:cubicBezTo>
                  <a:cubicBezTo>
                    <a:pt x="115" y="90"/>
                    <a:pt x="106" y="84"/>
                    <a:pt x="103" y="83"/>
                  </a:cubicBezTo>
                  <a:cubicBezTo>
                    <a:pt x="96" y="90"/>
                    <a:pt x="87" y="94"/>
                    <a:pt x="77" y="94"/>
                  </a:cubicBezTo>
                  <a:cubicBezTo>
                    <a:pt x="71" y="94"/>
                    <a:pt x="65" y="92"/>
                    <a:pt x="60" y="90"/>
                  </a:cubicBezTo>
                  <a:cubicBezTo>
                    <a:pt x="58" y="104"/>
                    <a:pt x="45" y="115"/>
                    <a:pt x="30" y="115"/>
                  </a:cubicBezTo>
                  <a:cubicBezTo>
                    <a:pt x="13" y="115"/>
                    <a:pt x="0" y="102"/>
                    <a:pt x="0" y="85"/>
                  </a:cubicBezTo>
                  <a:cubicBezTo>
                    <a:pt x="0" y="68"/>
                    <a:pt x="13" y="55"/>
                    <a:pt x="30" y="55"/>
                  </a:cubicBezTo>
                  <a:cubicBezTo>
                    <a:pt x="34" y="55"/>
                    <a:pt x="37" y="55"/>
                    <a:pt x="40" y="56"/>
                  </a:cubicBezTo>
                  <a:cubicBezTo>
                    <a:pt x="40" y="52"/>
                    <a:pt x="41" y="48"/>
                    <a:pt x="43" y="45"/>
                  </a:cubicBezTo>
                  <a:cubicBezTo>
                    <a:pt x="42" y="45"/>
                    <a:pt x="42" y="45"/>
                    <a:pt x="42" y="45"/>
                  </a:cubicBezTo>
                  <a:cubicBezTo>
                    <a:pt x="34" y="39"/>
                    <a:pt x="34" y="39"/>
                    <a:pt x="34" y="39"/>
                  </a:cubicBezTo>
                  <a:cubicBezTo>
                    <a:pt x="31" y="41"/>
                    <a:pt x="27" y="43"/>
                    <a:pt x="23" y="43"/>
                  </a:cubicBezTo>
                  <a:cubicBezTo>
                    <a:pt x="13" y="43"/>
                    <a:pt x="5" y="34"/>
                    <a:pt x="5" y="24"/>
                  </a:cubicBezTo>
                  <a:cubicBezTo>
                    <a:pt x="5" y="14"/>
                    <a:pt x="13" y="6"/>
                    <a:pt x="23" y="6"/>
                  </a:cubicBezTo>
                  <a:cubicBezTo>
                    <a:pt x="34" y="6"/>
                    <a:pt x="42" y="14"/>
                    <a:pt x="42" y="24"/>
                  </a:cubicBezTo>
                  <a:cubicBezTo>
                    <a:pt x="42" y="25"/>
                    <a:pt x="42" y="26"/>
                    <a:pt x="42" y="27"/>
                  </a:cubicBezTo>
                  <a:cubicBezTo>
                    <a:pt x="50" y="32"/>
                    <a:pt x="50" y="32"/>
                    <a:pt x="50" y="32"/>
                  </a:cubicBezTo>
                  <a:cubicBezTo>
                    <a:pt x="57" y="25"/>
                    <a:pt x="66" y="21"/>
                    <a:pt x="77" y="21"/>
                  </a:cubicBezTo>
                  <a:cubicBezTo>
                    <a:pt x="88" y="21"/>
                    <a:pt x="98" y="26"/>
                    <a:pt x="104" y="33"/>
                  </a:cubicBezTo>
                  <a:cubicBezTo>
                    <a:pt x="111" y="30"/>
                    <a:pt x="111" y="30"/>
                    <a:pt x="111" y="30"/>
                  </a:cubicBezTo>
                  <a:cubicBezTo>
                    <a:pt x="110" y="28"/>
                    <a:pt x="110" y="26"/>
                    <a:pt x="110" y="24"/>
                  </a:cubicBezTo>
                  <a:cubicBezTo>
                    <a:pt x="110" y="11"/>
                    <a:pt x="121" y="0"/>
                    <a:pt x="135" y="0"/>
                  </a:cubicBezTo>
                  <a:cubicBezTo>
                    <a:pt x="148" y="0"/>
                    <a:pt x="159" y="11"/>
                    <a:pt x="159" y="24"/>
                  </a:cubicBezTo>
                  <a:cubicBezTo>
                    <a:pt x="159" y="38"/>
                    <a:pt x="148" y="49"/>
                    <a:pt x="135" y="49"/>
                  </a:cubicBezTo>
                  <a:cubicBezTo>
                    <a:pt x="128" y="49"/>
                    <a:pt x="122" y="46"/>
                    <a:pt x="118" y="42"/>
                  </a:cubicBezTo>
                  <a:cubicBezTo>
                    <a:pt x="111" y="46"/>
                    <a:pt x="111" y="46"/>
                    <a:pt x="111" y="46"/>
                  </a:cubicBezTo>
                  <a:cubicBezTo>
                    <a:pt x="113" y="49"/>
                    <a:pt x="113" y="53"/>
                    <a:pt x="113" y="57"/>
                  </a:cubicBezTo>
                  <a:cubicBezTo>
                    <a:pt x="113" y="62"/>
                    <a:pt x="112" y="66"/>
                    <a:pt x="111" y="70"/>
                  </a:cubicBezTo>
                  <a:cubicBezTo>
                    <a:pt x="125" y="79"/>
                    <a:pt x="125" y="79"/>
                    <a:pt x="125" y="79"/>
                  </a:cubicBezTo>
                  <a:cubicBezTo>
                    <a:pt x="129" y="75"/>
                    <a:pt x="135" y="73"/>
                    <a:pt x="141" y="73"/>
                  </a:cubicBezTo>
                  <a:cubicBezTo>
                    <a:pt x="154" y="73"/>
                    <a:pt x="165" y="84"/>
                    <a:pt x="165" y="97"/>
                  </a:cubicBezTo>
                  <a:moveTo>
                    <a:pt x="53" y="85"/>
                  </a:moveTo>
                  <a:cubicBezTo>
                    <a:pt x="53" y="76"/>
                    <a:pt x="48" y="68"/>
                    <a:pt x="41" y="64"/>
                  </a:cubicBezTo>
                  <a:cubicBezTo>
                    <a:pt x="38" y="63"/>
                    <a:pt x="34" y="62"/>
                    <a:pt x="30" y="62"/>
                  </a:cubicBezTo>
                  <a:cubicBezTo>
                    <a:pt x="17" y="62"/>
                    <a:pt x="7" y="72"/>
                    <a:pt x="7" y="85"/>
                  </a:cubicBezTo>
                  <a:cubicBezTo>
                    <a:pt x="7" y="98"/>
                    <a:pt x="17" y="108"/>
                    <a:pt x="30" y="108"/>
                  </a:cubicBezTo>
                  <a:cubicBezTo>
                    <a:pt x="43" y="108"/>
                    <a:pt x="53" y="98"/>
                    <a:pt x="53" y="85"/>
                  </a:cubicBezTo>
                  <a:close/>
                  <a:moveTo>
                    <a:pt x="116" y="24"/>
                  </a:moveTo>
                  <a:cubicBezTo>
                    <a:pt x="116" y="25"/>
                    <a:pt x="116" y="26"/>
                    <a:pt x="116" y="27"/>
                  </a:cubicBezTo>
                  <a:cubicBezTo>
                    <a:pt x="119" y="26"/>
                    <a:pt x="123" y="27"/>
                    <a:pt x="125" y="30"/>
                  </a:cubicBezTo>
                  <a:cubicBezTo>
                    <a:pt x="126" y="33"/>
                    <a:pt x="126" y="37"/>
                    <a:pt x="123" y="39"/>
                  </a:cubicBezTo>
                  <a:cubicBezTo>
                    <a:pt x="126" y="41"/>
                    <a:pt x="130" y="43"/>
                    <a:pt x="135" y="43"/>
                  </a:cubicBezTo>
                  <a:cubicBezTo>
                    <a:pt x="145" y="43"/>
                    <a:pt x="153" y="35"/>
                    <a:pt x="153" y="24"/>
                  </a:cubicBezTo>
                  <a:cubicBezTo>
                    <a:pt x="153" y="14"/>
                    <a:pt x="145" y="6"/>
                    <a:pt x="135" y="6"/>
                  </a:cubicBezTo>
                  <a:cubicBezTo>
                    <a:pt x="124" y="6"/>
                    <a:pt x="116" y="14"/>
                    <a:pt x="116" y="24"/>
                  </a:cubicBezTo>
                  <a:moveTo>
                    <a:pt x="36" y="24"/>
                  </a:moveTo>
                  <a:cubicBezTo>
                    <a:pt x="36" y="17"/>
                    <a:pt x="30" y="12"/>
                    <a:pt x="23" y="12"/>
                  </a:cubicBezTo>
                  <a:cubicBezTo>
                    <a:pt x="17" y="12"/>
                    <a:pt x="11" y="17"/>
                    <a:pt x="11" y="24"/>
                  </a:cubicBezTo>
                  <a:cubicBezTo>
                    <a:pt x="11" y="31"/>
                    <a:pt x="17" y="37"/>
                    <a:pt x="23" y="37"/>
                  </a:cubicBezTo>
                  <a:cubicBezTo>
                    <a:pt x="25" y="37"/>
                    <a:pt x="27" y="36"/>
                    <a:pt x="29" y="36"/>
                  </a:cubicBezTo>
                  <a:cubicBezTo>
                    <a:pt x="27" y="33"/>
                    <a:pt x="27" y="30"/>
                    <a:pt x="28" y="27"/>
                  </a:cubicBezTo>
                  <a:cubicBezTo>
                    <a:pt x="30" y="25"/>
                    <a:pt x="33" y="24"/>
                    <a:pt x="36" y="24"/>
                  </a:cubicBezTo>
                  <a:moveTo>
                    <a:pt x="158" y="97"/>
                  </a:moveTo>
                  <a:cubicBezTo>
                    <a:pt x="158" y="87"/>
                    <a:pt x="150" y="79"/>
                    <a:pt x="141" y="79"/>
                  </a:cubicBezTo>
                  <a:cubicBezTo>
                    <a:pt x="131" y="79"/>
                    <a:pt x="123" y="87"/>
                    <a:pt x="123" y="97"/>
                  </a:cubicBezTo>
                  <a:cubicBezTo>
                    <a:pt x="123" y="107"/>
                    <a:pt x="131" y="115"/>
                    <a:pt x="141" y="115"/>
                  </a:cubicBezTo>
                  <a:cubicBezTo>
                    <a:pt x="150" y="115"/>
                    <a:pt x="158" y="107"/>
                    <a:pt x="158" y="9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2069" name="MH_Other_19"/>
            <p:cNvSpPr txBox="1">
              <a:spLocks noChangeArrowheads="1"/>
            </p:cNvSpPr>
            <p:nvPr>
              <p:custDataLst>
                <p:tags r:id="rId17"/>
              </p:custDataLst>
            </p:nvPr>
          </p:nvSpPr>
          <p:spPr bwMode="auto">
            <a:xfrm>
              <a:off x="7046207" y="3250001"/>
              <a:ext cx="560866" cy="32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11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11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MH_Text_2"/>
            <p:cNvSpPr txBox="1"/>
            <p:nvPr>
              <p:custDataLst>
                <p:tags r:id="rId18"/>
              </p:custDataLst>
            </p:nvPr>
          </p:nvSpPr>
          <p:spPr>
            <a:xfrm>
              <a:off x="7627273" y="3146832"/>
              <a:ext cx="1967807" cy="530652"/>
            </a:xfrm>
            <a:prstGeom prst="rect">
              <a:avLst/>
            </a:prstGeom>
            <a:noFill/>
          </p:spPr>
          <p:txBody>
            <a:bodyPr wrap="square" lIns="0" tIns="0" rIns="0" bIns="0" rtlCol="0" anchor="t" anchorCtr="0">
              <a:spAutoFit/>
            </a:bodyPr>
            <a:lstStyle/>
            <a:p>
              <a:pPr lvl="0"/>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6"/>
          <p:cNvGrpSpPr/>
          <p:nvPr/>
        </p:nvGrpSpPr>
        <p:grpSpPr>
          <a:xfrm>
            <a:off x="5941578" y="4024054"/>
            <a:ext cx="4339114" cy="1263900"/>
            <a:chOff x="5738324" y="4024097"/>
            <a:chExt cx="4339590" cy="1264039"/>
          </a:xfrm>
        </p:grpSpPr>
        <p:sp>
          <p:nvSpPr>
            <p:cNvPr id="4" name="MH_Other_4"/>
            <p:cNvSpPr/>
            <p:nvPr>
              <p:custDataLst>
                <p:tags r:id="rId9"/>
              </p:custDataLst>
            </p:nvPr>
          </p:nvSpPr>
          <p:spPr bwMode="auto">
            <a:xfrm>
              <a:off x="5943687" y="4189966"/>
              <a:ext cx="3870807" cy="805301"/>
            </a:xfrm>
            <a:custGeom>
              <a:avLst/>
              <a:gdLst>
                <a:gd name="T0" fmla="*/ 2907 w 3244"/>
                <a:gd name="T1" fmla="*/ 674 h 674"/>
                <a:gd name="T2" fmla="*/ 3244 w 3244"/>
                <a:gd name="T3" fmla="*/ 337 h 674"/>
                <a:gd name="T4" fmla="*/ 2907 w 3244"/>
                <a:gd name="T5" fmla="*/ 0 h 674"/>
                <a:gd name="T6" fmla="*/ 337 w 3244"/>
                <a:gd name="T7" fmla="*/ 0 h 674"/>
                <a:gd name="T8" fmla="*/ 0 w 3244"/>
                <a:gd name="T9" fmla="*/ 337 h 674"/>
                <a:gd name="T10" fmla="*/ 337 w 3244"/>
                <a:gd name="T11" fmla="*/ 674 h 674"/>
                <a:gd name="T12" fmla="*/ 2907 w 3244"/>
                <a:gd name="T13" fmla="*/ 674 h 674"/>
              </a:gdLst>
              <a:ahLst/>
              <a:cxnLst>
                <a:cxn ang="0">
                  <a:pos x="T0" y="T1"/>
                </a:cxn>
                <a:cxn ang="0">
                  <a:pos x="T2" y="T3"/>
                </a:cxn>
                <a:cxn ang="0">
                  <a:pos x="T4" y="T5"/>
                </a:cxn>
                <a:cxn ang="0">
                  <a:pos x="T6" y="T7"/>
                </a:cxn>
                <a:cxn ang="0">
                  <a:pos x="T8" y="T9"/>
                </a:cxn>
                <a:cxn ang="0">
                  <a:pos x="T10" y="T11"/>
                </a:cxn>
                <a:cxn ang="0">
                  <a:pos x="T12" y="T13"/>
                </a:cxn>
              </a:cxnLst>
              <a:rect l="0" t="0" r="r" b="b"/>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chemeClr val="accent3"/>
            </a:solidFill>
            <a:ln>
              <a:noFill/>
            </a:ln>
          </p:spPr>
          <p:txBody>
            <a:bodyPr lIns="759249"/>
            <a:lstStyle/>
            <a:p>
              <a:pPr>
                <a:defRPr/>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pic>
          <p:nvPicPr>
            <p:cNvPr id="2057" name="MH_Other_7"/>
            <p:cNvPicPr>
              <a:picLocks noChangeAspect="1"/>
            </p:cNvPicPr>
            <p:nvPr>
              <p:custDataLst>
                <p:tags r:id="rId10"/>
              </p:custDataLst>
            </p:nvPr>
          </p:nvPicPr>
          <p:blipFill>
            <a:blip r:embed="rId27">
              <a:extLst>
                <a:ext uri="{28A0092B-C50C-407E-A947-70E740481C1C}">
                  <a14:useLocalDpi xmlns:a14="http://schemas.microsoft.com/office/drawing/2010/main" val="0"/>
                </a:ext>
              </a:extLst>
            </a:blip>
            <a:srcRect/>
            <a:stretch>
              <a:fillRect/>
            </a:stretch>
          </p:blipFill>
          <p:spPr bwMode="auto">
            <a:xfrm>
              <a:off x="5738324" y="4024097"/>
              <a:ext cx="4339590" cy="1264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3" name="MH_Other_13"/>
            <p:cNvSpPr>
              <a:spLocks noEditPoints="1"/>
            </p:cNvSpPr>
            <p:nvPr>
              <p:custDataLst>
                <p:tags r:id="rId11"/>
              </p:custDataLst>
            </p:nvPr>
          </p:nvSpPr>
          <p:spPr bwMode="auto">
            <a:xfrm>
              <a:off x="6236473" y="4434402"/>
              <a:ext cx="259504" cy="316428"/>
            </a:xfrm>
            <a:custGeom>
              <a:avLst/>
              <a:gdLst>
                <a:gd name="T0" fmla="*/ 2147483646 w 96"/>
                <a:gd name="T1" fmla="*/ 2147483646 h 119"/>
                <a:gd name="T2" fmla="*/ 2147483646 w 96"/>
                <a:gd name="T3" fmla="*/ 2147483646 h 119"/>
                <a:gd name="T4" fmla="*/ 2147483646 w 96"/>
                <a:gd name="T5" fmla="*/ 0 h 119"/>
                <a:gd name="T6" fmla="*/ 2147483646 w 96"/>
                <a:gd name="T7" fmla="*/ 2147483646 h 119"/>
                <a:gd name="T8" fmla="*/ 2147483646 w 96"/>
                <a:gd name="T9" fmla="*/ 2147483646 h 119"/>
                <a:gd name="T10" fmla="*/ 0 w 96"/>
                <a:gd name="T11" fmla="*/ 2147483646 h 119"/>
                <a:gd name="T12" fmla="*/ 0 w 96"/>
                <a:gd name="T13" fmla="*/ 2147483646 h 119"/>
                <a:gd name="T14" fmla="*/ 2147483646 w 96"/>
                <a:gd name="T15" fmla="*/ 2147483646 h 119"/>
                <a:gd name="T16" fmla="*/ 2147483646 w 96"/>
                <a:gd name="T17" fmla="*/ 2147483646 h 119"/>
                <a:gd name="T18" fmla="*/ 2147483646 w 96"/>
                <a:gd name="T19" fmla="*/ 2147483646 h 119"/>
                <a:gd name="T20" fmla="*/ 2147483646 w 96"/>
                <a:gd name="T21" fmla="*/ 2147483646 h 119"/>
                <a:gd name="T22" fmla="*/ 2147483646 w 96"/>
                <a:gd name="T23" fmla="*/ 2147483646 h 119"/>
                <a:gd name="T24" fmla="*/ 2147483646 w 96"/>
                <a:gd name="T25" fmla="*/ 2147483646 h 119"/>
                <a:gd name="T26" fmla="*/ 2147483646 w 96"/>
                <a:gd name="T27" fmla="*/ 2147483646 h 119"/>
                <a:gd name="T28" fmla="*/ 2147483646 w 96"/>
                <a:gd name="T29" fmla="*/ 2147483646 h 119"/>
                <a:gd name="T30" fmla="*/ 2147483646 w 96"/>
                <a:gd name="T31" fmla="*/ 2147483646 h 119"/>
                <a:gd name="T32" fmla="*/ 2147483646 w 96"/>
                <a:gd name="T33" fmla="*/ 2147483646 h 119"/>
                <a:gd name="T34" fmla="*/ 2147483646 w 96"/>
                <a:gd name="T35" fmla="*/ 2147483646 h 119"/>
                <a:gd name="T36" fmla="*/ 2147483646 w 96"/>
                <a:gd name="T37" fmla="*/ 2147483646 h 119"/>
                <a:gd name="T38" fmla="*/ 2147483646 w 96"/>
                <a:gd name="T39" fmla="*/ 2147483646 h 119"/>
                <a:gd name="T40" fmla="*/ 2147483646 w 96"/>
                <a:gd name="T41" fmla="*/ 2147483646 h 119"/>
                <a:gd name="T42" fmla="*/ 2147483646 w 96"/>
                <a:gd name="T43" fmla="*/ 2147483646 h 119"/>
                <a:gd name="T44" fmla="*/ 2147483646 w 96"/>
                <a:gd name="T45" fmla="*/ 2147483646 h 11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96" h="119">
                  <a:moveTo>
                    <a:pt x="67" y="48"/>
                  </a:moveTo>
                  <a:cubicBezTo>
                    <a:pt x="73" y="43"/>
                    <a:pt x="76" y="36"/>
                    <a:pt x="76" y="28"/>
                  </a:cubicBezTo>
                  <a:cubicBezTo>
                    <a:pt x="76" y="13"/>
                    <a:pt x="63" y="0"/>
                    <a:pt x="48" y="0"/>
                  </a:cubicBezTo>
                  <a:cubicBezTo>
                    <a:pt x="33" y="0"/>
                    <a:pt x="20" y="13"/>
                    <a:pt x="20" y="28"/>
                  </a:cubicBezTo>
                  <a:cubicBezTo>
                    <a:pt x="20" y="36"/>
                    <a:pt x="24" y="43"/>
                    <a:pt x="29" y="48"/>
                  </a:cubicBezTo>
                  <a:cubicBezTo>
                    <a:pt x="12" y="56"/>
                    <a:pt x="0" y="73"/>
                    <a:pt x="0" y="92"/>
                  </a:cubicBezTo>
                  <a:cubicBezTo>
                    <a:pt x="0" y="119"/>
                    <a:pt x="0" y="119"/>
                    <a:pt x="0" y="119"/>
                  </a:cubicBezTo>
                  <a:cubicBezTo>
                    <a:pt x="96" y="119"/>
                    <a:pt x="96" y="119"/>
                    <a:pt x="96" y="119"/>
                  </a:cubicBezTo>
                  <a:cubicBezTo>
                    <a:pt x="96" y="92"/>
                    <a:pt x="96" y="92"/>
                    <a:pt x="96" y="92"/>
                  </a:cubicBezTo>
                  <a:cubicBezTo>
                    <a:pt x="96" y="73"/>
                    <a:pt x="84" y="56"/>
                    <a:pt x="67" y="48"/>
                  </a:cubicBezTo>
                  <a:moveTo>
                    <a:pt x="27" y="28"/>
                  </a:moveTo>
                  <a:cubicBezTo>
                    <a:pt x="27" y="17"/>
                    <a:pt x="37" y="8"/>
                    <a:pt x="48" y="8"/>
                  </a:cubicBezTo>
                  <a:cubicBezTo>
                    <a:pt x="59" y="8"/>
                    <a:pt x="69" y="17"/>
                    <a:pt x="69" y="28"/>
                  </a:cubicBezTo>
                  <a:cubicBezTo>
                    <a:pt x="69" y="36"/>
                    <a:pt x="65" y="42"/>
                    <a:pt x="59" y="46"/>
                  </a:cubicBezTo>
                  <a:cubicBezTo>
                    <a:pt x="56" y="48"/>
                    <a:pt x="52" y="49"/>
                    <a:pt x="48" y="49"/>
                  </a:cubicBezTo>
                  <a:cubicBezTo>
                    <a:pt x="44" y="49"/>
                    <a:pt x="40" y="48"/>
                    <a:pt x="37" y="46"/>
                  </a:cubicBezTo>
                  <a:cubicBezTo>
                    <a:pt x="31" y="42"/>
                    <a:pt x="27" y="36"/>
                    <a:pt x="27" y="28"/>
                  </a:cubicBezTo>
                  <a:moveTo>
                    <a:pt x="83" y="107"/>
                  </a:moveTo>
                  <a:cubicBezTo>
                    <a:pt x="13" y="107"/>
                    <a:pt x="13" y="107"/>
                    <a:pt x="13" y="107"/>
                  </a:cubicBezTo>
                  <a:cubicBezTo>
                    <a:pt x="13" y="92"/>
                    <a:pt x="13" y="92"/>
                    <a:pt x="13" y="92"/>
                  </a:cubicBezTo>
                  <a:cubicBezTo>
                    <a:pt x="13" y="73"/>
                    <a:pt x="29" y="57"/>
                    <a:pt x="48" y="57"/>
                  </a:cubicBezTo>
                  <a:cubicBezTo>
                    <a:pt x="68" y="57"/>
                    <a:pt x="83" y="73"/>
                    <a:pt x="83" y="92"/>
                  </a:cubicBezTo>
                  <a:lnTo>
                    <a:pt x="83" y="10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23" name="MH_Other_18"/>
            <p:cNvSpPr txBox="1"/>
            <p:nvPr>
              <p:custDataLst>
                <p:tags r:id="rId12"/>
              </p:custDataLst>
            </p:nvPr>
          </p:nvSpPr>
          <p:spPr>
            <a:xfrm>
              <a:off x="7039510" y="4430328"/>
              <a:ext cx="574260" cy="324612"/>
            </a:xfrm>
            <a:prstGeom prst="rect">
              <a:avLst/>
            </a:prstGeom>
            <a:noFill/>
          </p:spPr>
          <p:txBody>
            <a:bodyPr lIns="0" tIns="0" rIns="0" bIns="0">
              <a:spAutoFit/>
            </a:bodyPr>
            <a:lstStyle/>
            <a:p>
              <a:pPr algn="ctr">
                <a:defRPr/>
              </a:pPr>
              <a:r>
                <a:rPr lang="en-US" altLang="zh-CN" sz="211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11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MH_Text_3"/>
            <p:cNvSpPr txBox="1"/>
            <p:nvPr>
              <p:custDataLst>
                <p:tags r:id="rId13"/>
              </p:custDataLst>
            </p:nvPr>
          </p:nvSpPr>
          <p:spPr>
            <a:xfrm>
              <a:off x="7627273" y="4327159"/>
              <a:ext cx="1967807" cy="530652"/>
            </a:xfrm>
            <a:prstGeom prst="rect">
              <a:avLst/>
            </a:prstGeom>
            <a:noFill/>
          </p:spPr>
          <p:txBody>
            <a:bodyPr wrap="square" lIns="0" tIns="0" rIns="0" bIns="0" rtlCol="0" anchor="t" anchorCtr="0">
              <a:spAutoFit/>
            </a:bodyPr>
            <a:lstStyle/>
            <a:p>
              <a:pPr lvl="0"/>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a:off x="5941578" y="5205926"/>
            <a:ext cx="4339114" cy="1263900"/>
            <a:chOff x="5738324" y="5206099"/>
            <a:chExt cx="4339590" cy="1264039"/>
          </a:xfrm>
        </p:grpSpPr>
        <p:sp>
          <p:nvSpPr>
            <p:cNvPr id="3" name="MH_Other_3"/>
            <p:cNvSpPr/>
            <p:nvPr>
              <p:custDataLst>
                <p:tags r:id="rId4"/>
              </p:custDataLst>
            </p:nvPr>
          </p:nvSpPr>
          <p:spPr bwMode="auto">
            <a:xfrm>
              <a:off x="5943687" y="5371967"/>
              <a:ext cx="3870807" cy="805303"/>
            </a:xfrm>
            <a:custGeom>
              <a:avLst/>
              <a:gdLst>
                <a:gd name="T0" fmla="*/ 2907 w 3244"/>
                <a:gd name="T1" fmla="*/ 675 h 675"/>
                <a:gd name="T2" fmla="*/ 3244 w 3244"/>
                <a:gd name="T3" fmla="*/ 337 h 675"/>
                <a:gd name="T4" fmla="*/ 2907 w 3244"/>
                <a:gd name="T5" fmla="*/ 0 h 675"/>
                <a:gd name="T6" fmla="*/ 337 w 3244"/>
                <a:gd name="T7" fmla="*/ 0 h 675"/>
                <a:gd name="T8" fmla="*/ 0 w 3244"/>
                <a:gd name="T9" fmla="*/ 337 h 675"/>
                <a:gd name="T10" fmla="*/ 337 w 3244"/>
                <a:gd name="T11" fmla="*/ 675 h 675"/>
                <a:gd name="T12" fmla="*/ 2907 w 3244"/>
                <a:gd name="T13" fmla="*/ 675 h 675"/>
              </a:gdLst>
              <a:ahLst/>
              <a:cxnLst>
                <a:cxn ang="0">
                  <a:pos x="T0" y="T1"/>
                </a:cxn>
                <a:cxn ang="0">
                  <a:pos x="T2" y="T3"/>
                </a:cxn>
                <a:cxn ang="0">
                  <a:pos x="T4" y="T5"/>
                </a:cxn>
                <a:cxn ang="0">
                  <a:pos x="T6" y="T7"/>
                </a:cxn>
                <a:cxn ang="0">
                  <a:pos x="T8" y="T9"/>
                </a:cxn>
                <a:cxn ang="0">
                  <a:pos x="T10" y="T11"/>
                </a:cxn>
                <a:cxn ang="0">
                  <a:pos x="T12" y="T13"/>
                </a:cxn>
              </a:cxnLst>
              <a:rect l="0" t="0" r="r" b="b"/>
              <a:pathLst>
                <a:path w="3244" h="675">
                  <a:moveTo>
                    <a:pt x="2907" y="675"/>
                  </a:moveTo>
                  <a:cubicBezTo>
                    <a:pt x="3093" y="675"/>
                    <a:pt x="3244" y="523"/>
                    <a:pt x="3244" y="337"/>
                  </a:cubicBezTo>
                  <a:cubicBezTo>
                    <a:pt x="3244" y="151"/>
                    <a:pt x="3093" y="0"/>
                    <a:pt x="2907" y="0"/>
                  </a:cubicBezTo>
                  <a:cubicBezTo>
                    <a:pt x="337" y="0"/>
                    <a:pt x="337" y="0"/>
                    <a:pt x="337" y="0"/>
                  </a:cubicBezTo>
                  <a:cubicBezTo>
                    <a:pt x="151" y="0"/>
                    <a:pt x="0" y="151"/>
                    <a:pt x="0" y="337"/>
                  </a:cubicBezTo>
                  <a:cubicBezTo>
                    <a:pt x="0" y="523"/>
                    <a:pt x="151" y="675"/>
                    <a:pt x="337" y="675"/>
                  </a:cubicBezTo>
                  <a:lnTo>
                    <a:pt x="2907" y="675"/>
                  </a:lnTo>
                  <a:close/>
                </a:path>
              </a:pathLst>
            </a:custGeom>
            <a:solidFill>
              <a:schemeClr val="accent4"/>
            </a:solidFill>
            <a:ln>
              <a:noFill/>
            </a:ln>
          </p:spPr>
          <p:txBody>
            <a:bodyPr lIns="759249"/>
            <a:lstStyle/>
            <a:p>
              <a:pPr>
                <a:defRPr/>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pic>
          <p:nvPicPr>
            <p:cNvPr id="2058" name="MH_Other_8"/>
            <p:cNvPicPr>
              <a:picLocks noChangeAspect="1"/>
            </p:cNvPicPr>
            <p:nvPr>
              <p:custDataLst>
                <p:tags r:id="rId5"/>
              </p:custDataLst>
            </p:nvPr>
          </p:nvPicPr>
          <p:blipFill>
            <a:blip r:embed="rId27">
              <a:extLst>
                <a:ext uri="{28A0092B-C50C-407E-A947-70E740481C1C}">
                  <a14:useLocalDpi xmlns:a14="http://schemas.microsoft.com/office/drawing/2010/main" val="0"/>
                </a:ext>
              </a:extLst>
            </a:blip>
            <a:srcRect/>
            <a:stretch>
              <a:fillRect/>
            </a:stretch>
          </p:blipFill>
          <p:spPr bwMode="auto">
            <a:xfrm>
              <a:off x="5738324" y="5206099"/>
              <a:ext cx="4339590" cy="1264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9" name="MH_Other_9"/>
            <p:cNvSpPr>
              <a:spLocks noEditPoints="1"/>
            </p:cNvSpPr>
            <p:nvPr>
              <p:custDataLst>
                <p:tags r:id="rId6"/>
              </p:custDataLst>
            </p:nvPr>
          </p:nvSpPr>
          <p:spPr bwMode="auto">
            <a:xfrm>
              <a:off x="6219731" y="5632309"/>
              <a:ext cx="292989" cy="284618"/>
            </a:xfrm>
            <a:custGeom>
              <a:avLst/>
              <a:gdLst>
                <a:gd name="T0" fmla="*/ 2147483646 w 108"/>
                <a:gd name="T1" fmla="*/ 2147483646 h 107"/>
                <a:gd name="T2" fmla="*/ 2147483646 w 108"/>
                <a:gd name="T3" fmla="*/ 2147483646 h 107"/>
                <a:gd name="T4" fmla="*/ 2147483646 w 108"/>
                <a:gd name="T5" fmla="*/ 2147483646 h 107"/>
                <a:gd name="T6" fmla="*/ 2147483646 w 108"/>
                <a:gd name="T7" fmla="*/ 0 h 107"/>
                <a:gd name="T8" fmla="*/ 0 w 108"/>
                <a:gd name="T9" fmla="*/ 2147483646 h 107"/>
                <a:gd name="T10" fmla="*/ 2147483646 w 108"/>
                <a:gd name="T11" fmla="*/ 2147483646 h 107"/>
                <a:gd name="T12" fmla="*/ 2147483646 w 108"/>
                <a:gd name="T13" fmla="*/ 2147483646 h 107"/>
                <a:gd name="T14" fmla="*/ 2147483646 w 108"/>
                <a:gd name="T15" fmla="*/ 2147483646 h 107"/>
                <a:gd name="T16" fmla="*/ 2147483646 w 108"/>
                <a:gd name="T17" fmla="*/ 2147483646 h 107"/>
                <a:gd name="T18" fmla="*/ 2147483646 w 108"/>
                <a:gd name="T19" fmla="*/ 2147483646 h 107"/>
                <a:gd name="T20" fmla="*/ 2147483646 w 108"/>
                <a:gd name="T21" fmla="*/ 2147483646 h 107"/>
                <a:gd name="T22" fmla="*/ 2147483646 w 108"/>
                <a:gd name="T23" fmla="*/ 2147483646 h 107"/>
                <a:gd name="T24" fmla="*/ 2147483646 w 108"/>
                <a:gd name="T25" fmla="*/ 2147483646 h 107"/>
                <a:gd name="T26" fmla="*/ 2147483646 w 108"/>
                <a:gd name="T27" fmla="*/ 2147483646 h 107"/>
                <a:gd name="T28" fmla="*/ 2147483646 w 108"/>
                <a:gd name="T29" fmla="*/ 2147483646 h 107"/>
                <a:gd name="T30" fmla="*/ 2147483646 w 108"/>
                <a:gd name="T31" fmla="*/ 2147483646 h 10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08" h="107">
                  <a:moveTo>
                    <a:pt x="105" y="95"/>
                  </a:moveTo>
                  <a:cubicBezTo>
                    <a:pt x="76" y="66"/>
                    <a:pt x="76" y="66"/>
                    <a:pt x="76" y="66"/>
                  </a:cubicBezTo>
                  <a:cubicBezTo>
                    <a:pt x="81" y="59"/>
                    <a:pt x="83" y="51"/>
                    <a:pt x="83" y="42"/>
                  </a:cubicBezTo>
                  <a:cubicBezTo>
                    <a:pt x="83" y="19"/>
                    <a:pt x="65" y="0"/>
                    <a:pt x="42" y="0"/>
                  </a:cubicBezTo>
                  <a:cubicBezTo>
                    <a:pt x="19" y="0"/>
                    <a:pt x="0" y="19"/>
                    <a:pt x="0" y="42"/>
                  </a:cubicBezTo>
                  <a:cubicBezTo>
                    <a:pt x="0" y="65"/>
                    <a:pt x="19" y="83"/>
                    <a:pt x="42" y="83"/>
                  </a:cubicBezTo>
                  <a:cubicBezTo>
                    <a:pt x="51" y="83"/>
                    <a:pt x="59" y="81"/>
                    <a:pt x="66" y="76"/>
                  </a:cubicBezTo>
                  <a:cubicBezTo>
                    <a:pt x="95" y="105"/>
                    <a:pt x="95" y="105"/>
                    <a:pt x="95" y="105"/>
                  </a:cubicBezTo>
                  <a:cubicBezTo>
                    <a:pt x="96" y="106"/>
                    <a:pt x="98" y="107"/>
                    <a:pt x="100" y="107"/>
                  </a:cubicBezTo>
                  <a:cubicBezTo>
                    <a:pt x="101" y="107"/>
                    <a:pt x="103" y="106"/>
                    <a:pt x="105" y="105"/>
                  </a:cubicBezTo>
                  <a:cubicBezTo>
                    <a:pt x="108" y="102"/>
                    <a:pt x="108" y="97"/>
                    <a:pt x="105" y="95"/>
                  </a:cubicBezTo>
                  <a:moveTo>
                    <a:pt x="7" y="42"/>
                  </a:moveTo>
                  <a:cubicBezTo>
                    <a:pt x="7" y="23"/>
                    <a:pt x="23" y="7"/>
                    <a:pt x="42" y="7"/>
                  </a:cubicBezTo>
                  <a:cubicBezTo>
                    <a:pt x="61" y="7"/>
                    <a:pt x="76" y="23"/>
                    <a:pt x="76" y="42"/>
                  </a:cubicBezTo>
                  <a:cubicBezTo>
                    <a:pt x="76" y="61"/>
                    <a:pt x="61" y="76"/>
                    <a:pt x="42" y="76"/>
                  </a:cubicBezTo>
                  <a:cubicBezTo>
                    <a:pt x="23" y="76"/>
                    <a:pt x="7" y="61"/>
                    <a:pt x="7" y="4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25" name="MH_Other_20"/>
            <p:cNvSpPr txBox="1"/>
            <p:nvPr>
              <p:custDataLst>
                <p:tags r:id="rId7"/>
              </p:custDataLst>
            </p:nvPr>
          </p:nvSpPr>
          <p:spPr>
            <a:xfrm>
              <a:off x="7047045" y="5612330"/>
              <a:ext cx="559191" cy="324612"/>
            </a:xfrm>
            <a:prstGeom prst="rect">
              <a:avLst/>
            </a:prstGeom>
            <a:noFill/>
          </p:spPr>
          <p:txBody>
            <a:bodyPr lIns="0" tIns="0" rIns="0" bIns="0">
              <a:spAutoFit/>
            </a:bodyPr>
            <a:lstStyle/>
            <a:p>
              <a:pPr algn="ctr">
                <a:defRPr/>
              </a:pPr>
              <a:r>
                <a:rPr lang="en-US" altLang="zh-CN" sz="211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211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MH_Text_4"/>
            <p:cNvSpPr txBox="1"/>
            <p:nvPr>
              <p:custDataLst>
                <p:tags r:id="rId8"/>
              </p:custDataLst>
            </p:nvPr>
          </p:nvSpPr>
          <p:spPr>
            <a:xfrm>
              <a:off x="7627273" y="5509161"/>
              <a:ext cx="1967807" cy="530652"/>
            </a:xfrm>
            <a:prstGeom prst="rect">
              <a:avLst/>
            </a:prstGeom>
            <a:noFill/>
          </p:spPr>
          <p:txBody>
            <a:bodyPr wrap="square" lIns="0" tIns="0" rIns="0" bIns="0" rtlCol="0" anchor="t" anchorCtr="0">
              <a:spAutoFit/>
            </a:bodyPr>
            <a:lstStyle/>
            <a:p>
              <a:pPr lvl="0"/>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Tree>
    <p:custDataLst>
      <p:tags r:id="rId1"/>
    </p:custDataLst>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36"/>
                                            </p:tgtEl>
                                            <p:attrNameLst>
                                              <p:attrName>style.visibility</p:attrName>
                                            </p:attrNameLst>
                                          </p:cBhvr>
                                          <p:to>
                                            <p:strVal val="visible"/>
                                          </p:to>
                                        </p:set>
                                        <p:anim by="(-#ppt_w*2)" calcmode="lin" valueType="num">
                                          <p:cBhvr rctx="PPT">
                                            <p:cTn id="7" dur="500" autoRev="1" fill="hold">
                                              <p:stCondLst>
                                                <p:cond delay="0"/>
                                              </p:stCondLst>
                                            </p:cTn>
                                            <p:tgtEl>
                                              <p:spTgt spid="36"/>
                                            </p:tgtEl>
                                            <p:attrNameLst>
                                              <p:attrName>ppt_w</p:attrName>
                                            </p:attrNameLst>
                                          </p:cBhvr>
                                        </p:anim>
                                        <p:anim by="(#ppt_w*0.50)" calcmode="lin" valueType="num">
                                          <p:cBhvr>
                                            <p:cTn id="8" dur="500" decel="50000" autoRev="1" fill="hold">
                                              <p:stCondLst>
                                                <p:cond delay="0"/>
                                              </p:stCondLst>
                                            </p:cTn>
                                            <p:tgtEl>
                                              <p:spTgt spid="36"/>
                                            </p:tgtEl>
                                            <p:attrNameLst>
                                              <p:attrName>ppt_x</p:attrName>
                                            </p:attrNameLst>
                                          </p:cBhvr>
                                        </p:anim>
                                        <p:anim from="(-#ppt_h/2)" to="(#ppt_y)" calcmode="lin" valueType="num">
                                          <p:cBhvr>
                                            <p:cTn id="9" dur="1000" fill="hold">
                                              <p:stCondLst>
                                                <p:cond delay="0"/>
                                              </p:stCondLst>
                                            </p:cTn>
                                            <p:tgtEl>
                                              <p:spTgt spid="36"/>
                                            </p:tgtEl>
                                            <p:attrNameLst>
                                              <p:attrName>ppt_y</p:attrName>
                                            </p:attrNameLst>
                                          </p:cBhvr>
                                        </p:anim>
                                        <p:animRot by="21600000">
                                          <p:cBhvr>
                                            <p:cTn id="10" dur="1000" fill="hold">
                                              <p:stCondLst>
                                                <p:cond delay="0"/>
                                              </p:stCondLst>
                                            </p:cTn>
                                            <p:tgtEl>
                                              <p:spTgt spid="36"/>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37"/>
                                            </p:tgtEl>
                                            <p:attrNameLst>
                                              <p:attrName>style.visibility</p:attrName>
                                            </p:attrNameLst>
                                          </p:cBhvr>
                                          <p:to>
                                            <p:strVal val="visible"/>
                                          </p:to>
                                        </p:set>
                                        <p:anim by="(-#ppt_w*2)" calcmode="lin" valueType="num">
                                          <p:cBhvr rctx="PPT">
                                            <p:cTn id="13" dur="500" autoRev="1" fill="hold">
                                              <p:stCondLst>
                                                <p:cond delay="0"/>
                                              </p:stCondLst>
                                            </p:cTn>
                                            <p:tgtEl>
                                              <p:spTgt spid="37"/>
                                            </p:tgtEl>
                                            <p:attrNameLst>
                                              <p:attrName>ppt_w</p:attrName>
                                            </p:attrNameLst>
                                          </p:cBhvr>
                                        </p:anim>
                                        <p:anim by="(#ppt_w*0.50)" calcmode="lin" valueType="num">
                                          <p:cBhvr>
                                            <p:cTn id="14" dur="500" decel="50000" autoRev="1" fill="hold">
                                              <p:stCondLst>
                                                <p:cond delay="0"/>
                                              </p:stCondLst>
                                            </p:cTn>
                                            <p:tgtEl>
                                              <p:spTgt spid="37"/>
                                            </p:tgtEl>
                                            <p:attrNameLst>
                                              <p:attrName>ppt_x</p:attrName>
                                            </p:attrNameLst>
                                          </p:cBhvr>
                                        </p:anim>
                                        <p:anim from="(-#ppt_h/2)" to="(#ppt_y)" calcmode="lin" valueType="num">
                                          <p:cBhvr>
                                            <p:cTn id="15" dur="1000" fill="hold">
                                              <p:stCondLst>
                                                <p:cond delay="0"/>
                                              </p:stCondLst>
                                            </p:cTn>
                                            <p:tgtEl>
                                              <p:spTgt spid="37"/>
                                            </p:tgtEl>
                                            <p:attrNameLst>
                                              <p:attrName>ppt_y</p:attrName>
                                            </p:attrNameLst>
                                          </p:cBhvr>
                                        </p:anim>
                                        <p:animRot by="21600000">
                                          <p:cBhvr>
                                            <p:cTn id="16" dur="1000" fill="hold">
                                              <p:stCondLst>
                                                <p:cond delay="0"/>
                                              </p:stCondLst>
                                            </p:cTn>
                                            <p:tgtEl>
                                              <p:spTgt spid="37"/>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 presetClass="entr" presetSubtype="8" accel="40000" fill="hold" nodeType="clickEffect" p14:presetBounceEnd="40000">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14:bounceEnd="40000">
                                          <p:cBhvr additive="base">
                                            <p:cTn id="21" dur="1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22" dur="1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accel="40000" fill="hold" nodeType="clickEffect" p14:presetBounceEnd="40000">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14:bounceEnd="40000">
                                          <p:cBhvr additive="base">
                                            <p:cTn id="27" dur="1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28" dur="1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accel="40000" fill="hold" nodeType="clickEffect" p14:presetBounceEnd="40000">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14:bounceEnd="40000">
                                          <p:cBhvr additive="base">
                                            <p:cTn id="33" dur="15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34" dur="1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accel="40000" fill="hold" nodeType="clickEffect" p14:presetBounceEnd="40000">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14:bounceEnd="40000">
                                          <p:cBhvr additive="base">
                                            <p:cTn id="39" dur="1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40" dur="1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36"/>
                                            </p:tgtEl>
                                            <p:attrNameLst>
                                              <p:attrName>style.visibility</p:attrName>
                                            </p:attrNameLst>
                                          </p:cBhvr>
                                          <p:to>
                                            <p:strVal val="visible"/>
                                          </p:to>
                                        </p:set>
                                        <p:anim by="(-#ppt_w*2)" calcmode="lin" valueType="num">
                                          <p:cBhvr rctx="PPT">
                                            <p:cTn id="7" dur="500" autoRev="1" fill="hold">
                                              <p:stCondLst>
                                                <p:cond delay="0"/>
                                              </p:stCondLst>
                                            </p:cTn>
                                            <p:tgtEl>
                                              <p:spTgt spid="36"/>
                                            </p:tgtEl>
                                            <p:attrNameLst>
                                              <p:attrName>ppt_w</p:attrName>
                                            </p:attrNameLst>
                                          </p:cBhvr>
                                        </p:anim>
                                        <p:anim by="(#ppt_w*0.50)" calcmode="lin" valueType="num">
                                          <p:cBhvr>
                                            <p:cTn id="8" dur="500" decel="50000" autoRev="1" fill="hold">
                                              <p:stCondLst>
                                                <p:cond delay="0"/>
                                              </p:stCondLst>
                                            </p:cTn>
                                            <p:tgtEl>
                                              <p:spTgt spid="36"/>
                                            </p:tgtEl>
                                            <p:attrNameLst>
                                              <p:attrName>ppt_x</p:attrName>
                                            </p:attrNameLst>
                                          </p:cBhvr>
                                        </p:anim>
                                        <p:anim from="(-#ppt_h/2)" to="(#ppt_y)" calcmode="lin" valueType="num">
                                          <p:cBhvr>
                                            <p:cTn id="9" dur="1000" fill="hold">
                                              <p:stCondLst>
                                                <p:cond delay="0"/>
                                              </p:stCondLst>
                                            </p:cTn>
                                            <p:tgtEl>
                                              <p:spTgt spid="36"/>
                                            </p:tgtEl>
                                            <p:attrNameLst>
                                              <p:attrName>ppt_y</p:attrName>
                                            </p:attrNameLst>
                                          </p:cBhvr>
                                        </p:anim>
                                        <p:animRot by="21600000">
                                          <p:cBhvr>
                                            <p:cTn id="10" dur="1000" fill="hold">
                                              <p:stCondLst>
                                                <p:cond delay="0"/>
                                              </p:stCondLst>
                                            </p:cTn>
                                            <p:tgtEl>
                                              <p:spTgt spid="36"/>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37"/>
                                            </p:tgtEl>
                                            <p:attrNameLst>
                                              <p:attrName>style.visibility</p:attrName>
                                            </p:attrNameLst>
                                          </p:cBhvr>
                                          <p:to>
                                            <p:strVal val="visible"/>
                                          </p:to>
                                        </p:set>
                                        <p:anim by="(-#ppt_w*2)" calcmode="lin" valueType="num">
                                          <p:cBhvr rctx="PPT">
                                            <p:cTn id="13" dur="500" autoRev="1" fill="hold">
                                              <p:stCondLst>
                                                <p:cond delay="0"/>
                                              </p:stCondLst>
                                            </p:cTn>
                                            <p:tgtEl>
                                              <p:spTgt spid="37"/>
                                            </p:tgtEl>
                                            <p:attrNameLst>
                                              <p:attrName>ppt_w</p:attrName>
                                            </p:attrNameLst>
                                          </p:cBhvr>
                                        </p:anim>
                                        <p:anim by="(#ppt_w*0.50)" calcmode="lin" valueType="num">
                                          <p:cBhvr>
                                            <p:cTn id="14" dur="500" decel="50000" autoRev="1" fill="hold">
                                              <p:stCondLst>
                                                <p:cond delay="0"/>
                                              </p:stCondLst>
                                            </p:cTn>
                                            <p:tgtEl>
                                              <p:spTgt spid="37"/>
                                            </p:tgtEl>
                                            <p:attrNameLst>
                                              <p:attrName>ppt_x</p:attrName>
                                            </p:attrNameLst>
                                          </p:cBhvr>
                                        </p:anim>
                                        <p:anim from="(-#ppt_h/2)" to="(#ppt_y)" calcmode="lin" valueType="num">
                                          <p:cBhvr>
                                            <p:cTn id="15" dur="1000" fill="hold">
                                              <p:stCondLst>
                                                <p:cond delay="0"/>
                                              </p:stCondLst>
                                            </p:cTn>
                                            <p:tgtEl>
                                              <p:spTgt spid="37"/>
                                            </p:tgtEl>
                                            <p:attrNameLst>
                                              <p:attrName>ppt_y</p:attrName>
                                            </p:attrNameLst>
                                          </p:cBhvr>
                                        </p:anim>
                                        <p:animRot by="21600000">
                                          <p:cBhvr>
                                            <p:cTn id="16" dur="1000" fill="hold">
                                              <p:stCondLst>
                                                <p:cond delay="0"/>
                                              </p:stCondLst>
                                            </p:cTn>
                                            <p:tgtEl>
                                              <p:spTgt spid="37"/>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 presetClass="entr" presetSubtype="8" accel="4000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1500" fill="hold"/>
                                            <p:tgtEl>
                                              <p:spTgt spid="5"/>
                                            </p:tgtEl>
                                            <p:attrNameLst>
                                              <p:attrName>ppt_x</p:attrName>
                                            </p:attrNameLst>
                                          </p:cBhvr>
                                          <p:tavLst>
                                            <p:tav tm="0">
                                              <p:val>
                                                <p:strVal val="0-#ppt_w/2"/>
                                              </p:val>
                                            </p:tav>
                                            <p:tav tm="100000">
                                              <p:val>
                                                <p:strVal val="#ppt_x"/>
                                              </p:val>
                                            </p:tav>
                                          </p:tavLst>
                                        </p:anim>
                                        <p:anim calcmode="lin" valueType="num">
                                          <p:cBhvr additive="base">
                                            <p:cTn id="22" dur="1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accel="4000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1500" fill="hold"/>
                                            <p:tgtEl>
                                              <p:spTgt spid="6"/>
                                            </p:tgtEl>
                                            <p:attrNameLst>
                                              <p:attrName>ppt_x</p:attrName>
                                            </p:attrNameLst>
                                          </p:cBhvr>
                                          <p:tavLst>
                                            <p:tav tm="0">
                                              <p:val>
                                                <p:strVal val="0-#ppt_w/2"/>
                                              </p:val>
                                            </p:tav>
                                            <p:tav tm="100000">
                                              <p:val>
                                                <p:strVal val="#ppt_x"/>
                                              </p:val>
                                            </p:tav>
                                          </p:tavLst>
                                        </p:anim>
                                        <p:anim calcmode="lin" valueType="num">
                                          <p:cBhvr additive="base">
                                            <p:cTn id="28" dur="1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accel="4000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1500" fill="hold"/>
                                            <p:tgtEl>
                                              <p:spTgt spid="7"/>
                                            </p:tgtEl>
                                            <p:attrNameLst>
                                              <p:attrName>ppt_x</p:attrName>
                                            </p:attrNameLst>
                                          </p:cBhvr>
                                          <p:tavLst>
                                            <p:tav tm="0">
                                              <p:val>
                                                <p:strVal val="0-#ppt_w/2"/>
                                              </p:val>
                                            </p:tav>
                                            <p:tav tm="100000">
                                              <p:val>
                                                <p:strVal val="#ppt_x"/>
                                              </p:val>
                                            </p:tav>
                                          </p:tavLst>
                                        </p:anim>
                                        <p:anim calcmode="lin" valueType="num">
                                          <p:cBhvr additive="base">
                                            <p:cTn id="34" dur="1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accel="4000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1500" fill="hold"/>
                                            <p:tgtEl>
                                              <p:spTgt spid="8"/>
                                            </p:tgtEl>
                                            <p:attrNameLst>
                                              <p:attrName>ppt_x</p:attrName>
                                            </p:attrNameLst>
                                          </p:cBhvr>
                                          <p:tavLst>
                                            <p:tav tm="0">
                                              <p:val>
                                                <p:strVal val="0-#ppt_w/2"/>
                                              </p:val>
                                            </p:tav>
                                            <p:tav tm="100000">
                                              <p:val>
                                                <p:strVal val="#ppt_x"/>
                                              </p:val>
                                            </p:tav>
                                          </p:tavLst>
                                        </p:anim>
                                        <p:anim calcmode="lin" valueType="num">
                                          <p:cBhvr additive="base">
                                            <p:cTn id="40" dur="1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53" y="2016163"/>
            <a:ext cx="12858044" cy="18985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a:off x="5147747" y="1666245"/>
            <a:ext cx="2548384" cy="2548382"/>
          </a:xfrm>
          <a:prstGeom prst="ellipse">
            <a:avLst/>
          </a:prstGeom>
          <a:gradFill flip="none" rotWithShape="1">
            <a:gsLst>
              <a:gs pos="25000">
                <a:schemeClr val="bg1">
                  <a:shade val="67500"/>
                  <a:satMod val="115000"/>
                </a:schemeClr>
              </a:gs>
              <a:gs pos="62000">
                <a:schemeClr val="bg1">
                  <a:shade val="100000"/>
                  <a:satMod val="115000"/>
                </a:schemeClr>
              </a:gs>
            </a:gsLst>
            <a:lin ang="2700000" scaled="1"/>
            <a:tileRect/>
          </a:gradFill>
          <a:ln w="38100">
            <a:solidFill>
              <a:schemeClr val="bg1"/>
            </a:solidFill>
          </a:ln>
          <a:effectLst>
            <a:outerShdw blurRad="254000" dist="127000" dir="30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MH_Others_1"/>
          <p:cNvSpPr txBox="1"/>
          <p:nvPr>
            <p:custDataLst>
              <p:tags r:id="rId1"/>
            </p:custDataLst>
          </p:nvPr>
        </p:nvSpPr>
        <p:spPr>
          <a:xfrm>
            <a:off x="5365934" y="1937785"/>
            <a:ext cx="2112012" cy="2005300"/>
          </a:xfrm>
          <a:prstGeom prst="rect">
            <a:avLst/>
          </a:prstGeom>
          <a:noFill/>
        </p:spPr>
        <p:txBody>
          <a:bodyPr wrap="square" lIns="0" tIns="0" rIns="0" bIns="0" rtlCol="0" anchor="ctr" anchorCtr="0">
            <a:noAutofit/>
          </a:bodyPr>
          <a:lstStyle/>
          <a:p>
            <a:pPr algn="ctr"/>
            <a:r>
              <a:rPr lang="en-US" altLang="zh-CN" sz="6600"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p>
          <a:p>
            <a:pPr algn="ctr"/>
            <a:r>
              <a:rPr lang="en-US" altLang="zh-CN" sz="3200" dirty="0">
                <a:solidFill>
                  <a:schemeClr val="accent1"/>
                </a:solidFill>
                <a:latin typeface="Arial" panose="020B0604020202020204" pitchFamily="34" charset="0"/>
                <a:ea typeface="微软雅黑" panose="020B0503020204020204" pitchFamily="34" charset="-122"/>
                <a:sym typeface="Arial" panose="020B0604020202020204" pitchFamily="34" charset="0"/>
              </a:rPr>
              <a:t>CHAPTER</a:t>
            </a:r>
            <a:endParaRPr lang="zh-CN" altLang="en-US" sz="3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4829822" y="4638297"/>
            <a:ext cx="3184234" cy="553870"/>
          </a:xfrm>
          <a:prstGeom prst="rect">
            <a:avLst/>
          </a:prstGeom>
        </p:spPr>
        <p:txBody>
          <a:bodyPr wrap="square" lIns="0" tIns="0" rIns="0" bIns="0">
            <a:spAutoFit/>
          </a:bodyPr>
          <a:lstStyle/>
          <a:p>
            <a:pPr algn="ctr"/>
            <a:r>
              <a:rPr lang="zh-CN" altLang="en-US" sz="36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年度工作概述</a:t>
            </a:r>
          </a:p>
        </p:txBody>
      </p:sp>
      <p:sp>
        <p:nvSpPr>
          <p:cNvPr id="11" name="TextBox 11"/>
          <p:cNvSpPr txBox="1"/>
          <p:nvPr/>
        </p:nvSpPr>
        <p:spPr>
          <a:xfrm>
            <a:off x="4876084" y="5230715"/>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6588583" y="5230715"/>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4876084" y="550353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6588583" y="550353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p:cTn id="12" dur="500" fill="hold"/>
                                        <p:tgtEl>
                                          <p:spTgt spid="45"/>
                                        </p:tgtEl>
                                        <p:attrNameLst>
                                          <p:attrName>ppt_w</p:attrName>
                                        </p:attrNameLst>
                                      </p:cBhvr>
                                      <p:tavLst>
                                        <p:tav tm="0">
                                          <p:val>
                                            <p:fltVal val="0"/>
                                          </p:val>
                                        </p:tav>
                                        <p:tav tm="100000">
                                          <p:val>
                                            <p:strVal val="#ppt_w"/>
                                          </p:val>
                                        </p:tav>
                                      </p:tavLst>
                                    </p:anim>
                                    <p:anim calcmode="lin" valueType="num">
                                      <p:cBhvr>
                                        <p:cTn id="13" dur="500" fill="hold"/>
                                        <p:tgtEl>
                                          <p:spTgt spid="45"/>
                                        </p:tgtEl>
                                        <p:attrNameLst>
                                          <p:attrName>ppt_h</p:attrName>
                                        </p:attrNameLst>
                                      </p:cBhvr>
                                      <p:tavLst>
                                        <p:tav tm="0">
                                          <p:val>
                                            <p:fltVal val="0"/>
                                          </p:val>
                                        </p:tav>
                                        <p:tav tm="100000">
                                          <p:val>
                                            <p:strVal val="#ppt_h"/>
                                          </p:val>
                                        </p:tav>
                                      </p:tavLst>
                                    </p:anim>
                                    <p:animEffect transition="in" filter="fade">
                                      <p:cBhvr>
                                        <p:cTn id="14" dur="500"/>
                                        <p:tgtEl>
                                          <p:spTgt spid="45"/>
                                        </p:tgtEl>
                                      </p:cBhvr>
                                    </p:animEffect>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46"/>
                                        </p:tgtEl>
                                        <p:attrNameLst>
                                          <p:attrName>style.visibility</p:attrName>
                                        </p:attrNameLst>
                                      </p:cBhvr>
                                      <p:to>
                                        <p:strVal val="visible"/>
                                      </p:to>
                                    </p:set>
                                    <p:anim by="(-#ppt_w*2)" calcmode="lin" valueType="num">
                                      <p:cBhvr rctx="PPT">
                                        <p:cTn id="19" dur="500" autoRev="1" fill="hold">
                                          <p:stCondLst>
                                            <p:cond delay="0"/>
                                          </p:stCondLst>
                                        </p:cTn>
                                        <p:tgtEl>
                                          <p:spTgt spid="46"/>
                                        </p:tgtEl>
                                        <p:attrNameLst>
                                          <p:attrName>ppt_w</p:attrName>
                                        </p:attrNameLst>
                                      </p:cBhvr>
                                    </p:anim>
                                    <p:anim by="(#ppt_w*0.50)" calcmode="lin" valueType="num">
                                      <p:cBhvr>
                                        <p:cTn id="20" dur="500" decel="50000" autoRev="1" fill="hold">
                                          <p:stCondLst>
                                            <p:cond delay="0"/>
                                          </p:stCondLst>
                                        </p:cTn>
                                        <p:tgtEl>
                                          <p:spTgt spid="46"/>
                                        </p:tgtEl>
                                        <p:attrNameLst>
                                          <p:attrName>ppt_x</p:attrName>
                                        </p:attrNameLst>
                                      </p:cBhvr>
                                    </p:anim>
                                    <p:anim from="(-#ppt_h/2)" to="(#ppt_y)" calcmode="lin" valueType="num">
                                      <p:cBhvr>
                                        <p:cTn id="21" dur="1000" fill="hold">
                                          <p:stCondLst>
                                            <p:cond delay="0"/>
                                          </p:stCondLst>
                                        </p:cTn>
                                        <p:tgtEl>
                                          <p:spTgt spid="46"/>
                                        </p:tgtEl>
                                        <p:attrNameLst>
                                          <p:attrName>ppt_y</p:attrName>
                                        </p:attrNameLst>
                                      </p:cBhvr>
                                    </p:anim>
                                    <p:animRot by="21600000">
                                      <p:cBhvr>
                                        <p:cTn id="22" dur="1000" fill="hold">
                                          <p:stCondLst>
                                            <p:cond delay="0"/>
                                          </p:stCondLst>
                                        </p:cTn>
                                        <p:tgtEl>
                                          <p:spTgt spid="46"/>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3" presetClass="entr" presetSubtype="32"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strVal val="4*#ppt_w"/>
                                          </p:val>
                                        </p:tav>
                                        <p:tav tm="100000">
                                          <p:val>
                                            <p:strVal val="#ppt_w"/>
                                          </p:val>
                                        </p:tav>
                                      </p:tavLst>
                                    </p:anim>
                                    <p:anim calcmode="lin" valueType="num">
                                      <p:cBhvr>
                                        <p:cTn id="28" dur="500" fill="hold"/>
                                        <p:tgtEl>
                                          <p:spTgt spid="10"/>
                                        </p:tgtEl>
                                        <p:attrNameLst>
                                          <p:attrName>ppt_h</p:attrName>
                                        </p:attrNameLst>
                                      </p:cBhvr>
                                      <p:tavLst>
                                        <p:tav tm="0">
                                          <p:val>
                                            <p:strVal val="4*#ppt_h"/>
                                          </p:val>
                                        </p:tav>
                                        <p:tav tm="100000">
                                          <p:val>
                                            <p:strVal val="#ppt_h"/>
                                          </p:val>
                                        </p:tav>
                                      </p:tavLst>
                                    </p:anim>
                                  </p:childTnLst>
                                </p:cTn>
                              </p:par>
                            </p:childTnLst>
                          </p:cTn>
                        </p:par>
                        <p:par>
                          <p:cTn id="29" fill="hold">
                            <p:stCondLst>
                              <p:cond delay="500"/>
                            </p:stCondLst>
                            <p:childTnLst>
                              <p:par>
                                <p:cTn id="30" presetID="12" presetClass="entr" presetSubtype="8"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p:tgtEl>
                                          <p:spTgt spid="11"/>
                                        </p:tgtEl>
                                        <p:attrNameLst>
                                          <p:attrName>ppt_x</p:attrName>
                                        </p:attrNameLst>
                                      </p:cBhvr>
                                      <p:tavLst>
                                        <p:tav tm="0">
                                          <p:val>
                                            <p:strVal val="#ppt_x-#ppt_w*1.125000"/>
                                          </p:val>
                                        </p:tav>
                                        <p:tav tm="100000">
                                          <p:val>
                                            <p:strVal val="#ppt_x"/>
                                          </p:val>
                                        </p:tav>
                                      </p:tavLst>
                                    </p:anim>
                                    <p:animEffect transition="in" filter="wipe(right)">
                                      <p:cBhvr>
                                        <p:cTn id="33" dur="500"/>
                                        <p:tgtEl>
                                          <p:spTgt spid="11"/>
                                        </p:tgtEl>
                                      </p:cBhvr>
                                    </p:animEffect>
                                  </p:childTnLst>
                                </p:cTn>
                              </p:par>
                            </p:childTnLst>
                          </p:cTn>
                        </p:par>
                        <p:par>
                          <p:cTn id="34" fill="hold">
                            <p:stCondLst>
                              <p:cond delay="100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p:tgtEl>
                                          <p:spTgt spid="13"/>
                                        </p:tgtEl>
                                        <p:attrNameLst>
                                          <p:attrName>ppt_x</p:attrName>
                                        </p:attrNameLst>
                                      </p:cBhvr>
                                      <p:tavLst>
                                        <p:tav tm="0">
                                          <p:val>
                                            <p:strVal val="#ppt_x-#ppt_w*1.125000"/>
                                          </p:val>
                                        </p:tav>
                                        <p:tav tm="100000">
                                          <p:val>
                                            <p:strVal val="#ppt_x"/>
                                          </p:val>
                                        </p:tav>
                                      </p:tavLst>
                                    </p:anim>
                                    <p:animEffect transition="in" filter="wipe(right)">
                                      <p:cBhvr>
                                        <p:cTn id="43" dur="500"/>
                                        <p:tgtEl>
                                          <p:spTgt spid="13"/>
                                        </p:tgtEl>
                                      </p:cBhvr>
                                    </p:animEffect>
                                  </p:childTnLst>
                                </p:cTn>
                              </p:par>
                            </p:childTnLst>
                          </p:cTn>
                        </p:par>
                        <p:par>
                          <p:cTn id="44" fill="hold">
                            <p:stCondLst>
                              <p:cond delay="2000"/>
                            </p:stCondLst>
                            <p:childTnLst>
                              <p:par>
                                <p:cTn id="45" presetID="1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p:tgtEl>
                                          <p:spTgt spid="14"/>
                                        </p:tgtEl>
                                        <p:attrNameLst>
                                          <p:attrName>ppt_x</p:attrName>
                                        </p:attrNameLst>
                                      </p:cBhvr>
                                      <p:tavLst>
                                        <p:tav tm="0">
                                          <p:val>
                                            <p:strVal val="#ppt_x-#ppt_w*1.125000"/>
                                          </p:val>
                                        </p:tav>
                                        <p:tav tm="100000">
                                          <p:val>
                                            <p:strVal val="#ppt_x"/>
                                          </p:val>
                                        </p:tav>
                                      </p:tavLst>
                                    </p:anim>
                                    <p:animEffect transition="in" filter="wipe(right)">
                                      <p:cBhvr>
                                        <p:cTn id="4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5" grpId="0" animBg="1"/>
      <p:bldP spid="46" grpId="0"/>
      <p:bldP spid="10" grpId="0"/>
      <p:bldP spid="11" grpId="0"/>
      <p:bldP spid="12"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250185" y="2489190"/>
            <a:ext cx="4332610" cy="4266143"/>
            <a:chOff x="3716515" y="2198268"/>
            <a:chExt cx="4730828" cy="4658251"/>
          </a:xfrm>
        </p:grpSpPr>
        <p:sp>
          <p:nvSpPr>
            <p:cNvPr id="6" name="Freeform 5"/>
            <p:cNvSpPr/>
            <p:nvPr/>
          </p:nvSpPr>
          <p:spPr bwMode="auto">
            <a:xfrm>
              <a:off x="4700746" y="2438216"/>
              <a:ext cx="2618693" cy="1561884"/>
            </a:xfrm>
            <a:custGeom>
              <a:avLst/>
              <a:gdLst>
                <a:gd name="T0" fmla="*/ 1495 w 1495"/>
                <a:gd name="T1" fmla="*/ 197 h 892"/>
                <a:gd name="T2" fmla="*/ 1475 w 1495"/>
                <a:gd name="T3" fmla="*/ 197 h 892"/>
                <a:gd name="T4" fmla="*/ 1475 w 1495"/>
                <a:gd name="T5" fmla="*/ 204 h 892"/>
                <a:gd name="T6" fmla="*/ 740 w 1495"/>
                <a:gd name="T7" fmla="*/ 0 h 892"/>
                <a:gd name="T8" fmla="*/ 32 w 1495"/>
                <a:gd name="T9" fmla="*/ 269 h 892"/>
                <a:gd name="T10" fmla="*/ 0 w 1495"/>
                <a:gd name="T11" fmla="*/ 269 h 892"/>
                <a:gd name="T12" fmla="*/ 0 w 1495"/>
                <a:gd name="T13" fmla="*/ 281 h 892"/>
                <a:gd name="T14" fmla="*/ 0 w 1495"/>
                <a:gd name="T15" fmla="*/ 281 h 892"/>
                <a:gd name="T16" fmla="*/ 0 w 1495"/>
                <a:gd name="T17" fmla="*/ 281 h 892"/>
                <a:gd name="T18" fmla="*/ 311 w 1495"/>
                <a:gd name="T19" fmla="*/ 392 h 892"/>
                <a:gd name="T20" fmla="*/ 311 w 1495"/>
                <a:gd name="T21" fmla="*/ 392 h 892"/>
                <a:gd name="T22" fmla="*/ 325 w 1495"/>
                <a:gd name="T23" fmla="*/ 685 h 892"/>
                <a:gd name="T24" fmla="*/ 1158 w 1495"/>
                <a:gd name="T25" fmla="*/ 641 h 892"/>
                <a:gd name="T26" fmla="*/ 1144 w 1495"/>
                <a:gd name="T27" fmla="*/ 360 h 892"/>
                <a:gd name="T28" fmla="*/ 1280 w 1495"/>
                <a:gd name="T29" fmla="*/ 302 h 892"/>
                <a:gd name="T30" fmla="*/ 1287 w 1495"/>
                <a:gd name="T31" fmla="*/ 451 h 892"/>
                <a:gd name="T32" fmla="*/ 1270 w 1495"/>
                <a:gd name="T33" fmla="*/ 477 h 892"/>
                <a:gd name="T34" fmla="*/ 1281 w 1495"/>
                <a:gd name="T35" fmla="*/ 497 h 892"/>
                <a:gd name="T36" fmla="*/ 1278 w 1495"/>
                <a:gd name="T37" fmla="*/ 635 h 892"/>
                <a:gd name="T38" fmla="*/ 1304 w 1495"/>
                <a:gd name="T39" fmla="*/ 633 h 892"/>
                <a:gd name="T40" fmla="*/ 1331 w 1495"/>
                <a:gd name="T41" fmla="*/ 632 h 892"/>
                <a:gd name="T42" fmla="*/ 1314 w 1495"/>
                <a:gd name="T43" fmla="*/ 495 h 892"/>
                <a:gd name="T44" fmla="*/ 1323 w 1495"/>
                <a:gd name="T45" fmla="*/ 474 h 892"/>
                <a:gd name="T46" fmla="*/ 1304 w 1495"/>
                <a:gd name="T47" fmla="*/ 450 h 892"/>
                <a:gd name="T48" fmla="*/ 1297 w 1495"/>
                <a:gd name="T49" fmla="*/ 294 h 892"/>
                <a:gd name="T50" fmla="*/ 1495 w 1495"/>
                <a:gd name="T51" fmla="*/ 209 h 892"/>
                <a:gd name="T52" fmla="*/ 1495 w 1495"/>
                <a:gd name="T53" fmla="*/ 197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95" h="892">
                  <a:moveTo>
                    <a:pt x="1495" y="197"/>
                  </a:moveTo>
                  <a:cubicBezTo>
                    <a:pt x="1475" y="197"/>
                    <a:pt x="1475" y="197"/>
                    <a:pt x="1475" y="197"/>
                  </a:cubicBezTo>
                  <a:cubicBezTo>
                    <a:pt x="1475" y="204"/>
                    <a:pt x="1475" y="204"/>
                    <a:pt x="1475" y="204"/>
                  </a:cubicBezTo>
                  <a:cubicBezTo>
                    <a:pt x="740" y="0"/>
                    <a:pt x="740" y="0"/>
                    <a:pt x="740" y="0"/>
                  </a:cubicBezTo>
                  <a:cubicBezTo>
                    <a:pt x="32" y="269"/>
                    <a:pt x="32" y="269"/>
                    <a:pt x="32" y="269"/>
                  </a:cubicBezTo>
                  <a:cubicBezTo>
                    <a:pt x="0" y="269"/>
                    <a:pt x="0" y="269"/>
                    <a:pt x="0" y="269"/>
                  </a:cubicBezTo>
                  <a:cubicBezTo>
                    <a:pt x="0" y="281"/>
                    <a:pt x="0" y="281"/>
                    <a:pt x="0" y="281"/>
                  </a:cubicBezTo>
                  <a:cubicBezTo>
                    <a:pt x="0" y="281"/>
                    <a:pt x="0" y="281"/>
                    <a:pt x="0" y="281"/>
                  </a:cubicBezTo>
                  <a:cubicBezTo>
                    <a:pt x="0" y="281"/>
                    <a:pt x="0" y="281"/>
                    <a:pt x="0" y="281"/>
                  </a:cubicBezTo>
                  <a:cubicBezTo>
                    <a:pt x="311" y="392"/>
                    <a:pt x="311" y="392"/>
                    <a:pt x="311" y="392"/>
                  </a:cubicBezTo>
                  <a:cubicBezTo>
                    <a:pt x="311" y="392"/>
                    <a:pt x="311" y="392"/>
                    <a:pt x="311" y="392"/>
                  </a:cubicBezTo>
                  <a:cubicBezTo>
                    <a:pt x="325" y="685"/>
                    <a:pt x="325" y="685"/>
                    <a:pt x="325" y="685"/>
                  </a:cubicBezTo>
                  <a:cubicBezTo>
                    <a:pt x="325" y="685"/>
                    <a:pt x="752" y="892"/>
                    <a:pt x="1158" y="641"/>
                  </a:cubicBezTo>
                  <a:cubicBezTo>
                    <a:pt x="1144" y="360"/>
                    <a:pt x="1144" y="360"/>
                    <a:pt x="1144" y="360"/>
                  </a:cubicBezTo>
                  <a:cubicBezTo>
                    <a:pt x="1280" y="302"/>
                    <a:pt x="1280" y="302"/>
                    <a:pt x="1280" y="302"/>
                  </a:cubicBezTo>
                  <a:cubicBezTo>
                    <a:pt x="1287" y="451"/>
                    <a:pt x="1287" y="451"/>
                    <a:pt x="1287" y="451"/>
                  </a:cubicBezTo>
                  <a:cubicBezTo>
                    <a:pt x="1277" y="455"/>
                    <a:pt x="1270" y="465"/>
                    <a:pt x="1270" y="477"/>
                  </a:cubicBezTo>
                  <a:cubicBezTo>
                    <a:pt x="1271" y="485"/>
                    <a:pt x="1275" y="492"/>
                    <a:pt x="1281" y="497"/>
                  </a:cubicBezTo>
                  <a:cubicBezTo>
                    <a:pt x="1264" y="533"/>
                    <a:pt x="1278" y="635"/>
                    <a:pt x="1278" y="635"/>
                  </a:cubicBezTo>
                  <a:cubicBezTo>
                    <a:pt x="1304" y="633"/>
                    <a:pt x="1304" y="633"/>
                    <a:pt x="1304" y="633"/>
                  </a:cubicBezTo>
                  <a:cubicBezTo>
                    <a:pt x="1331" y="632"/>
                    <a:pt x="1331" y="632"/>
                    <a:pt x="1331" y="632"/>
                  </a:cubicBezTo>
                  <a:cubicBezTo>
                    <a:pt x="1331" y="632"/>
                    <a:pt x="1335" y="529"/>
                    <a:pt x="1314" y="495"/>
                  </a:cubicBezTo>
                  <a:cubicBezTo>
                    <a:pt x="1320" y="490"/>
                    <a:pt x="1323" y="483"/>
                    <a:pt x="1323" y="474"/>
                  </a:cubicBezTo>
                  <a:cubicBezTo>
                    <a:pt x="1323" y="463"/>
                    <a:pt x="1315" y="453"/>
                    <a:pt x="1304" y="450"/>
                  </a:cubicBezTo>
                  <a:cubicBezTo>
                    <a:pt x="1297" y="294"/>
                    <a:pt x="1297" y="294"/>
                    <a:pt x="1297" y="294"/>
                  </a:cubicBezTo>
                  <a:cubicBezTo>
                    <a:pt x="1495" y="209"/>
                    <a:pt x="1495" y="209"/>
                    <a:pt x="1495" y="209"/>
                  </a:cubicBezTo>
                  <a:lnTo>
                    <a:pt x="1495" y="197"/>
                  </a:ln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8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p:nvPr/>
          </p:nvSpPr>
          <p:spPr bwMode="auto">
            <a:xfrm>
              <a:off x="4862193" y="4440005"/>
              <a:ext cx="1959576" cy="1293794"/>
            </a:xfrm>
            <a:custGeom>
              <a:avLst/>
              <a:gdLst>
                <a:gd name="T0" fmla="*/ 1119 w 1119"/>
                <a:gd name="T1" fmla="*/ 439 h 739"/>
                <a:gd name="T2" fmla="*/ 1092 w 1119"/>
                <a:gd name="T3" fmla="*/ 439 h 739"/>
                <a:gd name="T4" fmla="*/ 1065 w 1119"/>
                <a:gd name="T5" fmla="*/ 419 h 739"/>
                <a:gd name="T6" fmla="*/ 1011 w 1119"/>
                <a:gd name="T7" fmla="*/ 324 h 739"/>
                <a:gd name="T8" fmla="*/ 975 w 1119"/>
                <a:gd name="T9" fmla="*/ 262 h 739"/>
                <a:gd name="T10" fmla="*/ 974 w 1119"/>
                <a:gd name="T11" fmla="*/ 261 h 739"/>
                <a:gd name="T12" fmla="*/ 973 w 1119"/>
                <a:gd name="T13" fmla="*/ 252 h 739"/>
                <a:gd name="T14" fmla="*/ 973 w 1119"/>
                <a:gd name="T15" fmla="*/ 249 h 739"/>
                <a:gd name="T16" fmla="*/ 972 w 1119"/>
                <a:gd name="T17" fmla="*/ 240 h 739"/>
                <a:gd name="T18" fmla="*/ 972 w 1119"/>
                <a:gd name="T19" fmla="*/ 239 h 739"/>
                <a:gd name="T20" fmla="*/ 246 w 1119"/>
                <a:gd name="T21" fmla="*/ 17 h 739"/>
                <a:gd name="T22" fmla="*/ 237 w 1119"/>
                <a:gd name="T23" fmla="*/ 0 h 739"/>
                <a:gd name="T24" fmla="*/ 237 w 1119"/>
                <a:gd name="T25" fmla="*/ 12 h 739"/>
                <a:gd name="T26" fmla="*/ 348 w 1119"/>
                <a:gd name="T27" fmla="*/ 121 h 739"/>
                <a:gd name="T28" fmla="*/ 391 w 1119"/>
                <a:gd name="T29" fmla="*/ 242 h 739"/>
                <a:gd name="T30" fmla="*/ 424 w 1119"/>
                <a:gd name="T31" fmla="*/ 336 h 739"/>
                <a:gd name="T32" fmla="*/ 400 w 1119"/>
                <a:gd name="T33" fmla="*/ 399 h 739"/>
                <a:gd name="T34" fmla="*/ 378 w 1119"/>
                <a:gd name="T35" fmla="*/ 468 h 739"/>
                <a:gd name="T36" fmla="*/ 25 w 1119"/>
                <a:gd name="T37" fmla="*/ 629 h 739"/>
                <a:gd name="T38" fmla="*/ 0 w 1119"/>
                <a:gd name="T39" fmla="*/ 629 h 739"/>
                <a:gd name="T40" fmla="*/ 0 w 1119"/>
                <a:gd name="T41" fmla="*/ 641 h 739"/>
                <a:gd name="T42" fmla="*/ 961 w 1119"/>
                <a:gd name="T43" fmla="*/ 546 h 739"/>
                <a:gd name="T44" fmla="*/ 1119 w 1119"/>
                <a:gd name="T45" fmla="*/ 451 h 739"/>
                <a:gd name="T46" fmla="*/ 1119 w 1119"/>
                <a:gd name="T47" fmla="*/ 451 h 739"/>
                <a:gd name="T48" fmla="*/ 1119 w 1119"/>
                <a:gd name="T49" fmla="*/ 451 h 739"/>
                <a:gd name="T50" fmla="*/ 1119 w 1119"/>
                <a:gd name="T51" fmla="*/ 439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19" h="739">
                  <a:moveTo>
                    <a:pt x="1119" y="439"/>
                  </a:moveTo>
                  <a:cubicBezTo>
                    <a:pt x="1092" y="439"/>
                    <a:pt x="1092" y="439"/>
                    <a:pt x="1092" y="439"/>
                  </a:cubicBezTo>
                  <a:cubicBezTo>
                    <a:pt x="1080" y="432"/>
                    <a:pt x="1070" y="426"/>
                    <a:pt x="1065" y="419"/>
                  </a:cubicBezTo>
                  <a:cubicBezTo>
                    <a:pt x="1045" y="394"/>
                    <a:pt x="1021" y="351"/>
                    <a:pt x="1011" y="324"/>
                  </a:cubicBezTo>
                  <a:cubicBezTo>
                    <a:pt x="1000" y="296"/>
                    <a:pt x="980" y="297"/>
                    <a:pt x="975" y="262"/>
                  </a:cubicBezTo>
                  <a:cubicBezTo>
                    <a:pt x="975" y="262"/>
                    <a:pt x="974" y="261"/>
                    <a:pt x="974" y="261"/>
                  </a:cubicBezTo>
                  <a:cubicBezTo>
                    <a:pt x="974" y="258"/>
                    <a:pt x="974" y="255"/>
                    <a:pt x="973" y="252"/>
                  </a:cubicBezTo>
                  <a:cubicBezTo>
                    <a:pt x="973" y="251"/>
                    <a:pt x="973" y="250"/>
                    <a:pt x="973" y="249"/>
                  </a:cubicBezTo>
                  <a:cubicBezTo>
                    <a:pt x="972" y="246"/>
                    <a:pt x="972" y="243"/>
                    <a:pt x="972" y="240"/>
                  </a:cubicBezTo>
                  <a:cubicBezTo>
                    <a:pt x="972" y="240"/>
                    <a:pt x="972" y="240"/>
                    <a:pt x="972" y="239"/>
                  </a:cubicBezTo>
                  <a:cubicBezTo>
                    <a:pt x="670" y="187"/>
                    <a:pt x="407" y="87"/>
                    <a:pt x="246" y="17"/>
                  </a:cubicBezTo>
                  <a:cubicBezTo>
                    <a:pt x="237" y="0"/>
                    <a:pt x="237" y="0"/>
                    <a:pt x="237" y="0"/>
                  </a:cubicBezTo>
                  <a:cubicBezTo>
                    <a:pt x="237" y="12"/>
                    <a:pt x="237" y="12"/>
                    <a:pt x="237" y="12"/>
                  </a:cubicBezTo>
                  <a:cubicBezTo>
                    <a:pt x="254" y="73"/>
                    <a:pt x="275" y="134"/>
                    <a:pt x="348" y="121"/>
                  </a:cubicBezTo>
                  <a:cubicBezTo>
                    <a:pt x="348" y="121"/>
                    <a:pt x="378" y="210"/>
                    <a:pt x="391" y="242"/>
                  </a:cubicBezTo>
                  <a:cubicBezTo>
                    <a:pt x="404" y="273"/>
                    <a:pt x="424" y="336"/>
                    <a:pt x="424" y="336"/>
                  </a:cubicBezTo>
                  <a:cubicBezTo>
                    <a:pt x="424" y="336"/>
                    <a:pt x="409" y="341"/>
                    <a:pt x="400" y="399"/>
                  </a:cubicBezTo>
                  <a:cubicBezTo>
                    <a:pt x="391" y="458"/>
                    <a:pt x="378" y="468"/>
                    <a:pt x="378" y="468"/>
                  </a:cubicBezTo>
                  <a:cubicBezTo>
                    <a:pt x="378" y="468"/>
                    <a:pt x="169" y="560"/>
                    <a:pt x="25" y="629"/>
                  </a:cubicBezTo>
                  <a:cubicBezTo>
                    <a:pt x="0" y="629"/>
                    <a:pt x="0" y="629"/>
                    <a:pt x="0" y="629"/>
                  </a:cubicBezTo>
                  <a:cubicBezTo>
                    <a:pt x="0" y="641"/>
                    <a:pt x="0" y="641"/>
                    <a:pt x="0" y="641"/>
                  </a:cubicBezTo>
                  <a:cubicBezTo>
                    <a:pt x="438" y="739"/>
                    <a:pt x="760" y="648"/>
                    <a:pt x="961" y="546"/>
                  </a:cubicBezTo>
                  <a:cubicBezTo>
                    <a:pt x="1021" y="516"/>
                    <a:pt x="1074" y="483"/>
                    <a:pt x="1119" y="451"/>
                  </a:cubicBezTo>
                  <a:cubicBezTo>
                    <a:pt x="1119" y="451"/>
                    <a:pt x="1119" y="451"/>
                    <a:pt x="1119" y="451"/>
                  </a:cubicBezTo>
                  <a:cubicBezTo>
                    <a:pt x="1119" y="451"/>
                    <a:pt x="1119" y="451"/>
                    <a:pt x="1119" y="451"/>
                  </a:cubicBezTo>
                  <a:lnTo>
                    <a:pt x="1119" y="439"/>
                  </a:lnTo>
                  <a:close/>
                </a:path>
              </a:pathLst>
            </a:custGeom>
            <a:solidFill>
              <a:schemeClr val="accent3"/>
            </a:solidFill>
            <a:ln>
              <a:noFill/>
            </a:ln>
          </p:spPr>
          <p:txBody>
            <a:bodyPr vert="horz" wrap="square" lIns="83743" tIns="41872" rIns="83743" bIns="41872" numCol="1" anchor="t" anchorCtr="0" compatLnSpc="1"/>
            <a:lstStyle/>
            <a:p>
              <a:pPr algn="just">
                <a:lnSpc>
                  <a:spcPct val="120000"/>
                </a:lnSpc>
              </a:pPr>
              <a:endParaRPr lang="en-GB" sz="8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p:nvPr/>
          </p:nvSpPr>
          <p:spPr bwMode="auto">
            <a:xfrm>
              <a:off x="4765917" y="5247238"/>
              <a:ext cx="2639429" cy="1609281"/>
            </a:xfrm>
            <a:custGeom>
              <a:avLst/>
              <a:gdLst>
                <a:gd name="T0" fmla="*/ 1467 w 1507"/>
                <a:gd name="T1" fmla="*/ 47 h 919"/>
                <a:gd name="T2" fmla="*/ 1467 w 1507"/>
                <a:gd name="T3" fmla="*/ 49 h 919"/>
                <a:gd name="T4" fmla="*/ 1326 w 1507"/>
                <a:gd name="T5" fmla="*/ 26 h 919"/>
                <a:gd name="T6" fmla="*/ 1202 w 1507"/>
                <a:gd name="T7" fmla="*/ 0 h 919"/>
                <a:gd name="T8" fmla="*/ 1027 w 1507"/>
                <a:gd name="T9" fmla="*/ 107 h 919"/>
                <a:gd name="T10" fmla="*/ 548 w 1507"/>
                <a:gd name="T11" fmla="*/ 241 h 919"/>
                <a:gd name="T12" fmla="*/ 21 w 1507"/>
                <a:gd name="T13" fmla="*/ 197 h 919"/>
                <a:gd name="T14" fmla="*/ 16 w 1507"/>
                <a:gd name="T15" fmla="*/ 199 h 919"/>
                <a:gd name="T16" fmla="*/ 16 w 1507"/>
                <a:gd name="T17" fmla="*/ 196 h 919"/>
                <a:gd name="T18" fmla="*/ 0 w 1507"/>
                <a:gd name="T19" fmla="*/ 196 h 919"/>
                <a:gd name="T20" fmla="*/ 0 w 1507"/>
                <a:gd name="T21" fmla="*/ 208 h 919"/>
                <a:gd name="T22" fmla="*/ 0 w 1507"/>
                <a:gd name="T23" fmla="*/ 208 h 919"/>
                <a:gd name="T24" fmla="*/ 0 w 1507"/>
                <a:gd name="T25" fmla="*/ 208 h 919"/>
                <a:gd name="T26" fmla="*/ 1110 w 1507"/>
                <a:gd name="T27" fmla="*/ 919 h 919"/>
                <a:gd name="T28" fmla="*/ 1293 w 1507"/>
                <a:gd name="T29" fmla="*/ 919 h 919"/>
                <a:gd name="T30" fmla="*/ 1507 w 1507"/>
                <a:gd name="T31" fmla="*/ 61 h 919"/>
                <a:gd name="T32" fmla="*/ 1507 w 1507"/>
                <a:gd name="T33" fmla="*/ 61 h 919"/>
                <a:gd name="T34" fmla="*/ 1507 w 1507"/>
                <a:gd name="T35" fmla="*/ 47 h 919"/>
                <a:gd name="T36" fmla="*/ 1467 w 1507"/>
                <a:gd name="T37" fmla="*/ 47 h 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07" h="919">
                  <a:moveTo>
                    <a:pt x="1467" y="47"/>
                  </a:moveTo>
                  <a:cubicBezTo>
                    <a:pt x="1467" y="49"/>
                    <a:pt x="1467" y="49"/>
                    <a:pt x="1467" y="49"/>
                  </a:cubicBezTo>
                  <a:cubicBezTo>
                    <a:pt x="1423" y="38"/>
                    <a:pt x="1373" y="32"/>
                    <a:pt x="1326" y="26"/>
                  </a:cubicBezTo>
                  <a:cubicBezTo>
                    <a:pt x="1282" y="21"/>
                    <a:pt x="1239" y="11"/>
                    <a:pt x="1202" y="0"/>
                  </a:cubicBezTo>
                  <a:cubicBezTo>
                    <a:pt x="1153" y="36"/>
                    <a:pt x="1095" y="73"/>
                    <a:pt x="1027" y="107"/>
                  </a:cubicBezTo>
                  <a:cubicBezTo>
                    <a:pt x="880" y="181"/>
                    <a:pt x="719" y="226"/>
                    <a:pt x="548" y="241"/>
                  </a:cubicBezTo>
                  <a:cubicBezTo>
                    <a:pt x="381" y="256"/>
                    <a:pt x="204" y="241"/>
                    <a:pt x="21" y="197"/>
                  </a:cubicBezTo>
                  <a:cubicBezTo>
                    <a:pt x="20" y="198"/>
                    <a:pt x="18" y="198"/>
                    <a:pt x="16" y="199"/>
                  </a:cubicBezTo>
                  <a:cubicBezTo>
                    <a:pt x="16" y="196"/>
                    <a:pt x="16" y="196"/>
                    <a:pt x="16" y="196"/>
                  </a:cubicBezTo>
                  <a:cubicBezTo>
                    <a:pt x="0" y="196"/>
                    <a:pt x="0" y="196"/>
                    <a:pt x="0" y="196"/>
                  </a:cubicBezTo>
                  <a:cubicBezTo>
                    <a:pt x="0" y="208"/>
                    <a:pt x="0" y="208"/>
                    <a:pt x="0" y="208"/>
                  </a:cubicBezTo>
                  <a:cubicBezTo>
                    <a:pt x="0" y="208"/>
                    <a:pt x="0" y="208"/>
                    <a:pt x="0" y="208"/>
                  </a:cubicBezTo>
                  <a:cubicBezTo>
                    <a:pt x="0" y="208"/>
                    <a:pt x="0" y="208"/>
                    <a:pt x="0" y="208"/>
                  </a:cubicBezTo>
                  <a:cubicBezTo>
                    <a:pt x="1110" y="919"/>
                    <a:pt x="1110" y="919"/>
                    <a:pt x="1110" y="919"/>
                  </a:cubicBezTo>
                  <a:cubicBezTo>
                    <a:pt x="1293" y="919"/>
                    <a:pt x="1293" y="919"/>
                    <a:pt x="1293" y="919"/>
                  </a:cubicBezTo>
                  <a:cubicBezTo>
                    <a:pt x="1507" y="61"/>
                    <a:pt x="1507" y="61"/>
                    <a:pt x="1507" y="61"/>
                  </a:cubicBezTo>
                  <a:cubicBezTo>
                    <a:pt x="1507" y="61"/>
                    <a:pt x="1507" y="61"/>
                    <a:pt x="1507" y="61"/>
                  </a:cubicBezTo>
                  <a:cubicBezTo>
                    <a:pt x="1507" y="47"/>
                    <a:pt x="1507" y="47"/>
                    <a:pt x="1507" y="47"/>
                  </a:cubicBezTo>
                  <a:lnTo>
                    <a:pt x="1467" y="47"/>
                  </a:lnTo>
                  <a:close/>
                </a:path>
              </a:pathLst>
            </a:custGeom>
            <a:solidFill>
              <a:schemeClr val="tx2"/>
            </a:solidFill>
            <a:ln>
              <a:noFill/>
            </a:ln>
          </p:spPr>
          <p:txBody>
            <a:bodyPr vert="horz" wrap="square" lIns="83743" tIns="41872" rIns="83743" bIns="41872" numCol="1" anchor="t" anchorCtr="0" compatLnSpc="1"/>
            <a:lstStyle/>
            <a:p>
              <a:pPr algn="just">
                <a:lnSpc>
                  <a:spcPct val="120000"/>
                </a:lnSpc>
              </a:pPr>
              <a:endParaRPr lang="en-GB" sz="8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1"/>
            <p:cNvSpPr/>
            <p:nvPr/>
          </p:nvSpPr>
          <p:spPr bwMode="auto">
            <a:xfrm>
              <a:off x="7074307" y="5365730"/>
              <a:ext cx="1033110" cy="1490788"/>
            </a:xfrm>
            <a:custGeom>
              <a:avLst/>
              <a:gdLst>
                <a:gd name="T0" fmla="*/ 589 w 590"/>
                <a:gd name="T1" fmla="*/ 839 h 851"/>
                <a:gd name="T2" fmla="*/ 551 w 590"/>
                <a:gd name="T3" fmla="*/ 335 h 851"/>
                <a:gd name="T4" fmla="*/ 509 w 590"/>
                <a:gd name="T5" fmla="*/ 245 h 851"/>
                <a:gd name="T6" fmla="*/ 333 w 590"/>
                <a:gd name="T7" fmla="*/ 103 h 851"/>
                <a:gd name="T8" fmla="*/ 300 w 590"/>
                <a:gd name="T9" fmla="*/ 79 h 851"/>
                <a:gd name="T10" fmla="*/ 249 w 590"/>
                <a:gd name="T11" fmla="*/ 20 h 851"/>
                <a:gd name="T12" fmla="*/ 212 w 590"/>
                <a:gd name="T13" fmla="*/ 0 h 851"/>
                <a:gd name="T14" fmla="*/ 3 w 590"/>
                <a:gd name="T15" fmla="*/ 839 h 851"/>
                <a:gd name="T16" fmla="*/ 0 w 590"/>
                <a:gd name="T17" fmla="*/ 839 h 851"/>
                <a:gd name="T18" fmla="*/ 0 w 590"/>
                <a:gd name="T19" fmla="*/ 851 h 851"/>
                <a:gd name="T20" fmla="*/ 590 w 590"/>
                <a:gd name="T21" fmla="*/ 851 h 851"/>
                <a:gd name="T22" fmla="*/ 590 w 590"/>
                <a:gd name="T23" fmla="*/ 839 h 851"/>
                <a:gd name="T24" fmla="*/ 589 w 590"/>
                <a:gd name="T25" fmla="*/ 839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0" h="851">
                  <a:moveTo>
                    <a:pt x="589" y="839"/>
                  </a:moveTo>
                  <a:cubicBezTo>
                    <a:pt x="584" y="763"/>
                    <a:pt x="559" y="363"/>
                    <a:pt x="551" y="335"/>
                  </a:cubicBezTo>
                  <a:cubicBezTo>
                    <a:pt x="541" y="303"/>
                    <a:pt x="535" y="269"/>
                    <a:pt x="509" y="245"/>
                  </a:cubicBezTo>
                  <a:cubicBezTo>
                    <a:pt x="484" y="221"/>
                    <a:pt x="340" y="123"/>
                    <a:pt x="333" y="103"/>
                  </a:cubicBezTo>
                  <a:cubicBezTo>
                    <a:pt x="326" y="83"/>
                    <a:pt x="300" y="79"/>
                    <a:pt x="300" y="79"/>
                  </a:cubicBezTo>
                  <a:cubicBezTo>
                    <a:pt x="300" y="79"/>
                    <a:pt x="298" y="56"/>
                    <a:pt x="249" y="20"/>
                  </a:cubicBezTo>
                  <a:cubicBezTo>
                    <a:pt x="238" y="12"/>
                    <a:pt x="226" y="6"/>
                    <a:pt x="212" y="0"/>
                  </a:cubicBezTo>
                  <a:cubicBezTo>
                    <a:pt x="3" y="839"/>
                    <a:pt x="3" y="839"/>
                    <a:pt x="3" y="839"/>
                  </a:cubicBezTo>
                  <a:cubicBezTo>
                    <a:pt x="0" y="839"/>
                    <a:pt x="0" y="839"/>
                    <a:pt x="0" y="839"/>
                  </a:cubicBezTo>
                  <a:cubicBezTo>
                    <a:pt x="0" y="851"/>
                    <a:pt x="0" y="851"/>
                    <a:pt x="0" y="851"/>
                  </a:cubicBezTo>
                  <a:cubicBezTo>
                    <a:pt x="590" y="851"/>
                    <a:pt x="590" y="851"/>
                    <a:pt x="590" y="851"/>
                  </a:cubicBezTo>
                  <a:cubicBezTo>
                    <a:pt x="590" y="839"/>
                    <a:pt x="590" y="839"/>
                    <a:pt x="590" y="839"/>
                  </a:cubicBezTo>
                  <a:lnTo>
                    <a:pt x="589" y="839"/>
                  </a:lnTo>
                  <a:close/>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8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3"/>
            <p:cNvSpPr/>
            <p:nvPr/>
          </p:nvSpPr>
          <p:spPr bwMode="auto">
            <a:xfrm>
              <a:off x="4159382" y="5633821"/>
              <a:ext cx="2472058" cy="1222698"/>
            </a:xfrm>
            <a:custGeom>
              <a:avLst/>
              <a:gdLst>
                <a:gd name="T0" fmla="*/ 1392 w 1411"/>
                <a:gd name="T1" fmla="*/ 686 h 698"/>
                <a:gd name="T2" fmla="*/ 321 w 1411"/>
                <a:gd name="T3" fmla="*/ 0 h 698"/>
                <a:gd name="T4" fmla="*/ 298 w 1411"/>
                <a:gd name="T5" fmla="*/ 16 h 698"/>
                <a:gd name="T6" fmla="*/ 115 w 1411"/>
                <a:gd name="T7" fmla="*/ 311 h 698"/>
                <a:gd name="T8" fmla="*/ 4 w 1411"/>
                <a:gd name="T9" fmla="*/ 686 h 698"/>
                <a:gd name="T10" fmla="*/ 0 w 1411"/>
                <a:gd name="T11" fmla="*/ 686 h 698"/>
                <a:gd name="T12" fmla="*/ 0 w 1411"/>
                <a:gd name="T13" fmla="*/ 698 h 698"/>
                <a:gd name="T14" fmla="*/ 1411 w 1411"/>
                <a:gd name="T15" fmla="*/ 698 h 698"/>
                <a:gd name="T16" fmla="*/ 1411 w 1411"/>
                <a:gd name="T17" fmla="*/ 686 h 698"/>
                <a:gd name="T18" fmla="*/ 1392 w 1411"/>
                <a:gd name="T19" fmla="*/ 686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1" h="698">
                  <a:moveTo>
                    <a:pt x="1392" y="686"/>
                  </a:moveTo>
                  <a:cubicBezTo>
                    <a:pt x="321" y="0"/>
                    <a:pt x="321" y="0"/>
                    <a:pt x="321" y="0"/>
                  </a:cubicBezTo>
                  <a:cubicBezTo>
                    <a:pt x="310" y="7"/>
                    <a:pt x="302" y="12"/>
                    <a:pt x="298" y="16"/>
                  </a:cubicBezTo>
                  <a:cubicBezTo>
                    <a:pt x="252" y="55"/>
                    <a:pt x="140" y="169"/>
                    <a:pt x="115" y="311"/>
                  </a:cubicBezTo>
                  <a:cubicBezTo>
                    <a:pt x="103" y="380"/>
                    <a:pt x="53" y="531"/>
                    <a:pt x="4" y="686"/>
                  </a:cubicBezTo>
                  <a:cubicBezTo>
                    <a:pt x="0" y="686"/>
                    <a:pt x="0" y="686"/>
                    <a:pt x="0" y="686"/>
                  </a:cubicBezTo>
                  <a:cubicBezTo>
                    <a:pt x="0" y="698"/>
                    <a:pt x="0" y="698"/>
                    <a:pt x="0" y="698"/>
                  </a:cubicBezTo>
                  <a:cubicBezTo>
                    <a:pt x="1411" y="698"/>
                    <a:pt x="1411" y="698"/>
                    <a:pt x="1411" y="698"/>
                  </a:cubicBezTo>
                  <a:cubicBezTo>
                    <a:pt x="1411" y="686"/>
                    <a:pt x="1411" y="686"/>
                    <a:pt x="1411" y="686"/>
                  </a:cubicBezTo>
                  <a:lnTo>
                    <a:pt x="1392" y="686"/>
                  </a:ln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8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p:nvPr/>
          </p:nvSpPr>
          <p:spPr bwMode="auto">
            <a:xfrm>
              <a:off x="5182864" y="3593522"/>
              <a:ext cx="1604097" cy="1201962"/>
            </a:xfrm>
            <a:custGeom>
              <a:avLst/>
              <a:gdLst>
                <a:gd name="T0" fmla="*/ 42 w 916"/>
                <a:gd name="T1" fmla="*/ 442 h 686"/>
                <a:gd name="T2" fmla="*/ 45 w 916"/>
                <a:gd name="T3" fmla="*/ 453 h 686"/>
                <a:gd name="T4" fmla="*/ 788 w 916"/>
                <a:gd name="T5" fmla="*/ 686 h 686"/>
                <a:gd name="T6" fmla="*/ 788 w 916"/>
                <a:gd name="T7" fmla="*/ 685 h 686"/>
                <a:gd name="T8" fmla="*/ 788 w 916"/>
                <a:gd name="T9" fmla="*/ 680 h 686"/>
                <a:gd name="T10" fmla="*/ 790 w 916"/>
                <a:gd name="T11" fmla="*/ 669 h 686"/>
                <a:gd name="T12" fmla="*/ 811 w 916"/>
                <a:gd name="T13" fmla="*/ 546 h 686"/>
                <a:gd name="T14" fmla="*/ 853 w 916"/>
                <a:gd name="T15" fmla="*/ 545 h 686"/>
                <a:gd name="T16" fmla="*/ 915 w 916"/>
                <a:gd name="T17" fmla="*/ 340 h 686"/>
                <a:gd name="T18" fmla="*/ 891 w 916"/>
                <a:gd name="T19" fmla="*/ 280 h 686"/>
                <a:gd name="T20" fmla="*/ 890 w 916"/>
                <a:gd name="T21" fmla="*/ 279 h 686"/>
                <a:gd name="T22" fmla="*/ 889 w 916"/>
                <a:gd name="T23" fmla="*/ 277 h 686"/>
                <a:gd name="T24" fmla="*/ 889 w 916"/>
                <a:gd name="T25" fmla="*/ 274 h 686"/>
                <a:gd name="T26" fmla="*/ 889 w 916"/>
                <a:gd name="T27" fmla="*/ 271 h 686"/>
                <a:gd name="T28" fmla="*/ 889 w 916"/>
                <a:gd name="T29" fmla="*/ 266 h 686"/>
                <a:gd name="T30" fmla="*/ 890 w 916"/>
                <a:gd name="T31" fmla="*/ 261 h 686"/>
                <a:gd name="T32" fmla="*/ 891 w 916"/>
                <a:gd name="T33" fmla="*/ 253 h 686"/>
                <a:gd name="T34" fmla="*/ 891 w 916"/>
                <a:gd name="T35" fmla="*/ 248 h 686"/>
                <a:gd name="T36" fmla="*/ 893 w 916"/>
                <a:gd name="T37" fmla="*/ 234 h 686"/>
                <a:gd name="T38" fmla="*/ 894 w 916"/>
                <a:gd name="T39" fmla="*/ 226 h 686"/>
                <a:gd name="T40" fmla="*/ 896 w 916"/>
                <a:gd name="T41" fmla="*/ 215 h 686"/>
                <a:gd name="T42" fmla="*/ 897 w 916"/>
                <a:gd name="T43" fmla="*/ 206 h 686"/>
                <a:gd name="T44" fmla="*/ 898 w 916"/>
                <a:gd name="T45" fmla="*/ 195 h 686"/>
                <a:gd name="T46" fmla="*/ 899 w 916"/>
                <a:gd name="T47" fmla="*/ 184 h 686"/>
                <a:gd name="T48" fmla="*/ 900 w 916"/>
                <a:gd name="T49" fmla="*/ 173 h 686"/>
                <a:gd name="T50" fmla="*/ 900 w 916"/>
                <a:gd name="T51" fmla="*/ 161 h 686"/>
                <a:gd name="T52" fmla="*/ 901 w 916"/>
                <a:gd name="T53" fmla="*/ 149 h 686"/>
                <a:gd name="T54" fmla="*/ 901 w 916"/>
                <a:gd name="T55" fmla="*/ 137 h 686"/>
                <a:gd name="T56" fmla="*/ 901 w 916"/>
                <a:gd name="T57" fmla="*/ 125 h 686"/>
                <a:gd name="T58" fmla="*/ 901 w 916"/>
                <a:gd name="T59" fmla="*/ 112 h 686"/>
                <a:gd name="T60" fmla="*/ 901 w 916"/>
                <a:gd name="T61" fmla="*/ 100 h 686"/>
                <a:gd name="T62" fmla="*/ 900 w 916"/>
                <a:gd name="T63" fmla="*/ 86 h 686"/>
                <a:gd name="T64" fmla="*/ 898 w 916"/>
                <a:gd name="T65" fmla="*/ 74 h 686"/>
                <a:gd name="T66" fmla="*/ 896 w 916"/>
                <a:gd name="T67" fmla="*/ 61 h 686"/>
                <a:gd name="T68" fmla="*/ 895 w 916"/>
                <a:gd name="T69" fmla="*/ 49 h 686"/>
                <a:gd name="T70" fmla="*/ 891 w 916"/>
                <a:gd name="T71" fmla="*/ 35 h 686"/>
                <a:gd name="T72" fmla="*/ 889 w 916"/>
                <a:gd name="T73" fmla="*/ 24 h 686"/>
                <a:gd name="T74" fmla="*/ 884 w 916"/>
                <a:gd name="T75" fmla="*/ 9 h 686"/>
                <a:gd name="T76" fmla="*/ 881 w 916"/>
                <a:gd name="T77" fmla="*/ 0 h 686"/>
                <a:gd name="T78" fmla="*/ 51 w 916"/>
                <a:gd name="T79" fmla="*/ 43 h 686"/>
                <a:gd name="T80" fmla="*/ 60 w 916"/>
                <a:gd name="T81" fmla="*/ 312 h 686"/>
                <a:gd name="T82" fmla="*/ 42 w 916"/>
                <a:gd name="T83" fmla="*/ 442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6" h="686">
                  <a:moveTo>
                    <a:pt x="42" y="442"/>
                  </a:moveTo>
                  <a:cubicBezTo>
                    <a:pt x="43" y="446"/>
                    <a:pt x="44" y="449"/>
                    <a:pt x="45" y="453"/>
                  </a:cubicBezTo>
                  <a:cubicBezTo>
                    <a:pt x="200" y="523"/>
                    <a:pt x="473" y="631"/>
                    <a:pt x="788" y="686"/>
                  </a:cubicBezTo>
                  <a:cubicBezTo>
                    <a:pt x="788" y="685"/>
                    <a:pt x="788" y="685"/>
                    <a:pt x="788" y="685"/>
                  </a:cubicBezTo>
                  <a:cubicBezTo>
                    <a:pt x="788" y="684"/>
                    <a:pt x="788" y="682"/>
                    <a:pt x="788" y="680"/>
                  </a:cubicBezTo>
                  <a:cubicBezTo>
                    <a:pt x="789" y="676"/>
                    <a:pt x="789" y="672"/>
                    <a:pt x="790" y="669"/>
                  </a:cubicBezTo>
                  <a:cubicBezTo>
                    <a:pt x="797" y="641"/>
                    <a:pt x="813" y="559"/>
                    <a:pt x="811" y="546"/>
                  </a:cubicBezTo>
                  <a:cubicBezTo>
                    <a:pt x="809" y="534"/>
                    <a:pt x="826" y="554"/>
                    <a:pt x="853" y="545"/>
                  </a:cubicBezTo>
                  <a:cubicBezTo>
                    <a:pt x="879" y="535"/>
                    <a:pt x="916" y="374"/>
                    <a:pt x="915" y="340"/>
                  </a:cubicBezTo>
                  <a:cubicBezTo>
                    <a:pt x="914" y="307"/>
                    <a:pt x="905" y="277"/>
                    <a:pt x="891" y="280"/>
                  </a:cubicBezTo>
                  <a:cubicBezTo>
                    <a:pt x="890" y="280"/>
                    <a:pt x="890" y="280"/>
                    <a:pt x="890" y="279"/>
                  </a:cubicBezTo>
                  <a:cubicBezTo>
                    <a:pt x="890" y="279"/>
                    <a:pt x="889" y="278"/>
                    <a:pt x="889" y="277"/>
                  </a:cubicBezTo>
                  <a:cubicBezTo>
                    <a:pt x="889" y="277"/>
                    <a:pt x="889" y="276"/>
                    <a:pt x="889" y="274"/>
                  </a:cubicBezTo>
                  <a:cubicBezTo>
                    <a:pt x="889" y="273"/>
                    <a:pt x="889" y="272"/>
                    <a:pt x="889" y="271"/>
                  </a:cubicBezTo>
                  <a:cubicBezTo>
                    <a:pt x="889" y="270"/>
                    <a:pt x="889" y="268"/>
                    <a:pt x="889" y="266"/>
                  </a:cubicBezTo>
                  <a:cubicBezTo>
                    <a:pt x="890" y="265"/>
                    <a:pt x="890" y="263"/>
                    <a:pt x="890" y="261"/>
                  </a:cubicBezTo>
                  <a:cubicBezTo>
                    <a:pt x="890" y="259"/>
                    <a:pt x="890" y="256"/>
                    <a:pt x="891" y="253"/>
                  </a:cubicBezTo>
                  <a:cubicBezTo>
                    <a:pt x="891" y="252"/>
                    <a:pt x="891" y="250"/>
                    <a:pt x="891" y="248"/>
                  </a:cubicBezTo>
                  <a:cubicBezTo>
                    <a:pt x="892" y="244"/>
                    <a:pt x="893" y="239"/>
                    <a:pt x="893" y="234"/>
                  </a:cubicBezTo>
                  <a:cubicBezTo>
                    <a:pt x="894" y="231"/>
                    <a:pt x="894" y="229"/>
                    <a:pt x="894" y="226"/>
                  </a:cubicBezTo>
                  <a:cubicBezTo>
                    <a:pt x="895" y="222"/>
                    <a:pt x="895" y="219"/>
                    <a:pt x="896" y="215"/>
                  </a:cubicBezTo>
                  <a:cubicBezTo>
                    <a:pt x="896" y="212"/>
                    <a:pt x="896" y="209"/>
                    <a:pt x="897" y="206"/>
                  </a:cubicBezTo>
                  <a:cubicBezTo>
                    <a:pt x="897" y="202"/>
                    <a:pt x="897" y="199"/>
                    <a:pt x="898" y="195"/>
                  </a:cubicBezTo>
                  <a:cubicBezTo>
                    <a:pt x="898" y="191"/>
                    <a:pt x="898" y="188"/>
                    <a:pt x="899" y="184"/>
                  </a:cubicBezTo>
                  <a:cubicBezTo>
                    <a:pt x="899" y="180"/>
                    <a:pt x="899" y="177"/>
                    <a:pt x="900" y="173"/>
                  </a:cubicBezTo>
                  <a:cubicBezTo>
                    <a:pt x="900" y="169"/>
                    <a:pt x="900" y="165"/>
                    <a:pt x="900" y="161"/>
                  </a:cubicBezTo>
                  <a:cubicBezTo>
                    <a:pt x="901" y="157"/>
                    <a:pt x="901" y="153"/>
                    <a:pt x="901" y="149"/>
                  </a:cubicBezTo>
                  <a:cubicBezTo>
                    <a:pt x="901" y="145"/>
                    <a:pt x="901" y="141"/>
                    <a:pt x="901" y="137"/>
                  </a:cubicBezTo>
                  <a:cubicBezTo>
                    <a:pt x="901" y="133"/>
                    <a:pt x="901" y="129"/>
                    <a:pt x="901" y="125"/>
                  </a:cubicBezTo>
                  <a:cubicBezTo>
                    <a:pt x="901" y="121"/>
                    <a:pt x="901" y="116"/>
                    <a:pt x="901" y="112"/>
                  </a:cubicBezTo>
                  <a:cubicBezTo>
                    <a:pt x="901" y="108"/>
                    <a:pt x="901" y="104"/>
                    <a:pt x="901" y="100"/>
                  </a:cubicBezTo>
                  <a:cubicBezTo>
                    <a:pt x="900" y="95"/>
                    <a:pt x="900" y="91"/>
                    <a:pt x="900" y="86"/>
                  </a:cubicBezTo>
                  <a:cubicBezTo>
                    <a:pt x="899" y="82"/>
                    <a:pt x="899" y="78"/>
                    <a:pt x="898" y="74"/>
                  </a:cubicBezTo>
                  <a:cubicBezTo>
                    <a:pt x="898" y="70"/>
                    <a:pt x="897" y="65"/>
                    <a:pt x="896" y="61"/>
                  </a:cubicBezTo>
                  <a:cubicBezTo>
                    <a:pt x="896" y="57"/>
                    <a:pt x="895" y="53"/>
                    <a:pt x="895" y="49"/>
                  </a:cubicBezTo>
                  <a:cubicBezTo>
                    <a:pt x="894" y="44"/>
                    <a:pt x="893" y="40"/>
                    <a:pt x="891" y="35"/>
                  </a:cubicBezTo>
                  <a:cubicBezTo>
                    <a:pt x="891" y="31"/>
                    <a:pt x="890" y="28"/>
                    <a:pt x="889" y="24"/>
                  </a:cubicBezTo>
                  <a:cubicBezTo>
                    <a:pt x="887" y="19"/>
                    <a:pt x="886" y="14"/>
                    <a:pt x="884" y="9"/>
                  </a:cubicBezTo>
                  <a:cubicBezTo>
                    <a:pt x="883" y="6"/>
                    <a:pt x="882" y="3"/>
                    <a:pt x="881" y="0"/>
                  </a:cubicBezTo>
                  <a:cubicBezTo>
                    <a:pt x="489" y="242"/>
                    <a:pt x="78" y="56"/>
                    <a:pt x="51" y="43"/>
                  </a:cubicBezTo>
                  <a:cubicBezTo>
                    <a:pt x="21" y="181"/>
                    <a:pt x="60" y="312"/>
                    <a:pt x="60" y="312"/>
                  </a:cubicBezTo>
                  <a:cubicBezTo>
                    <a:pt x="60" y="312"/>
                    <a:pt x="0" y="315"/>
                    <a:pt x="42" y="442"/>
                  </a:cubicBezTo>
                  <a:close/>
                </a:path>
              </a:pathLst>
            </a:custGeom>
            <a:solidFill>
              <a:schemeClr val="accent2"/>
            </a:solidFill>
            <a:ln>
              <a:noFill/>
            </a:ln>
          </p:spPr>
          <p:txBody>
            <a:bodyPr vert="horz" wrap="square" lIns="83743" tIns="41872" rIns="83743" bIns="41872" numCol="1" anchor="t" anchorCtr="0" compatLnSpc="1"/>
            <a:lstStyle/>
            <a:p>
              <a:pPr algn="just">
                <a:lnSpc>
                  <a:spcPct val="120000"/>
                </a:lnSpc>
              </a:pPr>
              <a:endParaRPr lang="en-GB" sz="8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7913384" y="2198268"/>
              <a:ext cx="509519" cy="379918"/>
            </a:xfrm>
            <a:custGeom>
              <a:avLst/>
              <a:gdLst>
                <a:gd name="T0" fmla="*/ 67 w 291"/>
                <a:gd name="T1" fmla="*/ 2 h 217"/>
                <a:gd name="T2" fmla="*/ 17 w 291"/>
                <a:gd name="T3" fmla="*/ 11 h 217"/>
                <a:gd name="T4" fmla="*/ 14 w 291"/>
                <a:gd name="T5" fmla="*/ 12 h 217"/>
                <a:gd name="T6" fmla="*/ 15 w 291"/>
                <a:gd name="T7" fmla="*/ 29 h 217"/>
                <a:gd name="T8" fmla="*/ 1 w 291"/>
                <a:gd name="T9" fmla="*/ 38 h 217"/>
                <a:gd name="T10" fmla="*/ 2 w 291"/>
                <a:gd name="T11" fmla="*/ 212 h 217"/>
                <a:gd name="T12" fmla="*/ 130 w 291"/>
                <a:gd name="T13" fmla="*/ 211 h 217"/>
                <a:gd name="T14" fmla="*/ 148 w 291"/>
                <a:gd name="T15" fmla="*/ 217 h 217"/>
                <a:gd name="T16" fmla="*/ 166 w 291"/>
                <a:gd name="T17" fmla="*/ 211 h 217"/>
                <a:gd name="T18" fmla="*/ 291 w 291"/>
                <a:gd name="T19" fmla="*/ 209 h 217"/>
                <a:gd name="T20" fmla="*/ 289 w 291"/>
                <a:gd name="T21" fmla="*/ 36 h 217"/>
                <a:gd name="T22" fmla="*/ 278 w 291"/>
                <a:gd name="T23" fmla="*/ 28 h 217"/>
                <a:gd name="T24" fmla="*/ 278 w 291"/>
                <a:gd name="T25" fmla="*/ 10 h 217"/>
                <a:gd name="T26" fmla="*/ 275 w 291"/>
                <a:gd name="T27" fmla="*/ 9 h 217"/>
                <a:gd name="T28" fmla="*/ 224 w 291"/>
                <a:gd name="T29" fmla="*/ 0 h 217"/>
                <a:gd name="T30" fmla="*/ 146 w 291"/>
                <a:gd name="T31" fmla="*/ 29 h 217"/>
                <a:gd name="T32" fmla="*/ 67 w 291"/>
                <a:gd name="T33" fmla="*/ 2 h 217"/>
                <a:gd name="T34" fmla="*/ 62 w 291"/>
                <a:gd name="T35" fmla="*/ 180 h 217"/>
                <a:gd name="T36" fmla="*/ 24 w 291"/>
                <a:gd name="T37" fmla="*/ 186 h 217"/>
                <a:gd name="T38" fmla="*/ 23 w 291"/>
                <a:gd name="T39" fmla="*/ 18 h 217"/>
                <a:gd name="T40" fmla="*/ 68 w 291"/>
                <a:gd name="T41" fmla="*/ 10 h 217"/>
                <a:gd name="T42" fmla="*/ 140 w 291"/>
                <a:gd name="T43" fmla="*/ 35 h 217"/>
                <a:gd name="T44" fmla="*/ 141 w 291"/>
                <a:gd name="T45" fmla="*/ 136 h 217"/>
                <a:gd name="T46" fmla="*/ 145 w 291"/>
                <a:gd name="T47" fmla="*/ 130 h 217"/>
                <a:gd name="T48" fmla="*/ 146 w 291"/>
                <a:gd name="T49" fmla="*/ 197 h 217"/>
                <a:gd name="T50" fmla="*/ 62 w 291"/>
                <a:gd name="T51" fmla="*/ 180 h 217"/>
                <a:gd name="T52" fmla="*/ 152 w 291"/>
                <a:gd name="T53" fmla="*/ 35 h 217"/>
                <a:gd name="T54" fmla="*/ 224 w 291"/>
                <a:gd name="T55" fmla="*/ 9 h 217"/>
                <a:gd name="T56" fmla="*/ 270 w 291"/>
                <a:gd name="T57" fmla="*/ 15 h 217"/>
                <a:gd name="T58" fmla="*/ 271 w 291"/>
                <a:gd name="T59" fmla="*/ 184 h 217"/>
                <a:gd name="T60" fmla="*/ 231 w 291"/>
                <a:gd name="T61" fmla="*/ 177 h 217"/>
                <a:gd name="T62" fmla="*/ 149 w 291"/>
                <a:gd name="T63" fmla="*/ 197 h 217"/>
                <a:gd name="T64" fmla="*/ 148 w 291"/>
                <a:gd name="T65" fmla="*/ 130 h 217"/>
                <a:gd name="T66" fmla="*/ 153 w 291"/>
                <a:gd name="T67" fmla="*/ 135 h 217"/>
                <a:gd name="T68" fmla="*/ 152 w 291"/>
                <a:gd name="T69" fmla="*/ 35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1" h="217">
                  <a:moveTo>
                    <a:pt x="67" y="2"/>
                  </a:moveTo>
                  <a:cubicBezTo>
                    <a:pt x="39" y="2"/>
                    <a:pt x="18" y="11"/>
                    <a:pt x="17" y="11"/>
                  </a:cubicBezTo>
                  <a:cubicBezTo>
                    <a:pt x="14" y="12"/>
                    <a:pt x="14" y="12"/>
                    <a:pt x="14" y="12"/>
                  </a:cubicBezTo>
                  <a:cubicBezTo>
                    <a:pt x="15" y="29"/>
                    <a:pt x="15" y="29"/>
                    <a:pt x="15" y="29"/>
                  </a:cubicBezTo>
                  <a:cubicBezTo>
                    <a:pt x="6" y="31"/>
                    <a:pt x="0" y="34"/>
                    <a:pt x="1" y="38"/>
                  </a:cubicBezTo>
                  <a:cubicBezTo>
                    <a:pt x="1" y="63"/>
                    <a:pt x="2" y="212"/>
                    <a:pt x="2" y="212"/>
                  </a:cubicBezTo>
                  <a:cubicBezTo>
                    <a:pt x="130" y="211"/>
                    <a:pt x="130" y="211"/>
                    <a:pt x="130" y="211"/>
                  </a:cubicBezTo>
                  <a:cubicBezTo>
                    <a:pt x="134" y="215"/>
                    <a:pt x="141" y="217"/>
                    <a:pt x="148" y="217"/>
                  </a:cubicBezTo>
                  <a:cubicBezTo>
                    <a:pt x="155" y="217"/>
                    <a:pt x="162" y="214"/>
                    <a:pt x="166" y="211"/>
                  </a:cubicBezTo>
                  <a:cubicBezTo>
                    <a:pt x="291" y="209"/>
                    <a:pt x="291" y="209"/>
                    <a:pt x="291" y="209"/>
                  </a:cubicBezTo>
                  <a:cubicBezTo>
                    <a:pt x="291" y="209"/>
                    <a:pt x="290" y="44"/>
                    <a:pt x="289" y="36"/>
                  </a:cubicBezTo>
                  <a:cubicBezTo>
                    <a:pt x="289" y="32"/>
                    <a:pt x="285" y="29"/>
                    <a:pt x="278" y="28"/>
                  </a:cubicBezTo>
                  <a:cubicBezTo>
                    <a:pt x="278" y="10"/>
                    <a:pt x="278" y="10"/>
                    <a:pt x="278" y="10"/>
                  </a:cubicBezTo>
                  <a:cubicBezTo>
                    <a:pt x="275" y="9"/>
                    <a:pt x="275" y="9"/>
                    <a:pt x="275" y="9"/>
                  </a:cubicBezTo>
                  <a:cubicBezTo>
                    <a:pt x="275" y="9"/>
                    <a:pt x="253" y="0"/>
                    <a:pt x="224" y="0"/>
                  </a:cubicBezTo>
                  <a:cubicBezTo>
                    <a:pt x="194" y="1"/>
                    <a:pt x="168" y="10"/>
                    <a:pt x="146" y="29"/>
                  </a:cubicBezTo>
                  <a:cubicBezTo>
                    <a:pt x="125" y="11"/>
                    <a:pt x="98" y="2"/>
                    <a:pt x="67" y="2"/>
                  </a:cubicBezTo>
                  <a:close/>
                  <a:moveTo>
                    <a:pt x="62" y="180"/>
                  </a:moveTo>
                  <a:cubicBezTo>
                    <a:pt x="48" y="180"/>
                    <a:pt x="35" y="182"/>
                    <a:pt x="24" y="186"/>
                  </a:cubicBezTo>
                  <a:cubicBezTo>
                    <a:pt x="23" y="18"/>
                    <a:pt x="23" y="18"/>
                    <a:pt x="23" y="18"/>
                  </a:cubicBezTo>
                  <a:cubicBezTo>
                    <a:pt x="29" y="15"/>
                    <a:pt x="46" y="11"/>
                    <a:pt x="68" y="10"/>
                  </a:cubicBezTo>
                  <a:cubicBezTo>
                    <a:pt x="96" y="10"/>
                    <a:pt x="120" y="18"/>
                    <a:pt x="140" y="35"/>
                  </a:cubicBezTo>
                  <a:cubicBezTo>
                    <a:pt x="141" y="136"/>
                    <a:pt x="141" y="136"/>
                    <a:pt x="141" y="136"/>
                  </a:cubicBezTo>
                  <a:cubicBezTo>
                    <a:pt x="145" y="130"/>
                    <a:pt x="145" y="130"/>
                    <a:pt x="145" y="130"/>
                  </a:cubicBezTo>
                  <a:cubicBezTo>
                    <a:pt x="146" y="197"/>
                    <a:pt x="146" y="197"/>
                    <a:pt x="146" y="197"/>
                  </a:cubicBezTo>
                  <a:cubicBezTo>
                    <a:pt x="136" y="193"/>
                    <a:pt x="99" y="179"/>
                    <a:pt x="62" y="180"/>
                  </a:cubicBezTo>
                  <a:close/>
                  <a:moveTo>
                    <a:pt x="152" y="35"/>
                  </a:moveTo>
                  <a:cubicBezTo>
                    <a:pt x="172" y="18"/>
                    <a:pt x="196" y="9"/>
                    <a:pt x="224" y="9"/>
                  </a:cubicBezTo>
                  <a:cubicBezTo>
                    <a:pt x="246" y="9"/>
                    <a:pt x="263" y="14"/>
                    <a:pt x="270" y="15"/>
                  </a:cubicBezTo>
                  <a:cubicBezTo>
                    <a:pt x="271" y="184"/>
                    <a:pt x="271" y="184"/>
                    <a:pt x="271" y="184"/>
                  </a:cubicBezTo>
                  <a:cubicBezTo>
                    <a:pt x="259" y="180"/>
                    <a:pt x="246" y="177"/>
                    <a:pt x="231" y="177"/>
                  </a:cubicBezTo>
                  <a:cubicBezTo>
                    <a:pt x="194" y="178"/>
                    <a:pt x="159" y="193"/>
                    <a:pt x="149" y="197"/>
                  </a:cubicBezTo>
                  <a:cubicBezTo>
                    <a:pt x="148" y="130"/>
                    <a:pt x="148" y="130"/>
                    <a:pt x="148" y="130"/>
                  </a:cubicBezTo>
                  <a:cubicBezTo>
                    <a:pt x="153" y="135"/>
                    <a:pt x="153" y="135"/>
                    <a:pt x="153" y="135"/>
                  </a:cubicBezTo>
                  <a:lnTo>
                    <a:pt x="152" y="35"/>
                  </a:ln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8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7890426" y="3331356"/>
              <a:ext cx="556917" cy="502114"/>
            </a:xfrm>
            <a:custGeom>
              <a:avLst/>
              <a:gdLst>
                <a:gd name="T0" fmla="*/ 672 w 752"/>
                <a:gd name="T1" fmla="*/ 71 h 678"/>
                <a:gd name="T2" fmla="*/ 669 w 752"/>
                <a:gd name="T3" fmla="*/ 662 h 678"/>
                <a:gd name="T4" fmla="*/ 691 w 752"/>
                <a:gd name="T5" fmla="*/ 54 h 678"/>
                <a:gd name="T6" fmla="*/ 80 w 752"/>
                <a:gd name="T7" fmla="*/ 648 h 678"/>
                <a:gd name="T8" fmla="*/ 135 w 752"/>
                <a:gd name="T9" fmla="*/ 634 h 678"/>
                <a:gd name="T10" fmla="*/ 128 w 752"/>
                <a:gd name="T11" fmla="*/ 603 h 678"/>
                <a:gd name="T12" fmla="*/ 175 w 752"/>
                <a:gd name="T13" fmla="*/ 619 h 678"/>
                <a:gd name="T14" fmla="*/ 158 w 752"/>
                <a:gd name="T15" fmla="*/ 577 h 678"/>
                <a:gd name="T16" fmla="*/ 192 w 752"/>
                <a:gd name="T17" fmla="*/ 589 h 678"/>
                <a:gd name="T18" fmla="*/ 182 w 752"/>
                <a:gd name="T19" fmla="*/ 555 h 678"/>
                <a:gd name="T20" fmla="*/ 229 w 752"/>
                <a:gd name="T21" fmla="*/ 570 h 678"/>
                <a:gd name="T22" fmla="*/ 213 w 752"/>
                <a:gd name="T23" fmla="*/ 527 h 678"/>
                <a:gd name="T24" fmla="*/ 246 w 752"/>
                <a:gd name="T25" fmla="*/ 537 h 678"/>
                <a:gd name="T26" fmla="*/ 236 w 752"/>
                <a:gd name="T27" fmla="*/ 506 h 678"/>
                <a:gd name="T28" fmla="*/ 284 w 752"/>
                <a:gd name="T29" fmla="*/ 522 h 678"/>
                <a:gd name="T30" fmla="*/ 265 w 752"/>
                <a:gd name="T31" fmla="*/ 480 h 678"/>
                <a:gd name="T32" fmla="*/ 298 w 752"/>
                <a:gd name="T33" fmla="*/ 489 h 678"/>
                <a:gd name="T34" fmla="*/ 291 w 752"/>
                <a:gd name="T35" fmla="*/ 456 h 678"/>
                <a:gd name="T36" fmla="*/ 338 w 752"/>
                <a:gd name="T37" fmla="*/ 473 h 678"/>
                <a:gd name="T38" fmla="*/ 319 w 752"/>
                <a:gd name="T39" fmla="*/ 430 h 678"/>
                <a:gd name="T40" fmla="*/ 352 w 752"/>
                <a:gd name="T41" fmla="*/ 440 h 678"/>
                <a:gd name="T42" fmla="*/ 343 w 752"/>
                <a:gd name="T43" fmla="*/ 407 h 678"/>
                <a:gd name="T44" fmla="*/ 362 w 752"/>
                <a:gd name="T45" fmla="*/ 392 h 678"/>
                <a:gd name="T46" fmla="*/ 393 w 752"/>
                <a:gd name="T47" fmla="*/ 409 h 678"/>
                <a:gd name="T48" fmla="*/ 381 w 752"/>
                <a:gd name="T49" fmla="*/ 373 h 678"/>
                <a:gd name="T50" fmla="*/ 407 w 752"/>
                <a:gd name="T51" fmla="*/ 376 h 678"/>
                <a:gd name="T52" fmla="*/ 404 w 752"/>
                <a:gd name="T53" fmla="*/ 350 h 678"/>
                <a:gd name="T54" fmla="*/ 445 w 752"/>
                <a:gd name="T55" fmla="*/ 359 h 678"/>
                <a:gd name="T56" fmla="*/ 435 w 752"/>
                <a:gd name="T57" fmla="*/ 324 h 678"/>
                <a:gd name="T58" fmla="*/ 461 w 752"/>
                <a:gd name="T59" fmla="*/ 326 h 678"/>
                <a:gd name="T60" fmla="*/ 459 w 752"/>
                <a:gd name="T61" fmla="*/ 300 h 678"/>
                <a:gd name="T62" fmla="*/ 501 w 752"/>
                <a:gd name="T63" fmla="*/ 314 h 678"/>
                <a:gd name="T64" fmla="*/ 490 w 752"/>
                <a:gd name="T65" fmla="*/ 274 h 678"/>
                <a:gd name="T66" fmla="*/ 518 w 752"/>
                <a:gd name="T67" fmla="*/ 281 h 678"/>
                <a:gd name="T68" fmla="*/ 513 w 752"/>
                <a:gd name="T69" fmla="*/ 253 h 678"/>
                <a:gd name="T70" fmla="*/ 556 w 752"/>
                <a:gd name="T71" fmla="*/ 265 h 678"/>
                <a:gd name="T72" fmla="*/ 542 w 752"/>
                <a:gd name="T73" fmla="*/ 224 h 678"/>
                <a:gd name="T74" fmla="*/ 570 w 752"/>
                <a:gd name="T75" fmla="*/ 232 h 678"/>
                <a:gd name="T76" fmla="*/ 568 w 752"/>
                <a:gd name="T77" fmla="*/ 203 h 678"/>
                <a:gd name="T78" fmla="*/ 610 w 752"/>
                <a:gd name="T79" fmla="*/ 217 h 678"/>
                <a:gd name="T80" fmla="*/ 596 w 752"/>
                <a:gd name="T81" fmla="*/ 177 h 678"/>
                <a:gd name="T82" fmla="*/ 624 w 752"/>
                <a:gd name="T83" fmla="*/ 184 h 678"/>
                <a:gd name="T84" fmla="*/ 620 w 752"/>
                <a:gd name="T85" fmla="*/ 153 h 678"/>
                <a:gd name="T86" fmla="*/ 662 w 752"/>
                <a:gd name="T87" fmla="*/ 168 h 678"/>
                <a:gd name="T88" fmla="*/ 648 w 752"/>
                <a:gd name="T89" fmla="*/ 127 h 678"/>
                <a:gd name="T90" fmla="*/ 679 w 752"/>
                <a:gd name="T91" fmla="*/ 135 h 678"/>
                <a:gd name="T92" fmla="*/ 674 w 752"/>
                <a:gd name="T93" fmla="*/ 106 h 678"/>
                <a:gd name="T94" fmla="*/ 643 w 752"/>
                <a:gd name="T95" fmla="*/ 636 h 678"/>
                <a:gd name="T96" fmla="*/ 601 w 752"/>
                <a:gd name="T97" fmla="*/ 276 h 678"/>
                <a:gd name="T98" fmla="*/ 565 w 752"/>
                <a:gd name="T99" fmla="*/ 558 h 678"/>
                <a:gd name="T100" fmla="*/ 359 w 752"/>
                <a:gd name="T101" fmla="*/ 532 h 678"/>
                <a:gd name="T102" fmla="*/ 542 w 752"/>
                <a:gd name="T103" fmla="*/ 529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52" h="678">
                  <a:moveTo>
                    <a:pt x="691" y="54"/>
                  </a:moveTo>
                  <a:lnTo>
                    <a:pt x="672" y="71"/>
                  </a:lnTo>
                  <a:lnTo>
                    <a:pt x="0" y="678"/>
                  </a:lnTo>
                  <a:lnTo>
                    <a:pt x="669" y="662"/>
                  </a:lnTo>
                  <a:lnTo>
                    <a:pt x="752" y="0"/>
                  </a:lnTo>
                  <a:lnTo>
                    <a:pt x="691" y="54"/>
                  </a:lnTo>
                  <a:close/>
                  <a:moveTo>
                    <a:pt x="643" y="636"/>
                  </a:moveTo>
                  <a:lnTo>
                    <a:pt x="80" y="648"/>
                  </a:lnTo>
                  <a:lnTo>
                    <a:pt x="116" y="615"/>
                  </a:lnTo>
                  <a:lnTo>
                    <a:pt x="135" y="634"/>
                  </a:lnTo>
                  <a:lnTo>
                    <a:pt x="147" y="622"/>
                  </a:lnTo>
                  <a:lnTo>
                    <a:pt x="128" y="603"/>
                  </a:lnTo>
                  <a:lnTo>
                    <a:pt x="147" y="586"/>
                  </a:lnTo>
                  <a:lnTo>
                    <a:pt x="175" y="619"/>
                  </a:lnTo>
                  <a:lnTo>
                    <a:pt x="187" y="610"/>
                  </a:lnTo>
                  <a:lnTo>
                    <a:pt x="158" y="577"/>
                  </a:lnTo>
                  <a:lnTo>
                    <a:pt x="170" y="565"/>
                  </a:lnTo>
                  <a:lnTo>
                    <a:pt x="192" y="589"/>
                  </a:lnTo>
                  <a:lnTo>
                    <a:pt x="203" y="577"/>
                  </a:lnTo>
                  <a:lnTo>
                    <a:pt x="182" y="555"/>
                  </a:lnTo>
                  <a:lnTo>
                    <a:pt x="201" y="539"/>
                  </a:lnTo>
                  <a:lnTo>
                    <a:pt x="229" y="570"/>
                  </a:lnTo>
                  <a:lnTo>
                    <a:pt x="241" y="560"/>
                  </a:lnTo>
                  <a:lnTo>
                    <a:pt x="213" y="527"/>
                  </a:lnTo>
                  <a:lnTo>
                    <a:pt x="225" y="515"/>
                  </a:lnTo>
                  <a:lnTo>
                    <a:pt x="246" y="537"/>
                  </a:lnTo>
                  <a:lnTo>
                    <a:pt x="258" y="527"/>
                  </a:lnTo>
                  <a:lnTo>
                    <a:pt x="236" y="506"/>
                  </a:lnTo>
                  <a:lnTo>
                    <a:pt x="253" y="489"/>
                  </a:lnTo>
                  <a:lnTo>
                    <a:pt x="284" y="522"/>
                  </a:lnTo>
                  <a:lnTo>
                    <a:pt x="296" y="511"/>
                  </a:lnTo>
                  <a:lnTo>
                    <a:pt x="265" y="480"/>
                  </a:lnTo>
                  <a:lnTo>
                    <a:pt x="279" y="468"/>
                  </a:lnTo>
                  <a:lnTo>
                    <a:pt x="298" y="489"/>
                  </a:lnTo>
                  <a:lnTo>
                    <a:pt x="310" y="477"/>
                  </a:lnTo>
                  <a:lnTo>
                    <a:pt x="291" y="456"/>
                  </a:lnTo>
                  <a:lnTo>
                    <a:pt x="307" y="442"/>
                  </a:lnTo>
                  <a:lnTo>
                    <a:pt x="338" y="473"/>
                  </a:lnTo>
                  <a:lnTo>
                    <a:pt x="350" y="461"/>
                  </a:lnTo>
                  <a:lnTo>
                    <a:pt x="319" y="430"/>
                  </a:lnTo>
                  <a:lnTo>
                    <a:pt x="333" y="418"/>
                  </a:lnTo>
                  <a:lnTo>
                    <a:pt x="352" y="440"/>
                  </a:lnTo>
                  <a:lnTo>
                    <a:pt x="364" y="430"/>
                  </a:lnTo>
                  <a:lnTo>
                    <a:pt x="343" y="407"/>
                  </a:lnTo>
                  <a:lnTo>
                    <a:pt x="359" y="392"/>
                  </a:lnTo>
                  <a:lnTo>
                    <a:pt x="362" y="392"/>
                  </a:lnTo>
                  <a:lnTo>
                    <a:pt x="369" y="385"/>
                  </a:lnTo>
                  <a:lnTo>
                    <a:pt x="393" y="409"/>
                  </a:lnTo>
                  <a:lnTo>
                    <a:pt x="404" y="399"/>
                  </a:lnTo>
                  <a:lnTo>
                    <a:pt x="381" y="373"/>
                  </a:lnTo>
                  <a:lnTo>
                    <a:pt x="393" y="362"/>
                  </a:lnTo>
                  <a:lnTo>
                    <a:pt x="407" y="376"/>
                  </a:lnTo>
                  <a:lnTo>
                    <a:pt x="419" y="366"/>
                  </a:lnTo>
                  <a:lnTo>
                    <a:pt x="404" y="350"/>
                  </a:lnTo>
                  <a:lnTo>
                    <a:pt x="423" y="336"/>
                  </a:lnTo>
                  <a:lnTo>
                    <a:pt x="445" y="359"/>
                  </a:lnTo>
                  <a:lnTo>
                    <a:pt x="456" y="350"/>
                  </a:lnTo>
                  <a:lnTo>
                    <a:pt x="435" y="324"/>
                  </a:lnTo>
                  <a:lnTo>
                    <a:pt x="447" y="312"/>
                  </a:lnTo>
                  <a:lnTo>
                    <a:pt x="461" y="326"/>
                  </a:lnTo>
                  <a:lnTo>
                    <a:pt x="473" y="317"/>
                  </a:lnTo>
                  <a:lnTo>
                    <a:pt x="459" y="300"/>
                  </a:lnTo>
                  <a:lnTo>
                    <a:pt x="475" y="286"/>
                  </a:lnTo>
                  <a:lnTo>
                    <a:pt x="501" y="314"/>
                  </a:lnTo>
                  <a:lnTo>
                    <a:pt x="513" y="302"/>
                  </a:lnTo>
                  <a:lnTo>
                    <a:pt x="490" y="274"/>
                  </a:lnTo>
                  <a:lnTo>
                    <a:pt x="501" y="262"/>
                  </a:lnTo>
                  <a:lnTo>
                    <a:pt x="518" y="281"/>
                  </a:lnTo>
                  <a:lnTo>
                    <a:pt x="530" y="269"/>
                  </a:lnTo>
                  <a:lnTo>
                    <a:pt x="513" y="253"/>
                  </a:lnTo>
                  <a:lnTo>
                    <a:pt x="530" y="236"/>
                  </a:lnTo>
                  <a:lnTo>
                    <a:pt x="556" y="265"/>
                  </a:lnTo>
                  <a:lnTo>
                    <a:pt x="568" y="253"/>
                  </a:lnTo>
                  <a:lnTo>
                    <a:pt x="542" y="224"/>
                  </a:lnTo>
                  <a:lnTo>
                    <a:pt x="556" y="213"/>
                  </a:lnTo>
                  <a:lnTo>
                    <a:pt x="570" y="232"/>
                  </a:lnTo>
                  <a:lnTo>
                    <a:pt x="584" y="220"/>
                  </a:lnTo>
                  <a:lnTo>
                    <a:pt x="568" y="203"/>
                  </a:lnTo>
                  <a:lnTo>
                    <a:pt x="582" y="187"/>
                  </a:lnTo>
                  <a:lnTo>
                    <a:pt x="610" y="217"/>
                  </a:lnTo>
                  <a:lnTo>
                    <a:pt x="620" y="206"/>
                  </a:lnTo>
                  <a:lnTo>
                    <a:pt x="596" y="177"/>
                  </a:lnTo>
                  <a:lnTo>
                    <a:pt x="608" y="165"/>
                  </a:lnTo>
                  <a:lnTo>
                    <a:pt x="624" y="184"/>
                  </a:lnTo>
                  <a:lnTo>
                    <a:pt x="636" y="172"/>
                  </a:lnTo>
                  <a:lnTo>
                    <a:pt x="620" y="153"/>
                  </a:lnTo>
                  <a:lnTo>
                    <a:pt x="639" y="139"/>
                  </a:lnTo>
                  <a:lnTo>
                    <a:pt x="662" y="168"/>
                  </a:lnTo>
                  <a:lnTo>
                    <a:pt x="674" y="156"/>
                  </a:lnTo>
                  <a:lnTo>
                    <a:pt x="648" y="127"/>
                  </a:lnTo>
                  <a:lnTo>
                    <a:pt x="662" y="116"/>
                  </a:lnTo>
                  <a:lnTo>
                    <a:pt x="679" y="135"/>
                  </a:lnTo>
                  <a:lnTo>
                    <a:pt x="691" y="123"/>
                  </a:lnTo>
                  <a:lnTo>
                    <a:pt x="674" y="106"/>
                  </a:lnTo>
                  <a:lnTo>
                    <a:pt x="712" y="71"/>
                  </a:lnTo>
                  <a:lnTo>
                    <a:pt x="643" y="636"/>
                  </a:lnTo>
                  <a:close/>
                  <a:moveTo>
                    <a:pt x="565" y="558"/>
                  </a:moveTo>
                  <a:lnTo>
                    <a:pt x="601" y="276"/>
                  </a:lnTo>
                  <a:lnTo>
                    <a:pt x="281" y="563"/>
                  </a:lnTo>
                  <a:lnTo>
                    <a:pt x="565" y="558"/>
                  </a:lnTo>
                  <a:close/>
                  <a:moveTo>
                    <a:pt x="542" y="529"/>
                  </a:moveTo>
                  <a:lnTo>
                    <a:pt x="359" y="532"/>
                  </a:lnTo>
                  <a:lnTo>
                    <a:pt x="563" y="347"/>
                  </a:lnTo>
                  <a:lnTo>
                    <a:pt x="542" y="529"/>
                  </a:lnTo>
                  <a:close/>
                </a:path>
              </a:pathLst>
            </a:custGeom>
            <a:solidFill>
              <a:schemeClr val="tx2"/>
            </a:solidFill>
            <a:ln>
              <a:noFill/>
            </a:ln>
          </p:spPr>
          <p:txBody>
            <a:bodyPr vert="horz" wrap="square" lIns="83743" tIns="41872" rIns="83743" bIns="41872" numCol="1" anchor="t" anchorCtr="0" compatLnSpc="1"/>
            <a:lstStyle/>
            <a:p>
              <a:pPr algn="just">
                <a:lnSpc>
                  <a:spcPct val="120000"/>
                </a:lnSpc>
              </a:pPr>
              <a:endParaRPr lang="en-GB" sz="8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noEditPoints="1"/>
            </p:cNvSpPr>
            <p:nvPr/>
          </p:nvSpPr>
          <p:spPr bwMode="auto">
            <a:xfrm>
              <a:off x="7935602" y="4523691"/>
              <a:ext cx="466566" cy="464344"/>
            </a:xfrm>
            <a:custGeom>
              <a:avLst/>
              <a:gdLst>
                <a:gd name="T0" fmla="*/ 133 w 266"/>
                <a:gd name="T1" fmla="*/ 0 h 265"/>
                <a:gd name="T2" fmla="*/ 0 w 266"/>
                <a:gd name="T3" fmla="*/ 132 h 265"/>
                <a:gd name="T4" fmla="*/ 133 w 266"/>
                <a:gd name="T5" fmla="*/ 265 h 265"/>
                <a:gd name="T6" fmla="*/ 266 w 266"/>
                <a:gd name="T7" fmla="*/ 132 h 265"/>
                <a:gd name="T8" fmla="*/ 133 w 266"/>
                <a:gd name="T9" fmla="*/ 0 h 265"/>
                <a:gd name="T10" fmla="*/ 221 w 266"/>
                <a:gd name="T11" fmla="*/ 51 h 265"/>
                <a:gd name="T12" fmla="*/ 148 w 266"/>
                <a:gd name="T13" fmla="*/ 94 h 265"/>
                <a:gd name="T14" fmla="*/ 167 w 266"/>
                <a:gd name="T15" fmla="*/ 17 h 265"/>
                <a:gd name="T16" fmla="*/ 221 w 266"/>
                <a:gd name="T17" fmla="*/ 51 h 265"/>
                <a:gd name="T18" fmla="*/ 133 w 266"/>
                <a:gd name="T19" fmla="*/ 12 h 265"/>
                <a:gd name="T20" fmla="*/ 156 w 266"/>
                <a:gd name="T21" fmla="*/ 14 h 265"/>
                <a:gd name="T22" fmla="*/ 140 w 266"/>
                <a:gd name="T23" fmla="*/ 100 h 265"/>
                <a:gd name="T24" fmla="*/ 118 w 266"/>
                <a:gd name="T25" fmla="*/ 119 h 265"/>
                <a:gd name="T26" fmla="*/ 112 w 266"/>
                <a:gd name="T27" fmla="*/ 124 h 265"/>
                <a:gd name="T28" fmla="*/ 58 w 266"/>
                <a:gd name="T29" fmla="*/ 38 h 265"/>
                <a:gd name="T30" fmla="*/ 133 w 266"/>
                <a:gd name="T31" fmla="*/ 12 h 265"/>
                <a:gd name="T32" fmla="*/ 13 w 266"/>
                <a:gd name="T33" fmla="*/ 132 h 265"/>
                <a:gd name="T34" fmla="*/ 51 w 266"/>
                <a:gd name="T35" fmla="*/ 45 h 265"/>
                <a:gd name="T36" fmla="*/ 105 w 266"/>
                <a:gd name="T37" fmla="*/ 131 h 265"/>
                <a:gd name="T38" fmla="*/ 85 w 266"/>
                <a:gd name="T39" fmla="*/ 150 h 265"/>
                <a:gd name="T40" fmla="*/ 13 w 266"/>
                <a:gd name="T41" fmla="*/ 135 h 265"/>
                <a:gd name="T42" fmla="*/ 13 w 266"/>
                <a:gd name="T43" fmla="*/ 132 h 265"/>
                <a:gd name="T44" fmla="*/ 37 w 266"/>
                <a:gd name="T45" fmla="*/ 204 h 265"/>
                <a:gd name="T46" fmla="*/ 14 w 266"/>
                <a:gd name="T47" fmla="*/ 145 h 265"/>
                <a:gd name="T48" fmla="*/ 79 w 266"/>
                <a:gd name="T49" fmla="*/ 157 h 265"/>
                <a:gd name="T50" fmla="*/ 37 w 266"/>
                <a:gd name="T51" fmla="*/ 204 h 265"/>
                <a:gd name="T52" fmla="*/ 96 w 266"/>
                <a:gd name="T53" fmla="*/ 246 h 265"/>
                <a:gd name="T54" fmla="*/ 43 w 266"/>
                <a:gd name="T55" fmla="*/ 211 h 265"/>
                <a:gd name="T56" fmla="*/ 84 w 266"/>
                <a:gd name="T57" fmla="*/ 165 h 265"/>
                <a:gd name="T58" fmla="*/ 96 w 266"/>
                <a:gd name="T59" fmla="*/ 246 h 265"/>
                <a:gd name="T60" fmla="*/ 133 w 266"/>
                <a:gd name="T61" fmla="*/ 252 h 265"/>
                <a:gd name="T62" fmla="*/ 105 w 266"/>
                <a:gd name="T63" fmla="*/ 249 h 265"/>
                <a:gd name="T64" fmla="*/ 91 w 266"/>
                <a:gd name="T65" fmla="*/ 158 h 265"/>
                <a:gd name="T66" fmla="*/ 111 w 266"/>
                <a:gd name="T67" fmla="*/ 138 h 265"/>
                <a:gd name="T68" fmla="*/ 119 w 266"/>
                <a:gd name="T69" fmla="*/ 147 h 265"/>
                <a:gd name="T70" fmla="*/ 204 w 266"/>
                <a:gd name="T71" fmla="*/ 229 h 265"/>
                <a:gd name="T72" fmla="*/ 133 w 266"/>
                <a:gd name="T73" fmla="*/ 252 h 265"/>
                <a:gd name="T74" fmla="*/ 253 w 266"/>
                <a:gd name="T75" fmla="*/ 132 h 265"/>
                <a:gd name="T76" fmla="*/ 212 w 266"/>
                <a:gd name="T77" fmla="*/ 223 h 265"/>
                <a:gd name="T78" fmla="*/ 126 w 266"/>
                <a:gd name="T79" fmla="*/ 141 h 265"/>
                <a:gd name="T80" fmla="*/ 118 w 266"/>
                <a:gd name="T81" fmla="*/ 132 h 265"/>
                <a:gd name="T82" fmla="*/ 124 w 266"/>
                <a:gd name="T83" fmla="*/ 127 h 265"/>
                <a:gd name="T84" fmla="*/ 146 w 266"/>
                <a:gd name="T85" fmla="*/ 108 h 265"/>
                <a:gd name="T86" fmla="*/ 218 w 266"/>
                <a:gd name="T87" fmla="*/ 131 h 265"/>
                <a:gd name="T88" fmla="*/ 252 w 266"/>
                <a:gd name="T89" fmla="*/ 129 h 265"/>
                <a:gd name="T90" fmla="*/ 253 w 266"/>
                <a:gd name="T91" fmla="*/ 132 h 265"/>
                <a:gd name="T92" fmla="*/ 252 w 266"/>
                <a:gd name="T93" fmla="*/ 119 h 265"/>
                <a:gd name="T94" fmla="*/ 154 w 266"/>
                <a:gd name="T95" fmla="*/ 102 h 265"/>
                <a:gd name="T96" fmla="*/ 227 w 266"/>
                <a:gd name="T97" fmla="*/ 58 h 265"/>
                <a:gd name="T98" fmla="*/ 252 w 266"/>
                <a:gd name="T99" fmla="*/ 11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6" h="265">
                  <a:moveTo>
                    <a:pt x="133" y="0"/>
                  </a:moveTo>
                  <a:cubicBezTo>
                    <a:pt x="60" y="0"/>
                    <a:pt x="0" y="59"/>
                    <a:pt x="0" y="132"/>
                  </a:cubicBezTo>
                  <a:cubicBezTo>
                    <a:pt x="0" y="205"/>
                    <a:pt x="60" y="265"/>
                    <a:pt x="133" y="265"/>
                  </a:cubicBezTo>
                  <a:cubicBezTo>
                    <a:pt x="206" y="265"/>
                    <a:pt x="266" y="205"/>
                    <a:pt x="266" y="132"/>
                  </a:cubicBezTo>
                  <a:cubicBezTo>
                    <a:pt x="266" y="59"/>
                    <a:pt x="206" y="0"/>
                    <a:pt x="133" y="0"/>
                  </a:cubicBezTo>
                  <a:close/>
                  <a:moveTo>
                    <a:pt x="221" y="51"/>
                  </a:moveTo>
                  <a:cubicBezTo>
                    <a:pt x="208" y="57"/>
                    <a:pt x="179" y="71"/>
                    <a:pt x="148" y="94"/>
                  </a:cubicBezTo>
                  <a:cubicBezTo>
                    <a:pt x="129" y="66"/>
                    <a:pt x="157" y="28"/>
                    <a:pt x="167" y="17"/>
                  </a:cubicBezTo>
                  <a:cubicBezTo>
                    <a:pt x="188" y="23"/>
                    <a:pt x="206" y="35"/>
                    <a:pt x="221" y="51"/>
                  </a:cubicBezTo>
                  <a:close/>
                  <a:moveTo>
                    <a:pt x="133" y="12"/>
                  </a:moveTo>
                  <a:cubicBezTo>
                    <a:pt x="141" y="12"/>
                    <a:pt x="148" y="13"/>
                    <a:pt x="156" y="14"/>
                  </a:cubicBezTo>
                  <a:cubicBezTo>
                    <a:pt x="144" y="30"/>
                    <a:pt x="118" y="69"/>
                    <a:pt x="140" y="100"/>
                  </a:cubicBezTo>
                  <a:cubicBezTo>
                    <a:pt x="132" y="106"/>
                    <a:pt x="125" y="113"/>
                    <a:pt x="118" y="119"/>
                  </a:cubicBezTo>
                  <a:cubicBezTo>
                    <a:pt x="116" y="121"/>
                    <a:pt x="114" y="123"/>
                    <a:pt x="112" y="124"/>
                  </a:cubicBezTo>
                  <a:cubicBezTo>
                    <a:pt x="82" y="87"/>
                    <a:pt x="64" y="51"/>
                    <a:pt x="58" y="38"/>
                  </a:cubicBezTo>
                  <a:cubicBezTo>
                    <a:pt x="79" y="22"/>
                    <a:pt x="105" y="12"/>
                    <a:pt x="133" y="12"/>
                  </a:cubicBezTo>
                  <a:close/>
                  <a:moveTo>
                    <a:pt x="13" y="132"/>
                  </a:moveTo>
                  <a:cubicBezTo>
                    <a:pt x="13" y="98"/>
                    <a:pt x="27" y="67"/>
                    <a:pt x="51" y="45"/>
                  </a:cubicBezTo>
                  <a:cubicBezTo>
                    <a:pt x="58" y="60"/>
                    <a:pt x="76" y="95"/>
                    <a:pt x="105" y="131"/>
                  </a:cubicBezTo>
                  <a:cubicBezTo>
                    <a:pt x="98" y="138"/>
                    <a:pt x="91" y="144"/>
                    <a:pt x="85" y="150"/>
                  </a:cubicBezTo>
                  <a:cubicBezTo>
                    <a:pt x="61" y="124"/>
                    <a:pt x="28" y="130"/>
                    <a:pt x="13" y="135"/>
                  </a:cubicBezTo>
                  <a:cubicBezTo>
                    <a:pt x="13" y="134"/>
                    <a:pt x="13" y="134"/>
                    <a:pt x="13" y="132"/>
                  </a:cubicBezTo>
                  <a:close/>
                  <a:moveTo>
                    <a:pt x="37" y="204"/>
                  </a:moveTo>
                  <a:cubicBezTo>
                    <a:pt x="24" y="187"/>
                    <a:pt x="16" y="167"/>
                    <a:pt x="14" y="145"/>
                  </a:cubicBezTo>
                  <a:cubicBezTo>
                    <a:pt x="26" y="141"/>
                    <a:pt x="56" y="133"/>
                    <a:pt x="79" y="157"/>
                  </a:cubicBezTo>
                  <a:cubicBezTo>
                    <a:pt x="58" y="178"/>
                    <a:pt x="44" y="195"/>
                    <a:pt x="37" y="204"/>
                  </a:cubicBezTo>
                  <a:close/>
                  <a:moveTo>
                    <a:pt x="96" y="246"/>
                  </a:moveTo>
                  <a:cubicBezTo>
                    <a:pt x="75" y="240"/>
                    <a:pt x="57" y="227"/>
                    <a:pt x="43" y="211"/>
                  </a:cubicBezTo>
                  <a:cubicBezTo>
                    <a:pt x="49" y="203"/>
                    <a:pt x="64" y="186"/>
                    <a:pt x="84" y="165"/>
                  </a:cubicBezTo>
                  <a:cubicBezTo>
                    <a:pt x="104" y="193"/>
                    <a:pt x="99" y="231"/>
                    <a:pt x="96" y="246"/>
                  </a:cubicBezTo>
                  <a:close/>
                  <a:moveTo>
                    <a:pt x="133" y="252"/>
                  </a:moveTo>
                  <a:cubicBezTo>
                    <a:pt x="123" y="252"/>
                    <a:pt x="114" y="251"/>
                    <a:pt x="105" y="249"/>
                  </a:cubicBezTo>
                  <a:cubicBezTo>
                    <a:pt x="109" y="232"/>
                    <a:pt x="115" y="190"/>
                    <a:pt x="91" y="158"/>
                  </a:cubicBezTo>
                  <a:cubicBezTo>
                    <a:pt x="98" y="152"/>
                    <a:pt x="104" y="145"/>
                    <a:pt x="111" y="138"/>
                  </a:cubicBezTo>
                  <a:cubicBezTo>
                    <a:pt x="114" y="141"/>
                    <a:pt x="116" y="144"/>
                    <a:pt x="119" y="147"/>
                  </a:cubicBezTo>
                  <a:cubicBezTo>
                    <a:pt x="156" y="188"/>
                    <a:pt x="190" y="217"/>
                    <a:pt x="204" y="229"/>
                  </a:cubicBezTo>
                  <a:cubicBezTo>
                    <a:pt x="184" y="243"/>
                    <a:pt x="160" y="252"/>
                    <a:pt x="133" y="252"/>
                  </a:cubicBezTo>
                  <a:close/>
                  <a:moveTo>
                    <a:pt x="253" y="132"/>
                  </a:moveTo>
                  <a:cubicBezTo>
                    <a:pt x="253" y="168"/>
                    <a:pt x="237" y="201"/>
                    <a:pt x="212" y="223"/>
                  </a:cubicBezTo>
                  <a:cubicBezTo>
                    <a:pt x="199" y="212"/>
                    <a:pt x="164" y="182"/>
                    <a:pt x="126" y="141"/>
                  </a:cubicBezTo>
                  <a:cubicBezTo>
                    <a:pt x="123" y="138"/>
                    <a:pt x="121" y="135"/>
                    <a:pt x="118" y="132"/>
                  </a:cubicBezTo>
                  <a:cubicBezTo>
                    <a:pt x="120" y="130"/>
                    <a:pt x="122" y="128"/>
                    <a:pt x="124" y="127"/>
                  </a:cubicBezTo>
                  <a:cubicBezTo>
                    <a:pt x="131" y="120"/>
                    <a:pt x="139" y="114"/>
                    <a:pt x="146" y="108"/>
                  </a:cubicBezTo>
                  <a:cubicBezTo>
                    <a:pt x="165" y="127"/>
                    <a:pt x="194" y="131"/>
                    <a:pt x="218" y="131"/>
                  </a:cubicBezTo>
                  <a:cubicBezTo>
                    <a:pt x="232" y="131"/>
                    <a:pt x="245" y="130"/>
                    <a:pt x="252" y="129"/>
                  </a:cubicBezTo>
                  <a:cubicBezTo>
                    <a:pt x="252" y="130"/>
                    <a:pt x="253" y="131"/>
                    <a:pt x="253" y="132"/>
                  </a:cubicBezTo>
                  <a:close/>
                  <a:moveTo>
                    <a:pt x="252" y="119"/>
                  </a:moveTo>
                  <a:cubicBezTo>
                    <a:pt x="234" y="122"/>
                    <a:pt x="180" y="128"/>
                    <a:pt x="154" y="102"/>
                  </a:cubicBezTo>
                  <a:cubicBezTo>
                    <a:pt x="186" y="78"/>
                    <a:pt x="216" y="63"/>
                    <a:pt x="227" y="58"/>
                  </a:cubicBezTo>
                  <a:cubicBezTo>
                    <a:pt x="241" y="76"/>
                    <a:pt x="250" y="96"/>
                    <a:pt x="252" y="119"/>
                  </a:cubicBezTo>
                  <a:close/>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8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20"/>
            <p:cNvSpPr>
              <a:spLocks noEditPoints="1"/>
            </p:cNvSpPr>
            <p:nvPr/>
          </p:nvSpPr>
          <p:spPr bwMode="auto">
            <a:xfrm>
              <a:off x="3825380" y="4903608"/>
              <a:ext cx="488783" cy="502854"/>
            </a:xfrm>
            <a:custGeom>
              <a:avLst/>
              <a:gdLst>
                <a:gd name="T0" fmla="*/ 107 w 279"/>
                <a:gd name="T1" fmla="*/ 16 h 287"/>
                <a:gd name="T2" fmla="*/ 105 w 279"/>
                <a:gd name="T3" fmla="*/ 34 h 287"/>
                <a:gd name="T4" fmla="*/ 105 w 279"/>
                <a:gd name="T5" fmla="*/ 35 h 287"/>
                <a:gd name="T6" fmla="*/ 89 w 279"/>
                <a:gd name="T7" fmla="*/ 202 h 287"/>
                <a:gd name="T8" fmla="*/ 57 w 279"/>
                <a:gd name="T9" fmla="*/ 186 h 287"/>
                <a:gd name="T10" fmla="*/ 3 w 279"/>
                <a:gd name="T11" fmla="*/ 231 h 287"/>
                <a:gd name="T12" fmla="*/ 47 w 279"/>
                <a:gd name="T13" fmla="*/ 285 h 287"/>
                <a:gd name="T14" fmla="*/ 100 w 279"/>
                <a:gd name="T15" fmla="*/ 247 h 287"/>
                <a:gd name="T16" fmla="*/ 101 w 279"/>
                <a:gd name="T17" fmla="*/ 247 h 287"/>
                <a:gd name="T18" fmla="*/ 117 w 279"/>
                <a:gd name="T19" fmla="*/ 73 h 287"/>
                <a:gd name="T20" fmla="*/ 257 w 279"/>
                <a:gd name="T21" fmla="*/ 61 h 287"/>
                <a:gd name="T22" fmla="*/ 246 w 279"/>
                <a:gd name="T23" fmla="*/ 184 h 287"/>
                <a:gd name="T24" fmla="*/ 213 w 279"/>
                <a:gd name="T25" fmla="*/ 168 h 287"/>
                <a:gd name="T26" fmla="*/ 159 w 279"/>
                <a:gd name="T27" fmla="*/ 213 h 287"/>
                <a:gd name="T28" fmla="*/ 204 w 279"/>
                <a:gd name="T29" fmla="*/ 267 h 287"/>
                <a:gd name="T30" fmla="*/ 257 w 279"/>
                <a:gd name="T31" fmla="*/ 229 h 287"/>
                <a:gd name="T32" fmla="*/ 258 w 279"/>
                <a:gd name="T33" fmla="*/ 229 h 287"/>
                <a:gd name="T34" fmla="*/ 275 w 279"/>
                <a:gd name="T35" fmla="*/ 34 h 287"/>
                <a:gd name="T36" fmla="*/ 276 w 279"/>
                <a:gd name="T37" fmla="*/ 34 h 287"/>
                <a:gd name="T38" fmla="*/ 279 w 279"/>
                <a:gd name="T39" fmla="*/ 0 h 287"/>
                <a:gd name="T40" fmla="*/ 107 w 279"/>
                <a:gd name="T41" fmla="*/ 16 h 287"/>
                <a:gd name="T42" fmla="*/ 258 w 279"/>
                <a:gd name="T43" fmla="*/ 52 h 287"/>
                <a:gd name="T44" fmla="*/ 118 w 279"/>
                <a:gd name="T45" fmla="*/ 64 h 287"/>
                <a:gd name="T46" fmla="*/ 120 w 279"/>
                <a:gd name="T47" fmla="*/ 48 h 287"/>
                <a:gd name="T48" fmla="*/ 260 w 279"/>
                <a:gd name="T49" fmla="*/ 35 h 287"/>
                <a:gd name="T50" fmla="*/ 258 w 279"/>
                <a:gd name="T51" fmla="*/ 52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9" h="287">
                  <a:moveTo>
                    <a:pt x="107" y="16"/>
                  </a:moveTo>
                  <a:cubicBezTo>
                    <a:pt x="105" y="34"/>
                    <a:pt x="105" y="34"/>
                    <a:pt x="105" y="34"/>
                  </a:cubicBezTo>
                  <a:cubicBezTo>
                    <a:pt x="105" y="35"/>
                    <a:pt x="105" y="35"/>
                    <a:pt x="105" y="35"/>
                  </a:cubicBezTo>
                  <a:cubicBezTo>
                    <a:pt x="89" y="202"/>
                    <a:pt x="89" y="202"/>
                    <a:pt x="89" y="202"/>
                  </a:cubicBezTo>
                  <a:cubicBezTo>
                    <a:pt x="81" y="193"/>
                    <a:pt x="70" y="187"/>
                    <a:pt x="57" y="186"/>
                  </a:cubicBezTo>
                  <a:cubicBezTo>
                    <a:pt x="29" y="183"/>
                    <a:pt x="5" y="203"/>
                    <a:pt x="3" y="231"/>
                  </a:cubicBezTo>
                  <a:cubicBezTo>
                    <a:pt x="0" y="258"/>
                    <a:pt x="20" y="282"/>
                    <a:pt x="47" y="285"/>
                  </a:cubicBezTo>
                  <a:cubicBezTo>
                    <a:pt x="72" y="287"/>
                    <a:pt x="95" y="270"/>
                    <a:pt x="100" y="247"/>
                  </a:cubicBezTo>
                  <a:cubicBezTo>
                    <a:pt x="101" y="247"/>
                    <a:pt x="101" y="247"/>
                    <a:pt x="101" y="247"/>
                  </a:cubicBezTo>
                  <a:cubicBezTo>
                    <a:pt x="117" y="73"/>
                    <a:pt x="117" y="73"/>
                    <a:pt x="117" y="73"/>
                  </a:cubicBezTo>
                  <a:cubicBezTo>
                    <a:pt x="257" y="61"/>
                    <a:pt x="257" y="61"/>
                    <a:pt x="257" y="61"/>
                  </a:cubicBezTo>
                  <a:cubicBezTo>
                    <a:pt x="246" y="184"/>
                    <a:pt x="246" y="184"/>
                    <a:pt x="246" y="184"/>
                  </a:cubicBezTo>
                  <a:cubicBezTo>
                    <a:pt x="238" y="175"/>
                    <a:pt x="226" y="169"/>
                    <a:pt x="213" y="168"/>
                  </a:cubicBezTo>
                  <a:cubicBezTo>
                    <a:pt x="186" y="165"/>
                    <a:pt x="161" y="186"/>
                    <a:pt x="159" y="213"/>
                  </a:cubicBezTo>
                  <a:cubicBezTo>
                    <a:pt x="156" y="240"/>
                    <a:pt x="177" y="265"/>
                    <a:pt x="204" y="267"/>
                  </a:cubicBezTo>
                  <a:cubicBezTo>
                    <a:pt x="229" y="269"/>
                    <a:pt x="251" y="253"/>
                    <a:pt x="257" y="229"/>
                  </a:cubicBezTo>
                  <a:cubicBezTo>
                    <a:pt x="258" y="229"/>
                    <a:pt x="258" y="229"/>
                    <a:pt x="258" y="229"/>
                  </a:cubicBezTo>
                  <a:cubicBezTo>
                    <a:pt x="275" y="34"/>
                    <a:pt x="275" y="34"/>
                    <a:pt x="275" y="34"/>
                  </a:cubicBezTo>
                  <a:cubicBezTo>
                    <a:pt x="276" y="34"/>
                    <a:pt x="276" y="34"/>
                    <a:pt x="276" y="34"/>
                  </a:cubicBezTo>
                  <a:cubicBezTo>
                    <a:pt x="279" y="0"/>
                    <a:pt x="279" y="0"/>
                    <a:pt x="279" y="0"/>
                  </a:cubicBezTo>
                  <a:lnTo>
                    <a:pt x="107" y="16"/>
                  </a:lnTo>
                  <a:close/>
                  <a:moveTo>
                    <a:pt x="258" y="52"/>
                  </a:moveTo>
                  <a:cubicBezTo>
                    <a:pt x="118" y="64"/>
                    <a:pt x="118" y="64"/>
                    <a:pt x="118" y="64"/>
                  </a:cubicBezTo>
                  <a:cubicBezTo>
                    <a:pt x="120" y="48"/>
                    <a:pt x="120" y="48"/>
                    <a:pt x="120" y="48"/>
                  </a:cubicBezTo>
                  <a:cubicBezTo>
                    <a:pt x="260" y="35"/>
                    <a:pt x="260" y="35"/>
                    <a:pt x="260" y="35"/>
                  </a:cubicBezTo>
                  <a:lnTo>
                    <a:pt x="258" y="52"/>
                  </a:ln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8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1"/>
            <p:cNvSpPr>
              <a:spLocks noEditPoints="1"/>
            </p:cNvSpPr>
            <p:nvPr/>
          </p:nvSpPr>
          <p:spPr bwMode="auto">
            <a:xfrm>
              <a:off x="3716515" y="3660174"/>
              <a:ext cx="682815" cy="542845"/>
            </a:xfrm>
            <a:custGeom>
              <a:avLst/>
              <a:gdLst>
                <a:gd name="T0" fmla="*/ 390 w 390"/>
                <a:gd name="T1" fmla="*/ 266 h 310"/>
                <a:gd name="T2" fmla="*/ 280 w 390"/>
                <a:gd name="T3" fmla="*/ 195 h 310"/>
                <a:gd name="T4" fmla="*/ 289 w 390"/>
                <a:gd name="T5" fmla="*/ 181 h 310"/>
                <a:gd name="T6" fmla="*/ 266 w 390"/>
                <a:gd name="T7" fmla="*/ 167 h 310"/>
                <a:gd name="T8" fmla="*/ 262 w 390"/>
                <a:gd name="T9" fmla="*/ 104 h 310"/>
                <a:gd name="T10" fmla="*/ 104 w 390"/>
                <a:gd name="T11" fmla="*/ 21 h 310"/>
                <a:gd name="T12" fmla="*/ 21 w 390"/>
                <a:gd name="T13" fmla="*/ 180 h 310"/>
                <a:gd name="T14" fmla="*/ 180 w 390"/>
                <a:gd name="T15" fmla="*/ 263 h 310"/>
                <a:gd name="T16" fmla="*/ 218 w 390"/>
                <a:gd name="T17" fmla="*/ 243 h 310"/>
                <a:gd name="T18" fmla="*/ 241 w 390"/>
                <a:gd name="T19" fmla="*/ 257 h 310"/>
                <a:gd name="T20" fmla="*/ 252 w 390"/>
                <a:gd name="T21" fmla="*/ 239 h 310"/>
                <a:gd name="T22" fmla="*/ 363 w 390"/>
                <a:gd name="T23" fmla="*/ 310 h 310"/>
                <a:gd name="T24" fmla="*/ 390 w 390"/>
                <a:gd name="T25" fmla="*/ 266 h 310"/>
                <a:gd name="T26" fmla="*/ 72 w 390"/>
                <a:gd name="T27" fmla="*/ 164 h 310"/>
                <a:gd name="T28" fmla="*/ 120 w 390"/>
                <a:gd name="T29" fmla="*/ 72 h 310"/>
                <a:gd name="T30" fmla="*/ 212 w 390"/>
                <a:gd name="T31" fmla="*/ 120 h 310"/>
                <a:gd name="T32" fmla="*/ 164 w 390"/>
                <a:gd name="T33" fmla="*/ 213 h 310"/>
                <a:gd name="T34" fmla="*/ 72 w 390"/>
                <a:gd name="T35" fmla="*/ 164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10">
                  <a:moveTo>
                    <a:pt x="390" y="266"/>
                  </a:moveTo>
                  <a:cubicBezTo>
                    <a:pt x="280" y="195"/>
                    <a:pt x="280" y="195"/>
                    <a:pt x="280" y="195"/>
                  </a:cubicBezTo>
                  <a:cubicBezTo>
                    <a:pt x="289" y="181"/>
                    <a:pt x="289" y="181"/>
                    <a:pt x="289" y="181"/>
                  </a:cubicBezTo>
                  <a:cubicBezTo>
                    <a:pt x="266" y="167"/>
                    <a:pt x="266" y="167"/>
                    <a:pt x="266" y="167"/>
                  </a:cubicBezTo>
                  <a:cubicBezTo>
                    <a:pt x="270" y="147"/>
                    <a:pt x="269" y="125"/>
                    <a:pt x="262" y="104"/>
                  </a:cubicBezTo>
                  <a:cubicBezTo>
                    <a:pt x="241" y="37"/>
                    <a:pt x="170" y="0"/>
                    <a:pt x="104" y="21"/>
                  </a:cubicBezTo>
                  <a:cubicBezTo>
                    <a:pt x="37" y="42"/>
                    <a:pt x="0" y="114"/>
                    <a:pt x="21" y="180"/>
                  </a:cubicBezTo>
                  <a:cubicBezTo>
                    <a:pt x="42" y="247"/>
                    <a:pt x="113" y="284"/>
                    <a:pt x="180" y="263"/>
                  </a:cubicBezTo>
                  <a:cubicBezTo>
                    <a:pt x="194" y="258"/>
                    <a:pt x="207" y="251"/>
                    <a:pt x="218" y="243"/>
                  </a:cubicBezTo>
                  <a:cubicBezTo>
                    <a:pt x="241" y="257"/>
                    <a:pt x="241" y="257"/>
                    <a:pt x="241" y="257"/>
                  </a:cubicBezTo>
                  <a:cubicBezTo>
                    <a:pt x="252" y="239"/>
                    <a:pt x="252" y="239"/>
                    <a:pt x="252" y="239"/>
                  </a:cubicBezTo>
                  <a:cubicBezTo>
                    <a:pt x="363" y="310"/>
                    <a:pt x="363" y="310"/>
                    <a:pt x="363" y="310"/>
                  </a:cubicBezTo>
                  <a:lnTo>
                    <a:pt x="390" y="266"/>
                  </a:lnTo>
                  <a:close/>
                  <a:moveTo>
                    <a:pt x="72" y="164"/>
                  </a:moveTo>
                  <a:cubicBezTo>
                    <a:pt x="59" y="125"/>
                    <a:pt x="81" y="84"/>
                    <a:pt x="120" y="72"/>
                  </a:cubicBezTo>
                  <a:cubicBezTo>
                    <a:pt x="158" y="59"/>
                    <a:pt x="200" y="81"/>
                    <a:pt x="212" y="120"/>
                  </a:cubicBezTo>
                  <a:cubicBezTo>
                    <a:pt x="224" y="159"/>
                    <a:pt x="203" y="200"/>
                    <a:pt x="164" y="213"/>
                  </a:cubicBezTo>
                  <a:cubicBezTo>
                    <a:pt x="125" y="224"/>
                    <a:pt x="84" y="203"/>
                    <a:pt x="72" y="164"/>
                  </a:cubicBezTo>
                  <a:close/>
                </a:path>
              </a:pathLst>
            </a:custGeom>
            <a:solidFill>
              <a:schemeClr val="accent3"/>
            </a:solidFill>
            <a:ln>
              <a:noFill/>
            </a:ln>
          </p:spPr>
          <p:txBody>
            <a:bodyPr vert="horz" wrap="square" lIns="83743" tIns="41872" rIns="83743" bIns="41872" numCol="1" anchor="t" anchorCtr="0" compatLnSpc="1"/>
            <a:lstStyle/>
            <a:p>
              <a:pPr algn="just">
                <a:lnSpc>
                  <a:spcPct val="120000"/>
                </a:lnSpc>
              </a:pPr>
              <a:endParaRPr lang="en-GB" sz="8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a:spLocks noEditPoints="1"/>
            </p:cNvSpPr>
            <p:nvPr/>
          </p:nvSpPr>
          <p:spPr bwMode="auto">
            <a:xfrm>
              <a:off x="3777983" y="2467839"/>
              <a:ext cx="572469" cy="588761"/>
            </a:xfrm>
            <a:custGeom>
              <a:avLst/>
              <a:gdLst>
                <a:gd name="T0" fmla="*/ 224 w 327"/>
                <a:gd name="T1" fmla="*/ 118 h 336"/>
                <a:gd name="T2" fmla="*/ 238 w 327"/>
                <a:gd name="T3" fmla="*/ 26 h 336"/>
                <a:gd name="T4" fmla="*/ 188 w 327"/>
                <a:gd name="T5" fmla="*/ 10 h 336"/>
                <a:gd name="T6" fmla="*/ 11 w 327"/>
                <a:gd name="T7" fmla="*/ 148 h 336"/>
                <a:gd name="T8" fmla="*/ 148 w 327"/>
                <a:gd name="T9" fmla="*/ 325 h 336"/>
                <a:gd name="T10" fmla="*/ 325 w 327"/>
                <a:gd name="T11" fmla="*/ 188 h 336"/>
                <a:gd name="T12" fmla="*/ 323 w 327"/>
                <a:gd name="T13" fmla="*/ 138 h 336"/>
                <a:gd name="T14" fmla="*/ 224 w 327"/>
                <a:gd name="T15" fmla="*/ 118 h 336"/>
                <a:gd name="T16" fmla="*/ 25 w 327"/>
                <a:gd name="T17" fmla="*/ 159 h 336"/>
                <a:gd name="T18" fmla="*/ 61 w 327"/>
                <a:gd name="T19" fmla="*/ 136 h 336"/>
                <a:gd name="T20" fmla="*/ 90 w 327"/>
                <a:gd name="T21" fmla="*/ 167 h 336"/>
                <a:gd name="T22" fmla="*/ 54 w 327"/>
                <a:gd name="T23" fmla="*/ 191 h 336"/>
                <a:gd name="T24" fmla="*/ 25 w 327"/>
                <a:gd name="T25" fmla="*/ 159 h 336"/>
                <a:gd name="T26" fmla="*/ 78 w 327"/>
                <a:gd name="T27" fmla="*/ 262 h 336"/>
                <a:gd name="T28" fmla="*/ 48 w 327"/>
                <a:gd name="T29" fmla="*/ 231 h 336"/>
                <a:gd name="T30" fmla="*/ 85 w 327"/>
                <a:gd name="T31" fmla="*/ 207 h 336"/>
                <a:gd name="T32" fmla="*/ 114 w 327"/>
                <a:gd name="T33" fmla="*/ 239 h 336"/>
                <a:gd name="T34" fmla="*/ 78 w 327"/>
                <a:gd name="T35" fmla="*/ 262 h 336"/>
                <a:gd name="T36" fmla="*/ 80 w 327"/>
                <a:gd name="T37" fmla="*/ 124 h 336"/>
                <a:gd name="T38" fmla="*/ 51 w 327"/>
                <a:gd name="T39" fmla="*/ 92 h 336"/>
                <a:gd name="T40" fmla="*/ 88 w 327"/>
                <a:gd name="T41" fmla="*/ 69 h 336"/>
                <a:gd name="T42" fmla="*/ 117 w 327"/>
                <a:gd name="T43" fmla="*/ 100 h 336"/>
                <a:gd name="T44" fmla="*/ 80 w 327"/>
                <a:gd name="T45" fmla="*/ 124 h 336"/>
                <a:gd name="T46" fmla="*/ 146 w 327"/>
                <a:gd name="T47" fmla="*/ 308 h 336"/>
                <a:gd name="T48" fmla="*/ 117 w 327"/>
                <a:gd name="T49" fmla="*/ 276 h 336"/>
                <a:gd name="T50" fmla="*/ 153 w 327"/>
                <a:gd name="T51" fmla="*/ 252 h 336"/>
                <a:gd name="T52" fmla="*/ 182 w 327"/>
                <a:gd name="T53" fmla="*/ 284 h 336"/>
                <a:gd name="T54" fmla="*/ 146 w 327"/>
                <a:gd name="T55" fmla="*/ 308 h 336"/>
                <a:gd name="T56" fmla="*/ 151 w 327"/>
                <a:gd name="T57" fmla="*/ 85 h 336"/>
                <a:gd name="T58" fmla="*/ 122 w 327"/>
                <a:gd name="T59" fmla="*/ 52 h 336"/>
                <a:gd name="T60" fmla="*/ 158 w 327"/>
                <a:gd name="T61" fmla="*/ 29 h 336"/>
                <a:gd name="T62" fmla="*/ 187 w 327"/>
                <a:gd name="T63" fmla="*/ 61 h 336"/>
                <a:gd name="T64" fmla="*/ 151 w 327"/>
                <a:gd name="T65" fmla="*/ 85 h 336"/>
                <a:gd name="T66" fmla="*/ 223 w 327"/>
                <a:gd name="T67" fmla="*/ 285 h 336"/>
                <a:gd name="T68" fmla="*/ 194 w 327"/>
                <a:gd name="T69" fmla="*/ 253 h 336"/>
                <a:gd name="T70" fmla="*/ 230 w 327"/>
                <a:gd name="T71" fmla="*/ 230 h 336"/>
                <a:gd name="T72" fmla="*/ 259 w 327"/>
                <a:gd name="T73" fmla="*/ 262 h 336"/>
                <a:gd name="T74" fmla="*/ 223 w 327"/>
                <a:gd name="T75" fmla="*/ 285 h 336"/>
                <a:gd name="T76" fmla="*/ 269 w 327"/>
                <a:gd name="T77" fmla="*/ 226 h 336"/>
                <a:gd name="T78" fmla="*/ 240 w 327"/>
                <a:gd name="T79" fmla="*/ 195 h 336"/>
                <a:gd name="T80" fmla="*/ 276 w 327"/>
                <a:gd name="T81" fmla="*/ 171 h 336"/>
                <a:gd name="T82" fmla="*/ 304 w 327"/>
                <a:gd name="T83" fmla="*/ 203 h 336"/>
                <a:gd name="T84" fmla="*/ 269 w 327"/>
                <a:gd name="T85" fmla="*/ 226 h 336"/>
                <a:gd name="T86" fmla="*/ 269 w 327"/>
                <a:gd name="T87" fmla="*/ 226 h 336"/>
                <a:gd name="T88" fmla="*/ 269 w 327"/>
                <a:gd name="T89" fmla="*/ 22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7" h="336">
                  <a:moveTo>
                    <a:pt x="224" y="118"/>
                  </a:moveTo>
                  <a:cubicBezTo>
                    <a:pt x="203" y="77"/>
                    <a:pt x="292" y="56"/>
                    <a:pt x="238" y="26"/>
                  </a:cubicBezTo>
                  <a:cubicBezTo>
                    <a:pt x="212" y="16"/>
                    <a:pt x="206" y="13"/>
                    <a:pt x="188" y="10"/>
                  </a:cubicBezTo>
                  <a:cubicBezTo>
                    <a:pt x="101" y="0"/>
                    <a:pt x="22" y="61"/>
                    <a:pt x="11" y="148"/>
                  </a:cubicBezTo>
                  <a:cubicBezTo>
                    <a:pt x="0" y="235"/>
                    <a:pt x="61" y="313"/>
                    <a:pt x="148" y="325"/>
                  </a:cubicBezTo>
                  <a:cubicBezTo>
                    <a:pt x="235" y="336"/>
                    <a:pt x="314" y="275"/>
                    <a:pt x="325" y="188"/>
                  </a:cubicBezTo>
                  <a:cubicBezTo>
                    <a:pt x="327" y="169"/>
                    <a:pt x="327" y="157"/>
                    <a:pt x="323" y="138"/>
                  </a:cubicBezTo>
                  <a:cubicBezTo>
                    <a:pt x="315" y="103"/>
                    <a:pt x="246" y="159"/>
                    <a:pt x="224" y="118"/>
                  </a:cubicBezTo>
                  <a:close/>
                  <a:moveTo>
                    <a:pt x="25" y="159"/>
                  </a:moveTo>
                  <a:cubicBezTo>
                    <a:pt x="27" y="144"/>
                    <a:pt x="43" y="133"/>
                    <a:pt x="61" y="136"/>
                  </a:cubicBezTo>
                  <a:cubicBezTo>
                    <a:pt x="79" y="138"/>
                    <a:pt x="92" y="151"/>
                    <a:pt x="90" y="167"/>
                  </a:cubicBezTo>
                  <a:cubicBezTo>
                    <a:pt x="88" y="182"/>
                    <a:pt x="72" y="194"/>
                    <a:pt x="54" y="191"/>
                  </a:cubicBezTo>
                  <a:cubicBezTo>
                    <a:pt x="36" y="188"/>
                    <a:pt x="23" y="174"/>
                    <a:pt x="25" y="159"/>
                  </a:cubicBezTo>
                  <a:close/>
                  <a:moveTo>
                    <a:pt x="78" y="262"/>
                  </a:moveTo>
                  <a:cubicBezTo>
                    <a:pt x="60" y="260"/>
                    <a:pt x="47" y="246"/>
                    <a:pt x="48" y="231"/>
                  </a:cubicBezTo>
                  <a:cubicBezTo>
                    <a:pt x="51" y="216"/>
                    <a:pt x="67" y="205"/>
                    <a:pt x="85" y="207"/>
                  </a:cubicBezTo>
                  <a:cubicBezTo>
                    <a:pt x="103" y="209"/>
                    <a:pt x="116" y="224"/>
                    <a:pt x="114" y="239"/>
                  </a:cubicBezTo>
                  <a:cubicBezTo>
                    <a:pt x="112" y="254"/>
                    <a:pt x="96" y="265"/>
                    <a:pt x="78" y="262"/>
                  </a:cubicBezTo>
                  <a:close/>
                  <a:moveTo>
                    <a:pt x="80" y="124"/>
                  </a:moveTo>
                  <a:cubicBezTo>
                    <a:pt x="62" y="121"/>
                    <a:pt x="49" y="107"/>
                    <a:pt x="51" y="92"/>
                  </a:cubicBezTo>
                  <a:cubicBezTo>
                    <a:pt x="53" y="77"/>
                    <a:pt x="70" y="66"/>
                    <a:pt x="88" y="69"/>
                  </a:cubicBezTo>
                  <a:cubicBezTo>
                    <a:pt x="106" y="71"/>
                    <a:pt x="119" y="85"/>
                    <a:pt x="117" y="100"/>
                  </a:cubicBezTo>
                  <a:cubicBezTo>
                    <a:pt x="114" y="116"/>
                    <a:pt x="98" y="126"/>
                    <a:pt x="80" y="124"/>
                  </a:cubicBezTo>
                  <a:close/>
                  <a:moveTo>
                    <a:pt x="146" y="308"/>
                  </a:moveTo>
                  <a:cubicBezTo>
                    <a:pt x="128" y="305"/>
                    <a:pt x="115" y="291"/>
                    <a:pt x="117" y="276"/>
                  </a:cubicBezTo>
                  <a:cubicBezTo>
                    <a:pt x="119" y="260"/>
                    <a:pt x="135" y="250"/>
                    <a:pt x="153" y="252"/>
                  </a:cubicBezTo>
                  <a:cubicBezTo>
                    <a:pt x="171" y="255"/>
                    <a:pt x="184" y="269"/>
                    <a:pt x="182" y="284"/>
                  </a:cubicBezTo>
                  <a:cubicBezTo>
                    <a:pt x="181" y="300"/>
                    <a:pt x="164" y="310"/>
                    <a:pt x="146" y="308"/>
                  </a:cubicBezTo>
                  <a:close/>
                  <a:moveTo>
                    <a:pt x="151" y="85"/>
                  </a:moveTo>
                  <a:cubicBezTo>
                    <a:pt x="133" y="83"/>
                    <a:pt x="120" y="68"/>
                    <a:pt x="122" y="52"/>
                  </a:cubicBezTo>
                  <a:cubicBezTo>
                    <a:pt x="124" y="38"/>
                    <a:pt x="141" y="27"/>
                    <a:pt x="158" y="29"/>
                  </a:cubicBezTo>
                  <a:cubicBezTo>
                    <a:pt x="176" y="32"/>
                    <a:pt x="189" y="45"/>
                    <a:pt x="187" y="61"/>
                  </a:cubicBezTo>
                  <a:cubicBezTo>
                    <a:pt x="185" y="76"/>
                    <a:pt x="169" y="87"/>
                    <a:pt x="151" y="85"/>
                  </a:cubicBezTo>
                  <a:close/>
                  <a:moveTo>
                    <a:pt x="223" y="285"/>
                  </a:moveTo>
                  <a:cubicBezTo>
                    <a:pt x="204" y="283"/>
                    <a:pt x="192" y="269"/>
                    <a:pt x="194" y="253"/>
                  </a:cubicBezTo>
                  <a:cubicBezTo>
                    <a:pt x="196" y="238"/>
                    <a:pt x="212" y="227"/>
                    <a:pt x="230" y="230"/>
                  </a:cubicBezTo>
                  <a:cubicBezTo>
                    <a:pt x="248" y="232"/>
                    <a:pt x="260" y="247"/>
                    <a:pt x="259" y="262"/>
                  </a:cubicBezTo>
                  <a:cubicBezTo>
                    <a:pt x="257" y="277"/>
                    <a:pt x="240" y="287"/>
                    <a:pt x="223" y="285"/>
                  </a:cubicBezTo>
                  <a:close/>
                  <a:moveTo>
                    <a:pt x="269" y="226"/>
                  </a:moveTo>
                  <a:cubicBezTo>
                    <a:pt x="250" y="225"/>
                    <a:pt x="237" y="210"/>
                    <a:pt x="240" y="195"/>
                  </a:cubicBezTo>
                  <a:cubicBezTo>
                    <a:pt x="241" y="180"/>
                    <a:pt x="258" y="169"/>
                    <a:pt x="276" y="171"/>
                  </a:cubicBezTo>
                  <a:cubicBezTo>
                    <a:pt x="294" y="174"/>
                    <a:pt x="307" y="187"/>
                    <a:pt x="304" y="203"/>
                  </a:cubicBezTo>
                  <a:cubicBezTo>
                    <a:pt x="303" y="218"/>
                    <a:pt x="286" y="229"/>
                    <a:pt x="269" y="226"/>
                  </a:cubicBezTo>
                  <a:close/>
                  <a:moveTo>
                    <a:pt x="269" y="226"/>
                  </a:moveTo>
                  <a:cubicBezTo>
                    <a:pt x="269" y="226"/>
                    <a:pt x="269" y="226"/>
                    <a:pt x="269" y="226"/>
                  </a:cubicBezTo>
                </a:path>
              </a:pathLst>
            </a:custGeom>
            <a:solidFill>
              <a:schemeClr val="accent2"/>
            </a:solidFill>
            <a:ln>
              <a:noFill/>
            </a:ln>
          </p:spPr>
          <p:txBody>
            <a:bodyPr vert="horz" wrap="square" lIns="83743" tIns="41872" rIns="83743" bIns="41872" numCol="1" anchor="t" anchorCtr="0" compatLnSpc="1"/>
            <a:lstStyle/>
            <a:p>
              <a:pPr algn="just">
                <a:lnSpc>
                  <a:spcPct val="120000"/>
                </a:lnSpc>
              </a:pPr>
              <a:endParaRPr lang="en-GB" sz="8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p:nvPr/>
          </p:nvSpPr>
          <p:spPr bwMode="auto">
            <a:xfrm>
              <a:off x="7841548" y="5334626"/>
              <a:ext cx="345111" cy="793162"/>
            </a:xfrm>
            <a:custGeom>
              <a:avLst/>
              <a:gdLst>
                <a:gd name="T0" fmla="*/ 466 w 466"/>
                <a:gd name="T1" fmla="*/ 1071 h 1071"/>
                <a:gd name="T2" fmla="*/ 0 w 466"/>
                <a:gd name="T3" fmla="*/ 1071 h 1071"/>
                <a:gd name="T4" fmla="*/ 0 w 466"/>
                <a:gd name="T5" fmla="*/ 1024 h 1071"/>
                <a:gd name="T6" fmla="*/ 418 w 466"/>
                <a:gd name="T7" fmla="*/ 1024 h 1071"/>
                <a:gd name="T8" fmla="*/ 418 w 466"/>
                <a:gd name="T9" fmla="*/ 0 h 1071"/>
                <a:gd name="T10" fmla="*/ 466 w 466"/>
                <a:gd name="T11" fmla="*/ 0 h 1071"/>
                <a:gd name="T12" fmla="*/ 466 w 466"/>
                <a:gd name="T13" fmla="*/ 1071 h 1071"/>
              </a:gdLst>
              <a:ahLst/>
              <a:cxnLst>
                <a:cxn ang="0">
                  <a:pos x="T0" y="T1"/>
                </a:cxn>
                <a:cxn ang="0">
                  <a:pos x="T2" y="T3"/>
                </a:cxn>
                <a:cxn ang="0">
                  <a:pos x="T4" y="T5"/>
                </a:cxn>
                <a:cxn ang="0">
                  <a:pos x="T6" y="T7"/>
                </a:cxn>
                <a:cxn ang="0">
                  <a:pos x="T8" y="T9"/>
                </a:cxn>
                <a:cxn ang="0">
                  <a:pos x="T10" y="T11"/>
                </a:cxn>
                <a:cxn ang="0">
                  <a:pos x="T12" y="T13"/>
                </a:cxn>
              </a:cxnLst>
              <a:rect l="0" t="0" r="r" b="b"/>
              <a:pathLst>
                <a:path w="466" h="1071">
                  <a:moveTo>
                    <a:pt x="466" y="1071"/>
                  </a:moveTo>
                  <a:lnTo>
                    <a:pt x="0" y="1071"/>
                  </a:lnTo>
                  <a:lnTo>
                    <a:pt x="0" y="1024"/>
                  </a:lnTo>
                  <a:lnTo>
                    <a:pt x="418" y="1024"/>
                  </a:lnTo>
                  <a:lnTo>
                    <a:pt x="418" y="0"/>
                  </a:lnTo>
                  <a:lnTo>
                    <a:pt x="466" y="0"/>
                  </a:lnTo>
                  <a:lnTo>
                    <a:pt x="466" y="1071"/>
                  </a:lnTo>
                  <a:close/>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8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p:nvPr/>
          </p:nvSpPr>
          <p:spPr bwMode="auto">
            <a:xfrm>
              <a:off x="8107417" y="5247238"/>
              <a:ext cx="122936" cy="105162"/>
            </a:xfrm>
            <a:custGeom>
              <a:avLst/>
              <a:gdLst>
                <a:gd name="T0" fmla="*/ 166 w 166"/>
                <a:gd name="T1" fmla="*/ 142 h 142"/>
                <a:gd name="T2" fmla="*/ 83 w 166"/>
                <a:gd name="T3" fmla="*/ 0 h 142"/>
                <a:gd name="T4" fmla="*/ 0 w 166"/>
                <a:gd name="T5" fmla="*/ 142 h 142"/>
                <a:gd name="T6" fmla="*/ 166 w 166"/>
                <a:gd name="T7" fmla="*/ 142 h 142"/>
              </a:gdLst>
              <a:ahLst/>
              <a:cxnLst>
                <a:cxn ang="0">
                  <a:pos x="T0" y="T1"/>
                </a:cxn>
                <a:cxn ang="0">
                  <a:pos x="T2" y="T3"/>
                </a:cxn>
                <a:cxn ang="0">
                  <a:pos x="T4" y="T5"/>
                </a:cxn>
                <a:cxn ang="0">
                  <a:pos x="T6" y="T7"/>
                </a:cxn>
              </a:cxnLst>
              <a:rect l="0" t="0" r="r" b="b"/>
              <a:pathLst>
                <a:path w="166" h="142">
                  <a:moveTo>
                    <a:pt x="166" y="142"/>
                  </a:moveTo>
                  <a:lnTo>
                    <a:pt x="83" y="0"/>
                  </a:lnTo>
                  <a:lnTo>
                    <a:pt x="0" y="142"/>
                  </a:lnTo>
                  <a:lnTo>
                    <a:pt x="166" y="142"/>
                  </a:lnTo>
                  <a:close/>
                </a:path>
              </a:pathLst>
            </a:custGeom>
            <a:solidFill>
              <a:srgbClr val="D95E5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8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p:nvPr/>
          </p:nvSpPr>
          <p:spPr bwMode="auto">
            <a:xfrm>
              <a:off x="7056533" y="3879386"/>
              <a:ext cx="664301" cy="1581139"/>
            </a:xfrm>
            <a:custGeom>
              <a:avLst/>
              <a:gdLst>
                <a:gd name="T0" fmla="*/ 48 w 897"/>
                <a:gd name="T1" fmla="*/ 2135 h 2135"/>
                <a:gd name="T2" fmla="*/ 0 w 897"/>
                <a:gd name="T3" fmla="*/ 2135 h 2135"/>
                <a:gd name="T4" fmla="*/ 0 w 897"/>
                <a:gd name="T5" fmla="*/ 0 h 2135"/>
                <a:gd name="T6" fmla="*/ 897 w 897"/>
                <a:gd name="T7" fmla="*/ 0 h 2135"/>
                <a:gd name="T8" fmla="*/ 897 w 897"/>
                <a:gd name="T9" fmla="*/ 47 h 2135"/>
                <a:gd name="T10" fmla="*/ 48 w 897"/>
                <a:gd name="T11" fmla="*/ 47 h 2135"/>
                <a:gd name="T12" fmla="*/ 48 w 897"/>
                <a:gd name="T13" fmla="*/ 2135 h 2135"/>
              </a:gdLst>
              <a:ahLst/>
              <a:cxnLst>
                <a:cxn ang="0">
                  <a:pos x="T0" y="T1"/>
                </a:cxn>
                <a:cxn ang="0">
                  <a:pos x="T2" y="T3"/>
                </a:cxn>
                <a:cxn ang="0">
                  <a:pos x="T4" y="T5"/>
                </a:cxn>
                <a:cxn ang="0">
                  <a:pos x="T6" y="T7"/>
                </a:cxn>
                <a:cxn ang="0">
                  <a:pos x="T8" y="T9"/>
                </a:cxn>
                <a:cxn ang="0">
                  <a:pos x="T10" y="T11"/>
                </a:cxn>
                <a:cxn ang="0">
                  <a:pos x="T12" y="T13"/>
                </a:cxn>
              </a:cxnLst>
              <a:rect l="0" t="0" r="r" b="b"/>
              <a:pathLst>
                <a:path w="897" h="2135">
                  <a:moveTo>
                    <a:pt x="48" y="2135"/>
                  </a:moveTo>
                  <a:lnTo>
                    <a:pt x="0" y="2135"/>
                  </a:lnTo>
                  <a:lnTo>
                    <a:pt x="0" y="0"/>
                  </a:lnTo>
                  <a:lnTo>
                    <a:pt x="897" y="0"/>
                  </a:lnTo>
                  <a:lnTo>
                    <a:pt x="897" y="47"/>
                  </a:lnTo>
                  <a:lnTo>
                    <a:pt x="48" y="47"/>
                  </a:lnTo>
                  <a:lnTo>
                    <a:pt x="48" y="2135"/>
                  </a:lnTo>
                  <a:close/>
                </a:path>
              </a:pathLst>
            </a:custGeom>
            <a:solidFill>
              <a:schemeClr val="tx2"/>
            </a:solidFill>
            <a:ln>
              <a:noFill/>
            </a:ln>
          </p:spPr>
          <p:txBody>
            <a:bodyPr vert="horz" wrap="square" lIns="83743" tIns="41872" rIns="83743" bIns="41872" numCol="1" anchor="t" anchorCtr="0" compatLnSpc="1"/>
            <a:lstStyle/>
            <a:p>
              <a:pPr algn="just">
                <a:lnSpc>
                  <a:spcPct val="120000"/>
                </a:lnSpc>
              </a:pPr>
              <a:endParaRPr lang="en-GB" sz="8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6"/>
            <p:cNvSpPr/>
            <p:nvPr/>
          </p:nvSpPr>
          <p:spPr bwMode="auto">
            <a:xfrm>
              <a:off x="7703060" y="3835691"/>
              <a:ext cx="106644" cy="122196"/>
            </a:xfrm>
            <a:custGeom>
              <a:avLst/>
              <a:gdLst>
                <a:gd name="T0" fmla="*/ 0 w 144"/>
                <a:gd name="T1" fmla="*/ 165 h 165"/>
                <a:gd name="T2" fmla="*/ 144 w 144"/>
                <a:gd name="T3" fmla="*/ 83 h 165"/>
                <a:gd name="T4" fmla="*/ 0 w 144"/>
                <a:gd name="T5" fmla="*/ 0 h 165"/>
                <a:gd name="T6" fmla="*/ 0 w 144"/>
                <a:gd name="T7" fmla="*/ 165 h 165"/>
              </a:gdLst>
              <a:ahLst/>
              <a:cxnLst>
                <a:cxn ang="0">
                  <a:pos x="T0" y="T1"/>
                </a:cxn>
                <a:cxn ang="0">
                  <a:pos x="T2" y="T3"/>
                </a:cxn>
                <a:cxn ang="0">
                  <a:pos x="T4" y="T5"/>
                </a:cxn>
                <a:cxn ang="0">
                  <a:pos x="T6" y="T7"/>
                </a:cxn>
              </a:cxnLst>
              <a:rect l="0" t="0" r="r" b="b"/>
              <a:pathLst>
                <a:path w="144" h="165">
                  <a:moveTo>
                    <a:pt x="0" y="165"/>
                  </a:moveTo>
                  <a:lnTo>
                    <a:pt x="144" y="83"/>
                  </a:lnTo>
                  <a:lnTo>
                    <a:pt x="0" y="0"/>
                  </a:lnTo>
                  <a:lnTo>
                    <a:pt x="0" y="165"/>
                  </a:lnTo>
                  <a:close/>
                </a:path>
              </a:pathLst>
            </a:custGeom>
            <a:solidFill>
              <a:srgbClr val="594234"/>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8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p:nvPr/>
          </p:nvSpPr>
          <p:spPr bwMode="auto">
            <a:xfrm>
              <a:off x="6210790" y="2247146"/>
              <a:ext cx="1510044" cy="514703"/>
            </a:xfrm>
            <a:custGeom>
              <a:avLst/>
              <a:gdLst>
                <a:gd name="T0" fmla="*/ 47 w 2039"/>
                <a:gd name="T1" fmla="*/ 695 h 695"/>
                <a:gd name="T2" fmla="*/ 0 w 2039"/>
                <a:gd name="T3" fmla="*/ 695 h 695"/>
                <a:gd name="T4" fmla="*/ 0 w 2039"/>
                <a:gd name="T5" fmla="*/ 0 h 695"/>
                <a:gd name="T6" fmla="*/ 2039 w 2039"/>
                <a:gd name="T7" fmla="*/ 0 h 695"/>
                <a:gd name="T8" fmla="*/ 2039 w 2039"/>
                <a:gd name="T9" fmla="*/ 47 h 695"/>
                <a:gd name="T10" fmla="*/ 47 w 2039"/>
                <a:gd name="T11" fmla="*/ 47 h 695"/>
                <a:gd name="T12" fmla="*/ 47 w 2039"/>
                <a:gd name="T13" fmla="*/ 695 h 695"/>
              </a:gdLst>
              <a:ahLst/>
              <a:cxnLst>
                <a:cxn ang="0">
                  <a:pos x="T0" y="T1"/>
                </a:cxn>
                <a:cxn ang="0">
                  <a:pos x="T2" y="T3"/>
                </a:cxn>
                <a:cxn ang="0">
                  <a:pos x="T4" y="T5"/>
                </a:cxn>
                <a:cxn ang="0">
                  <a:pos x="T6" y="T7"/>
                </a:cxn>
                <a:cxn ang="0">
                  <a:pos x="T8" y="T9"/>
                </a:cxn>
                <a:cxn ang="0">
                  <a:pos x="T10" y="T11"/>
                </a:cxn>
                <a:cxn ang="0">
                  <a:pos x="T12" y="T13"/>
                </a:cxn>
              </a:cxnLst>
              <a:rect l="0" t="0" r="r" b="b"/>
              <a:pathLst>
                <a:path w="2039" h="695">
                  <a:moveTo>
                    <a:pt x="47" y="695"/>
                  </a:moveTo>
                  <a:lnTo>
                    <a:pt x="0" y="695"/>
                  </a:lnTo>
                  <a:lnTo>
                    <a:pt x="0" y="0"/>
                  </a:lnTo>
                  <a:lnTo>
                    <a:pt x="2039" y="0"/>
                  </a:lnTo>
                  <a:lnTo>
                    <a:pt x="2039" y="47"/>
                  </a:lnTo>
                  <a:lnTo>
                    <a:pt x="47" y="47"/>
                  </a:lnTo>
                  <a:lnTo>
                    <a:pt x="47" y="695"/>
                  </a:ln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8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28"/>
            <p:cNvSpPr/>
            <p:nvPr/>
          </p:nvSpPr>
          <p:spPr bwMode="auto">
            <a:xfrm>
              <a:off x="7703060" y="2203452"/>
              <a:ext cx="106644" cy="122936"/>
            </a:xfrm>
            <a:custGeom>
              <a:avLst/>
              <a:gdLst>
                <a:gd name="T0" fmla="*/ 0 w 144"/>
                <a:gd name="T1" fmla="*/ 166 h 166"/>
                <a:gd name="T2" fmla="*/ 144 w 144"/>
                <a:gd name="T3" fmla="*/ 83 h 166"/>
                <a:gd name="T4" fmla="*/ 0 w 144"/>
                <a:gd name="T5" fmla="*/ 0 h 166"/>
                <a:gd name="T6" fmla="*/ 0 w 144"/>
                <a:gd name="T7" fmla="*/ 166 h 166"/>
              </a:gdLst>
              <a:ahLst/>
              <a:cxnLst>
                <a:cxn ang="0">
                  <a:pos x="T0" y="T1"/>
                </a:cxn>
                <a:cxn ang="0">
                  <a:pos x="T2" y="T3"/>
                </a:cxn>
                <a:cxn ang="0">
                  <a:pos x="T4" y="T5"/>
                </a:cxn>
                <a:cxn ang="0">
                  <a:pos x="T6" y="T7"/>
                </a:cxn>
              </a:cxnLst>
              <a:rect l="0" t="0" r="r" b="b"/>
              <a:pathLst>
                <a:path w="144" h="166">
                  <a:moveTo>
                    <a:pt x="0" y="166"/>
                  </a:moveTo>
                  <a:lnTo>
                    <a:pt x="144" y="83"/>
                  </a:lnTo>
                  <a:lnTo>
                    <a:pt x="0" y="0"/>
                  </a:lnTo>
                  <a:lnTo>
                    <a:pt x="0" y="166"/>
                  </a:lnTo>
                  <a:close/>
                </a:path>
              </a:pathLst>
            </a:custGeom>
            <a:solidFill>
              <a:srgbClr val="75BF95"/>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8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29"/>
            <p:cNvSpPr/>
            <p:nvPr/>
          </p:nvSpPr>
          <p:spPr bwMode="auto">
            <a:xfrm>
              <a:off x="4488940" y="3136583"/>
              <a:ext cx="907211" cy="858333"/>
            </a:xfrm>
            <a:custGeom>
              <a:avLst/>
              <a:gdLst>
                <a:gd name="T0" fmla="*/ 1225 w 1225"/>
                <a:gd name="T1" fmla="*/ 1159 h 1159"/>
                <a:gd name="T2" fmla="*/ 88 w 1225"/>
                <a:gd name="T3" fmla="*/ 1159 h 1159"/>
                <a:gd name="T4" fmla="*/ 88 w 1225"/>
                <a:gd name="T5" fmla="*/ 48 h 1159"/>
                <a:gd name="T6" fmla="*/ 0 w 1225"/>
                <a:gd name="T7" fmla="*/ 48 h 1159"/>
                <a:gd name="T8" fmla="*/ 0 w 1225"/>
                <a:gd name="T9" fmla="*/ 0 h 1159"/>
                <a:gd name="T10" fmla="*/ 135 w 1225"/>
                <a:gd name="T11" fmla="*/ 0 h 1159"/>
                <a:gd name="T12" fmla="*/ 135 w 1225"/>
                <a:gd name="T13" fmla="*/ 1112 h 1159"/>
                <a:gd name="T14" fmla="*/ 1225 w 1225"/>
                <a:gd name="T15" fmla="*/ 1112 h 1159"/>
                <a:gd name="T16" fmla="*/ 1225 w 1225"/>
                <a:gd name="T17" fmla="*/ 1159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5" h="1159">
                  <a:moveTo>
                    <a:pt x="1225" y="1159"/>
                  </a:moveTo>
                  <a:lnTo>
                    <a:pt x="88" y="1159"/>
                  </a:lnTo>
                  <a:lnTo>
                    <a:pt x="88" y="48"/>
                  </a:lnTo>
                  <a:lnTo>
                    <a:pt x="0" y="48"/>
                  </a:lnTo>
                  <a:lnTo>
                    <a:pt x="0" y="0"/>
                  </a:lnTo>
                  <a:lnTo>
                    <a:pt x="135" y="0"/>
                  </a:lnTo>
                  <a:lnTo>
                    <a:pt x="135" y="1112"/>
                  </a:lnTo>
                  <a:lnTo>
                    <a:pt x="1225" y="1112"/>
                  </a:lnTo>
                  <a:lnTo>
                    <a:pt x="1225" y="1159"/>
                  </a:lnTo>
                  <a:close/>
                </a:path>
              </a:pathLst>
            </a:custGeom>
            <a:solidFill>
              <a:schemeClr val="accent2"/>
            </a:solidFill>
            <a:ln>
              <a:noFill/>
            </a:ln>
          </p:spPr>
          <p:txBody>
            <a:bodyPr vert="horz" wrap="square" lIns="83743" tIns="41872" rIns="83743" bIns="41872" numCol="1" anchor="t" anchorCtr="0" compatLnSpc="1"/>
            <a:lstStyle/>
            <a:p>
              <a:pPr algn="just">
                <a:lnSpc>
                  <a:spcPct val="120000"/>
                </a:lnSpc>
              </a:pPr>
              <a:endParaRPr lang="en-GB" sz="8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30"/>
            <p:cNvSpPr/>
            <p:nvPr/>
          </p:nvSpPr>
          <p:spPr bwMode="auto">
            <a:xfrm>
              <a:off x="4399330" y="3092889"/>
              <a:ext cx="107384" cy="122936"/>
            </a:xfrm>
            <a:custGeom>
              <a:avLst/>
              <a:gdLst>
                <a:gd name="T0" fmla="*/ 145 w 145"/>
                <a:gd name="T1" fmla="*/ 0 h 166"/>
                <a:gd name="T2" fmla="*/ 0 w 145"/>
                <a:gd name="T3" fmla="*/ 83 h 166"/>
                <a:gd name="T4" fmla="*/ 145 w 145"/>
                <a:gd name="T5" fmla="*/ 166 h 166"/>
                <a:gd name="T6" fmla="*/ 145 w 145"/>
                <a:gd name="T7" fmla="*/ 0 h 166"/>
              </a:gdLst>
              <a:ahLst/>
              <a:cxnLst>
                <a:cxn ang="0">
                  <a:pos x="T0" y="T1"/>
                </a:cxn>
                <a:cxn ang="0">
                  <a:pos x="T2" y="T3"/>
                </a:cxn>
                <a:cxn ang="0">
                  <a:pos x="T4" y="T5"/>
                </a:cxn>
                <a:cxn ang="0">
                  <a:pos x="T6" y="T7"/>
                </a:cxn>
              </a:cxnLst>
              <a:rect l="0" t="0" r="r" b="b"/>
              <a:pathLst>
                <a:path w="145" h="166">
                  <a:moveTo>
                    <a:pt x="145" y="0"/>
                  </a:moveTo>
                  <a:lnTo>
                    <a:pt x="0" y="83"/>
                  </a:lnTo>
                  <a:lnTo>
                    <a:pt x="145" y="166"/>
                  </a:lnTo>
                  <a:lnTo>
                    <a:pt x="145" y="0"/>
                  </a:lnTo>
                  <a:close/>
                </a:path>
              </a:pathLst>
            </a:custGeom>
            <a:solidFill>
              <a:schemeClr val="accent2"/>
            </a:solidFill>
            <a:ln>
              <a:noFill/>
            </a:ln>
          </p:spPr>
          <p:txBody>
            <a:bodyPr vert="horz" wrap="square" lIns="83743" tIns="41872" rIns="83743" bIns="41872" numCol="1" anchor="t" anchorCtr="0" compatLnSpc="1"/>
            <a:lstStyle/>
            <a:p>
              <a:pPr algn="just">
                <a:lnSpc>
                  <a:spcPct val="120000"/>
                </a:lnSpc>
              </a:pPr>
              <a:endParaRPr lang="en-GB" sz="8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31"/>
            <p:cNvSpPr/>
            <p:nvPr/>
          </p:nvSpPr>
          <p:spPr bwMode="auto">
            <a:xfrm>
              <a:off x="4551890" y="4225977"/>
              <a:ext cx="1267874" cy="830191"/>
            </a:xfrm>
            <a:custGeom>
              <a:avLst/>
              <a:gdLst>
                <a:gd name="T0" fmla="*/ 1712 w 1712"/>
                <a:gd name="T1" fmla="*/ 1121 h 1121"/>
                <a:gd name="T2" fmla="*/ 178 w 1712"/>
                <a:gd name="T3" fmla="*/ 1121 h 1121"/>
                <a:gd name="T4" fmla="*/ 178 w 1712"/>
                <a:gd name="T5" fmla="*/ 47 h 1121"/>
                <a:gd name="T6" fmla="*/ 0 w 1712"/>
                <a:gd name="T7" fmla="*/ 47 h 1121"/>
                <a:gd name="T8" fmla="*/ 0 w 1712"/>
                <a:gd name="T9" fmla="*/ 0 h 1121"/>
                <a:gd name="T10" fmla="*/ 225 w 1712"/>
                <a:gd name="T11" fmla="*/ 0 h 1121"/>
                <a:gd name="T12" fmla="*/ 225 w 1712"/>
                <a:gd name="T13" fmla="*/ 1074 h 1121"/>
                <a:gd name="T14" fmla="*/ 1712 w 1712"/>
                <a:gd name="T15" fmla="*/ 1074 h 1121"/>
                <a:gd name="T16" fmla="*/ 1712 w 1712"/>
                <a:gd name="T17" fmla="*/ 1121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12" h="1121">
                  <a:moveTo>
                    <a:pt x="1712" y="1121"/>
                  </a:moveTo>
                  <a:lnTo>
                    <a:pt x="178" y="1121"/>
                  </a:lnTo>
                  <a:lnTo>
                    <a:pt x="178" y="47"/>
                  </a:lnTo>
                  <a:lnTo>
                    <a:pt x="0" y="47"/>
                  </a:lnTo>
                  <a:lnTo>
                    <a:pt x="0" y="0"/>
                  </a:lnTo>
                  <a:lnTo>
                    <a:pt x="225" y="0"/>
                  </a:lnTo>
                  <a:lnTo>
                    <a:pt x="225" y="1074"/>
                  </a:lnTo>
                  <a:lnTo>
                    <a:pt x="1712" y="1074"/>
                  </a:lnTo>
                  <a:lnTo>
                    <a:pt x="1712" y="1121"/>
                  </a:lnTo>
                  <a:close/>
                </a:path>
              </a:pathLst>
            </a:custGeom>
            <a:solidFill>
              <a:schemeClr val="accent3"/>
            </a:solidFill>
            <a:ln>
              <a:noFill/>
            </a:ln>
          </p:spPr>
          <p:txBody>
            <a:bodyPr vert="horz" wrap="square" lIns="83743" tIns="41872" rIns="83743" bIns="41872" numCol="1" anchor="t" anchorCtr="0" compatLnSpc="1"/>
            <a:lstStyle/>
            <a:p>
              <a:pPr algn="just">
                <a:lnSpc>
                  <a:spcPct val="120000"/>
                </a:lnSpc>
              </a:pPr>
              <a:endParaRPr lang="en-GB" sz="8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32"/>
            <p:cNvSpPr/>
            <p:nvPr/>
          </p:nvSpPr>
          <p:spPr bwMode="auto">
            <a:xfrm>
              <a:off x="4464501" y="4182283"/>
              <a:ext cx="105162" cy="122936"/>
            </a:xfrm>
            <a:custGeom>
              <a:avLst/>
              <a:gdLst>
                <a:gd name="T0" fmla="*/ 142 w 142"/>
                <a:gd name="T1" fmla="*/ 0 h 166"/>
                <a:gd name="T2" fmla="*/ 0 w 142"/>
                <a:gd name="T3" fmla="*/ 83 h 166"/>
                <a:gd name="T4" fmla="*/ 142 w 142"/>
                <a:gd name="T5" fmla="*/ 166 h 166"/>
                <a:gd name="T6" fmla="*/ 142 w 142"/>
                <a:gd name="T7" fmla="*/ 0 h 166"/>
              </a:gdLst>
              <a:ahLst/>
              <a:cxnLst>
                <a:cxn ang="0">
                  <a:pos x="T0" y="T1"/>
                </a:cxn>
                <a:cxn ang="0">
                  <a:pos x="T2" y="T3"/>
                </a:cxn>
                <a:cxn ang="0">
                  <a:pos x="T4" y="T5"/>
                </a:cxn>
                <a:cxn ang="0">
                  <a:pos x="T6" y="T7"/>
                </a:cxn>
              </a:cxnLst>
              <a:rect l="0" t="0" r="r" b="b"/>
              <a:pathLst>
                <a:path w="142" h="166">
                  <a:moveTo>
                    <a:pt x="142" y="0"/>
                  </a:moveTo>
                  <a:lnTo>
                    <a:pt x="0" y="83"/>
                  </a:lnTo>
                  <a:lnTo>
                    <a:pt x="142" y="166"/>
                  </a:lnTo>
                  <a:lnTo>
                    <a:pt x="142" y="0"/>
                  </a:lnTo>
                  <a:close/>
                </a:path>
              </a:pathLst>
            </a:custGeom>
            <a:solidFill>
              <a:srgbClr val="D99E30"/>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8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33"/>
            <p:cNvSpPr/>
            <p:nvPr/>
          </p:nvSpPr>
          <p:spPr bwMode="auto">
            <a:xfrm>
              <a:off x="4054960" y="5723431"/>
              <a:ext cx="645786" cy="404357"/>
            </a:xfrm>
            <a:custGeom>
              <a:avLst/>
              <a:gdLst>
                <a:gd name="T0" fmla="*/ 872 w 872"/>
                <a:gd name="T1" fmla="*/ 546 h 546"/>
                <a:gd name="T2" fmla="*/ 0 w 872"/>
                <a:gd name="T3" fmla="*/ 546 h 546"/>
                <a:gd name="T4" fmla="*/ 0 w 872"/>
                <a:gd name="T5" fmla="*/ 0 h 546"/>
                <a:gd name="T6" fmla="*/ 47 w 872"/>
                <a:gd name="T7" fmla="*/ 0 h 546"/>
                <a:gd name="T8" fmla="*/ 47 w 872"/>
                <a:gd name="T9" fmla="*/ 499 h 546"/>
                <a:gd name="T10" fmla="*/ 872 w 872"/>
                <a:gd name="T11" fmla="*/ 499 h 546"/>
                <a:gd name="T12" fmla="*/ 872 w 872"/>
                <a:gd name="T13" fmla="*/ 546 h 546"/>
              </a:gdLst>
              <a:ahLst/>
              <a:cxnLst>
                <a:cxn ang="0">
                  <a:pos x="T0" y="T1"/>
                </a:cxn>
                <a:cxn ang="0">
                  <a:pos x="T2" y="T3"/>
                </a:cxn>
                <a:cxn ang="0">
                  <a:pos x="T4" y="T5"/>
                </a:cxn>
                <a:cxn ang="0">
                  <a:pos x="T6" y="T7"/>
                </a:cxn>
                <a:cxn ang="0">
                  <a:pos x="T8" y="T9"/>
                </a:cxn>
                <a:cxn ang="0">
                  <a:pos x="T10" y="T11"/>
                </a:cxn>
                <a:cxn ang="0">
                  <a:pos x="T12" y="T13"/>
                </a:cxn>
              </a:cxnLst>
              <a:rect l="0" t="0" r="r" b="b"/>
              <a:pathLst>
                <a:path w="872" h="546">
                  <a:moveTo>
                    <a:pt x="872" y="546"/>
                  </a:moveTo>
                  <a:lnTo>
                    <a:pt x="0" y="546"/>
                  </a:lnTo>
                  <a:lnTo>
                    <a:pt x="0" y="0"/>
                  </a:lnTo>
                  <a:lnTo>
                    <a:pt x="47" y="0"/>
                  </a:lnTo>
                  <a:lnTo>
                    <a:pt x="47" y="499"/>
                  </a:lnTo>
                  <a:lnTo>
                    <a:pt x="872" y="499"/>
                  </a:lnTo>
                  <a:lnTo>
                    <a:pt x="872" y="546"/>
                  </a:ln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8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34"/>
            <p:cNvSpPr/>
            <p:nvPr/>
          </p:nvSpPr>
          <p:spPr bwMode="auto">
            <a:xfrm>
              <a:off x="4010525" y="5636042"/>
              <a:ext cx="122936" cy="104422"/>
            </a:xfrm>
            <a:custGeom>
              <a:avLst/>
              <a:gdLst>
                <a:gd name="T0" fmla="*/ 166 w 166"/>
                <a:gd name="T1" fmla="*/ 141 h 141"/>
                <a:gd name="T2" fmla="*/ 83 w 166"/>
                <a:gd name="T3" fmla="*/ 0 h 141"/>
                <a:gd name="T4" fmla="*/ 0 w 166"/>
                <a:gd name="T5" fmla="*/ 141 h 141"/>
                <a:gd name="T6" fmla="*/ 166 w 166"/>
                <a:gd name="T7" fmla="*/ 141 h 141"/>
              </a:gdLst>
              <a:ahLst/>
              <a:cxnLst>
                <a:cxn ang="0">
                  <a:pos x="T0" y="T1"/>
                </a:cxn>
                <a:cxn ang="0">
                  <a:pos x="T2" y="T3"/>
                </a:cxn>
                <a:cxn ang="0">
                  <a:pos x="T4" y="T5"/>
                </a:cxn>
                <a:cxn ang="0">
                  <a:pos x="T6" y="T7"/>
                </a:cxn>
              </a:cxnLst>
              <a:rect l="0" t="0" r="r" b="b"/>
              <a:pathLst>
                <a:path w="166" h="141">
                  <a:moveTo>
                    <a:pt x="166" y="141"/>
                  </a:moveTo>
                  <a:lnTo>
                    <a:pt x="83" y="0"/>
                  </a:lnTo>
                  <a:lnTo>
                    <a:pt x="0" y="141"/>
                  </a:lnTo>
                  <a:lnTo>
                    <a:pt x="166" y="141"/>
                  </a:lnTo>
                  <a:close/>
                </a:path>
              </a:pathLst>
            </a:custGeom>
            <a:solidFill>
              <a:srgbClr val="75BF95"/>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82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37"/>
          <p:cNvGrpSpPr/>
          <p:nvPr/>
        </p:nvGrpSpPr>
        <p:grpSpPr>
          <a:xfrm>
            <a:off x="8736753" y="2566683"/>
            <a:ext cx="2085109" cy="702873"/>
            <a:chOff x="9720774" y="2761849"/>
            <a:chExt cx="2511867" cy="767479"/>
          </a:xfrm>
        </p:grpSpPr>
        <p:sp>
          <p:nvSpPr>
            <p:cNvPr id="36" name="TextBox 35"/>
            <p:cNvSpPr txBox="1"/>
            <p:nvPr/>
          </p:nvSpPr>
          <p:spPr>
            <a:xfrm>
              <a:off x="9726738" y="2761849"/>
              <a:ext cx="1513973" cy="282295"/>
            </a:xfrm>
            <a:prstGeom prst="rect">
              <a:avLst/>
            </a:prstGeom>
            <a:noFill/>
          </p:spPr>
          <p:txBody>
            <a:bodyPr wrap="non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Rectangle 36"/>
            <p:cNvSpPr/>
            <p:nvPr/>
          </p:nvSpPr>
          <p:spPr>
            <a:xfrm>
              <a:off x="9720774" y="3060235"/>
              <a:ext cx="2511867" cy="469093"/>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8736752" y="3683835"/>
            <a:ext cx="2085111" cy="716466"/>
            <a:chOff x="9720773" y="2761849"/>
            <a:chExt cx="2511870" cy="782321"/>
          </a:xfrm>
        </p:grpSpPr>
        <p:sp>
          <p:nvSpPr>
            <p:cNvPr id="40" name="TextBox 39"/>
            <p:cNvSpPr txBox="1"/>
            <p:nvPr/>
          </p:nvSpPr>
          <p:spPr>
            <a:xfrm>
              <a:off x="9720773" y="2761849"/>
              <a:ext cx="1513974" cy="282295"/>
            </a:xfrm>
            <a:prstGeom prst="rect">
              <a:avLst/>
            </a:prstGeom>
            <a:noFill/>
          </p:spPr>
          <p:txBody>
            <a:bodyPr wrap="non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9720775" y="3060235"/>
              <a:ext cx="2511868" cy="483935"/>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8736752" y="4802712"/>
            <a:ext cx="2085111" cy="716466"/>
            <a:chOff x="9720772" y="2761849"/>
            <a:chExt cx="2511870" cy="782321"/>
          </a:xfrm>
        </p:grpSpPr>
        <p:sp>
          <p:nvSpPr>
            <p:cNvPr id="43" name="TextBox 42"/>
            <p:cNvSpPr txBox="1"/>
            <p:nvPr/>
          </p:nvSpPr>
          <p:spPr>
            <a:xfrm>
              <a:off x="9720772" y="2761849"/>
              <a:ext cx="1513973" cy="282295"/>
            </a:xfrm>
            <a:prstGeom prst="rect">
              <a:avLst/>
            </a:prstGeom>
            <a:noFill/>
          </p:spPr>
          <p:txBody>
            <a:bodyPr wrap="non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Rectangle 43"/>
            <p:cNvSpPr/>
            <p:nvPr/>
          </p:nvSpPr>
          <p:spPr>
            <a:xfrm>
              <a:off x="9720773" y="3060235"/>
              <a:ext cx="2511869" cy="483935"/>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Group 44"/>
          <p:cNvGrpSpPr/>
          <p:nvPr/>
        </p:nvGrpSpPr>
        <p:grpSpPr>
          <a:xfrm flipH="1">
            <a:off x="2061029" y="2566686"/>
            <a:ext cx="2107425" cy="716464"/>
            <a:chOff x="9720775" y="2761849"/>
            <a:chExt cx="2343012" cy="782319"/>
          </a:xfrm>
        </p:grpSpPr>
        <p:sp>
          <p:nvSpPr>
            <p:cNvPr id="46" name="TextBox 45"/>
            <p:cNvSpPr txBox="1"/>
            <p:nvPr/>
          </p:nvSpPr>
          <p:spPr>
            <a:xfrm>
              <a:off x="9747983" y="2761849"/>
              <a:ext cx="1527914" cy="282295"/>
            </a:xfrm>
            <a:prstGeom prst="rect">
              <a:avLst/>
            </a:prstGeom>
            <a:noFill/>
          </p:spPr>
          <p:txBody>
            <a:bodyPr wrap="none" lIns="0" tIns="0" rIns="0" bIns="0"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Rectangle 46"/>
            <p:cNvSpPr/>
            <p:nvPr/>
          </p:nvSpPr>
          <p:spPr>
            <a:xfrm>
              <a:off x="9720775" y="3060233"/>
              <a:ext cx="2343012" cy="483935"/>
            </a:xfrm>
            <a:prstGeom prst="rect">
              <a:avLst/>
            </a:prstGeom>
          </p:spPr>
          <p:txBody>
            <a:bodyPr wrap="square" lIns="0" tIns="0" rIns="0" bIns="0">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flipH="1">
            <a:off x="2057866" y="3683836"/>
            <a:ext cx="2124855" cy="716464"/>
            <a:chOff x="9701397" y="2761849"/>
            <a:chExt cx="2362390" cy="782319"/>
          </a:xfrm>
        </p:grpSpPr>
        <p:sp>
          <p:nvSpPr>
            <p:cNvPr id="49" name="TextBox 48"/>
            <p:cNvSpPr txBox="1"/>
            <p:nvPr/>
          </p:nvSpPr>
          <p:spPr>
            <a:xfrm>
              <a:off x="9701397" y="2761849"/>
              <a:ext cx="1527914" cy="257931"/>
            </a:xfrm>
            <a:prstGeom prst="rect">
              <a:avLst/>
            </a:prstGeom>
            <a:noFill/>
          </p:spPr>
          <p:txBody>
            <a:bodyPr wrap="none" lIns="0" tIns="0" rIns="0" bIns="0"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Rectangle 49"/>
            <p:cNvSpPr/>
            <p:nvPr/>
          </p:nvSpPr>
          <p:spPr>
            <a:xfrm>
              <a:off x="9720775" y="3060233"/>
              <a:ext cx="2343012" cy="483935"/>
            </a:xfrm>
            <a:prstGeom prst="rect">
              <a:avLst/>
            </a:prstGeom>
          </p:spPr>
          <p:txBody>
            <a:bodyPr wrap="square" lIns="0" tIns="0" rIns="0" bIns="0">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flipH="1">
            <a:off x="2061029" y="4802712"/>
            <a:ext cx="2107425" cy="702871"/>
            <a:chOff x="9720775" y="2761849"/>
            <a:chExt cx="2343012" cy="767477"/>
          </a:xfrm>
        </p:grpSpPr>
        <p:sp>
          <p:nvSpPr>
            <p:cNvPr id="52" name="TextBox 51"/>
            <p:cNvSpPr txBox="1"/>
            <p:nvPr/>
          </p:nvSpPr>
          <p:spPr>
            <a:xfrm>
              <a:off x="9768598" y="2761849"/>
              <a:ext cx="1527914" cy="282295"/>
            </a:xfrm>
            <a:prstGeom prst="rect">
              <a:avLst/>
            </a:prstGeom>
            <a:noFill/>
          </p:spPr>
          <p:txBody>
            <a:bodyPr wrap="none" lIns="0" tIns="0" rIns="0" bIns="0"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Rectangle 52"/>
            <p:cNvSpPr/>
            <p:nvPr/>
          </p:nvSpPr>
          <p:spPr>
            <a:xfrm>
              <a:off x="9720775" y="3060233"/>
              <a:ext cx="2343012" cy="469093"/>
            </a:xfrm>
            <a:prstGeom prst="rect">
              <a:avLst/>
            </a:prstGeom>
          </p:spPr>
          <p:txBody>
            <a:bodyPr wrap="square" lIns="0" tIns="0" rIns="0" bIns="0">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4"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文本框 54"/>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500"/>
                                        <p:tgtEl>
                                          <p:spTgt spid="45"/>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500"/>
                                        <p:tgtEl>
                                          <p:spTgt spid="48"/>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fade">
                                      <p:cBhvr>
                                        <p:cTn id="21" dur="500"/>
                                        <p:tgtEl>
                                          <p:spTgt spid="51"/>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childTnLst>
                          </p:cTn>
                        </p:par>
                        <p:par>
                          <p:cTn id="26" fill="hold">
                            <p:stCondLst>
                              <p:cond delay="3000"/>
                            </p:stCondLst>
                            <p:childTnLst>
                              <p:par>
                                <p:cTn id="27" presetID="10" presetClass="entr" presetSubtype="0" fill="hold"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500"/>
                                        <p:tgtEl>
                                          <p:spTgt spid="39"/>
                                        </p:tgtEl>
                                      </p:cBhvr>
                                    </p:animEffect>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fade">
                                      <p:cBhvr>
                                        <p:cTn id="3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p:cNvSpPr/>
          <p:nvPr/>
        </p:nvSpPr>
        <p:spPr bwMode="auto">
          <a:xfrm>
            <a:off x="4888790" y="4034984"/>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4"/>
          </a:solidFill>
          <a:ln>
            <a:noFill/>
          </a:ln>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5"/>
          <p:cNvSpPr/>
          <p:nvPr/>
        </p:nvSpPr>
        <p:spPr bwMode="auto">
          <a:xfrm>
            <a:off x="4888790" y="3580350"/>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3"/>
          </a:solidFill>
          <a:ln>
            <a:noFill/>
          </a:ln>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5"/>
          <p:cNvSpPr/>
          <p:nvPr/>
        </p:nvSpPr>
        <p:spPr bwMode="auto">
          <a:xfrm>
            <a:off x="4888790" y="3130426"/>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2"/>
          </a:solidFill>
          <a:ln>
            <a:noFill/>
          </a:ln>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5"/>
          <p:cNvSpPr/>
          <p:nvPr/>
        </p:nvSpPr>
        <p:spPr bwMode="auto">
          <a:xfrm>
            <a:off x="4888790" y="2598057"/>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1"/>
          </a:solidFill>
          <a:ln>
            <a:noFill/>
          </a:ln>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p:nvPr/>
        </p:nvSpPr>
        <p:spPr>
          <a:xfrm>
            <a:off x="9607741" y="3367278"/>
            <a:ext cx="1770872" cy="429605"/>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p:nvPr/>
        </p:nvSpPr>
        <p:spPr>
          <a:xfrm>
            <a:off x="9607741" y="4502414"/>
            <a:ext cx="1770872" cy="429605"/>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ounded Rectangle 12"/>
          <p:cNvSpPr/>
          <p:nvPr/>
        </p:nvSpPr>
        <p:spPr>
          <a:xfrm>
            <a:off x="8648785" y="3318666"/>
            <a:ext cx="797230" cy="77048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ounded Rectangle 13"/>
          <p:cNvSpPr/>
          <p:nvPr/>
        </p:nvSpPr>
        <p:spPr>
          <a:xfrm>
            <a:off x="8648785" y="4453801"/>
            <a:ext cx="797230" cy="7704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p:nvPr/>
        </p:nvSpPr>
        <p:spPr>
          <a:xfrm>
            <a:off x="1532831" y="3367278"/>
            <a:ext cx="1770872" cy="429605"/>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p:nvPr/>
        </p:nvSpPr>
        <p:spPr>
          <a:xfrm>
            <a:off x="1532831" y="4502414"/>
            <a:ext cx="1770872" cy="429605"/>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ounded Rectangle 16"/>
          <p:cNvSpPr/>
          <p:nvPr/>
        </p:nvSpPr>
        <p:spPr>
          <a:xfrm>
            <a:off x="3437821" y="3318666"/>
            <a:ext cx="797230" cy="77048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ounded Rectangle 17"/>
          <p:cNvSpPr/>
          <p:nvPr/>
        </p:nvSpPr>
        <p:spPr>
          <a:xfrm>
            <a:off x="3437821" y="4453801"/>
            <a:ext cx="797230" cy="77048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Group 18"/>
          <p:cNvGrpSpPr/>
          <p:nvPr/>
        </p:nvGrpSpPr>
        <p:grpSpPr>
          <a:xfrm>
            <a:off x="8773670" y="3433635"/>
            <a:ext cx="547455" cy="543707"/>
            <a:chOff x="1979613" y="3067051"/>
            <a:chExt cx="231775" cy="230188"/>
          </a:xfrm>
          <a:solidFill>
            <a:schemeClr val="bg1"/>
          </a:solidFill>
        </p:grpSpPr>
        <p:sp>
          <p:nvSpPr>
            <p:cNvPr id="20"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22"/>
          <p:cNvGrpSpPr/>
          <p:nvPr/>
        </p:nvGrpSpPr>
        <p:grpSpPr>
          <a:xfrm>
            <a:off x="8810511" y="4651787"/>
            <a:ext cx="451276" cy="434685"/>
            <a:chOff x="4616450" y="1549401"/>
            <a:chExt cx="215900" cy="207963"/>
          </a:xfrm>
          <a:solidFill>
            <a:schemeClr val="bg1"/>
          </a:solidFill>
        </p:grpSpPr>
        <p:sp>
          <p:nvSpPr>
            <p:cNvPr id="24"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Oval 7"/>
            <p:cNvSpPr>
              <a:spLocks noChangeArrowheads="1"/>
            </p:cNvSpPr>
            <p:nvPr/>
          </p:nvSpPr>
          <p:spPr bwMode="auto">
            <a:xfrm>
              <a:off x="4718050" y="1685926"/>
              <a:ext cx="15875" cy="174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6" name="Freeform 59"/>
          <p:cNvSpPr>
            <a:spLocks noEditPoints="1"/>
          </p:cNvSpPr>
          <p:nvPr/>
        </p:nvSpPr>
        <p:spPr bwMode="auto">
          <a:xfrm>
            <a:off x="3629618" y="4560369"/>
            <a:ext cx="392299" cy="526104"/>
          </a:xfrm>
          <a:custGeom>
            <a:avLst/>
            <a:gdLst>
              <a:gd name="T0" fmla="*/ 108 w 108"/>
              <a:gd name="T1" fmla="*/ 145 h 145"/>
              <a:gd name="T2" fmla="*/ 0 w 108"/>
              <a:gd name="T3" fmla="*/ 145 h 145"/>
              <a:gd name="T4" fmla="*/ 0 w 108"/>
              <a:gd name="T5" fmla="*/ 135 h 145"/>
              <a:gd name="T6" fmla="*/ 13 w 108"/>
              <a:gd name="T7" fmla="*/ 124 h 145"/>
              <a:gd name="T8" fmla="*/ 96 w 108"/>
              <a:gd name="T9" fmla="*/ 124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3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9 w 108"/>
              <a:gd name="T35" fmla="*/ 12 h 145"/>
              <a:gd name="T36" fmla="*/ 60 w 108"/>
              <a:gd name="T37" fmla="*/ 12 h 145"/>
              <a:gd name="T38" fmla="*/ 68 w 108"/>
              <a:gd name="T39" fmla="*/ 36 h 145"/>
              <a:gd name="T40" fmla="*/ 41 w 108"/>
              <a:gd name="T41" fmla="*/ 36 h 145"/>
              <a:gd name="T42" fmla="*/ 49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5"/>
                  <a:pt x="0" y="135"/>
                  <a:pt x="0" y="135"/>
                </a:cubicBezTo>
                <a:cubicBezTo>
                  <a:pt x="13" y="124"/>
                  <a:pt x="13" y="124"/>
                  <a:pt x="13" y="124"/>
                </a:cubicBezTo>
                <a:cubicBezTo>
                  <a:pt x="96" y="124"/>
                  <a:pt x="96" y="124"/>
                  <a:pt x="96" y="124"/>
                </a:cubicBezTo>
                <a:cubicBezTo>
                  <a:pt x="108" y="135"/>
                  <a:pt x="108" y="135"/>
                  <a:pt x="108" y="135"/>
                </a:cubicBezTo>
                <a:lnTo>
                  <a:pt x="108" y="145"/>
                </a:lnTo>
                <a:close/>
                <a:moveTo>
                  <a:pt x="16" y="116"/>
                </a:moveTo>
                <a:cubicBezTo>
                  <a:pt x="24" y="91"/>
                  <a:pt x="24" y="91"/>
                  <a:pt x="24" y="91"/>
                </a:cubicBezTo>
                <a:cubicBezTo>
                  <a:pt x="85" y="91"/>
                  <a:pt x="85" y="91"/>
                  <a:pt x="85" y="91"/>
                </a:cubicBezTo>
                <a:cubicBezTo>
                  <a:pt x="93" y="116"/>
                  <a:pt x="93" y="116"/>
                  <a:pt x="93"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9" y="12"/>
                </a:moveTo>
                <a:cubicBezTo>
                  <a:pt x="49" y="12"/>
                  <a:pt x="54" y="0"/>
                  <a:pt x="60" y="12"/>
                </a:cubicBezTo>
                <a:cubicBezTo>
                  <a:pt x="68" y="36"/>
                  <a:pt x="68" y="36"/>
                  <a:pt x="68" y="36"/>
                </a:cubicBezTo>
                <a:cubicBezTo>
                  <a:pt x="41" y="36"/>
                  <a:pt x="41" y="36"/>
                  <a:pt x="41" y="36"/>
                </a:cubicBezTo>
                <a:lnTo>
                  <a:pt x="49" y="12"/>
                </a:lnTo>
                <a:close/>
              </a:path>
            </a:pathLst>
          </a:custGeom>
          <a:solidFill>
            <a:schemeClr val="bg1"/>
          </a:solidFill>
          <a:ln>
            <a:noFill/>
          </a:ln>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7" name="Group 26"/>
          <p:cNvGrpSpPr/>
          <p:nvPr/>
        </p:nvGrpSpPr>
        <p:grpSpPr>
          <a:xfrm>
            <a:off x="3650953" y="3490624"/>
            <a:ext cx="370965" cy="429731"/>
            <a:chOff x="3581400" y="3905251"/>
            <a:chExt cx="160338" cy="185738"/>
          </a:xfrm>
          <a:solidFill>
            <a:schemeClr val="bg1"/>
          </a:solidFill>
        </p:grpSpPr>
        <p:sp>
          <p:nvSpPr>
            <p:cNvPr id="28" name="Rectangle 33"/>
            <p:cNvSpPr>
              <a:spLocks noChangeArrowheads="1"/>
            </p:cNvSpPr>
            <p:nvPr/>
          </p:nvSpPr>
          <p:spPr bwMode="auto">
            <a:xfrm>
              <a:off x="3670300" y="3941763"/>
              <a:ext cx="28575" cy="149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34"/>
            <p:cNvSpPr>
              <a:spLocks noChangeArrowheads="1"/>
            </p:cNvSpPr>
            <p:nvPr/>
          </p:nvSpPr>
          <p:spPr bwMode="auto">
            <a:xfrm>
              <a:off x="3627438" y="3971926"/>
              <a:ext cx="26988"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35"/>
            <p:cNvSpPr>
              <a:spLocks noChangeArrowheads="1"/>
            </p:cNvSpPr>
            <p:nvPr/>
          </p:nvSpPr>
          <p:spPr bwMode="auto">
            <a:xfrm>
              <a:off x="3581400" y="3994151"/>
              <a:ext cx="26988"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6"/>
            <p:cNvSpPr>
              <a:spLocks noChangeArrowheads="1"/>
            </p:cNvSpPr>
            <p:nvPr/>
          </p:nvSpPr>
          <p:spPr bwMode="auto">
            <a:xfrm>
              <a:off x="3714750" y="3905251"/>
              <a:ext cx="26988"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文本框 32"/>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50" fill="hold"/>
                                        <p:tgtEl>
                                          <p:spTgt spid="8"/>
                                        </p:tgtEl>
                                        <p:attrNameLst>
                                          <p:attrName>ppt_x</p:attrName>
                                        </p:attrNameLst>
                                      </p:cBhvr>
                                      <p:tavLst>
                                        <p:tav tm="0">
                                          <p:val>
                                            <p:strVal val="#ppt_x"/>
                                          </p:val>
                                        </p:tav>
                                        <p:tav tm="100000">
                                          <p:val>
                                            <p:strVal val="#ppt_x"/>
                                          </p:val>
                                        </p:tav>
                                      </p:tavLst>
                                    </p:anim>
                                    <p:anim calcmode="lin" valueType="num">
                                      <p:cBhvr additive="base">
                                        <p:cTn id="8" dur="25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250" fill="hold"/>
                                        <p:tgtEl>
                                          <p:spTgt spid="9"/>
                                        </p:tgtEl>
                                        <p:attrNameLst>
                                          <p:attrName>ppt_x</p:attrName>
                                        </p:attrNameLst>
                                      </p:cBhvr>
                                      <p:tavLst>
                                        <p:tav tm="0">
                                          <p:val>
                                            <p:strVal val="#ppt_x"/>
                                          </p:val>
                                        </p:tav>
                                        <p:tav tm="100000">
                                          <p:val>
                                            <p:strVal val="#ppt_x"/>
                                          </p:val>
                                        </p:tav>
                                      </p:tavLst>
                                    </p:anim>
                                    <p:anim calcmode="lin" valueType="num">
                                      <p:cBhvr additive="base">
                                        <p:cTn id="13" dur="25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 fill="hold"/>
                                        <p:tgtEl>
                                          <p:spTgt spid="7"/>
                                        </p:tgtEl>
                                        <p:attrNameLst>
                                          <p:attrName>ppt_x</p:attrName>
                                        </p:attrNameLst>
                                      </p:cBhvr>
                                      <p:tavLst>
                                        <p:tav tm="0">
                                          <p:val>
                                            <p:strVal val="#ppt_x"/>
                                          </p:val>
                                        </p:tav>
                                        <p:tav tm="100000">
                                          <p:val>
                                            <p:strVal val="#ppt_x"/>
                                          </p:val>
                                        </p:tav>
                                      </p:tavLst>
                                    </p:anim>
                                    <p:anim calcmode="lin" valueType="num">
                                      <p:cBhvr additive="base">
                                        <p:cTn id="18" dur="25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50" fill="hold"/>
                                        <p:tgtEl>
                                          <p:spTgt spid="10"/>
                                        </p:tgtEl>
                                        <p:attrNameLst>
                                          <p:attrName>ppt_x</p:attrName>
                                        </p:attrNameLst>
                                      </p:cBhvr>
                                      <p:tavLst>
                                        <p:tav tm="0">
                                          <p:val>
                                            <p:strVal val="#ppt_x"/>
                                          </p:val>
                                        </p:tav>
                                        <p:tav tm="100000">
                                          <p:val>
                                            <p:strVal val="#ppt_x"/>
                                          </p:val>
                                        </p:tav>
                                      </p:tavLst>
                                    </p:anim>
                                    <p:anim calcmode="lin" valueType="num">
                                      <p:cBhvr additive="base">
                                        <p:cTn id="23" dur="25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250" fill="hold"/>
                                        <p:tgtEl>
                                          <p:spTgt spid="17"/>
                                        </p:tgtEl>
                                        <p:attrNameLst>
                                          <p:attrName>ppt_x</p:attrName>
                                        </p:attrNameLst>
                                      </p:cBhvr>
                                      <p:tavLst>
                                        <p:tav tm="0">
                                          <p:val>
                                            <p:strVal val="#ppt_x"/>
                                          </p:val>
                                        </p:tav>
                                        <p:tav tm="100000">
                                          <p:val>
                                            <p:strVal val="#ppt_x"/>
                                          </p:val>
                                        </p:tav>
                                      </p:tavLst>
                                    </p:anim>
                                    <p:anim calcmode="lin" valueType="num">
                                      <p:cBhvr additive="base">
                                        <p:cTn id="28" dur="250" fill="hold"/>
                                        <p:tgtEl>
                                          <p:spTgt spid="1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250" fill="hold"/>
                                        <p:tgtEl>
                                          <p:spTgt spid="27"/>
                                        </p:tgtEl>
                                        <p:attrNameLst>
                                          <p:attrName>ppt_x</p:attrName>
                                        </p:attrNameLst>
                                      </p:cBhvr>
                                      <p:tavLst>
                                        <p:tav tm="0">
                                          <p:val>
                                            <p:strVal val="#ppt_x"/>
                                          </p:val>
                                        </p:tav>
                                        <p:tav tm="100000">
                                          <p:val>
                                            <p:strVal val="#ppt_x"/>
                                          </p:val>
                                        </p:tav>
                                      </p:tavLst>
                                    </p:anim>
                                    <p:anim calcmode="lin" valueType="num">
                                      <p:cBhvr additive="base">
                                        <p:cTn id="33" dur="250" fill="hold"/>
                                        <p:tgtEl>
                                          <p:spTgt spid="27"/>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250" fill="hold"/>
                                        <p:tgtEl>
                                          <p:spTgt spid="15"/>
                                        </p:tgtEl>
                                        <p:attrNameLst>
                                          <p:attrName>ppt_x</p:attrName>
                                        </p:attrNameLst>
                                      </p:cBhvr>
                                      <p:tavLst>
                                        <p:tav tm="0">
                                          <p:val>
                                            <p:strVal val="#ppt_x"/>
                                          </p:val>
                                        </p:tav>
                                        <p:tav tm="100000">
                                          <p:val>
                                            <p:strVal val="#ppt_x"/>
                                          </p:val>
                                        </p:tav>
                                      </p:tavLst>
                                    </p:anim>
                                    <p:anim calcmode="lin" valueType="num">
                                      <p:cBhvr additive="base">
                                        <p:cTn id="38" dur="250" fill="hold"/>
                                        <p:tgtEl>
                                          <p:spTgt spid="15"/>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250" fill="hold"/>
                                        <p:tgtEl>
                                          <p:spTgt spid="18"/>
                                        </p:tgtEl>
                                        <p:attrNameLst>
                                          <p:attrName>ppt_x</p:attrName>
                                        </p:attrNameLst>
                                      </p:cBhvr>
                                      <p:tavLst>
                                        <p:tav tm="0">
                                          <p:val>
                                            <p:strVal val="#ppt_x"/>
                                          </p:val>
                                        </p:tav>
                                        <p:tav tm="100000">
                                          <p:val>
                                            <p:strVal val="#ppt_x"/>
                                          </p:val>
                                        </p:tav>
                                      </p:tavLst>
                                    </p:anim>
                                    <p:anim calcmode="lin" valueType="num">
                                      <p:cBhvr additive="base">
                                        <p:cTn id="43" dur="250" fill="hold"/>
                                        <p:tgtEl>
                                          <p:spTgt spid="18"/>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250" fill="hold"/>
                                        <p:tgtEl>
                                          <p:spTgt spid="26"/>
                                        </p:tgtEl>
                                        <p:attrNameLst>
                                          <p:attrName>ppt_x</p:attrName>
                                        </p:attrNameLst>
                                      </p:cBhvr>
                                      <p:tavLst>
                                        <p:tav tm="0">
                                          <p:val>
                                            <p:strVal val="#ppt_x"/>
                                          </p:val>
                                        </p:tav>
                                        <p:tav tm="100000">
                                          <p:val>
                                            <p:strVal val="#ppt_x"/>
                                          </p:val>
                                        </p:tav>
                                      </p:tavLst>
                                    </p:anim>
                                    <p:anim calcmode="lin" valueType="num">
                                      <p:cBhvr additive="base">
                                        <p:cTn id="48" dur="250" fill="hold"/>
                                        <p:tgtEl>
                                          <p:spTgt spid="26"/>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250" fill="hold"/>
                                        <p:tgtEl>
                                          <p:spTgt spid="16"/>
                                        </p:tgtEl>
                                        <p:attrNameLst>
                                          <p:attrName>ppt_x</p:attrName>
                                        </p:attrNameLst>
                                      </p:cBhvr>
                                      <p:tavLst>
                                        <p:tav tm="0">
                                          <p:val>
                                            <p:strVal val="#ppt_x"/>
                                          </p:val>
                                        </p:tav>
                                        <p:tav tm="100000">
                                          <p:val>
                                            <p:strVal val="#ppt_x"/>
                                          </p:val>
                                        </p:tav>
                                      </p:tavLst>
                                    </p:anim>
                                    <p:anim calcmode="lin" valueType="num">
                                      <p:cBhvr additive="base">
                                        <p:cTn id="53" dur="250" fill="hold"/>
                                        <p:tgtEl>
                                          <p:spTgt spid="16"/>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250" fill="hold"/>
                                        <p:tgtEl>
                                          <p:spTgt spid="13"/>
                                        </p:tgtEl>
                                        <p:attrNameLst>
                                          <p:attrName>ppt_x</p:attrName>
                                        </p:attrNameLst>
                                      </p:cBhvr>
                                      <p:tavLst>
                                        <p:tav tm="0">
                                          <p:val>
                                            <p:strVal val="#ppt_x"/>
                                          </p:val>
                                        </p:tav>
                                        <p:tav tm="100000">
                                          <p:val>
                                            <p:strVal val="#ppt_x"/>
                                          </p:val>
                                        </p:tav>
                                      </p:tavLst>
                                    </p:anim>
                                    <p:anim calcmode="lin" valueType="num">
                                      <p:cBhvr additive="base">
                                        <p:cTn id="58" dur="250" fill="hold"/>
                                        <p:tgtEl>
                                          <p:spTgt spid="13"/>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nodeType="after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additive="base">
                                        <p:cTn id="62" dur="250" fill="hold"/>
                                        <p:tgtEl>
                                          <p:spTgt spid="19"/>
                                        </p:tgtEl>
                                        <p:attrNameLst>
                                          <p:attrName>ppt_x</p:attrName>
                                        </p:attrNameLst>
                                      </p:cBhvr>
                                      <p:tavLst>
                                        <p:tav tm="0">
                                          <p:val>
                                            <p:strVal val="#ppt_x"/>
                                          </p:val>
                                        </p:tav>
                                        <p:tav tm="100000">
                                          <p:val>
                                            <p:strVal val="#ppt_x"/>
                                          </p:val>
                                        </p:tav>
                                      </p:tavLst>
                                    </p:anim>
                                    <p:anim calcmode="lin" valueType="num">
                                      <p:cBhvr additive="base">
                                        <p:cTn id="63" dur="250" fill="hold"/>
                                        <p:tgtEl>
                                          <p:spTgt spid="19"/>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250" fill="hold"/>
                                        <p:tgtEl>
                                          <p:spTgt spid="11"/>
                                        </p:tgtEl>
                                        <p:attrNameLst>
                                          <p:attrName>ppt_x</p:attrName>
                                        </p:attrNameLst>
                                      </p:cBhvr>
                                      <p:tavLst>
                                        <p:tav tm="0">
                                          <p:val>
                                            <p:strVal val="#ppt_x"/>
                                          </p:val>
                                        </p:tav>
                                        <p:tav tm="100000">
                                          <p:val>
                                            <p:strVal val="#ppt_x"/>
                                          </p:val>
                                        </p:tav>
                                      </p:tavLst>
                                    </p:anim>
                                    <p:anim calcmode="lin" valueType="num">
                                      <p:cBhvr additive="base">
                                        <p:cTn id="68" dur="250" fill="hold"/>
                                        <p:tgtEl>
                                          <p:spTgt spid="11"/>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250" fill="hold"/>
                                        <p:tgtEl>
                                          <p:spTgt spid="14"/>
                                        </p:tgtEl>
                                        <p:attrNameLst>
                                          <p:attrName>ppt_x</p:attrName>
                                        </p:attrNameLst>
                                      </p:cBhvr>
                                      <p:tavLst>
                                        <p:tav tm="0">
                                          <p:val>
                                            <p:strVal val="#ppt_x"/>
                                          </p:val>
                                        </p:tav>
                                        <p:tav tm="100000">
                                          <p:val>
                                            <p:strVal val="#ppt_x"/>
                                          </p:val>
                                        </p:tav>
                                      </p:tavLst>
                                    </p:anim>
                                    <p:anim calcmode="lin" valueType="num">
                                      <p:cBhvr additive="base">
                                        <p:cTn id="73" dur="250" fill="hold"/>
                                        <p:tgtEl>
                                          <p:spTgt spid="14"/>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nodeType="after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additive="base">
                                        <p:cTn id="77" dur="250" fill="hold"/>
                                        <p:tgtEl>
                                          <p:spTgt spid="23"/>
                                        </p:tgtEl>
                                        <p:attrNameLst>
                                          <p:attrName>ppt_x</p:attrName>
                                        </p:attrNameLst>
                                      </p:cBhvr>
                                      <p:tavLst>
                                        <p:tav tm="0">
                                          <p:val>
                                            <p:strVal val="#ppt_x"/>
                                          </p:val>
                                        </p:tav>
                                        <p:tav tm="100000">
                                          <p:val>
                                            <p:strVal val="#ppt_x"/>
                                          </p:val>
                                        </p:tav>
                                      </p:tavLst>
                                    </p:anim>
                                    <p:anim calcmode="lin" valueType="num">
                                      <p:cBhvr additive="base">
                                        <p:cTn id="78" dur="250" fill="hold"/>
                                        <p:tgtEl>
                                          <p:spTgt spid="23"/>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grpId="0" nodeType="after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additive="base">
                                        <p:cTn id="82" dur="250" fill="hold"/>
                                        <p:tgtEl>
                                          <p:spTgt spid="12"/>
                                        </p:tgtEl>
                                        <p:attrNameLst>
                                          <p:attrName>ppt_x</p:attrName>
                                        </p:attrNameLst>
                                      </p:cBhvr>
                                      <p:tavLst>
                                        <p:tav tm="0">
                                          <p:val>
                                            <p:strVal val="#ppt_x"/>
                                          </p:val>
                                        </p:tav>
                                        <p:tav tm="100000">
                                          <p:val>
                                            <p:strVal val="#ppt_x"/>
                                          </p:val>
                                        </p:tav>
                                      </p:tavLst>
                                    </p:anim>
                                    <p:anim calcmode="lin" valueType="num">
                                      <p:cBhvr additive="base">
                                        <p:cTn id="83" dur="2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animBg="1"/>
      <p:bldP spid="9" grpId="0" animBg="1"/>
      <p:bldP spid="8" grpId="0" animBg="1"/>
      <p:bldP spid="11" grpId="0"/>
      <p:bldP spid="12" grpId="0"/>
      <p:bldP spid="13" grpId="0" animBg="1"/>
      <p:bldP spid="14" grpId="0" animBg="1"/>
      <p:bldP spid="15" grpId="0"/>
      <p:bldP spid="16" grpId="0"/>
      <p:bldP spid="17" grpId="0" animBg="1"/>
      <p:bldP spid="18" grpId="0" animBg="1"/>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51"/>
          <p:cNvGrpSpPr/>
          <p:nvPr/>
        </p:nvGrpSpPr>
        <p:grpSpPr>
          <a:xfrm>
            <a:off x="1162130" y="2075817"/>
            <a:ext cx="8033843" cy="3584787"/>
            <a:chOff x="179512" y="2060848"/>
            <a:chExt cx="7617691" cy="3399096"/>
          </a:xfrm>
        </p:grpSpPr>
        <p:sp>
          <p:nvSpPr>
            <p:cNvPr id="5" name="Oval 65"/>
            <p:cNvSpPr>
              <a:spLocks noChangeArrowheads="1"/>
            </p:cNvSpPr>
            <p:nvPr/>
          </p:nvSpPr>
          <p:spPr bwMode="auto">
            <a:xfrm>
              <a:off x="989905" y="4559851"/>
              <a:ext cx="596291" cy="7650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lgn="just" defTabSz="963930" fontAlgn="auto">
                <a:lnSpc>
                  <a:spcPct val="120000"/>
                </a:lnSpc>
                <a:spcBef>
                  <a:spcPts val="0"/>
                </a:spcBef>
                <a:spcAft>
                  <a:spcPts val="0"/>
                </a:spcAft>
                <a:defRPr/>
              </a:pPr>
              <a:endParaRPr lang="zh-CN" altLang="en-US" sz="900" kern="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组合 53"/>
            <p:cNvGrpSpPr/>
            <p:nvPr/>
          </p:nvGrpSpPr>
          <p:grpSpPr>
            <a:xfrm>
              <a:off x="179512" y="2060848"/>
              <a:ext cx="7617691" cy="3322593"/>
              <a:chOff x="683568" y="2266648"/>
              <a:chExt cx="7617691" cy="3322593"/>
            </a:xfrm>
          </p:grpSpPr>
          <p:sp>
            <p:nvSpPr>
              <p:cNvPr id="12" name="Freeform 6"/>
              <p:cNvSpPr/>
              <p:nvPr/>
            </p:nvSpPr>
            <p:spPr bwMode="auto">
              <a:xfrm>
                <a:off x="2628510" y="2428726"/>
                <a:ext cx="5186513" cy="2674281"/>
              </a:xfrm>
              <a:custGeom>
                <a:avLst/>
                <a:gdLst>
                  <a:gd name="T0" fmla="*/ 0 w 4608"/>
                  <a:gd name="T1" fmla="*/ 72 h 2376"/>
                  <a:gd name="T2" fmla="*/ 4608 w 4608"/>
                  <a:gd name="T3" fmla="*/ 2376 h 2376"/>
                  <a:gd name="T4" fmla="*/ 4608 w 4608"/>
                  <a:gd name="T5" fmla="*/ 2304 h 2376"/>
                  <a:gd name="T6" fmla="*/ 0 w 4608"/>
                  <a:gd name="T7" fmla="*/ 0 h 2376"/>
                  <a:gd name="T8" fmla="*/ 0 w 4608"/>
                  <a:gd name="T9" fmla="*/ 72 h 2376"/>
                  <a:gd name="T10" fmla="*/ 0 60000 65536"/>
                  <a:gd name="T11" fmla="*/ 0 60000 65536"/>
                  <a:gd name="T12" fmla="*/ 0 60000 65536"/>
                  <a:gd name="T13" fmla="*/ 0 60000 65536"/>
                  <a:gd name="T14" fmla="*/ 0 60000 65536"/>
                  <a:gd name="T15" fmla="*/ 0 w 4608"/>
                  <a:gd name="T16" fmla="*/ 0 h 2376"/>
                  <a:gd name="T17" fmla="*/ 4608 w 4608"/>
                  <a:gd name="T18" fmla="*/ 2376 h 2376"/>
                </a:gdLst>
                <a:ahLst/>
                <a:cxnLst>
                  <a:cxn ang="T10">
                    <a:pos x="T0" y="T1"/>
                  </a:cxn>
                  <a:cxn ang="T11">
                    <a:pos x="T2" y="T3"/>
                  </a:cxn>
                  <a:cxn ang="T12">
                    <a:pos x="T4" y="T5"/>
                  </a:cxn>
                  <a:cxn ang="T13">
                    <a:pos x="T6" y="T7"/>
                  </a:cxn>
                  <a:cxn ang="T14">
                    <a:pos x="T8" y="T9"/>
                  </a:cxn>
                </a:cxnLst>
                <a:rect l="T15" t="T16" r="T17" b="T18"/>
                <a:pathLst>
                  <a:path w="4608" h="2376">
                    <a:moveTo>
                      <a:pt x="0" y="72"/>
                    </a:moveTo>
                    <a:lnTo>
                      <a:pt x="4608" y="2376"/>
                    </a:lnTo>
                    <a:lnTo>
                      <a:pt x="4608" y="2304"/>
                    </a:lnTo>
                    <a:lnTo>
                      <a:pt x="0" y="0"/>
                    </a:lnTo>
                    <a:lnTo>
                      <a:pt x="0" y="72"/>
                    </a:lnTo>
                    <a:close/>
                  </a:path>
                </a:pathLst>
              </a:custGeom>
              <a:solidFill>
                <a:schemeClr val="accent1">
                  <a:lumMod val="75000"/>
                </a:schemeClr>
              </a:solidFill>
              <a:ln>
                <a:noFill/>
              </a:ln>
            </p:spPr>
            <p:txBody>
              <a:bodyPr wrap="none" anchor="ct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7"/>
              <p:cNvSpPr>
                <a:spLocks noChangeArrowheads="1"/>
              </p:cNvSpPr>
              <p:nvPr/>
            </p:nvSpPr>
            <p:spPr bwMode="auto">
              <a:xfrm>
                <a:off x="7652945" y="5103007"/>
                <a:ext cx="648314" cy="81039"/>
              </a:xfrm>
              <a:prstGeom prst="rect">
                <a:avLst/>
              </a:prstGeom>
              <a:solidFill>
                <a:schemeClr val="accent1">
                  <a:lumMod val="75000"/>
                </a:schemeClr>
              </a:solidFill>
              <a:ln>
                <a:noFill/>
              </a:ln>
            </p:spPr>
            <p:txBody>
              <a:bodyPr wrap="none" anchor="ct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8"/>
              <p:cNvSpPr/>
              <p:nvPr/>
            </p:nvSpPr>
            <p:spPr bwMode="auto">
              <a:xfrm>
                <a:off x="2628510" y="2266648"/>
                <a:ext cx="5672749" cy="2836359"/>
              </a:xfrm>
              <a:custGeom>
                <a:avLst/>
                <a:gdLst>
                  <a:gd name="T0" fmla="*/ 288 w 5040"/>
                  <a:gd name="T1" fmla="*/ 0 h 2520"/>
                  <a:gd name="T2" fmla="*/ 4896 w 5040"/>
                  <a:gd name="T3" fmla="*/ 2304 h 2520"/>
                  <a:gd name="T4" fmla="*/ 5040 w 5040"/>
                  <a:gd name="T5" fmla="*/ 2232 h 2520"/>
                  <a:gd name="T6" fmla="*/ 5040 w 5040"/>
                  <a:gd name="T7" fmla="*/ 2520 h 2520"/>
                  <a:gd name="T8" fmla="*/ 4464 w 5040"/>
                  <a:gd name="T9" fmla="*/ 2520 h 2520"/>
                  <a:gd name="T10" fmla="*/ 4608 w 5040"/>
                  <a:gd name="T11" fmla="*/ 2448 h 2520"/>
                  <a:gd name="T12" fmla="*/ 0 w 5040"/>
                  <a:gd name="T13" fmla="*/ 144 h 2520"/>
                  <a:gd name="T14" fmla="*/ 288 w 5040"/>
                  <a:gd name="T15" fmla="*/ 0 h 2520"/>
                  <a:gd name="T16" fmla="*/ 0 60000 65536"/>
                  <a:gd name="T17" fmla="*/ 0 60000 65536"/>
                  <a:gd name="T18" fmla="*/ 0 60000 65536"/>
                  <a:gd name="T19" fmla="*/ 0 60000 65536"/>
                  <a:gd name="T20" fmla="*/ 0 60000 65536"/>
                  <a:gd name="T21" fmla="*/ 0 60000 65536"/>
                  <a:gd name="T22" fmla="*/ 0 60000 65536"/>
                  <a:gd name="T23" fmla="*/ 0 60000 65536"/>
                  <a:gd name="T24" fmla="*/ 0 w 5040"/>
                  <a:gd name="T25" fmla="*/ 0 h 2520"/>
                  <a:gd name="T26" fmla="*/ 5040 w 5040"/>
                  <a:gd name="T27" fmla="*/ 2520 h 25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40" h="2520">
                    <a:moveTo>
                      <a:pt x="288" y="0"/>
                    </a:moveTo>
                    <a:lnTo>
                      <a:pt x="4896" y="2304"/>
                    </a:lnTo>
                    <a:lnTo>
                      <a:pt x="5040" y="2232"/>
                    </a:lnTo>
                    <a:lnTo>
                      <a:pt x="5040" y="2520"/>
                    </a:lnTo>
                    <a:lnTo>
                      <a:pt x="4464" y="2520"/>
                    </a:lnTo>
                    <a:lnTo>
                      <a:pt x="4608" y="2448"/>
                    </a:lnTo>
                    <a:lnTo>
                      <a:pt x="0" y="144"/>
                    </a:lnTo>
                    <a:lnTo>
                      <a:pt x="288" y="0"/>
                    </a:lnTo>
                    <a:close/>
                  </a:path>
                </a:pathLst>
              </a:custGeom>
              <a:solidFill>
                <a:schemeClr val="accent1"/>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9"/>
              <p:cNvSpPr/>
              <p:nvPr/>
            </p:nvSpPr>
            <p:spPr bwMode="auto">
              <a:xfrm>
                <a:off x="2304353" y="2428726"/>
                <a:ext cx="4538199" cy="2269087"/>
              </a:xfrm>
              <a:custGeom>
                <a:avLst/>
                <a:gdLst>
                  <a:gd name="T0" fmla="*/ 3744 w 4032"/>
                  <a:gd name="T1" fmla="*/ 2016 h 2016"/>
                  <a:gd name="T2" fmla="*/ 0 w 4032"/>
                  <a:gd name="T3" fmla="*/ 144 h 2016"/>
                  <a:gd name="T4" fmla="*/ 288 w 4032"/>
                  <a:gd name="T5" fmla="*/ 0 h 2016"/>
                  <a:gd name="T6" fmla="*/ 4032 w 4032"/>
                  <a:gd name="T7" fmla="*/ 1872 h 2016"/>
                  <a:gd name="T8" fmla="*/ 3744 w 4032"/>
                  <a:gd name="T9" fmla="*/ 2016 h 2016"/>
                  <a:gd name="T10" fmla="*/ 0 60000 65536"/>
                  <a:gd name="T11" fmla="*/ 0 60000 65536"/>
                  <a:gd name="T12" fmla="*/ 0 60000 65536"/>
                  <a:gd name="T13" fmla="*/ 0 60000 65536"/>
                  <a:gd name="T14" fmla="*/ 0 60000 65536"/>
                  <a:gd name="T15" fmla="*/ 0 w 4032"/>
                  <a:gd name="T16" fmla="*/ 0 h 2016"/>
                  <a:gd name="T17" fmla="*/ 4032 w 4032"/>
                  <a:gd name="T18" fmla="*/ 2016 h 2016"/>
                </a:gdLst>
                <a:ahLst/>
                <a:cxnLst>
                  <a:cxn ang="T10">
                    <a:pos x="T0" y="T1"/>
                  </a:cxn>
                  <a:cxn ang="T11">
                    <a:pos x="T2" y="T3"/>
                  </a:cxn>
                  <a:cxn ang="T12">
                    <a:pos x="T4" y="T5"/>
                  </a:cxn>
                  <a:cxn ang="T13">
                    <a:pos x="T6" y="T7"/>
                  </a:cxn>
                  <a:cxn ang="T14">
                    <a:pos x="T8" y="T9"/>
                  </a:cxn>
                </a:cxnLst>
                <a:rect l="T15" t="T16" r="T17" b="T18"/>
                <a:pathLst>
                  <a:path w="4032" h="2016">
                    <a:moveTo>
                      <a:pt x="3744" y="2016"/>
                    </a:moveTo>
                    <a:lnTo>
                      <a:pt x="0" y="144"/>
                    </a:lnTo>
                    <a:lnTo>
                      <a:pt x="288" y="0"/>
                    </a:lnTo>
                    <a:lnTo>
                      <a:pt x="4032" y="1872"/>
                    </a:lnTo>
                    <a:lnTo>
                      <a:pt x="3744" y="2016"/>
                    </a:lnTo>
                    <a:close/>
                  </a:path>
                </a:pathLst>
              </a:custGeom>
              <a:solidFill>
                <a:schemeClr val="accent6"/>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0"/>
              <p:cNvSpPr/>
              <p:nvPr/>
            </p:nvSpPr>
            <p:spPr bwMode="auto">
              <a:xfrm>
                <a:off x="2304353" y="2590803"/>
                <a:ext cx="4214042" cy="2755320"/>
              </a:xfrm>
              <a:custGeom>
                <a:avLst/>
                <a:gdLst>
                  <a:gd name="T0" fmla="*/ 0 w 3744"/>
                  <a:gd name="T1" fmla="*/ 0 h 2448"/>
                  <a:gd name="T2" fmla="*/ 0 w 3744"/>
                  <a:gd name="T3" fmla="*/ 72 h 2448"/>
                  <a:gd name="T4" fmla="*/ 3672 w 3744"/>
                  <a:gd name="T5" fmla="*/ 1908 h 2448"/>
                  <a:gd name="T6" fmla="*/ 3672 w 3744"/>
                  <a:gd name="T7" fmla="*/ 2412 h 2448"/>
                  <a:gd name="T8" fmla="*/ 3744 w 3744"/>
                  <a:gd name="T9" fmla="*/ 2448 h 2448"/>
                  <a:gd name="T10" fmla="*/ 3744 w 3744"/>
                  <a:gd name="T11" fmla="*/ 1872 h 2448"/>
                  <a:gd name="T12" fmla="*/ 0 w 3744"/>
                  <a:gd name="T13" fmla="*/ 0 h 2448"/>
                  <a:gd name="T14" fmla="*/ 0 60000 65536"/>
                  <a:gd name="T15" fmla="*/ 0 60000 65536"/>
                  <a:gd name="T16" fmla="*/ 0 60000 65536"/>
                  <a:gd name="T17" fmla="*/ 0 60000 65536"/>
                  <a:gd name="T18" fmla="*/ 0 60000 65536"/>
                  <a:gd name="T19" fmla="*/ 0 60000 65536"/>
                  <a:gd name="T20" fmla="*/ 0 60000 65536"/>
                  <a:gd name="T21" fmla="*/ 0 w 3744"/>
                  <a:gd name="T22" fmla="*/ 0 h 2448"/>
                  <a:gd name="T23" fmla="*/ 3744 w 3744"/>
                  <a:gd name="T24" fmla="*/ 2448 h 24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44" h="2448">
                    <a:moveTo>
                      <a:pt x="0" y="0"/>
                    </a:moveTo>
                    <a:lnTo>
                      <a:pt x="0" y="72"/>
                    </a:lnTo>
                    <a:lnTo>
                      <a:pt x="3672" y="1908"/>
                    </a:lnTo>
                    <a:lnTo>
                      <a:pt x="3672" y="2412"/>
                    </a:lnTo>
                    <a:lnTo>
                      <a:pt x="3744" y="2448"/>
                    </a:lnTo>
                    <a:lnTo>
                      <a:pt x="3744" y="1872"/>
                    </a:lnTo>
                    <a:lnTo>
                      <a:pt x="0" y="0"/>
                    </a:lnTo>
                    <a:close/>
                  </a:path>
                </a:pathLst>
              </a:custGeom>
              <a:solidFill>
                <a:schemeClr val="accent6">
                  <a:lumMod val="50000"/>
                </a:schemeClr>
              </a:solidFill>
              <a:ln>
                <a:noFill/>
              </a:ln>
            </p:spPr>
            <p:txBody>
              <a:bodyPr wrap="none" anchor="ct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1"/>
              <p:cNvSpPr/>
              <p:nvPr/>
            </p:nvSpPr>
            <p:spPr bwMode="auto">
              <a:xfrm>
                <a:off x="6275277" y="5305604"/>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6">
                  <a:lumMod val="50000"/>
                </a:schemeClr>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2"/>
              <p:cNvSpPr/>
              <p:nvPr/>
            </p:nvSpPr>
            <p:spPr bwMode="auto">
              <a:xfrm>
                <a:off x="6761513" y="5062488"/>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6">
                  <a:lumMod val="50000"/>
                </a:schemeClr>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3"/>
              <p:cNvSpPr/>
              <p:nvPr/>
            </p:nvSpPr>
            <p:spPr bwMode="auto">
              <a:xfrm>
                <a:off x="6356317" y="4535735"/>
                <a:ext cx="648314" cy="1053506"/>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solidFill>
                <a:schemeClr val="accent6"/>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4"/>
              <p:cNvSpPr/>
              <p:nvPr/>
            </p:nvSpPr>
            <p:spPr bwMode="auto">
              <a:xfrm>
                <a:off x="1980196" y="2590803"/>
                <a:ext cx="3889885" cy="1944932"/>
              </a:xfrm>
              <a:custGeom>
                <a:avLst/>
                <a:gdLst>
                  <a:gd name="T0" fmla="*/ 3168 w 3456"/>
                  <a:gd name="T1" fmla="*/ 1728 h 1728"/>
                  <a:gd name="T2" fmla="*/ 0 w 3456"/>
                  <a:gd name="T3" fmla="*/ 144 h 1728"/>
                  <a:gd name="T4" fmla="*/ 288 w 3456"/>
                  <a:gd name="T5" fmla="*/ 0 h 1728"/>
                  <a:gd name="T6" fmla="*/ 3456 w 3456"/>
                  <a:gd name="T7" fmla="*/ 1584 h 1728"/>
                  <a:gd name="T8" fmla="*/ 3168 w 3456"/>
                  <a:gd name="T9" fmla="*/ 1728 h 1728"/>
                  <a:gd name="T10" fmla="*/ 0 60000 65536"/>
                  <a:gd name="T11" fmla="*/ 0 60000 65536"/>
                  <a:gd name="T12" fmla="*/ 0 60000 65536"/>
                  <a:gd name="T13" fmla="*/ 0 60000 65536"/>
                  <a:gd name="T14" fmla="*/ 0 60000 65536"/>
                  <a:gd name="T15" fmla="*/ 0 w 3456"/>
                  <a:gd name="T16" fmla="*/ 0 h 1728"/>
                  <a:gd name="T17" fmla="*/ 3456 w 3456"/>
                  <a:gd name="T18" fmla="*/ 1728 h 1728"/>
                </a:gdLst>
                <a:ahLst/>
                <a:cxnLst>
                  <a:cxn ang="T10">
                    <a:pos x="T0" y="T1"/>
                  </a:cxn>
                  <a:cxn ang="T11">
                    <a:pos x="T2" y="T3"/>
                  </a:cxn>
                  <a:cxn ang="T12">
                    <a:pos x="T4" y="T5"/>
                  </a:cxn>
                  <a:cxn ang="T13">
                    <a:pos x="T6" y="T7"/>
                  </a:cxn>
                  <a:cxn ang="T14">
                    <a:pos x="T8" y="T9"/>
                  </a:cxn>
                </a:cxnLst>
                <a:rect l="T15" t="T16" r="T17" b="T18"/>
                <a:pathLst>
                  <a:path w="3456" h="1728">
                    <a:moveTo>
                      <a:pt x="3168" y="1728"/>
                    </a:moveTo>
                    <a:lnTo>
                      <a:pt x="0" y="144"/>
                    </a:lnTo>
                    <a:lnTo>
                      <a:pt x="288" y="0"/>
                    </a:lnTo>
                    <a:lnTo>
                      <a:pt x="3456" y="1584"/>
                    </a:lnTo>
                    <a:lnTo>
                      <a:pt x="3168" y="1728"/>
                    </a:lnTo>
                    <a:close/>
                  </a:path>
                </a:pathLst>
              </a:custGeom>
              <a:solidFill>
                <a:schemeClr val="accent5"/>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15"/>
              <p:cNvSpPr/>
              <p:nvPr/>
            </p:nvSpPr>
            <p:spPr bwMode="auto">
              <a:xfrm>
                <a:off x="1980196" y="2752881"/>
                <a:ext cx="3565728" cy="2431165"/>
              </a:xfrm>
              <a:custGeom>
                <a:avLst/>
                <a:gdLst>
                  <a:gd name="T0" fmla="*/ 0 w 3168"/>
                  <a:gd name="T1" fmla="*/ 0 h 2160"/>
                  <a:gd name="T2" fmla="*/ 0 w 3168"/>
                  <a:gd name="T3" fmla="*/ 72 h 2160"/>
                  <a:gd name="T4" fmla="*/ 3096 w 3168"/>
                  <a:gd name="T5" fmla="*/ 1620 h 2160"/>
                  <a:gd name="T6" fmla="*/ 3096 w 3168"/>
                  <a:gd name="T7" fmla="*/ 2124 h 2160"/>
                  <a:gd name="T8" fmla="*/ 3168 w 3168"/>
                  <a:gd name="T9" fmla="*/ 2160 h 2160"/>
                  <a:gd name="T10" fmla="*/ 3168 w 3168"/>
                  <a:gd name="T11" fmla="*/ 1584 h 2160"/>
                  <a:gd name="T12" fmla="*/ 0 w 3168"/>
                  <a:gd name="T13" fmla="*/ 0 h 2160"/>
                  <a:gd name="T14" fmla="*/ 0 60000 65536"/>
                  <a:gd name="T15" fmla="*/ 0 60000 65536"/>
                  <a:gd name="T16" fmla="*/ 0 60000 65536"/>
                  <a:gd name="T17" fmla="*/ 0 60000 65536"/>
                  <a:gd name="T18" fmla="*/ 0 60000 65536"/>
                  <a:gd name="T19" fmla="*/ 0 60000 65536"/>
                  <a:gd name="T20" fmla="*/ 0 60000 65536"/>
                  <a:gd name="T21" fmla="*/ 0 w 3168"/>
                  <a:gd name="T22" fmla="*/ 0 h 2160"/>
                  <a:gd name="T23" fmla="*/ 3168 w 3168"/>
                  <a:gd name="T24" fmla="*/ 2160 h 21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68" h="2160">
                    <a:moveTo>
                      <a:pt x="0" y="0"/>
                    </a:moveTo>
                    <a:lnTo>
                      <a:pt x="0" y="72"/>
                    </a:lnTo>
                    <a:lnTo>
                      <a:pt x="3096" y="1620"/>
                    </a:lnTo>
                    <a:lnTo>
                      <a:pt x="3096" y="2124"/>
                    </a:lnTo>
                    <a:lnTo>
                      <a:pt x="3168" y="2160"/>
                    </a:lnTo>
                    <a:lnTo>
                      <a:pt x="3168" y="1584"/>
                    </a:lnTo>
                    <a:lnTo>
                      <a:pt x="0" y="0"/>
                    </a:lnTo>
                    <a:close/>
                  </a:path>
                </a:pathLst>
              </a:custGeom>
              <a:solidFill>
                <a:schemeClr val="accent5">
                  <a:lumMod val="50000"/>
                </a:schemeClr>
              </a:solidFill>
              <a:ln>
                <a:noFill/>
              </a:ln>
            </p:spPr>
            <p:txBody>
              <a:bodyPr wrap="none" anchor="ct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16"/>
              <p:cNvSpPr/>
              <p:nvPr/>
            </p:nvSpPr>
            <p:spPr bwMode="auto">
              <a:xfrm>
                <a:off x="5302806" y="5143526"/>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5">
                  <a:lumMod val="50000"/>
                </a:schemeClr>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17"/>
              <p:cNvSpPr/>
              <p:nvPr/>
            </p:nvSpPr>
            <p:spPr bwMode="auto">
              <a:xfrm>
                <a:off x="5789042" y="4900410"/>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5">
                  <a:lumMod val="50000"/>
                </a:schemeClr>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18"/>
              <p:cNvSpPr/>
              <p:nvPr/>
            </p:nvSpPr>
            <p:spPr bwMode="auto">
              <a:xfrm>
                <a:off x="5383845" y="4373658"/>
                <a:ext cx="648314" cy="1053505"/>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solidFill>
                <a:schemeClr val="accent5"/>
              </a:solidFill>
              <a:ln w="9525" cap="flat" cmpd="sng">
                <a:noFill/>
                <a:prstDash val="solid"/>
                <a:round/>
                <a:headEnd type="none" w="med" len="med"/>
                <a:tailEnd type="none" w="med" len="med"/>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19"/>
              <p:cNvSpPr/>
              <p:nvPr/>
            </p:nvSpPr>
            <p:spPr bwMode="auto">
              <a:xfrm>
                <a:off x="1656039" y="2752881"/>
                <a:ext cx="3241571" cy="1620777"/>
              </a:xfrm>
              <a:custGeom>
                <a:avLst/>
                <a:gdLst>
                  <a:gd name="T0" fmla="*/ 2592 w 2880"/>
                  <a:gd name="T1" fmla="*/ 1440 h 1440"/>
                  <a:gd name="T2" fmla="*/ 0 w 2880"/>
                  <a:gd name="T3" fmla="*/ 144 h 1440"/>
                  <a:gd name="T4" fmla="*/ 288 w 2880"/>
                  <a:gd name="T5" fmla="*/ 0 h 1440"/>
                  <a:gd name="T6" fmla="*/ 2880 w 2880"/>
                  <a:gd name="T7" fmla="*/ 1296 h 1440"/>
                  <a:gd name="T8" fmla="*/ 2592 w 2880"/>
                  <a:gd name="T9" fmla="*/ 1440 h 1440"/>
                  <a:gd name="T10" fmla="*/ 0 60000 65536"/>
                  <a:gd name="T11" fmla="*/ 0 60000 65536"/>
                  <a:gd name="T12" fmla="*/ 0 60000 65536"/>
                  <a:gd name="T13" fmla="*/ 0 60000 65536"/>
                  <a:gd name="T14" fmla="*/ 0 60000 65536"/>
                  <a:gd name="T15" fmla="*/ 0 w 2880"/>
                  <a:gd name="T16" fmla="*/ 0 h 1440"/>
                  <a:gd name="T17" fmla="*/ 2880 w 2880"/>
                  <a:gd name="T18" fmla="*/ 1440 h 1440"/>
                </a:gdLst>
                <a:ahLst/>
                <a:cxnLst>
                  <a:cxn ang="T10">
                    <a:pos x="T0" y="T1"/>
                  </a:cxn>
                  <a:cxn ang="T11">
                    <a:pos x="T2" y="T3"/>
                  </a:cxn>
                  <a:cxn ang="T12">
                    <a:pos x="T4" y="T5"/>
                  </a:cxn>
                  <a:cxn ang="T13">
                    <a:pos x="T6" y="T7"/>
                  </a:cxn>
                  <a:cxn ang="T14">
                    <a:pos x="T8" y="T9"/>
                  </a:cxn>
                </a:cxnLst>
                <a:rect l="T15" t="T16" r="T17" b="T18"/>
                <a:pathLst>
                  <a:path w="2880" h="1440">
                    <a:moveTo>
                      <a:pt x="2592" y="1440"/>
                    </a:moveTo>
                    <a:lnTo>
                      <a:pt x="0" y="144"/>
                    </a:lnTo>
                    <a:lnTo>
                      <a:pt x="288" y="0"/>
                    </a:lnTo>
                    <a:lnTo>
                      <a:pt x="2880" y="1296"/>
                    </a:lnTo>
                    <a:lnTo>
                      <a:pt x="2592" y="1440"/>
                    </a:lnTo>
                    <a:close/>
                  </a:path>
                </a:pathLst>
              </a:custGeom>
              <a:solidFill>
                <a:schemeClr val="accent4"/>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0"/>
              <p:cNvSpPr/>
              <p:nvPr/>
            </p:nvSpPr>
            <p:spPr bwMode="auto">
              <a:xfrm>
                <a:off x="1656039" y="2914959"/>
                <a:ext cx="2917414" cy="2107010"/>
              </a:xfrm>
              <a:custGeom>
                <a:avLst/>
                <a:gdLst>
                  <a:gd name="T0" fmla="*/ 0 w 2592"/>
                  <a:gd name="T1" fmla="*/ 0 h 1872"/>
                  <a:gd name="T2" fmla="*/ 0 w 2592"/>
                  <a:gd name="T3" fmla="*/ 72 h 1872"/>
                  <a:gd name="T4" fmla="*/ 2520 w 2592"/>
                  <a:gd name="T5" fmla="*/ 1332 h 1872"/>
                  <a:gd name="T6" fmla="*/ 2520 w 2592"/>
                  <a:gd name="T7" fmla="*/ 1836 h 1872"/>
                  <a:gd name="T8" fmla="*/ 2592 w 2592"/>
                  <a:gd name="T9" fmla="*/ 1872 h 1872"/>
                  <a:gd name="T10" fmla="*/ 2592 w 2592"/>
                  <a:gd name="T11" fmla="*/ 1296 h 1872"/>
                  <a:gd name="T12" fmla="*/ 0 w 2592"/>
                  <a:gd name="T13" fmla="*/ 0 h 1872"/>
                  <a:gd name="T14" fmla="*/ 0 60000 65536"/>
                  <a:gd name="T15" fmla="*/ 0 60000 65536"/>
                  <a:gd name="T16" fmla="*/ 0 60000 65536"/>
                  <a:gd name="T17" fmla="*/ 0 60000 65536"/>
                  <a:gd name="T18" fmla="*/ 0 60000 65536"/>
                  <a:gd name="T19" fmla="*/ 0 60000 65536"/>
                  <a:gd name="T20" fmla="*/ 0 60000 65536"/>
                  <a:gd name="T21" fmla="*/ 0 w 2592"/>
                  <a:gd name="T22" fmla="*/ 0 h 1872"/>
                  <a:gd name="T23" fmla="*/ 2592 w 2592"/>
                  <a:gd name="T24" fmla="*/ 1872 h 18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592" h="1872">
                    <a:moveTo>
                      <a:pt x="0" y="0"/>
                    </a:moveTo>
                    <a:lnTo>
                      <a:pt x="0" y="72"/>
                    </a:lnTo>
                    <a:lnTo>
                      <a:pt x="2520" y="1332"/>
                    </a:lnTo>
                    <a:lnTo>
                      <a:pt x="2520" y="1836"/>
                    </a:lnTo>
                    <a:lnTo>
                      <a:pt x="2592" y="1872"/>
                    </a:lnTo>
                    <a:lnTo>
                      <a:pt x="2592" y="1296"/>
                    </a:lnTo>
                    <a:lnTo>
                      <a:pt x="0" y="0"/>
                    </a:lnTo>
                    <a:close/>
                  </a:path>
                </a:pathLst>
              </a:custGeom>
              <a:solidFill>
                <a:schemeClr val="accent4">
                  <a:lumMod val="50000"/>
                </a:schemeClr>
              </a:solidFill>
              <a:ln>
                <a:noFill/>
              </a:ln>
            </p:spPr>
            <p:txBody>
              <a:bodyPr wrap="none" anchor="ct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1"/>
              <p:cNvSpPr/>
              <p:nvPr/>
            </p:nvSpPr>
            <p:spPr bwMode="auto">
              <a:xfrm>
                <a:off x="4330335" y="4981449"/>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4">
                  <a:lumMod val="50000"/>
                </a:schemeClr>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2"/>
              <p:cNvSpPr/>
              <p:nvPr/>
            </p:nvSpPr>
            <p:spPr bwMode="auto">
              <a:xfrm>
                <a:off x="4816571" y="4738332"/>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4">
                  <a:lumMod val="50000"/>
                </a:schemeClr>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23"/>
              <p:cNvSpPr/>
              <p:nvPr/>
            </p:nvSpPr>
            <p:spPr bwMode="auto">
              <a:xfrm>
                <a:off x="4411374" y="4211580"/>
                <a:ext cx="648314" cy="1053505"/>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solidFill>
                <a:schemeClr val="accent4"/>
              </a:solidFill>
              <a:ln w="9525" cap="flat" cmpd="sng">
                <a:noFill/>
                <a:prstDash val="solid"/>
                <a:round/>
                <a:headEnd type="none" w="med" len="med"/>
                <a:tailEnd type="none" w="med" len="med"/>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24"/>
              <p:cNvSpPr/>
              <p:nvPr/>
            </p:nvSpPr>
            <p:spPr bwMode="auto">
              <a:xfrm>
                <a:off x="1331882" y="2914959"/>
                <a:ext cx="2593257" cy="1296621"/>
              </a:xfrm>
              <a:custGeom>
                <a:avLst/>
                <a:gdLst>
                  <a:gd name="T0" fmla="*/ 2016 w 2304"/>
                  <a:gd name="T1" fmla="*/ 1152 h 1152"/>
                  <a:gd name="T2" fmla="*/ 0 w 2304"/>
                  <a:gd name="T3" fmla="*/ 144 h 1152"/>
                  <a:gd name="T4" fmla="*/ 288 w 2304"/>
                  <a:gd name="T5" fmla="*/ 0 h 1152"/>
                  <a:gd name="T6" fmla="*/ 2304 w 2304"/>
                  <a:gd name="T7" fmla="*/ 1008 h 1152"/>
                  <a:gd name="T8" fmla="*/ 2016 w 2304"/>
                  <a:gd name="T9" fmla="*/ 1152 h 1152"/>
                  <a:gd name="T10" fmla="*/ 0 60000 65536"/>
                  <a:gd name="T11" fmla="*/ 0 60000 65536"/>
                  <a:gd name="T12" fmla="*/ 0 60000 65536"/>
                  <a:gd name="T13" fmla="*/ 0 60000 65536"/>
                  <a:gd name="T14" fmla="*/ 0 60000 65536"/>
                  <a:gd name="T15" fmla="*/ 0 w 2304"/>
                  <a:gd name="T16" fmla="*/ 0 h 1152"/>
                  <a:gd name="T17" fmla="*/ 2304 w 2304"/>
                  <a:gd name="T18" fmla="*/ 1152 h 1152"/>
                </a:gdLst>
                <a:ahLst/>
                <a:cxnLst>
                  <a:cxn ang="T10">
                    <a:pos x="T0" y="T1"/>
                  </a:cxn>
                  <a:cxn ang="T11">
                    <a:pos x="T2" y="T3"/>
                  </a:cxn>
                  <a:cxn ang="T12">
                    <a:pos x="T4" y="T5"/>
                  </a:cxn>
                  <a:cxn ang="T13">
                    <a:pos x="T6" y="T7"/>
                  </a:cxn>
                  <a:cxn ang="T14">
                    <a:pos x="T8" y="T9"/>
                  </a:cxn>
                </a:cxnLst>
                <a:rect l="T15" t="T16" r="T17" b="T18"/>
                <a:pathLst>
                  <a:path w="2304" h="1152">
                    <a:moveTo>
                      <a:pt x="2016" y="1152"/>
                    </a:moveTo>
                    <a:lnTo>
                      <a:pt x="0" y="144"/>
                    </a:lnTo>
                    <a:lnTo>
                      <a:pt x="288" y="0"/>
                    </a:lnTo>
                    <a:lnTo>
                      <a:pt x="2304" y="1008"/>
                    </a:lnTo>
                    <a:lnTo>
                      <a:pt x="2016" y="1152"/>
                    </a:lnTo>
                    <a:close/>
                  </a:path>
                </a:pathLst>
              </a:custGeom>
              <a:solidFill>
                <a:schemeClr val="accent3"/>
              </a:solidFill>
              <a:ln>
                <a:noFill/>
              </a:ln>
            </p:spPr>
            <p:txBody>
              <a:bodyPr/>
              <a:lstStyle/>
              <a:p>
                <a:pPr algn="just" defTabSz="963930" latinLnBrk="1">
                  <a:lnSpc>
                    <a:spcPct val="120000"/>
                  </a:lnSpc>
                  <a:spcBef>
                    <a:spcPts val="0"/>
                  </a:spcBef>
                  <a:spcAft>
                    <a:spcPts val="0"/>
                  </a:spcAft>
                  <a:defRPr/>
                </a:pPr>
                <a:endParaRPr kumimoji="1" lang="zh-CN" altLang="en-US" sz="900" kern="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25"/>
              <p:cNvSpPr/>
              <p:nvPr/>
            </p:nvSpPr>
            <p:spPr bwMode="auto">
              <a:xfrm>
                <a:off x="1344408" y="3077036"/>
                <a:ext cx="2269099" cy="1782854"/>
              </a:xfrm>
              <a:custGeom>
                <a:avLst/>
                <a:gdLst>
                  <a:gd name="T0" fmla="*/ 0 w 2016"/>
                  <a:gd name="T1" fmla="*/ 0 h 1584"/>
                  <a:gd name="T2" fmla="*/ 0 w 2016"/>
                  <a:gd name="T3" fmla="*/ 72 h 1584"/>
                  <a:gd name="T4" fmla="*/ 1944 w 2016"/>
                  <a:gd name="T5" fmla="*/ 1044 h 1584"/>
                  <a:gd name="T6" fmla="*/ 1944 w 2016"/>
                  <a:gd name="T7" fmla="*/ 1548 h 1584"/>
                  <a:gd name="T8" fmla="*/ 2016 w 2016"/>
                  <a:gd name="T9" fmla="*/ 1584 h 1584"/>
                  <a:gd name="T10" fmla="*/ 2016 w 2016"/>
                  <a:gd name="T11" fmla="*/ 1008 h 1584"/>
                  <a:gd name="T12" fmla="*/ 0 w 2016"/>
                  <a:gd name="T13" fmla="*/ 0 h 1584"/>
                  <a:gd name="T14" fmla="*/ 0 60000 65536"/>
                  <a:gd name="T15" fmla="*/ 0 60000 65536"/>
                  <a:gd name="T16" fmla="*/ 0 60000 65536"/>
                  <a:gd name="T17" fmla="*/ 0 60000 65536"/>
                  <a:gd name="T18" fmla="*/ 0 60000 65536"/>
                  <a:gd name="T19" fmla="*/ 0 60000 65536"/>
                  <a:gd name="T20" fmla="*/ 0 60000 65536"/>
                  <a:gd name="T21" fmla="*/ 0 w 2016"/>
                  <a:gd name="T22" fmla="*/ 0 h 1584"/>
                  <a:gd name="T23" fmla="*/ 2016 w 2016"/>
                  <a:gd name="T24" fmla="*/ 1584 h 15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16" h="1584">
                    <a:moveTo>
                      <a:pt x="0" y="0"/>
                    </a:moveTo>
                    <a:lnTo>
                      <a:pt x="0" y="72"/>
                    </a:lnTo>
                    <a:lnTo>
                      <a:pt x="1944" y="1044"/>
                    </a:lnTo>
                    <a:lnTo>
                      <a:pt x="1944" y="1548"/>
                    </a:lnTo>
                    <a:lnTo>
                      <a:pt x="2016" y="1584"/>
                    </a:lnTo>
                    <a:lnTo>
                      <a:pt x="2016" y="1008"/>
                    </a:lnTo>
                    <a:lnTo>
                      <a:pt x="0" y="0"/>
                    </a:lnTo>
                    <a:close/>
                  </a:path>
                </a:pathLst>
              </a:custGeom>
              <a:solidFill>
                <a:schemeClr val="accent3">
                  <a:lumMod val="75000"/>
                </a:schemeClr>
              </a:solidFill>
              <a:ln>
                <a:noFill/>
              </a:ln>
            </p:spPr>
            <p:txBody>
              <a:bodyPr wrap="none" anchor="ct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26"/>
              <p:cNvSpPr/>
              <p:nvPr/>
            </p:nvSpPr>
            <p:spPr bwMode="auto">
              <a:xfrm>
                <a:off x="3370390" y="4819371"/>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3">
                  <a:lumMod val="75000"/>
                </a:schemeClr>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27"/>
              <p:cNvSpPr/>
              <p:nvPr/>
            </p:nvSpPr>
            <p:spPr bwMode="auto">
              <a:xfrm>
                <a:off x="3844099" y="4576255"/>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3">
                  <a:lumMod val="75000"/>
                </a:schemeClr>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28"/>
              <p:cNvSpPr/>
              <p:nvPr/>
            </p:nvSpPr>
            <p:spPr bwMode="auto">
              <a:xfrm>
                <a:off x="3438903" y="4049502"/>
                <a:ext cx="648314" cy="1053505"/>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solidFill>
                <a:schemeClr val="accent3"/>
              </a:solidFill>
              <a:ln>
                <a:noFill/>
              </a:ln>
            </p:spPr>
            <p:txBody>
              <a:bodyPr/>
              <a:lstStyle/>
              <a:p>
                <a:pPr algn="just" defTabSz="963930" latinLnBrk="1">
                  <a:lnSpc>
                    <a:spcPct val="120000"/>
                  </a:lnSpc>
                  <a:spcBef>
                    <a:spcPts val="0"/>
                  </a:spcBef>
                  <a:spcAft>
                    <a:spcPts val="0"/>
                  </a:spcAft>
                  <a:defRPr/>
                </a:pPr>
                <a:endParaRPr kumimoji="1" lang="zh-CN" altLang="en-US" sz="900" kern="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29"/>
              <p:cNvSpPr/>
              <p:nvPr/>
            </p:nvSpPr>
            <p:spPr bwMode="auto">
              <a:xfrm>
                <a:off x="1007725" y="3077036"/>
                <a:ext cx="1944942" cy="972466"/>
              </a:xfrm>
              <a:custGeom>
                <a:avLst/>
                <a:gdLst>
                  <a:gd name="T0" fmla="*/ 1440 w 1728"/>
                  <a:gd name="T1" fmla="*/ 864 h 864"/>
                  <a:gd name="T2" fmla="*/ 0 w 1728"/>
                  <a:gd name="T3" fmla="*/ 144 h 864"/>
                  <a:gd name="T4" fmla="*/ 288 w 1728"/>
                  <a:gd name="T5" fmla="*/ 0 h 864"/>
                  <a:gd name="T6" fmla="*/ 1728 w 1728"/>
                  <a:gd name="T7" fmla="*/ 720 h 864"/>
                  <a:gd name="T8" fmla="*/ 1440 w 1728"/>
                  <a:gd name="T9" fmla="*/ 864 h 864"/>
                  <a:gd name="T10" fmla="*/ 0 60000 65536"/>
                  <a:gd name="T11" fmla="*/ 0 60000 65536"/>
                  <a:gd name="T12" fmla="*/ 0 60000 65536"/>
                  <a:gd name="T13" fmla="*/ 0 60000 65536"/>
                  <a:gd name="T14" fmla="*/ 0 60000 65536"/>
                  <a:gd name="T15" fmla="*/ 0 w 1728"/>
                  <a:gd name="T16" fmla="*/ 0 h 864"/>
                  <a:gd name="T17" fmla="*/ 1728 w 1728"/>
                  <a:gd name="T18" fmla="*/ 864 h 864"/>
                </a:gdLst>
                <a:ahLst/>
                <a:cxnLst>
                  <a:cxn ang="T10">
                    <a:pos x="T0" y="T1"/>
                  </a:cxn>
                  <a:cxn ang="T11">
                    <a:pos x="T2" y="T3"/>
                  </a:cxn>
                  <a:cxn ang="T12">
                    <a:pos x="T4" y="T5"/>
                  </a:cxn>
                  <a:cxn ang="T13">
                    <a:pos x="T6" y="T7"/>
                  </a:cxn>
                  <a:cxn ang="T14">
                    <a:pos x="T8" y="T9"/>
                  </a:cxn>
                </a:cxnLst>
                <a:rect l="T15" t="T16" r="T17" b="T18"/>
                <a:pathLst>
                  <a:path w="1728" h="864">
                    <a:moveTo>
                      <a:pt x="1440" y="864"/>
                    </a:moveTo>
                    <a:lnTo>
                      <a:pt x="0" y="144"/>
                    </a:lnTo>
                    <a:lnTo>
                      <a:pt x="288" y="0"/>
                    </a:lnTo>
                    <a:lnTo>
                      <a:pt x="1728" y="720"/>
                    </a:lnTo>
                    <a:lnTo>
                      <a:pt x="1440" y="864"/>
                    </a:lnTo>
                    <a:close/>
                  </a:path>
                </a:pathLst>
              </a:custGeom>
              <a:solidFill>
                <a:schemeClr val="accent2"/>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30"/>
              <p:cNvSpPr/>
              <p:nvPr/>
            </p:nvSpPr>
            <p:spPr bwMode="auto">
              <a:xfrm>
                <a:off x="1007725" y="3239114"/>
                <a:ext cx="1620785" cy="1458699"/>
              </a:xfrm>
              <a:custGeom>
                <a:avLst/>
                <a:gdLst>
                  <a:gd name="T0" fmla="*/ 0 w 1440"/>
                  <a:gd name="T1" fmla="*/ 0 h 1296"/>
                  <a:gd name="T2" fmla="*/ 0 w 1440"/>
                  <a:gd name="T3" fmla="*/ 72 h 1296"/>
                  <a:gd name="T4" fmla="*/ 1368 w 1440"/>
                  <a:gd name="T5" fmla="*/ 756 h 1296"/>
                  <a:gd name="T6" fmla="*/ 1368 w 1440"/>
                  <a:gd name="T7" fmla="*/ 1260 h 1296"/>
                  <a:gd name="T8" fmla="*/ 1440 w 1440"/>
                  <a:gd name="T9" fmla="*/ 1296 h 1296"/>
                  <a:gd name="T10" fmla="*/ 1440 w 1440"/>
                  <a:gd name="T11" fmla="*/ 720 h 1296"/>
                  <a:gd name="T12" fmla="*/ 0 w 1440"/>
                  <a:gd name="T13" fmla="*/ 0 h 1296"/>
                  <a:gd name="T14" fmla="*/ 0 60000 65536"/>
                  <a:gd name="T15" fmla="*/ 0 60000 65536"/>
                  <a:gd name="T16" fmla="*/ 0 60000 65536"/>
                  <a:gd name="T17" fmla="*/ 0 60000 65536"/>
                  <a:gd name="T18" fmla="*/ 0 60000 65536"/>
                  <a:gd name="T19" fmla="*/ 0 60000 65536"/>
                  <a:gd name="T20" fmla="*/ 0 60000 65536"/>
                  <a:gd name="T21" fmla="*/ 0 w 1440"/>
                  <a:gd name="T22" fmla="*/ 0 h 1296"/>
                  <a:gd name="T23" fmla="*/ 1440 w 1440"/>
                  <a:gd name="T24" fmla="*/ 1296 h 12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0" h="1296">
                    <a:moveTo>
                      <a:pt x="0" y="0"/>
                    </a:moveTo>
                    <a:lnTo>
                      <a:pt x="0" y="72"/>
                    </a:lnTo>
                    <a:lnTo>
                      <a:pt x="1368" y="756"/>
                    </a:lnTo>
                    <a:lnTo>
                      <a:pt x="1368" y="1260"/>
                    </a:lnTo>
                    <a:lnTo>
                      <a:pt x="1440" y="1296"/>
                    </a:lnTo>
                    <a:lnTo>
                      <a:pt x="1440" y="720"/>
                    </a:lnTo>
                    <a:lnTo>
                      <a:pt x="0" y="0"/>
                    </a:lnTo>
                    <a:close/>
                  </a:path>
                </a:pathLst>
              </a:custGeom>
              <a:solidFill>
                <a:schemeClr val="accent2">
                  <a:lumMod val="50000"/>
                </a:schemeClr>
              </a:solidFill>
              <a:ln>
                <a:noFill/>
              </a:ln>
            </p:spPr>
            <p:txBody>
              <a:bodyPr wrap="none" anchor="ct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31"/>
              <p:cNvSpPr/>
              <p:nvPr/>
            </p:nvSpPr>
            <p:spPr bwMode="auto">
              <a:xfrm>
                <a:off x="2385393" y="4657293"/>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2">
                  <a:lumMod val="50000"/>
                </a:schemeClr>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32"/>
              <p:cNvSpPr/>
              <p:nvPr/>
            </p:nvSpPr>
            <p:spPr bwMode="auto">
              <a:xfrm>
                <a:off x="2871628" y="4414177"/>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2">
                  <a:lumMod val="50000"/>
                </a:schemeClr>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33"/>
              <p:cNvSpPr/>
              <p:nvPr/>
            </p:nvSpPr>
            <p:spPr bwMode="auto">
              <a:xfrm>
                <a:off x="2466432" y="3887425"/>
                <a:ext cx="648314" cy="1053505"/>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solidFill>
                <a:schemeClr val="accent2"/>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34"/>
              <p:cNvSpPr/>
              <p:nvPr/>
            </p:nvSpPr>
            <p:spPr bwMode="auto">
              <a:xfrm>
                <a:off x="683568" y="3239114"/>
                <a:ext cx="1296628" cy="648311"/>
              </a:xfrm>
              <a:custGeom>
                <a:avLst/>
                <a:gdLst>
                  <a:gd name="T0" fmla="*/ 864 w 1152"/>
                  <a:gd name="T1" fmla="*/ 576 h 576"/>
                  <a:gd name="T2" fmla="*/ 0 w 1152"/>
                  <a:gd name="T3" fmla="*/ 144 h 576"/>
                  <a:gd name="T4" fmla="*/ 288 w 1152"/>
                  <a:gd name="T5" fmla="*/ 0 h 576"/>
                  <a:gd name="T6" fmla="*/ 1152 w 1152"/>
                  <a:gd name="T7" fmla="*/ 432 h 576"/>
                  <a:gd name="T8" fmla="*/ 864 w 1152"/>
                  <a:gd name="T9" fmla="*/ 576 h 576"/>
                  <a:gd name="T10" fmla="*/ 0 60000 65536"/>
                  <a:gd name="T11" fmla="*/ 0 60000 65536"/>
                  <a:gd name="T12" fmla="*/ 0 60000 65536"/>
                  <a:gd name="T13" fmla="*/ 0 60000 65536"/>
                  <a:gd name="T14" fmla="*/ 0 60000 65536"/>
                  <a:gd name="T15" fmla="*/ 0 w 1152"/>
                  <a:gd name="T16" fmla="*/ 0 h 576"/>
                  <a:gd name="T17" fmla="*/ 1152 w 1152"/>
                  <a:gd name="T18" fmla="*/ 576 h 576"/>
                </a:gdLst>
                <a:ahLst/>
                <a:cxnLst>
                  <a:cxn ang="T10">
                    <a:pos x="T0" y="T1"/>
                  </a:cxn>
                  <a:cxn ang="T11">
                    <a:pos x="T2" y="T3"/>
                  </a:cxn>
                  <a:cxn ang="T12">
                    <a:pos x="T4" y="T5"/>
                  </a:cxn>
                  <a:cxn ang="T13">
                    <a:pos x="T6" y="T7"/>
                  </a:cxn>
                  <a:cxn ang="T14">
                    <a:pos x="T8" y="T9"/>
                  </a:cxn>
                </a:cxnLst>
                <a:rect l="T15" t="T16" r="T17" b="T18"/>
                <a:pathLst>
                  <a:path w="1152" h="576">
                    <a:moveTo>
                      <a:pt x="864" y="576"/>
                    </a:moveTo>
                    <a:lnTo>
                      <a:pt x="0" y="144"/>
                    </a:lnTo>
                    <a:lnTo>
                      <a:pt x="288" y="0"/>
                    </a:lnTo>
                    <a:lnTo>
                      <a:pt x="1152" y="432"/>
                    </a:lnTo>
                    <a:lnTo>
                      <a:pt x="864" y="576"/>
                    </a:lnTo>
                    <a:close/>
                  </a:path>
                </a:pathLst>
              </a:custGeom>
              <a:solidFill>
                <a:schemeClr val="accent1"/>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35"/>
              <p:cNvSpPr/>
              <p:nvPr/>
            </p:nvSpPr>
            <p:spPr bwMode="auto">
              <a:xfrm>
                <a:off x="683568" y="3401192"/>
                <a:ext cx="972471" cy="1134544"/>
              </a:xfrm>
              <a:custGeom>
                <a:avLst/>
                <a:gdLst>
                  <a:gd name="T0" fmla="*/ 0 w 864"/>
                  <a:gd name="T1" fmla="*/ 0 h 1008"/>
                  <a:gd name="T2" fmla="*/ 0 w 864"/>
                  <a:gd name="T3" fmla="*/ 72 h 1008"/>
                  <a:gd name="T4" fmla="*/ 792 w 864"/>
                  <a:gd name="T5" fmla="*/ 468 h 1008"/>
                  <a:gd name="T6" fmla="*/ 792 w 864"/>
                  <a:gd name="T7" fmla="*/ 972 h 1008"/>
                  <a:gd name="T8" fmla="*/ 864 w 864"/>
                  <a:gd name="T9" fmla="*/ 1008 h 1008"/>
                  <a:gd name="T10" fmla="*/ 864 w 864"/>
                  <a:gd name="T11" fmla="*/ 432 h 1008"/>
                  <a:gd name="T12" fmla="*/ 0 w 864"/>
                  <a:gd name="T13" fmla="*/ 0 h 1008"/>
                  <a:gd name="T14" fmla="*/ 0 60000 65536"/>
                  <a:gd name="T15" fmla="*/ 0 60000 65536"/>
                  <a:gd name="T16" fmla="*/ 0 60000 65536"/>
                  <a:gd name="T17" fmla="*/ 0 60000 65536"/>
                  <a:gd name="T18" fmla="*/ 0 60000 65536"/>
                  <a:gd name="T19" fmla="*/ 0 60000 65536"/>
                  <a:gd name="T20" fmla="*/ 0 60000 65536"/>
                  <a:gd name="T21" fmla="*/ 0 w 864"/>
                  <a:gd name="T22" fmla="*/ 0 h 1008"/>
                  <a:gd name="T23" fmla="*/ 864 w 864"/>
                  <a:gd name="T24" fmla="*/ 1008 h 10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64" h="1008">
                    <a:moveTo>
                      <a:pt x="0" y="0"/>
                    </a:moveTo>
                    <a:lnTo>
                      <a:pt x="0" y="72"/>
                    </a:lnTo>
                    <a:lnTo>
                      <a:pt x="792" y="468"/>
                    </a:lnTo>
                    <a:lnTo>
                      <a:pt x="792" y="972"/>
                    </a:lnTo>
                    <a:lnTo>
                      <a:pt x="864" y="1008"/>
                    </a:lnTo>
                    <a:lnTo>
                      <a:pt x="864" y="432"/>
                    </a:lnTo>
                    <a:lnTo>
                      <a:pt x="0" y="0"/>
                    </a:lnTo>
                    <a:close/>
                  </a:path>
                </a:pathLst>
              </a:custGeom>
              <a:solidFill>
                <a:schemeClr val="accent1">
                  <a:lumMod val="75000"/>
                </a:schemeClr>
              </a:solidFill>
              <a:ln>
                <a:noFill/>
              </a:ln>
            </p:spPr>
            <p:txBody>
              <a:bodyPr wrap="none" anchor="ct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36"/>
              <p:cNvSpPr/>
              <p:nvPr/>
            </p:nvSpPr>
            <p:spPr bwMode="auto">
              <a:xfrm>
                <a:off x="1412921" y="4495216"/>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1">
                  <a:lumMod val="75000"/>
                </a:schemeClr>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37"/>
              <p:cNvSpPr/>
              <p:nvPr/>
            </p:nvSpPr>
            <p:spPr bwMode="auto">
              <a:xfrm>
                <a:off x="1899157" y="4252099"/>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1">
                  <a:lumMod val="75000"/>
                </a:schemeClr>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38"/>
              <p:cNvSpPr/>
              <p:nvPr/>
            </p:nvSpPr>
            <p:spPr bwMode="auto">
              <a:xfrm>
                <a:off x="1493961" y="3725347"/>
                <a:ext cx="648314" cy="1053505"/>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solidFill>
                <a:schemeClr val="accent1"/>
              </a:solidFill>
              <a:ln w="9525" cap="flat" cmpd="sng">
                <a:noFill/>
                <a:prstDash val="solid"/>
                <a:round/>
                <a:headEnd type="none" w="med" len="med"/>
                <a:tailEnd type="none" w="med" len="med"/>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 name="Oval 65"/>
            <p:cNvSpPr>
              <a:spLocks noChangeArrowheads="1"/>
            </p:cNvSpPr>
            <p:nvPr/>
          </p:nvSpPr>
          <p:spPr bwMode="auto">
            <a:xfrm>
              <a:off x="1970103" y="4688518"/>
              <a:ext cx="596291" cy="7650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lgn="just" defTabSz="963930" fontAlgn="auto">
                <a:lnSpc>
                  <a:spcPct val="120000"/>
                </a:lnSpc>
                <a:spcBef>
                  <a:spcPts val="0"/>
                </a:spcBef>
                <a:spcAft>
                  <a:spcPts val="0"/>
                </a:spcAft>
                <a:defRPr/>
              </a:pPr>
              <a:endParaRPr lang="zh-CN" altLang="en-US" sz="900" kern="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65"/>
            <p:cNvSpPr>
              <a:spLocks noChangeArrowheads="1"/>
            </p:cNvSpPr>
            <p:nvPr/>
          </p:nvSpPr>
          <p:spPr bwMode="auto">
            <a:xfrm>
              <a:off x="2925489" y="4866528"/>
              <a:ext cx="596291" cy="7650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lgn="just" defTabSz="963930" fontAlgn="auto">
                <a:lnSpc>
                  <a:spcPct val="120000"/>
                </a:lnSpc>
                <a:spcBef>
                  <a:spcPts val="0"/>
                </a:spcBef>
                <a:spcAft>
                  <a:spcPts val="0"/>
                </a:spcAft>
                <a:defRPr/>
              </a:pPr>
              <a:endParaRPr lang="zh-CN" altLang="en-US" sz="900" kern="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65"/>
            <p:cNvSpPr>
              <a:spLocks noChangeArrowheads="1"/>
            </p:cNvSpPr>
            <p:nvPr/>
          </p:nvSpPr>
          <p:spPr bwMode="auto">
            <a:xfrm>
              <a:off x="3905927" y="5046045"/>
              <a:ext cx="596291" cy="7650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lgn="just" defTabSz="963930" fontAlgn="auto">
                <a:lnSpc>
                  <a:spcPct val="120000"/>
                </a:lnSpc>
                <a:spcBef>
                  <a:spcPts val="0"/>
                </a:spcBef>
                <a:spcAft>
                  <a:spcPts val="0"/>
                </a:spcAft>
                <a:defRPr/>
              </a:pPr>
              <a:endParaRPr lang="zh-CN" altLang="en-US" sz="900" kern="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Oval 65"/>
            <p:cNvSpPr>
              <a:spLocks noChangeArrowheads="1"/>
            </p:cNvSpPr>
            <p:nvPr/>
          </p:nvSpPr>
          <p:spPr bwMode="auto">
            <a:xfrm>
              <a:off x="4886365" y="5221363"/>
              <a:ext cx="596291" cy="7650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lgn="just" defTabSz="963930" fontAlgn="auto">
                <a:lnSpc>
                  <a:spcPct val="120000"/>
                </a:lnSpc>
                <a:spcBef>
                  <a:spcPts val="0"/>
                </a:spcBef>
                <a:spcAft>
                  <a:spcPts val="0"/>
                </a:spcAft>
                <a:defRPr/>
              </a:pPr>
              <a:endParaRPr lang="zh-CN" altLang="en-US" sz="900" kern="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Oval 65"/>
            <p:cNvSpPr>
              <a:spLocks noChangeArrowheads="1"/>
            </p:cNvSpPr>
            <p:nvPr/>
          </p:nvSpPr>
          <p:spPr bwMode="auto">
            <a:xfrm>
              <a:off x="5871864" y="5383439"/>
              <a:ext cx="596291" cy="7650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lgn="just" defTabSz="963930" fontAlgn="auto">
                <a:lnSpc>
                  <a:spcPct val="120000"/>
                </a:lnSpc>
                <a:spcBef>
                  <a:spcPts val="0"/>
                </a:spcBef>
                <a:spcAft>
                  <a:spcPts val="0"/>
                </a:spcAft>
                <a:defRPr/>
              </a:pPr>
              <a:endParaRPr lang="zh-CN" altLang="en-US" sz="900" kern="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7" name="TextBox 46"/>
          <p:cNvSpPr txBox="1"/>
          <p:nvPr/>
        </p:nvSpPr>
        <p:spPr>
          <a:xfrm>
            <a:off x="7170220" y="5789176"/>
            <a:ext cx="455253" cy="268279"/>
          </a:xfrm>
          <a:prstGeom prst="rect">
            <a:avLst/>
          </a:prstGeom>
          <a:noFill/>
        </p:spPr>
        <p:txBody>
          <a:bodyPr wrap="none" lIns="0" tIns="0" rIns="0" bIns="0" rtlCol="0">
            <a:spAutoFit/>
          </a:bodyPr>
          <a:lstStyle/>
          <a:p>
            <a:pPr algn="ctr">
              <a:lnSpc>
                <a:spcPct val="120000"/>
              </a:lnSpc>
              <a:spcBef>
                <a:spcPts val="0"/>
              </a:spcBef>
              <a:spcAft>
                <a:spcPts val="0"/>
              </a:spcAft>
            </a:pPr>
            <a:r>
              <a:rPr lang="en-US"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6135999" y="5592817"/>
            <a:ext cx="455253" cy="268279"/>
          </a:xfrm>
          <a:prstGeom prst="rect">
            <a:avLst/>
          </a:prstGeom>
          <a:noFill/>
        </p:spPr>
        <p:txBody>
          <a:bodyPr wrap="none" lIns="0" tIns="0" rIns="0" bIns="0" rtlCol="0">
            <a:spAutoFit/>
          </a:bodyPr>
          <a:lstStyle/>
          <a:p>
            <a:pPr algn="ctr">
              <a:lnSpc>
                <a:spcPct val="120000"/>
              </a:lnSpc>
              <a:spcBef>
                <a:spcPts val="0"/>
              </a:spcBef>
              <a:spcAft>
                <a:spcPts val="0"/>
              </a:spcAft>
            </a:pPr>
            <a:r>
              <a:rPr 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2014</a:t>
            </a:r>
            <a:endParaRPr lang="en-GB"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49"/>
          <p:cNvSpPr txBox="1"/>
          <p:nvPr/>
        </p:nvSpPr>
        <p:spPr>
          <a:xfrm>
            <a:off x="5101612" y="5396457"/>
            <a:ext cx="455253" cy="268279"/>
          </a:xfrm>
          <a:prstGeom prst="rect">
            <a:avLst/>
          </a:prstGeom>
          <a:noFill/>
        </p:spPr>
        <p:txBody>
          <a:bodyPr wrap="none" lIns="0" tIns="0" rIns="0" bIns="0" rtlCol="0">
            <a:spAutoFit/>
          </a:bodyPr>
          <a:lstStyle/>
          <a:p>
            <a:pPr algn="ctr">
              <a:lnSpc>
                <a:spcPct val="120000"/>
              </a:lnSpc>
              <a:spcBef>
                <a:spcPts val="0"/>
              </a:spcBef>
              <a:spcAft>
                <a:spcPts val="0"/>
              </a:spcAft>
            </a:pPr>
            <a:r>
              <a:rPr 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2013</a:t>
            </a:r>
            <a:endParaRPr lang="en-GB"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4063482" y="5200097"/>
            <a:ext cx="455253" cy="268279"/>
          </a:xfrm>
          <a:prstGeom prst="rect">
            <a:avLst/>
          </a:prstGeom>
          <a:noFill/>
        </p:spPr>
        <p:txBody>
          <a:bodyPr wrap="none" lIns="0" tIns="0" rIns="0" bIns="0" rtlCol="0">
            <a:spAutoFit/>
          </a:bodyPr>
          <a:lstStyle/>
          <a:p>
            <a:pPr algn="ctr">
              <a:lnSpc>
                <a:spcPct val="120000"/>
              </a:lnSpc>
              <a:spcBef>
                <a:spcPts val="0"/>
              </a:spcBef>
              <a:spcAft>
                <a:spcPts val="0"/>
              </a:spcAft>
            </a:pPr>
            <a:r>
              <a:rPr 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2012</a:t>
            </a:r>
            <a:endParaRPr lang="en-GB"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51"/>
          <p:cNvSpPr txBox="1"/>
          <p:nvPr/>
        </p:nvSpPr>
        <p:spPr>
          <a:xfrm>
            <a:off x="3063815" y="5003737"/>
            <a:ext cx="439992" cy="268279"/>
          </a:xfrm>
          <a:prstGeom prst="rect">
            <a:avLst/>
          </a:prstGeom>
          <a:noFill/>
        </p:spPr>
        <p:txBody>
          <a:bodyPr wrap="none" lIns="0" tIns="0" rIns="0" bIns="0" rtlCol="0">
            <a:spAutoFit/>
          </a:bodyPr>
          <a:lstStyle/>
          <a:p>
            <a:pPr algn="ctr">
              <a:lnSpc>
                <a:spcPct val="120000"/>
              </a:lnSpc>
              <a:spcBef>
                <a:spcPts val="0"/>
              </a:spcBef>
              <a:spcAft>
                <a:spcPts val="0"/>
              </a:spcAft>
            </a:pPr>
            <a:r>
              <a:rPr 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2011</a:t>
            </a:r>
            <a:endParaRPr lang="en-GB"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52"/>
          <p:cNvSpPr txBox="1"/>
          <p:nvPr/>
        </p:nvSpPr>
        <p:spPr>
          <a:xfrm>
            <a:off x="2020438" y="4807377"/>
            <a:ext cx="455253" cy="268279"/>
          </a:xfrm>
          <a:prstGeom prst="rect">
            <a:avLst/>
          </a:prstGeom>
          <a:noFill/>
        </p:spPr>
        <p:txBody>
          <a:bodyPr wrap="none" lIns="0" tIns="0" rIns="0" bIns="0" rtlCol="0">
            <a:spAutoFit/>
          </a:bodyPr>
          <a:lstStyle/>
          <a:p>
            <a:pPr algn="ctr">
              <a:lnSpc>
                <a:spcPct val="120000"/>
              </a:lnSpc>
              <a:spcBef>
                <a:spcPts val="0"/>
              </a:spcBef>
              <a:spcAft>
                <a:spcPts val="0"/>
              </a:spcAft>
            </a:pPr>
            <a:r>
              <a:rPr 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2010</a:t>
            </a:r>
            <a:endParaRPr lang="en-GB"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53"/>
          <p:cNvSpPr txBox="1"/>
          <p:nvPr/>
        </p:nvSpPr>
        <p:spPr>
          <a:xfrm>
            <a:off x="7589061" y="2327318"/>
            <a:ext cx="1256754" cy="236219"/>
          </a:xfrm>
          <a:prstGeom prst="rect">
            <a:avLst/>
          </a:prstGeom>
          <a:noFill/>
        </p:spPr>
        <p:txBody>
          <a:bodyPr wrap="none" lIns="0" tIns="0" rIns="0" bIns="0" rtlCol="0">
            <a:spAutoFit/>
          </a:bodyPr>
          <a:lstStyle/>
          <a:p>
            <a:pPr algn="just">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56"/>
          <p:cNvSpPr/>
          <p:nvPr/>
        </p:nvSpPr>
        <p:spPr>
          <a:xfrm>
            <a:off x="7589061" y="2585320"/>
            <a:ext cx="4102387" cy="443198"/>
          </a:xfrm>
          <a:prstGeom prst="rect">
            <a:avLst/>
          </a:prstGeom>
        </p:spPr>
        <p:txBody>
          <a:bodyPr wrap="square" lIns="0" tIns="0" rIns="0" bIns="0">
            <a:spAutoFit/>
          </a:body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59"/>
          <p:cNvSpPr>
            <a:spLocks noEditPoints="1"/>
          </p:cNvSpPr>
          <p:nvPr/>
        </p:nvSpPr>
        <p:spPr bwMode="auto">
          <a:xfrm>
            <a:off x="9304456" y="5380360"/>
            <a:ext cx="821839" cy="840209"/>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5"/>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Box 60"/>
          <p:cNvSpPr txBox="1"/>
          <p:nvPr/>
        </p:nvSpPr>
        <p:spPr>
          <a:xfrm>
            <a:off x="9086997" y="6255891"/>
            <a:ext cx="1256754" cy="236219"/>
          </a:xfrm>
          <a:prstGeom prst="rect">
            <a:avLst/>
          </a:prstGeom>
          <a:noFill/>
        </p:spPr>
        <p:txBody>
          <a:bodyPr wrap="none" lIns="0" tIns="0" rIns="0" bIns="0" rtlCol="0">
            <a:spAutoFit/>
          </a:bodyPr>
          <a:lstStyle/>
          <a:p>
            <a:pPr algn="just">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文本框 55"/>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cBhvr>
                                        <p:cTn id="12" dur="500" fill="hold"/>
                                        <p:tgtEl>
                                          <p:spTgt spid="53"/>
                                        </p:tgtEl>
                                        <p:attrNameLst>
                                          <p:attrName>ppt_w</p:attrName>
                                        </p:attrNameLst>
                                      </p:cBhvr>
                                      <p:tavLst>
                                        <p:tav tm="0">
                                          <p:val>
                                            <p:fltVal val="0"/>
                                          </p:val>
                                        </p:tav>
                                        <p:tav tm="100000">
                                          <p:val>
                                            <p:strVal val="#ppt_w"/>
                                          </p:val>
                                        </p:tav>
                                      </p:tavLst>
                                    </p:anim>
                                    <p:anim calcmode="lin" valueType="num">
                                      <p:cBhvr>
                                        <p:cTn id="13" dur="500" fill="hold"/>
                                        <p:tgtEl>
                                          <p:spTgt spid="53"/>
                                        </p:tgtEl>
                                        <p:attrNameLst>
                                          <p:attrName>ppt_h</p:attrName>
                                        </p:attrNameLst>
                                      </p:cBhvr>
                                      <p:tavLst>
                                        <p:tav tm="0">
                                          <p:val>
                                            <p:fltVal val="0"/>
                                          </p:val>
                                        </p:tav>
                                        <p:tav tm="100000">
                                          <p:val>
                                            <p:strVal val="#ppt_h"/>
                                          </p:val>
                                        </p:tav>
                                      </p:tavLst>
                                    </p:anim>
                                    <p:animEffect transition="in" filter="fade">
                                      <p:cBhvr>
                                        <p:cTn id="14" dur="500"/>
                                        <p:tgtEl>
                                          <p:spTgt spid="53"/>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2"/>
                                        </p:tgtEl>
                                        <p:attrNameLst>
                                          <p:attrName>style.visibility</p:attrName>
                                        </p:attrNameLst>
                                      </p:cBhvr>
                                      <p:to>
                                        <p:strVal val="visible"/>
                                      </p:to>
                                    </p:set>
                                    <p:anim calcmode="lin" valueType="num">
                                      <p:cBhvr>
                                        <p:cTn id="18" dur="500" fill="hold"/>
                                        <p:tgtEl>
                                          <p:spTgt spid="52"/>
                                        </p:tgtEl>
                                        <p:attrNameLst>
                                          <p:attrName>ppt_w</p:attrName>
                                        </p:attrNameLst>
                                      </p:cBhvr>
                                      <p:tavLst>
                                        <p:tav tm="0">
                                          <p:val>
                                            <p:fltVal val="0"/>
                                          </p:val>
                                        </p:tav>
                                        <p:tav tm="100000">
                                          <p:val>
                                            <p:strVal val="#ppt_w"/>
                                          </p:val>
                                        </p:tav>
                                      </p:tavLst>
                                    </p:anim>
                                    <p:anim calcmode="lin" valueType="num">
                                      <p:cBhvr>
                                        <p:cTn id="19" dur="500" fill="hold"/>
                                        <p:tgtEl>
                                          <p:spTgt spid="52"/>
                                        </p:tgtEl>
                                        <p:attrNameLst>
                                          <p:attrName>ppt_h</p:attrName>
                                        </p:attrNameLst>
                                      </p:cBhvr>
                                      <p:tavLst>
                                        <p:tav tm="0">
                                          <p:val>
                                            <p:fltVal val="0"/>
                                          </p:val>
                                        </p:tav>
                                        <p:tav tm="100000">
                                          <p:val>
                                            <p:strVal val="#ppt_h"/>
                                          </p:val>
                                        </p:tav>
                                      </p:tavLst>
                                    </p:anim>
                                    <p:animEffect transition="in" filter="fade">
                                      <p:cBhvr>
                                        <p:cTn id="20" dur="500"/>
                                        <p:tgtEl>
                                          <p:spTgt spid="52"/>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51"/>
                                        </p:tgtEl>
                                        <p:attrNameLst>
                                          <p:attrName>style.visibility</p:attrName>
                                        </p:attrNameLst>
                                      </p:cBhvr>
                                      <p:to>
                                        <p:strVal val="visible"/>
                                      </p:to>
                                    </p:set>
                                    <p:anim calcmode="lin" valueType="num">
                                      <p:cBhvr>
                                        <p:cTn id="24" dur="500" fill="hold"/>
                                        <p:tgtEl>
                                          <p:spTgt spid="51"/>
                                        </p:tgtEl>
                                        <p:attrNameLst>
                                          <p:attrName>ppt_w</p:attrName>
                                        </p:attrNameLst>
                                      </p:cBhvr>
                                      <p:tavLst>
                                        <p:tav tm="0">
                                          <p:val>
                                            <p:fltVal val="0"/>
                                          </p:val>
                                        </p:tav>
                                        <p:tav tm="100000">
                                          <p:val>
                                            <p:strVal val="#ppt_w"/>
                                          </p:val>
                                        </p:tav>
                                      </p:tavLst>
                                    </p:anim>
                                    <p:anim calcmode="lin" valueType="num">
                                      <p:cBhvr>
                                        <p:cTn id="25" dur="500" fill="hold"/>
                                        <p:tgtEl>
                                          <p:spTgt spid="51"/>
                                        </p:tgtEl>
                                        <p:attrNameLst>
                                          <p:attrName>ppt_h</p:attrName>
                                        </p:attrNameLst>
                                      </p:cBhvr>
                                      <p:tavLst>
                                        <p:tav tm="0">
                                          <p:val>
                                            <p:fltVal val="0"/>
                                          </p:val>
                                        </p:tav>
                                        <p:tav tm="100000">
                                          <p:val>
                                            <p:strVal val="#ppt_h"/>
                                          </p:val>
                                        </p:tav>
                                      </p:tavLst>
                                    </p:anim>
                                    <p:animEffect transition="in" filter="fade">
                                      <p:cBhvr>
                                        <p:cTn id="26" dur="500"/>
                                        <p:tgtEl>
                                          <p:spTgt spid="51"/>
                                        </p:tgtEl>
                                      </p:cBhvr>
                                    </p:animEffect>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50"/>
                                        </p:tgtEl>
                                        <p:attrNameLst>
                                          <p:attrName>style.visibility</p:attrName>
                                        </p:attrNameLst>
                                      </p:cBhvr>
                                      <p:to>
                                        <p:strVal val="visible"/>
                                      </p:to>
                                    </p:set>
                                    <p:anim calcmode="lin" valueType="num">
                                      <p:cBhvr>
                                        <p:cTn id="30" dur="500" fill="hold"/>
                                        <p:tgtEl>
                                          <p:spTgt spid="50"/>
                                        </p:tgtEl>
                                        <p:attrNameLst>
                                          <p:attrName>ppt_w</p:attrName>
                                        </p:attrNameLst>
                                      </p:cBhvr>
                                      <p:tavLst>
                                        <p:tav tm="0">
                                          <p:val>
                                            <p:fltVal val="0"/>
                                          </p:val>
                                        </p:tav>
                                        <p:tav tm="100000">
                                          <p:val>
                                            <p:strVal val="#ppt_w"/>
                                          </p:val>
                                        </p:tav>
                                      </p:tavLst>
                                    </p:anim>
                                    <p:anim calcmode="lin" valueType="num">
                                      <p:cBhvr>
                                        <p:cTn id="31" dur="500" fill="hold"/>
                                        <p:tgtEl>
                                          <p:spTgt spid="50"/>
                                        </p:tgtEl>
                                        <p:attrNameLst>
                                          <p:attrName>ppt_h</p:attrName>
                                        </p:attrNameLst>
                                      </p:cBhvr>
                                      <p:tavLst>
                                        <p:tav tm="0">
                                          <p:val>
                                            <p:fltVal val="0"/>
                                          </p:val>
                                        </p:tav>
                                        <p:tav tm="100000">
                                          <p:val>
                                            <p:strVal val="#ppt_h"/>
                                          </p:val>
                                        </p:tav>
                                      </p:tavLst>
                                    </p:anim>
                                    <p:animEffect transition="in" filter="fade">
                                      <p:cBhvr>
                                        <p:cTn id="32" dur="500"/>
                                        <p:tgtEl>
                                          <p:spTgt spid="50"/>
                                        </p:tgtEl>
                                      </p:cBhvr>
                                    </p:animEffect>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p:cTn id="36" dur="500" fill="hold"/>
                                        <p:tgtEl>
                                          <p:spTgt spid="49"/>
                                        </p:tgtEl>
                                        <p:attrNameLst>
                                          <p:attrName>ppt_w</p:attrName>
                                        </p:attrNameLst>
                                      </p:cBhvr>
                                      <p:tavLst>
                                        <p:tav tm="0">
                                          <p:val>
                                            <p:fltVal val="0"/>
                                          </p:val>
                                        </p:tav>
                                        <p:tav tm="100000">
                                          <p:val>
                                            <p:strVal val="#ppt_w"/>
                                          </p:val>
                                        </p:tav>
                                      </p:tavLst>
                                    </p:anim>
                                    <p:anim calcmode="lin" valueType="num">
                                      <p:cBhvr>
                                        <p:cTn id="37" dur="500" fill="hold"/>
                                        <p:tgtEl>
                                          <p:spTgt spid="49"/>
                                        </p:tgtEl>
                                        <p:attrNameLst>
                                          <p:attrName>ppt_h</p:attrName>
                                        </p:attrNameLst>
                                      </p:cBhvr>
                                      <p:tavLst>
                                        <p:tav tm="0">
                                          <p:val>
                                            <p:fltVal val="0"/>
                                          </p:val>
                                        </p:tav>
                                        <p:tav tm="100000">
                                          <p:val>
                                            <p:strVal val="#ppt_h"/>
                                          </p:val>
                                        </p:tav>
                                      </p:tavLst>
                                    </p:anim>
                                    <p:animEffect transition="in" filter="fade">
                                      <p:cBhvr>
                                        <p:cTn id="38" dur="500"/>
                                        <p:tgtEl>
                                          <p:spTgt spid="49"/>
                                        </p:tgtEl>
                                      </p:cBhvr>
                                    </p:animEffect>
                                  </p:childTnLst>
                                </p:cTn>
                              </p:par>
                            </p:childTnLst>
                          </p:cTn>
                        </p:par>
                        <p:par>
                          <p:cTn id="39" fill="hold">
                            <p:stCondLst>
                              <p:cond delay="3000"/>
                            </p:stCondLst>
                            <p:childTnLst>
                              <p:par>
                                <p:cTn id="40" presetID="53" presetClass="entr" presetSubtype="16"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p:cTn id="42" dur="500" fill="hold"/>
                                        <p:tgtEl>
                                          <p:spTgt spid="47"/>
                                        </p:tgtEl>
                                        <p:attrNameLst>
                                          <p:attrName>ppt_w</p:attrName>
                                        </p:attrNameLst>
                                      </p:cBhvr>
                                      <p:tavLst>
                                        <p:tav tm="0">
                                          <p:val>
                                            <p:fltVal val="0"/>
                                          </p:val>
                                        </p:tav>
                                        <p:tav tm="100000">
                                          <p:val>
                                            <p:strVal val="#ppt_w"/>
                                          </p:val>
                                        </p:tav>
                                      </p:tavLst>
                                    </p:anim>
                                    <p:anim calcmode="lin" valueType="num">
                                      <p:cBhvr>
                                        <p:cTn id="43" dur="500" fill="hold"/>
                                        <p:tgtEl>
                                          <p:spTgt spid="47"/>
                                        </p:tgtEl>
                                        <p:attrNameLst>
                                          <p:attrName>ppt_h</p:attrName>
                                        </p:attrNameLst>
                                      </p:cBhvr>
                                      <p:tavLst>
                                        <p:tav tm="0">
                                          <p:val>
                                            <p:fltVal val="0"/>
                                          </p:val>
                                        </p:tav>
                                        <p:tav tm="100000">
                                          <p:val>
                                            <p:strVal val="#ppt_h"/>
                                          </p:val>
                                        </p:tav>
                                      </p:tavLst>
                                    </p:anim>
                                    <p:animEffect transition="in" filter="fade">
                                      <p:cBhvr>
                                        <p:cTn id="44" dur="500"/>
                                        <p:tgtEl>
                                          <p:spTgt spid="47"/>
                                        </p:tgtEl>
                                      </p:cBhvr>
                                    </p:animEffect>
                                  </p:childTnLst>
                                </p:cTn>
                              </p:par>
                            </p:childTnLst>
                          </p:cTn>
                        </p:par>
                        <p:par>
                          <p:cTn id="45" fill="hold">
                            <p:stCondLst>
                              <p:cond delay="3500"/>
                            </p:stCondLst>
                            <p:childTnLst>
                              <p:par>
                                <p:cTn id="46" presetID="10" presetClass="entr" presetSubtype="0" fill="hold" grpId="0" nodeType="after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fade">
                                      <p:cBhvr>
                                        <p:cTn id="48" dur="500"/>
                                        <p:tgtEl>
                                          <p:spTgt spid="54"/>
                                        </p:tgtEl>
                                      </p:cBhvr>
                                    </p:animEffect>
                                  </p:childTnLst>
                                </p:cTn>
                              </p:par>
                            </p:childTnLst>
                          </p:cTn>
                        </p:par>
                        <p:par>
                          <p:cTn id="49" fill="hold">
                            <p:stCondLst>
                              <p:cond delay="4000"/>
                            </p:stCondLst>
                            <p:childTnLst>
                              <p:par>
                                <p:cTn id="50" presetID="10" presetClass="entr" presetSubtype="0" fill="hold" grpId="0" nodeType="afterEffect">
                                  <p:stCondLst>
                                    <p:cond delay="0"/>
                                  </p:stCondLst>
                                  <p:childTnLst>
                                    <p:set>
                                      <p:cBhvr>
                                        <p:cTn id="51" dur="1" fill="hold">
                                          <p:stCondLst>
                                            <p:cond delay="0"/>
                                          </p:stCondLst>
                                        </p:cTn>
                                        <p:tgtEl>
                                          <p:spTgt spid="57"/>
                                        </p:tgtEl>
                                        <p:attrNameLst>
                                          <p:attrName>style.visibility</p:attrName>
                                        </p:attrNameLst>
                                      </p:cBhvr>
                                      <p:to>
                                        <p:strVal val="visible"/>
                                      </p:to>
                                    </p:set>
                                    <p:animEffect transition="in" filter="fade">
                                      <p:cBhvr>
                                        <p:cTn id="52" dur="500"/>
                                        <p:tgtEl>
                                          <p:spTgt spid="57"/>
                                        </p:tgtEl>
                                      </p:cBhvr>
                                    </p:animEffect>
                                  </p:childTnLst>
                                </p:cTn>
                              </p:par>
                            </p:childTnLst>
                          </p:cTn>
                        </p:par>
                        <p:par>
                          <p:cTn id="53" fill="hold">
                            <p:stCondLst>
                              <p:cond delay="4500"/>
                            </p:stCondLst>
                            <p:childTnLst>
                              <p:par>
                                <p:cTn id="54" presetID="10" presetClass="entr" presetSubtype="0" fill="hold" grpId="0" nodeType="after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fade">
                                      <p:cBhvr>
                                        <p:cTn id="56" dur="500"/>
                                        <p:tgtEl>
                                          <p:spTgt spid="60"/>
                                        </p:tgtEl>
                                      </p:cBhvr>
                                    </p:animEffect>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61"/>
                                        </p:tgtEl>
                                        <p:attrNameLst>
                                          <p:attrName>style.visibility</p:attrName>
                                        </p:attrNameLst>
                                      </p:cBhvr>
                                      <p:to>
                                        <p:strVal val="visible"/>
                                      </p:to>
                                    </p:set>
                                    <p:animEffect transition="in" filter="fade">
                                      <p:cBhvr>
                                        <p:cTn id="60"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9" grpId="0"/>
      <p:bldP spid="50" grpId="0"/>
      <p:bldP spid="51" grpId="0"/>
      <p:bldP spid="52" grpId="0"/>
      <p:bldP spid="53" grpId="0"/>
      <p:bldP spid="54" grpId="0"/>
      <p:bldP spid="57" grpId="0"/>
      <p:bldP spid="60" grpId="0" animBg="1"/>
      <p:bldP spid="6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7"/>
          <p:cNvCxnSpPr/>
          <p:nvPr/>
        </p:nvCxnSpPr>
        <p:spPr>
          <a:xfrm>
            <a:off x="6411087" y="1541333"/>
            <a:ext cx="0" cy="4954609"/>
          </a:xfrm>
          <a:prstGeom prst="line">
            <a:avLst/>
          </a:prstGeom>
          <a:ln w="9525">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6308677" y="1878528"/>
            <a:ext cx="980210" cy="204820"/>
            <a:chOff x="5964215" y="1531583"/>
            <a:chExt cx="1070244" cy="223633"/>
          </a:xfrm>
        </p:grpSpPr>
        <p:sp>
          <p:nvSpPr>
            <p:cNvPr id="5" name="椭圆 8"/>
            <p:cNvSpPr/>
            <p:nvPr/>
          </p:nvSpPr>
          <p:spPr>
            <a:xfrm>
              <a:off x="5964215" y="153158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 name="直接连接符 12"/>
            <p:cNvCxnSpPr>
              <a:stCxn id="5" idx="6"/>
            </p:cNvCxnSpPr>
            <p:nvPr/>
          </p:nvCxnSpPr>
          <p:spPr>
            <a:xfrm flipV="1">
              <a:off x="6187848" y="1643399"/>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6308676" y="4863192"/>
            <a:ext cx="981941" cy="204820"/>
            <a:chOff x="5964215" y="4790393"/>
            <a:chExt cx="1072134" cy="223633"/>
          </a:xfrm>
        </p:grpSpPr>
        <p:sp>
          <p:nvSpPr>
            <p:cNvPr id="7" name="椭圆 10"/>
            <p:cNvSpPr/>
            <p:nvPr/>
          </p:nvSpPr>
          <p:spPr>
            <a:xfrm>
              <a:off x="5964215" y="479039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 name="直接连接符 14"/>
            <p:cNvCxnSpPr/>
            <p:nvPr/>
          </p:nvCxnSpPr>
          <p:spPr>
            <a:xfrm flipV="1">
              <a:off x="6189738" y="4902208"/>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6308676" y="3253894"/>
            <a:ext cx="981941" cy="204820"/>
            <a:chOff x="5964215" y="3033279"/>
            <a:chExt cx="1072134" cy="223633"/>
          </a:xfrm>
        </p:grpSpPr>
        <p:sp>
          <p:nvSpPr>
            <p:cNvPr id="6" name="椭圆 9"/>
            <p:cNvSpPr/>
            <p:nvPr/>
          </p:nvSpPr>
          <p:spPr>
            <a:xfrm>
              <a:off x="5964215" y="3033279"/>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 name="直接连接符 16"/>
            <p:cNvCxnSpPr/>
            <p:nvPr/>
          </p:nvCxnSpPr>
          <p:spPr>
            <a:xfrm flipV="1">
              <a:off x="6189738" y="3145093"/>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sp>
        <p:nvSpPr>
          <p:cNvPr id="30" name="TextBox 29"/>
          <p:cNvSpPr txBox="1"/>
          <p:nvPr/>
        </p:nvSpPr>
        <p:spPr>
          <a:xfrm>
            <a:off x="7387993" y="1817792"/>
            <a:ext cx="639919" cy="387798"/>
          </a:xfrm>
          <a:prstGeom prst="rect">
            <a:avLst/>
          </a:prstGeom>
          <a:noFill/>
        </p:spPr>
        <p:txBody>
          <a:bodyPr wrap="none" rtlCol="0">
            <a:spAutoFit/>
          </a:bodyPr>
          <a:lstStyle/>
          <a:p>
            <a:pPr algn="just">
              <a:lnSpc>
                <a:spcPct val="120000"/>
              </a:lnSpc>
            </a:pPr>
            <a:r>
              <a:rPr 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GB"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7387992" y="3192811"/>
            <a:ext cx="639919" cy="387798"/>
          </a:xfrm>
          <a:prstGeom prst="rect">
            <a:avLst/>
          </a:prstGeom>
          <a:noFill/>
        </p:spPr>
        <p:txBody>
          <a:bodyPr wrap="none" rtlCol="0">
            <a:spAutoFit/>
          </a:bodyPr>
          <a:lstStyle/>
          <a:p>
            <a:pPr algn="just">
              <a:lnSpc>
                <a:spcPct val="120000"/>
              </a:lnSpc>
            </a:pPr>
            <a:r>
              <a:rPr lang="en-US"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2014</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7387992" y="4812879"/>
            <a:ext cx="639919" cy="387798"/>
          </a:xfrm>
          <a:prstGeom prst="rect">
            <a:avLst/>
          </a:prstGeom>
          <a:noFill/>
        </p:spPr>
        <p:txBody>
          <a:bodyPr wrap="none" rtlCol="0">
            <a:spAutoFit/>
          </a:bodyPr>
          <a:lstStyle/>
          <a:p>
            <a:pPr algn="just">
              <a:lnSpc>
                <a:spcPct val="120000"/>
              </a:lnSpc>
            </a:pPr>
            <a:r>
              <a:rPr lang="en-US"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2013</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Group 34"/>
          <p:cNvGrpSpPr/>
          <p:nvPr/>
        </p:nvGrpSpPr>
        <p:grpSpPr>
          <a:xfrm>
            <a:off x="2364657" y="2138535"/>
            <a:ext cx="2561167" cy="831542"/>
            <a:chOff x="-158386" y="2124222"/>
            <a:chExt cx="4463257" cy="907922"/>
          </a:xfrm>
        </p:grpSpPr>
        <p:sp>
          <p:nvSpPr>
            <p:cNvPr id="33" name="TextBox 32"/>
            <p:cNvSpPr txBox="1"/>
            <p:nvPr/>
          </p:nvSpPr>
          <p:spPr>
            <a:xfrm>
              <a:off x="1792958" y="2124222"/>
              <a:ext cx="2511913" cy="383093"/>
            </a:xfrm>
            <a:prstGeom prst="rect">
              <a:avLst/>
            </a:prstGeom>
            <a:noFill/>
          </p:spPr>
          <p:txBody>
            <a:bodyPr wrap="none"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158386" y="2447422"/>
              <a:ext cx="4451858" cy="584722"/>
            </a:xfrm>
            <a:prstGeom prst="rect">
              <a:avLst/>
            </a:prstGeom>
          </p:spPr>
          <p:txBody>
            <a:bodyPr wrap="square">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2364657" y="5210834"/>
            <a:ext cx="2562925" cy="831542"/>
            <a:chOff x="-159167" y="2124222"/>
            <a:chExt cx="4466319" cy="907922"/>
          </a:xfrm>
        </p:grpSpPr>
        <p:sp>
          <p:nvSpPr>
            <p:cNvPr id="37" name="TextBox 36"/>
            <p:cNvSpPr txBox="1"/>
            <p:nvPr/>
          </p:nvSpPr>
          <p:spPr>
            <a:xfrm>
              <a:off x="1795240" y="2124222"/>
              <a:ext cx="2511912" cy="383093"/>
            </a:xfrm>
            <a:prstGeom prst="rect">
              <a:avLst/>
            </a:prstGeom>
            <a:noFill/>
          </p:spPr>
          <p:txBody>
            <a:bodyPr wrap="none"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ectangle 37"/>
            <p:cNvSpPr/>
            <p:nvPr/>
          </p:nvSpPr>
          <p:spPr>
            <a:xfrm>
              <a:off x="-159167" y="2447422"/>
              <a:ext cx="4452636" cy="584722"/>
            </a:xfrm>
            <a:prstGeom prst="rect">
              <a:avLst/>
            </a:prstGeom>
          </p:spPr>
          <p:txBody>
            <a:bodyPr wrap="square">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7393769" y="3636455"/>
            <a:ext cx="2725120" cy="831540"/>
            <a:chOff x="257395" y="2124222"/>
            <a:chExt cx="4036076" cy="907921"/>
          </a:xfrm>
        </p:grpSpPr>
        <p:sp>
          <p:nvSpPr>
            <p:cNvPr id="40" name="TextBox 39"/>
            <p:cNvSpPr txBox="1"/>
            <p:nvPr/>
          </p:nvSpPr>
          <p:spPr>
            <a:xfrm>
              <a:off x="257395" y="2124222"/>
              <a:ext cx="2134835" cy="383094"/>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276738" y="2447421"/>
              <a:ext cx="4016733" cy="584722"/>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a:off x="5745423" y="2317574"/>
            <a:ext cx="3913520" cy="614460"/>
            <a:chOff x="5349226" y="2010956"/>
            <a:chExt cx="4272984" cy="670899"/>
          </a:xfrm>
        </p:grpSpPr>
        <p:sp>
          <p:nvSpPr>
            <p:cNvPr id="14" name="燕尾形 18"/>
            <p:cNvSpPr/>
            <p:nvPr/>
          </p:nvSpPr>
          <p:spPr>
            <a:xfrm rot="10800000">
              <a:off x="5349226" y="2010956"/>
              <a:ext cx="4272984" cy="670899"/>
            </a:xfrm>
            <a:prstGeom prst="chevron">
              <a:avLst>
                <a:gd name="adj" fmla="val 67746"/>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5986016" y="2162574"/>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3199806" y="3815499"/>
            <a:ext cx="3913520" cy="614460"/>
            <a:chOff x="2569789" y="3646467"/>
            <a:chExt cx="4272984" cy="670899"/>
          </a:xfrm>
        </p:grpSpPr>
        <p:sp>
          <p:nvSpPr>
            <p:cNvPr id="17" name="燕尾形 20"/>
            <p:cNvSpPr/>
            <p:nvPr/>
          </p:nvSpPr>
          <p:spPr>
            <a:xfrm>
              <a:off x="2569789" y="3646467"/>
              <a:ext cx="4272984" cy="670899"/>
            </a:xfrm>
            <a:prstGeom prst="chevron">
              <a:avLst>
                <a:gd name="adj" fmla="val 67746"/>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3206579" y="3795078"/>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
          <p:cNvGrpSpPr/>
          <p:nvPr/>
        </p:nvGrpSpPr>
        <p:grpSpPr>
          <a:xfrm>
            <a:off x="5745423" y="5389872"/>
            <a:ext cx="3913520" cy="614460"/>
            <a:chOff x="5349226" y="5365450"/>
            <a:chExt cx="4272984" cy="670899"/>
          </a:xfrm>
        </p:grpSpPr>
        <p:sp>
          <p:nvSpPr>
            <p:cNvPr id="19" name="燕尾形 23"/>
            <p:cNvSpPr/>
            <p:nvPr/>
          </p:nvSpPr>
          <p:spPr>
            <a:xfrm rot="10800000">
              <a:off x="5349226" y="5365450"/>
              <a:ext cx="4272984" cy="670899"/>
            </a:xfrm>
            <a:prstGeom prst="chevron">
              <a:avLst>
                <a:gd name="adj" fmla="val 67746"/>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3"/>
            <p:cNvSpPr txBox="1"/>
            <p:nvPr/>
          </p:nvSpPr>
          <p:spPr>
            <a:xfrm>
              <a:off x="5991099" y="5516234"/>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5"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文本框 45"/>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ppt_x</p:attrName>
                                        </p:attrNameLst>
                                      </p:cBhvr>
                                      <p:tavLst>
                                        <p:tav tm="0">
                                          <p:val>
                                            <p:strVal val="#ppt_x+#ppt_w*1.125000"/>
                                          </p:val>
                                        </p:tav>
                                        <p:tav tm="100000">
                                          <p:val>
                                            <p:strVal val="#ppt_x"/>
                                          </p:val>
                                        </p:tav>
                                      </p:tavLst>
                                    </p:anim>
                                    <p:animEffect transition="in" filter="wipe(left)">
                                      <p:cBhvr>
                                        <p:cTn id="20" dur="500"/>
                                        <p:tgtEl>
                                          <p:spTgt spid="15"/>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par>
                          <p:cTn id="33" fill="hold">
                            <p:stCondLst>
                              <p:cond delay="3500"/>
                            </p:stCondLst>
                            <p:childTnLst>
                              <p:par>
                                <p:cTn id="34" presetID="12" presetClass="entr" presetSubtype="8"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ppt_x</p:attrName>
                                        </p:attrNameLst>
                                      </p:cBhvr>
                                      <p:tavLst>
                                        <p:tav tm="0">
                                          <p:val>
                                            <p:strVal val="#ppt_x-#ppt_w*1.125000"/>
                                          </p:val>
                                        </p:tav>
                                        <p:tav tm="100000">
                                          <p:val>
                                            <p:strVal val="#ppt_x"/>
                                          </p:val>
                                        </p:tav>
                                      </p:tavLst>
                                    </p:anim>
                                    <p:animEffect transition="in" filter="wipe(right)">
                                      <p:cBhvr>
                                        <p:cTn id="37" dur="500"/>
                                        <p:tgtEl>
                                          <p:spTgt spid="16"/>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childTnLst>
                          </p:cTn>
                        </p:par>
                        <p:par>
                          <p:cTn id="50" fill="hold">
                            <p:stCondLst>
                              <p:cond delay="5500"/>
                            </p:stCondLst>
                            <p:childTnLst>
                              <p:par>
                                <p:cTn id="51" presetID="12" presetClass="entr" presetSubtype="2" fill="hold" nodeType="after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p:tgtEl>
                                          <p:spTgt spid="18"/>
                                        </p:tgtEl>
                                        <p:attrNameLst>
                                          <p:attrName>ppt_x</p:attrName>
                                        </p:attrNameLst>
                                      </p:cBhvr>
                                      <p:tavLst>
                                        <p:tav tm="0">
                                          <p:val>
                                            <p:strVal val="#ppt_x+#ppt_w*1.125000"/>
                                          </p:val>
                                        </p:tav>
                                        <p:tav tm="100000">
                                          <p:val>
                                            <p:strVal val="#ppt_x"/>
                                          </p:val>
                                        </p:tav>
                                      </p:tavLst>
                                    </p:anim>
                                    <p:animEffect transition="in" filter="wipe(left)">
                                      <p:cBhvr>
                                        <p:cTn id="54" dur="500"/>
                                        <p:tgtEl>
                                          <p:spTgt spid="18"/>
                                        </p:tgtEl>
                                      </p:cBhvr>
                                    </p:animEffect>
                                  </p:childTnLst>
                                </p:cTn>
                              </p:par>
                            </p:childTnLst>
                          </p:cTn>
                        </p:par>
                        <p:par>
                          <p:cTn id="55" fill="hold">
                            <p:stCondLst>
                              <p:cond delay="6000"/>
                            </p:stCondLst>
                            <p:childTnLst>
                              <p:par>
                                <p:cTn id="56" presetID="10" presetClass="entr" presetSubtype="0" fill="hold"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6" name="Straight Connector 65"/>
          <p:cNvCxnSpPr/>
          <p:nvPr/>
        </p:nvCxnSpPr>
        <p:spPr>
          <a:xfrm>
            <a:off x="4330592" y="5609377"/>
            <a:ext cx="1803237"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4962062" y="4491890"/>
            <a:ext cx="216388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430334" y="3394026"/>
            <a:ext cx="1803237"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3807225" y="2196210"/>
            <a:ext cx="1803237"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3627275" y="5153230"/>
            <a:ext cx="1194815" cy="1124575"/>
            <a:chOff x="6139503" y="4871969"/>
            <a:chExt cx="1192668" cy="1122553"/>
          </a:xfrm>
          <a:effectLst/>
        </p:grpSpPr>
        <p:sp>
          <p:nvSpPr>
            <p:cNvPr id="6" name="Rounded Rectangle 5"/>
            <p:cNvSpPr>
              <a:spLocks noChangeArrowheads="1"/>
            </p:cNvSpPr>
            <p:nvPr/>
          </p:nvSpPr>
          <p:spPr bwMode="auto">
            <a:xfrm>
              <a:off x="6139503" y="4871969"/>
              <a:ext cx="1192668" cy="1122553"/>
            </a:xfrm>
            <a:prstGeom prst="roundRect">
              <a:avLst>
                <a:gd name="adj" fmla="val 9375"/>
              </a:avLst>
            </a:prstGeom>
            <a:solidFill>
              <a:schemeClr val="accent4"/>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78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Box 21"/>
            <p:cNvSpPr txBox="1">
              <a:spLocks noChangeArrowheads="1"/>
            </p:cNvSpPr>
            <p:nvPr/>
          </p:nvSpPr>
          <p:spPr bwMode="auto">
            <a:xfrm>
              <a:off x="6356737" y="5179787"/>
              <a:ext cx="771727" cy="60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78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p>
          </p:txBody>
        </p:sp>
      </p:grpSp>
      <p:grpSp>
        <p:nvGrpSpPr>
          <p:cNvPr id="8" name="Group 7"/>
          <p:cNvGrpSpPr/>
          <p:nvPr/>
        </p:nvGrpSpPr>
        <p:grpSpPr>
          <a:xfrm>
            <a:off x="3908406" y="4028662"/>
            <a:ext cx="1194815" cy="1124576"/>
            <a:chOff x="6420131" y="3749417"/>
            <a:chExt cx="1192668" cy="1122553"/>
          </a:xfrm>
          <a:effectLst/>
        </p:grpSpPr>
        <p:sp>
          <p:nvSpPr>
            <p:cNvPr id="9" name="Rounded Rectangle 8"/>
            <p:cNvSpPr>
              <a:spLocks noChangeArrowheads="1"/>
            </p:cNvSpPr>
            <p:nvPr/>
          </p:nvSpPr>
          <p:spPr bwMode="auto">
            <a:xfrm>
              <a:off x="6420131" y="3749417"/>
              <a:ext cx="1192668" cy="1122553"/>
            </a:xfrm>
            <a:prstGeom prst="roundRect">
              <a:avLst>
                <a:gd name="adj" fmla="val 9375"/>
              </a:avLst>
            </a:prstGeom>
            <a:solidFill>
              <a:schemeClr val="accent3"/>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78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22"/>
            <p:cNvSpPr txBox="1">
              <a:spLocks noChangeArrowheads="1"/>
            </p:cNvSpPr>
            <p:nvPr/>
          </p:nvSpPr>
          <p:spPr bwMode="auto">
            <a:xfrm>
              <a:off x="6672041" y="4034885"/>
              <a:ext cx="771727" cy="60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78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p>
          </p:txBody>
        </p:sp>
      </p:grpSp>
      <p:grpSp>
        <p:nvGrpSpPr>
          <p:cNvPr id="11" name="Group 10"/>
          <p:cNvGrpSpPr/>
          <p:nvPr/>
        </p:nvGrpSpPr>
        <p:grpSpPr>
          <a:xfrm>
            <a:off x="3486708" y="2904099"/>
            <a:ext cx="1194815" cy="1124573"/>
            <a:chOff x="5999190" y="2626865"/>
            <a:chExt cx="1192668" cy="1122553"/>
          </a:xfrm>
          <a:effectLst/>
        </p:grpSpPr>
        <p:sp>
          <p:nvSpPr>
            <p:cNvPr id="12" name="Rounded Rectangle 11"/>
            <p:cNvSpPr>
              <a:spLocks noChangeArrowheads="1"/>
            </p:cNvSpPr>
            <p:nvPr/>
          </p:nvSpPr>
          <p:spPr bwMode="auto">
            <a:xfrm>
              <a:off x="5999190" y="2626865"/>
              <a:ext cx="1192668" cy="1122553"/>
            </a:xfrm>
            <a:prstGeom prst="roundRect">
              <a:avLst>
                <a:gd name="adj" fmla="val 9375"/>
              </a:avLst>
            </a:prstGeom>
            <a:solidFill>
              <a:schemeClr val="accent2"/>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78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23"/>
            <p:cNvSpPr txBox="1">
              <a:spLocks noChangeArrowheads="1"/>
            </p:cNvSpPr>
            <p:nvPr/>
          </p:nvSpPr>
          <p:spPr bwMode="auto">
            <a:xfrm>
              <a:off x="6231728" y="2895663"/>
              <a:ext cx="771727" cy="60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78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p>
          </p:txBody>
        </p:sp>
      </p:grpSp>
      <p:grpSp>
        <p:nvGrpSpPr>
          <p:cNvPr id="14" name="Group 13"/>
          <p:cNvGrpSpPr/>
          <p:nvPr/>
        </p:nvGrpSpPr>
        <p:grpSpPr>
          <a:xfrm>
            <a:off x="2889307" y="1842193"/>
            <a:ext cx="1194815" cy="1124575"/>
            <a:chOff x="5402860" y="1566869"/>
            <a:chExt cx="1192668" cy="1122553"/>
          </a:xfrm>
          <a:effectLst/>
        </p:grpSpPr>
        <p:sp>
          <p:nvSpPr>
            <p:cNvPr id="15" name="Rounded Rectangle 14"/>
            <p:cNvSpPr>
              <a:spLocks noChangeArrowheads="1"/>
            </p:cNvSpPr>
            <p:nvPr/>
          </p:nvSpPr>
          <p:spPr bwMode="auto">
            <a:xfrm rot="20684149">
              <a:off x="5402860" y="1566869"/>
              <a:ext cx="1192668" cy="1122553"/>
            </a:xfrm>
            <a:prstGeom prst="roundRect">
              <a:avLst>
                <a:gd name="adj" fmla="val 9375"/>
              </a:avLst>
            </a:prstGeom>
            <a:solidFill>
              <a:schemeClr val="accent1"/>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78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24"/>
            <p:cNvSpPr txBox="1">
              <a:spLocks noChangeArrowheads="1"/>
            </p:cNvSpPr>
            <p:nvPr/>
          </p:nvSpPr>
          <p:spPr bwMode="auto">
            <a:xfrm rot="20681241">
              <a:off x="5613324" y="1778750"/>
              <a:ext cx="771727" cy="60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78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p>
          </p:txBody>
        </p:sp>
      </p:grpSp>
      <p:grpSp>
        <p:nvGrpSpPr>
          <p:cNvPr id="27" name="Group 26"/>
          <p:cNvGrpSpPr>
            <a:grpSpLocks noChangeAspect="1"/>
          </p:cNvGrpSpPr>
          <p:nvPr/>
        </p:nvGrpSpPr>
        <p:grpSpPr>
          <a:xfrm>
            <a:off x="5030321" y="1802601"/>
            <a:ext cx="901620" cy="901620"/>
            <a:chOff x="5385173" y="1917525"/>
            <a:chExt cx="1440000" cy="1440000"/>
          </a:xfrm>
        </p:grpSpPr>
        <p:sp>
          <p:nvSpPr>
            <p:cNvPr id="28" name="Oval 27"/>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Oval 28"/>
            <p:cNvSpPr/>
            <p:nvPr/>
          </p:nvSpPr>
          <p:spPr>
            <a:xfrm>
              <a:off x="5475173" y="2007525"/>
              <a:ext cx="1260000" cy="126000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29"/>
          <p:cNvGrpSpPr>
            <a:grpSpLocks noChangeAspect="1"/>
          </p:cNvGrpSpPr>
          <p:nvPr/>
        </p:nvGrpSpPr>
        <p:grpSpPr>
          <a:xfrm>
            <a:off x="6011260" y="5140260"/>
            <a:ext cx="901619" cy="901620"/>
            <a:chOff x="5385173" y="1917525"/>
            <a:chExt cx="1440000" cy="1440000"/>
          </a:xfrm>
        </p:grpSpPr>
        <p:sp>
          <p:nvSpPr>
            <p:cNvPr id="31" name="Oval 30"/>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31"/>
            <p:cNvSpPr/>
            <p:nvPr/>
          </p:nvSpPr>
          <p:spPr>
            <a:xfrm>
              <a:off x="5475175" y="2007525"/>
              <a:ext cx="1260001" cy="1260000"/>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2"/>
          <p:cNvGrpSpPr>
            <a:grpSpLocks noChangeAspect="1"/>
          </p:cNvGrpSpPr>
          <p:nvPr/>
        </p:nvGrpSpPr>
        <p:grpSpPr>
          <a:xfrm>
            <a:off x="6912184" y="4039223"/>
            <a:ext cx="901620" cy="901620"/>
            <a:chOff x="5385173" y="1917525"/>
            <a:chExt cx="1440000" cy="1440000"/>
          </a:xfrm>
        </p:grpSpPr>
        <p:sp>
          <p:nvSpPr>
            <p:cNvPr id="34" name="Oval 33"/>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Oval 34"/>
            <p:cNvSpPr/>
            <p:nvPr/>
          </p:nvSpPr>
          <p:spPr>
            <a:xfrm>
              <a:off x="5475173" y="2007525"/>
              <a:ext cx="1260000" cy="1260000"/>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a:grpSpLocks noChangeAspect="1"/>
          </p:cNvGrpSpPr>
          <p:nvPr/>
        </p:nvGrpSpPr>
        <p:grpSpPr>
          <a:xfrm>
            <a:off x="5826516" y="2873633"/>
            <a:ext cx="901620" cy="901620"/>
            <a:chOff x="5385173" y="1917525"/>
            <a:chExt cx="1440000" cy="1440000"/>
          </a:xfrm>
        </p:grpSpPr>
        <p:sp>
          <p:nvSpPr>
            <p:cNvPr id="37" name="Oval 36"/>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Oval 37"/>
            <p:cNvSpPr/>
            <p:nvPr/>
          </p:nvSpPr>
          <p:spPr>
            <a:xfrm>
              <a:off x="5475173" y="2007525"/>
              <a:ext cx="1260000" cy="126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a:grpSpLocks noChangeAspect="1"/>
          </p:cNvGrpSpPr>
          <p:nvPr/>
        </p:nvGrpSpPr>
        <p:grpSpPr>
          <a:xfrm>
            <a:off x="5232576" y="1999830"/>
            <a:ext cx="488379" cy="488379"/>
            <a:chOff x="-2771775" y="66675"/>
            <a:chExt cx="827087" cy="827088"/>
          </a:xfrm>
          <a:solidFill>
            <a:schemeClr val="bg1"/>
          </a:solidFill>
        </p:grpSpPr>
        <p:sp>
          <p:nvSpPr>
            <p:cNvPr id="40"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6242020" y="5422854"/>
            <a:ext cx="433144" cy="331053"/>
            <a:chOff x="5516563" y="84138"/>
            <a:chExt cx="1414463" cy="1081087"/>
          </a:xfrm>
          <a:solidFill>
            <a:schemeClr val="bg1"/>
          </a:solidFill>
        </p:grpSpPr>
        <p:sp>
          <p:nvSpPr>
            <p:cNvPr id="44"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16"/>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17"/>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18"/>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19"/>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7129720" y="4293656"/>
            <a:ext cx="448210" cy="385986"/>
            <a:chOff x="2727325" y="-39687"/>
            <a:chExt cx="1463675" cy="1260475"/>
          </a:xfrm>
          <a:solidFill>
            <a:schemeClr val="bg1"/>
          </a:solidFill>
        </p:grpSpPr>
        <p:sp>
          <p:nvSpPr>
            <p:cNvPr id="52"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21"/>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4" name="Freeform 13"/>
          <p:cNvSpPr>
            <a:spLocks noChangeAspect="1" noEditPoints="1"/>
          </p:cNvSpPr>
          <p:nvPr/>
        </p:nvSpPr>
        <p:spPr bwMode="auto">
          <a:xfrm>
            <a:off x="6079787" y="3099178"/>
            <a:ext cx="424142" cy="413042"/>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4"/>
          <p:cNvSpPr txBox="1"/>
          <p:nvPr/>
        </p:nvSpPr>
        <p:spPr>
          <a:xfrm>
            <a:off x="7029621" y="5070355"/>
            <a:ext cx="1768573" cy="224357"/>
          </a:xfrm>
          <a:prstGeom prst="rect">
            <a:avLst/>
          </a:prstGeom>
          <a:noFill/>
        </p:spPr>
        <p:txBody>
          <a:bodyPr wrap="square" lIns="0" tIns="0" rIns="0" bIns="0" rtlCol="0">
            <a:spAutoFit/>
          </a:bodyPr>
          <a:lstStyle/>
          <a:p>
            <a:pPr algn="just">
              <a:lnSpc>
                <a:spcPct val="120000"/>
              </a:lnSpc>
            </a:pPr>
            <a:r>
              <a:rPr lang="zh-CN" altLang="en-US" sz="1215">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15"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Box 55"/>
          <p:cNvSpPr txBox="1"/>
          <p:nvPr/>
        </p:nvSpPr>
        <p:spPr>
          <a:xfrm>
            <a:off x="7916974" y="4029336"/>
            <a:ext cx="1768573" cy="224357"/>
          </a:xfrm>
          <a:prstGeom prst="rect">
            <a:avLst/>
          </a:prstGeom>
          <a:noFill/>
        </p:spPr>
        <p:txBody>
          <a:bodyPr wrap="square" lIns="0" tIns="0" rIns="0" bIns="0" rtlCol="0">
            <a:spAutoFit/>
          </a:bodyPr>
          <a:lstStyle/>
          <a:p>
            <a:pPr algn="just">
              <a:lnSpc>
                <a:spcPct val="120000"/>
              </a:lnSpc>
            </a:pPr>
            <a:r>
              <a:rPr lang="zh-CN" altLang="en-US" sz="1215">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15"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6846002" y="2816461"/>
            <a:ext cx="1768573" cy="224357"/>
          </a:xfrm>
          <a:prstGeom prst="rect">
            <a:avLst/>
          </a:prstGeom>
          <a:noFill/>
        </p:spPr>
        <p:txBody>
          <a:bodyPr wrap="square" lIns="0" tIns="0" rIns="0" bIns="0" rtlCol="0">
            <a:spAutoFit/>
          </a:bodyPr>
          <a:lstStyle/>
          <a:p>
            <a:pPr algn="just">
              <a:lnSpc>
                <a:spcPct val="120000"/>
              </a:lnSpc>
            </a:pPr>
            <a:r>
              <a:rPr lang="zh-CN" altLang="en-US" sz="1215">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15"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TextBox 57"/>
          <p:cNvSpPr txBox="1"/>
          <p:nvPr/>
        </p:nvSpPr>
        <p:spPr>
          <a:xfrm>
            <a:off x="6084450" y="1699230"/>
            <a:ext cx="1768573" cy="224357"/>
          </a:xfrm>
          <a:prstGeom prst="rect">
            <a:avLst/>
          </a:prstGeom>
          <a:noFill/>
        </p:spPr>
        <p:txBody>
          <a:bodyPr wrap="square" lIns="0" tIns="0" rIns="0" bIns="0" rtlCol="0">
            <a:spAutoFit/>
          </a:bodyPr>
          <a:lstStyle/>
          <a:p>
            <a:pPr algn="just">
              <a:lnSpc>
                <a:spcPct val="120000"/>
              </a:lnSpc>
            </a:pPr>
            <a:r>
              <a:rPr lang="zh-CN" altLang="en-US" sz="1215">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15"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Box 58"/>
          <p:cNvSpPr txBox="1"/>
          <p:nvPr/>
        </p:nvSpPr>
        <p:spPr>
          <a:xfrm>
            <a:off x="6090222" y="1937276"/>
            <a:ext cx="2707974" cy="245708"/>
          </a:xfrm>
          <a:prstGeom prst="rect">
            <a:avLst/>
          </a:prstGeom>
          <a:noFill/>
        </p:spPr>
        <p:txBody>
          <a:bodyPr wrap="square" lIns="0" tIns="0" rIns="0" bIns="0" numCol="1" spcCol="360000">
            <a:spAutoFit/>
          </a:bodyPr>
          <a:lstStyle/>
          <a:p>
            <a:pPr algn="just">
              <a:lnSpc>
                <a:spcPct val="120000"/>
              </a:lnSpc>
              <a:defRPr/>
            </a:pPr>
            <a:r>
              <a:rPr lang="en-US" altLang="zh-CN"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6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Box 59"/>
          <p:cNvSpPr txBox="1"/>
          <p:nvPr/>
        </p:nvSpPr>
        <p:spPr>
          <a:xfrm>
            <a:off x="6869251" y="3035584"/>
            <a:ext cx="2707974" cy="245708"/>
          </a:xfrm>
          <a:prstGeom prst="rect">
            <a:avLst/>
          </a:prstGeom>
          <a:noFill/>
        </p:spPr>
        <p:txBody>
          <a:bodyPr wrap="square" lIns="0" tIns="0" rIns="0" bIns="0" numCol="1" spcCol="360000">
            <a:spAutoFit/>
          </a:bodyPr>
          <a:lstStyle/>
          <a:p>
            <a:pPr algn="just">
              <a:lnSpc>
                <a:spcPct val="120000"/>
              </a:lnSpc>
              <a:defRPr/>
            </a:pPr>
            <a:r>
              <a:rPr lang="en-US" altLang="zh-CN"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6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Box 60"/>
          <p:cNvSpPr txBox="1"/>
          <p:nvPr/>
        </p:nvSpPr>
        <p:spPr>
          <a:xfrm>
            <a:off x="7916992" y="4254369"/>
            <a:ext cx="2644174" cy="245708"/>
          </a:xfrm>
          <a:prstGeom prst="rect">
            <a:avLst/>
          </a:prstGeom>
          <a:noFill/>
        </p:spPr>
        <p:txBody>
          <a:bodyPr wrap="square" lIns="0" tIns="0" rIns="0" bIns="0" numCol="1" spcCol="360000">
            <a:spAutoFit/>
          </a:bodyPr>
          <a:lstStyle/>
          <a:p>
            <a:pPr algn="just">
              <a:lnSpc>
                <a:spcPct val="120000"/>
              </a:lnSpc>
              <a:defRPr/>
            </a:pPr>
            <a:r>
              <a:rPr lang="en-US" altLang="zh-CN"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6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TextBox 61"/>
          <p:cNvSpPr txBox="1"/>
          <p:nvPr/>
        </p:nvSpPr>
        <p:spPr>
          <a:xfrm>
            <a:off x="7026722" y="5304510"/>
            <a:ext cx="2707974" cy="245708"/>
          </a:xfrm>
          <a:prstGeom prst="rect">
            <a:avLst/>
          </a:prstGeom>
          <a:noFill/>
        </p:spPr>
        <p:txBody>
          <a:bodyPr wrap="square" lIns="0" tIns="0" rIns="0" bIns="0" numCol="1" spcCol="360000">
            <a:spAutoFit/>
          </a:bodyPr>
          <a:lstStyle/>
          <a:p>
            <a:pPr algn="just">
              <a:lnSpc>
                <a:spcPct val="120000"/>
              </a:lnSpc>
              <a:defRPr/>
            </a:pPr>
            <a:r>
              <a:rPr lang="en-US" altLang="zh-CN"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6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文本框 67"/>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6" presetClass="entr" presetSubtype="37"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arn(outVertical)">
                                      <p:cBhvr>
                                        <p:cTn id="27" dur="1000"/>
                                        <p:tgtEl>
                                          <p:spTgt spid="27"/>
                                        </p:tgtEl>
                                      </p:cBhvr>
                                    </p:animEffect>
                                  </p:childTnLst>
                                </p:cTn>
                              </p:par>
                            </p:childTnLst>
                          </p:cTn>
                        </p:par>
                        <p:par>
                          <p:cTn id="28" fill="hold">
                            <p:stCondLst>
                              <p:cond delay="3000"/>
                            </p:stCondLst>
                            <p:childTnLst>
                              <p:par>
                                <p:cTn id="29" presetID="16" presetClass="entr" presetSubtype="37"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arn(outVertical)">
                                      <p:cBhvr>
                                        <p:cTn id="31" dur="1000"/>
                                        <p:tgtEl>
                                          <p:spTgt spid="30"/>
                                        </p:tgtEl>
                                      </p:cBhvr>
                                    </p:animEffect>
                                  </p:childTnLst>
                                </p:cTn>
                              </p:par>
                            </p:childTnLst>
                          </p:cTn>
                        </p:par>
                        <p:par>
                          <p:cTn id="32" fill="hold">
                            <p:stCondLst>
                              <p:cond delay="4000"/>
                            </p:stCondLst>
                            <p:childTnLst>
                              <p:par>
                                <p:cTn id="33" presetID="16" presetClass="entr" presetSubtype="37"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barn(outVertical)">
                                      <p:cBhvr>
                                        <p:cTn id="35" dur="1000"/>
                                        <p:tgtEl>
                                          <p:spTgt spid="33"/>
                                        </p:tgtEl>
                                      </p:cBhvr>
                                    </p:animEffect>
                                  </p:childTnLst>
                                </p:cTn>
                              </p:par>
                            </p:childTnLst>
                          </p:cTn>
                        </p:par>
                        <p:par>
                          <p:cTn id="36" fill="hold">
                            <p:stCondLst>
                              <p:cond delay="5000"/>
                            </p:stCondLst>
                            <p:childTnLst>
                              <p:par>
                                <p:cTn id="37" presetID="16" presetClass="entr" presetSubtype="37" fill="hold"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barn(outVertical)">
                                      <p:cBhvr>
                                        <p:cTn id="39" dur="1000"/>
                                        <p:tgtEl>
                                          <p:spTgt spid="36"/>
                                        </p:tgtEl>
                                      </p:cBhvr>
                                    </p:animEffect>
                                  </p:childTnLst>
                                </p:cTn>
                              </p:par>
                            </p:childTnLst>
                          </p:cTn>
                        </p:par>
                        <p:par>
                          <p:cTn id="40" fill="hold">
                            <p:stCondLst>
                              <p:cond delay="6000"/>
                            </p:stCondLst>
                            <p:childTnLst>
                              <p:par>
                                <p:cTn id="41" presetID="53" presetClass="entr" presetSubtype="16"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p:cTn id="43" dur="500" fill="hold"/>
                                        <p:tgtEl>
                                          <p:spTgt spid="39"/>
                                        </p:tgtEl>
                                        <p:attrNameLst>
                                          <p:attrName>ppt_w</p:attrName>
                                        </p:attrNameLst>
                                      </p:cBhvr>
                                      <p:tavLst>
                                        <p:tav tm="0">
                                          <p:val>
                                            <p:fltVal val="0"/>
                                          </p:val>
                                        </p:tav>
                                        <p:tav tm="100000">
                                          <p:val>
                                            <p:strVal val="#ppt_w"/>
                                          </p:val>
                                        </p:tav>
                                      </p:tavLst>
                                    </p:anim>
                                    <p:anim calcmode="lin" valueType="num">
                                      <p:cBhvr>
                                        <p:cTn id="44" dur="500" fill="hold"/>
                                        <p:tgtEl>
                                          <p:spTgt spid="39"/>
                                        </p:tgtEl>
                                        <p:attrNameLst>
                                          <p:attrName>ppt_h</p:attrName>
                                        </p:attrNameLst>
                                      </p:cBhvr>
                                      <p:tavLst>
                                        <p:tav tm="0">
                                          <p:val>
                                            <p:fltVal val="0"/>
                                          </p:val>
                                        </p:tav>
                                        <p:tav tm="100000">
                                          <p:val>
                                            <p:strVal val="#ppt_h"/>
                                          </p:val>
                                        </p:tav>
                                      </p:tavLst>
                                    </p:anim>
                                    <p:animEffect transition="in" filter="fade">
                                      <p:cBhvr>
                                        <p:cTn id="45" dur="500"/>
                                        <p:tgtEl>
                                          <p:spTgt spid="39"/>
                                        </p:tgtEl>
                                      </p:cBhvr>
                                    </p:animEffect>
                                  </p:childTnLst>
                                </p:cTn>
                              </p:par>
                            </p:childTnLst>
                          </p:cTn>
                        </p:par>
                        <p:par>
                          <p:cTn id="46" fill="hold">
                            <p:stCondLst>
                              <p:cond delay="6500"/>
                            </p:stCondLst>
                            <p:childTnLst>
                              <p:par>
                                <p:cTn id="47" presetID="53" presetClass="entr" presetSubtype="16" fill="hold"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childTnLst>
                          </p:cTn>
                        </p:par>
                        <p:par>
                          <p:cTn id="52" fill="hold">
                            <p:stCondLst>
                              <p:cond delay="7000"/>
                            </p:stCondLst>
                            <p:childTnLst>
                              <p:par>
                                <p:cTn id="53" presetID="53" presetClass="entr" presetSubtype="16" fill="hold" nodeType="afterEffect">
                                  <p:stCondLst>
                                    <p:cond delay="0"/>
                                  </p:stCondLst>
                                  <p:childTnLst>
                                    <p:set>
                                      <p:cBhvr>
                                        <p:cTn id="54" dur="1" fill="hold">
                                          <p:stCondLst>
                                            <p:cond delay="0"/>
                                          </p:stCondLst>
                                        </p:cTn>
                                        <p:tgtEl>
                                          <p:spTgt spid="51"/>
                                        </p:tgtEl>
                                        <p:attrNameLst>
                                          <p:attrName>style.visibility</p:attrName>
                                        </p:attrNameLst>
                                      </p:cBhvr>
                                      <p:to>
                                        <p:strVal val="visible"/>
                                      </p:to>
                                    </p:set>
                                    <p:anim calcmode="lin" valueType="num">
                                      <p:cBhvr>
                                        <p:cTn id="55" dur="500" fill="hold"/>
                                        <p:tgtEl>
                                          <p:spTgt spid="51"/>
                                        </p:tgtEl>
                                        <p:attrNameLst>
                                          <p:attrName>ppt_w</p:attrName>
                                        </p:attrNameLst>
                                      </p:cBhvr>
                                      <p:tavLst>
                                        <p:tav tm="0">
                                          <p:val>
                                            <p:fltVal val="0"/>
                                          </p:val>
                                        </p:tav>
                                        <p:tav tm="100000">
                                          <p:val>
                                            <p:strVal val="#ppt_w"/>
                                          </p:val>
                                        </p:tav>
                                      </p:tavLst>
                                    </p:anim>
                                    <p:anim calcmode="lin" valueType="num">
                                      <p:cBhvr>
                                        <p:cTn id="56" dur="500" fill="hold"/>
                                        <p:tgtEl>
                                          <p:spTgt spid="51"/>
                                        </p:tgtEl>
                                        <p:attrNameLst>
                                          <p:attrName>ppt_h</p:attrName>
                                        </p:attrNameLst>
                                      </p:cBhvr>
                                      <p:tavLst>
                                        <p:tav tm="0">
                                          <p:val>
                                            <p:fltVal val="0"/>
                                          </p:val>
                                        </p:tav>
                                        <p:tav tm="100000">
                                          <p:val>
                                            <p:strVal val="#ppt_h"/>
                                          </p:val>
                                        </p:tav>
                                      </p:tavLst>
                                    </p:anim>
                                    <p:animEffect transition="in" filter="fade">
                                      <p:cBhvr>
                                        <p:cTn id="57" dur="500"/>
                                        <p:tgtEl>
                                          <p:spTgt spid="51"/>
                                        </p:tgtEl>
                                      </p:cBhvr>
                                    </p:animEffect>
                                  </p:childTnLst>
                                </p:cTn>
                              </p:par>
                            </p:childTnLst>
                          </p:cTn>
                        </p:par>
                        <p:par>
                          <p:cTn id="58" fill="hold">
                            <p:stCondLst>
                              <p:cond delay="7500"/>
                            </p:stCondLst>
                            <p:childTnLst>
                              <p:par>
                                <p:cTn id="59" presetID="53" presetClass="entr" presetSubtype="16"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 calcmode="lin" valueType="num">
                                      <p:cBhvr>
                                        <p:cTn id="61" dur="500" fill="hold"/>
                                        <p:tgtEl>
                                          <p:spTgt spid="54"/>
                                        </p:tgtEl>
                                        <p:attrNameLst>
                                          <p:attrName>ppt_w</p:attrName>
                                        </p:attrNameLst>
                                      </p:cBhvr>
                                      <p:tavLst>
                                        <p:tav tm="0">
                                          <p:val>
                                            <p:fltVal val="0"/>
                                          </p:val>
                                        </p:tav>
                                        <p:tav tm="100000">
                                          <p:val>
                                            <p:strVal val="#ppt_w"/>
                                          </p:val>
                                        </p:tav>
                                      </p:tavLst>
                                    </p:anim>
                                    <p:anim calcmode="lin" valueType="num">
                                      <p:cBhvr>
                                        <p:cTn id="62" dur="500" fill="hold"/>
                                        <p:tgtEl>
                                          <p:spTgt spid="54"/>
                                        </p:tgtEl>
                                        <p:attrNameLst>
                                          <p:attrName>ppt_h</p:attrName>
                                        </p:attrNameLst>
                                      </p:cBhvr>
                                      <p:tavLst>
                                        <p:tav tm="0">
                                          <p:val>
                                            <p:fltVal val="0"/>
                                          </p:val>
                                        </p:tav>
                                        <p:tav tm="100000">
                                          <p:val>
                                            <p:strVal val="#ppt_h"/>
                                          </p:val>
                                        </p:tav>
                                      </p:tavLst>
                                    </p:anim>
                                    <p:animEffect transition="in" filter="fade">
                                      <p:cBhvr>
                                        <p:cTn id="63" dur="500"/>
                                        <p:tgtEl>
                                          <p:spTgt spid="54"/>
                                        </p:tgtEl>
                                      </p:cBhvr>
                                    </p:animEffect>
                                  </p:childTnLst>
                                </p:cTn>
                              </p:par>
                            </p:childTnLst>
                          </p:cTn>
                        </p:par>
                        <p:par>
                          <p:cTn id="64" fill="hold">
                            <p:stCondLst>
                              <p:cond delay="8000"/>
                            </p:stCondLst>
                            <p:childTnLst>
                              <p:par>
                                <p:cTn id="65" presetID="22" presetClass="entr" presetSubtype="8"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wipe(left)">
                                      <p:cBhvr>
                                        <p:cTn id="67" dur="500"/>
                                        <p:tgtEl>
                                          <p:spTgt spid="55"/>
                                        </p:tgtEl>
                                      </p:cBhvr>
                                    </p:animEffect>
                                  </p:childTnLst>
                                </p:cTn>
                              </p:par>
                            </p:childTnLst>
                          </p:cTn>
                        </p:par>
                        <p:par>
                          <p:cTn id="68" fill="hold">
                            <p:stCondLst>
                              <p:cond delay="8500"/>
                            </p:stCondLst>
                            <p:childTnLst>
                              <p:par>
                                <p:cTn id="69" presetID="22" presetClass="entr" presetSubtype="8"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wipe(left)">
                                      <p:cBhvr>
                                        <p:cTn id="71" dur="500"/>
                                        <p:tgtEl>
                                          <p:spTgt spid="56"/>
                                        </p:tgtEl>
                                      </p:cBhvr>
                                    </p:animEffect>
                                  </p:childTnLst>
                                </p:cTn>
                              </p:par>
                            </p:childTnLst>
                          </p:cTn>
                        </p:par>
                        <p:par>
                          <p:cTn id="72" fill="hold">
                            <p:stCondLst>
                              <p:cond delay="9000"/>
                            </p:stCondLst>
                            <p:childTnLst>
                              <p:par>
                                <p:cTn id="73" presetID="22" presetClass="entr" presetSubtype="8" fill="hold" grpId="0" nodeType="after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wipe(left)">
                                      <p:cBhvr>
                                        <p:cTn id="75" dur="500"/>
                                        <p:tgtEl>
                                          <p:spTgt spid="57"/>
                                        </p:tgtEl>
                                      </p:cBhvr>
                                    </p:animEffect>
                                  </p:childTnLst>
                                </p:cTn>
                              </p:par>
                            </p:childTnLst>
                          </p:cTn>
                        </p:par>
                        <p:par>
                          <p:cTn id="76" fill="hold">
                            <p:stCondLst>
                              <p:cond delay="9500"/>
                            </p:stCondLst>
                            <p:childTnLst>
                              <p:par>
                                <p:cTn id="77" presetID="22" presetClass="entr" presetSubtype="8" fill="hold" grpId="0" nodeType="after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wipe(left)">
                                      <p:cBhvr>
                                        <p:cTn id="79" dur="500"/>
                                        <p:tgtEl>
                                          <p:spTgt spid="58"/>
                                        </p:tgtEl>
                                      </p:cBhvr>
                                    </p:animEffect>
                                  </p:childTnLst>
                                </p:cTn>
                              </p:par>
                            </p:childTnLst>
                          </p:cTn>
                        </p:par>
                        <p:par>
                          <p:cTn id="80" fill="hold">
                            <p:stCondLst>
                              <p:cond delay="10000"/>
                            </p:stCondLst>
                            <p:childTnLst>
                              <p:par>
                                <p:cTn id="81" presetID="2" presetClass="entr" presetSubtype="2" fill="hold" grpId="0" nodeType="afterEffect">
                                  <p:stCondLst>
                                    <p:cond delay="0"/>
                                  </p:stCondLst>
                                  <p:childTnLst>
                                    <p:set>
                                      <p:cBhvr>
                                        <p:cTn id="82" dur="1" fill="hold">
                                          <p:stCondLst>
                                            <p:cond delay="0"/>
                                          </p:stCondLst>
                                        </p:cTn>
                                        <p:tgtEl>
                                          <p:spTgt spid="59"/>
                                        </p:tgtEl>
                                        <p:attrNameLst>
                                          <p:attrName>style.visibility</p:attrName>
                                        </p:attrNameLst>
                                      </p:cBhvr>
                                      <p:to>
                                        <p:strVal val="visible"/>
                                      </p:to>
                                    </p:set>
                                    <p:anim calcmode="lin" valueType="num">
                                      <p:cBhvr additive="base">
                                        <p:cTn id="83" dur="500" fill="hold"/>
                                        <p:tgtEl>
                                          <p:spTgt spid="59"/>
                                        </p:tgtEl>
                                        <p:attrNameLst>
                                          <p:attrName>ppt_x</p:attrName>
                                        </p:attrNameLst>
                                      </p:cBhvr>
                                      <p:tavLst>
                                        <p:tav tm="0">
                                          <p:val>
                                            <p:strVal val="1+#ppt_w/2"/>
                                          </p:val>
                                        </p:tav>
                                        <p:tav tm="100000">
                                          <p:val>
                                            <p:strVal val="#ppt_x"/>
                                          </p:val>
                                        </p:tav>
                                      </p:tavLst>
                                    </p:anim>
                                    <p:anim calcmode="lin" valueType="num">
                                      <p:cBhvr additive="base">
                                        <p:cTn id="84" dur="500" fill="hold"/>
                                        <p:tgtEl>
                                          <p:spTgt spid="59"/>
                                        </p:tgtEl>
                                        <p:attrNameLst>
                                          <p:attrName>ppt_y</p:attrName>
                                        </p:attrNameLst>
                                      </p:cBhvr>
                                      <p:tavLst>
                                        <p:tav tm="0">
                                          <p:val>
                                            <p:strVal val="#ppt_y"/>
                                          </p:val>
                                        </p:tav>
                                        <p:tav tm="100000">
                                          <p:val>
                                            <p:strVal val="#ppt_y"/>
                                          </p:val>
                                        </p:tav>
                                      </p:tavLst>
                                    </p:anim>
                                  </p:childTnLst>
                                </p:cTn>
                              </p:par>
                            </p:childTnLst>
                          </p:cTn>
                        </p:par>
                        <p:par>
                          <p:cTn id="85" fill="hold">
                            <p:stCondLst>
                              <p:cond delay="10500"/>
                            </p:stCondLst>
                            <p:childTnLst>
                              <p:par>
                                <p:cTn id="86" presetID="2" presetClass="entr" presetSubtype="2" fill="hold" grpId="0" nodeType="afterEffect">
                                  <p:stCondLst>
                                    <p:cond delay="0"/>
                                  </p:stCondLst>
                                  <p:childTnLst>
                                    <p:set>
                                      <p:cBhvr>
                                        <p:cTn id="87" dur="1" fill="hold">
                                          <p:stCondLst>
                                            <p:cond delay="0"/>
                                          </p:stCondLst>
                                        </p:cTn>
                                        <p:tgtEl>
                                          <p:spTgt spid="60"/>
                                        </p:tgtEl>
                                        <p:attrNameLst>
                                          <p:attrName>style.visibility</p:attrName>
                                        </p:attrNameLst>
                                      </p:cBhvr>
                                      <p:to>
                                        <p:strVal val="visible"/>
                                      </p:to>
                                    </p:set>
                                    <p:anim calcmode="lin" valueType="num">
                                      <p:cBhvr additive="base">
                                        <p:cTn id="88" dur="500" fill="hold"/>
                                        <p:tgtEl>
                                          <p:spTgt spid="60"/>
                                        </p:tgtEl>
                                        <p:attrNameLst>
                                          <p:attrName>ppt_x</p:attrName>
                                        </p:attrNameLst>
                                      </p:cBhvr>
                                      <p:tavLst>
                                        <p:tav tm="0">
                                          <p:val>
                                            <p:strVal val="1+#ppt_w/2"/>
                                          </p:val>
                                        </p:tav>
                                        <p:tav tm="100000">
                                          <p:val>
                                            <p:strVal val="#ppt_x"/>
                                          </p:val>
                                        </p:tav>
                                      </p:tavLst>
                                    </p:anim>
                                    <p:anim calcmode="lin" valueType="num">
                                      <p:cBhvr additive="base">
                                        <p:cTn id="89" dur="500" fill="hold"/>
                                        <p:tgtEl>
                                          <p:spTgt spid="60"/>
                                        </p:tgtEl>
                                        <p:attrNameLst>
                                          <p:attrName>ppt_y</p:attrName>
                                        </p:attrNameLst>
                                      </p:cBhvr>
                                      <p:tavLst>
                                        <p:tav tm="0">
                                          <p:val>
                                            <p:strVal val="#ppt_y"/>
                                          </p:val>
                                        </p:tav>
                                        <p:tav tm="100000">
                                          <p:val>
                                            <p:strVal val="#ppt_y"/>
                                          </p:val>
                                        </p:tav>
                                      </p:tavLst>
                                    </p:anim>
                                  </p:childTnLst>
                                </p:cTn>
                              </p:par>
                            </p:childTnLst>
                          </p:cTn>
                        </p:par>
                        <p:par>
                          <p:cTn id="90" fill="hold">
                            <p:stCondLst>
                              <p:cond delay="11000"/>
                            </p:stCondLst>
                            <p:childTnLst>
                              <p:par>
                                <p:cTn id="91" presetID="2" presetClass="entr" presetSubtype="2" fill="hold" grpId="0" nodeType="afterEffect">
                                  <p:stCondLst>
                                    <p:cond delay="0"/>
                                  </p:stCondLst>
                                  <p:childTnLst>
                                    <p:set>
                                      <p:cBhvr>
                                        <p:cTn id="92" dur="1" fill="hold">
                                          <p:stCondLst>
                                            <p:cond delay="0"/>
                                          </p:stCondLst>
                                        </p:cTn>
                                        <p:tgtEl>
                                          <p:spTgt spid="61"/>
                                        </p:tgtEl>
                                        <p:attrNameLst>
                                          <p:attrName>style.visibility</p:attrName>
                                        </p:attrNameLst>
                                      </p:cBhvr>
                                      <p:to>
                                        <p:strVal val="visible"/>
                                      </p:to>
                                    </p:set>
                                    <p:anim calcmode="lin" valueType="num">
                                      <p:cBhvr additive="base">
                                        <p:cTn id="93" dur="500" fill="hold"/>
                                        <p:tgtEl>
                                          <p:spTgt spid="61"/>
                                        </p:tgtEl>
                                        <p:attrNameLst>
                                          <p:attrName>ppt_x</p:attrName>
                                        </p:attrNameLst>
                                      </p:cBhvr>
                                      <p:tavLst>
                                        <p:tav tm="0">
                                          <p:val>
                                            <p:strVal val="1+#ppt_w/2"/>
                                          </p:val>
                                        </p:tav>
                                        <p:tav tm="100000">
                                          <p:val>
                                            <p:strVal val="#ppt_x"/>
                                          </p:val>
                                        </p:tav>
                                      </p:tavLst>
                                    </p:anim>
                                    <p:anim calcmode="lin" valueType="num">
                                      <p:cBhvr additive="base">
                                        <p:cTn id="94" dur="500" fill="hold"/>
                                        <p:tgtEl>
                                          <p:spTgt spid="61"/>
                                        </p:tgtEl>
                                        <p:attrNameLst>
                                          <p:attrName>ppt_y</p:attrName>
                                        </p:attrNameLst>
                                      </p:cBhvr>
                                      <p:tavLst>
                                        <p:tav tm="0">
                                          <p:val>
                                            <p:strVal val="#ppt_y"/>
                                          </p:val>
                                        </p:tav>
                                        <p:tav tm="100000">
                                          <p:val>
                                            <p:strVal val="#ppt_y"/>
                                          </p:val>
                                        </p:tav>
                                      </p:tavLst>
                                    </p:anim>
                                  </p:childTnLst>
                                </p:cTn>
                              </p:par>
                            </p:childTnLst>
                          </p:cTn>
                        </p:par>
                        <p:par>
                          <p:cTn id="95" fill="hold">
                            <p:stCondLst>
                              <p:cond delay="11500"/>
                            </p:stCondLst>
                            <p:childTnLst>
                              <p:par>
                                <p:cTn id="96" presetID="2" presetClass="entr" presetSubtype="2" fill="hold" grpId="0" nodeType="afterEffect">
                                  <p:stCondLst>
                                    <p:cond delay="0"/>
                                  </p:stCondLst>
                                  <p:childTnLst>
                                    <p:set>
                                      <p:cBhvr>
                                        <p:cTn id="97" dur="1" fill="hold">
                                          <p:stCondLst>
                                            <p:cond delay="0"/>
                                          </p:stCondLst>
                                        </p:cTn>
                                        <p:tgtEl>
                                          <p:spTgt spid="62"/>
                                        </p:tgtEl>
                                        <p:attrNameLst>
                                          <p:attrName>style.visibility</p:attrName>
                                        </p:attrNameLst>
                                      </p:cBhvr>
                                      <p:to>
                                        <p:strVal val="visible"/>
                                      </p:to>
                                    </p:set>
                                    <p:anim calcmode="lin" valueType="num">
                                      <p:cBhvr additive="base">
                                        <p:cTn id="98" dur="500" fill="hold"/>
                                        <p:tgtEl>
                                          <p:spTgt spid="62"/>
                                        </p:tgtEl>
                                        <p:attrNameLst>
                                          <p:attrName>ppt_x</p:attrName>
                                        </p:attrNameLst>
                                      </p:cBhvr>
                                      <p:tavLst>
                                        <p:tav tm="0">
                                          <p:val>
                                            <p:strVal val="1+#ppt_w/2"/>
                                          </p:val>
                                        </p:tav>
                                        <p:tav tm="100000">
                                          <p:val>
                                            <p:strVal val="#ppt_x"/>
                                          </p:val>
                                        </p:tav>
                                      </p:tavLst>
                                    </p:anim>
                                    <p:anim calcmode="lin" valueType="num">
                                      <p:cBhvr additive="base">
                                        <p:cTn id="99" dur="500" fill="hold"/>
                                        <p:tgtEl>
                                          <p:spTgt spid="62"/>
                                        </p:tgtEl>
                                        <p:attrNameLst>
                                          <p:attrName>ppt_y</p:attrName>
                                        </p:attrNameLst>
                                      </p:cBhvr>
                                      <p:tavLst>
                                        <p:tav tm="0">
                                          <p:val>
                                            <p:strVal val="#ppt_y"/>
                                          </p:val>
                                        </p:tav>
                                        <p:tav tm="100000">
                                          <p:val>
                                            <p:strVal val="#ppt_y"/>
                                          </p:val>
                                        </p:tav>
                                      </p:tavLst>
                                    </p:anim>
                                  </p:childTnLst>
                                </p:cTn>
                              </p:par>
                              <p:par>
                                <p:cTn id="100" presetID="31" presetClass="entr" presetSubtype="0" fill="hold" nodeType="withEffect">
                                  <p:stCondLst>
                                    <p:cond delay="1000"/>
                                  </p:stCondLst>
                                  <p:childTnLst>
                                    <p:set>
                                      <p:cBhvr>
                                        <p:cTn id="101" dur="1" fill="hold">
                                          <p:stCondLst>
                                            <p:cond delay="0"/>
                                          </p:stCondLst>
                                        </p:cTn>
                                        <p:tgtEl>
                                          <p:spTgt spid="63"/>
                                        </p:tgtEl>
                                        <p:attrNameLst>
                                          <p:attrName>style.visibility</p:attrName>
                                        </p:attrNameLst>
                                      </p:cBhvr>
                                      <p:to>
                                        <p:strVal val="visible"/>
                                      </p:to>
                                    </p:set>
                                    <p:anim calcmode="lin" valueType="num">
                                      <p:cBhvr>
                                        <p:cTn id="102" dur="1000" fill="hold"/>
                                        <p:tgtEl>
                                          <p:spTgt spid="63"/>
                                        </p:tgtEl>
                                        <p:attrNameLst>
                                          <p:attrName>ppt_w</p:attrName>
                                        </p:attrNameLst>
                                      </p:cBhvr>
                                      <p:tavLst>
                                        <p:tav tm="0">
                                          <p:val>
                                            <p:fltVal val="0"/>
                                          </p:val>
                                        </p:tav>
                                        <p:tav tm="100000">
                                          <p:val>
                                            <p:strVal val="#ppt_w"/>
                                          </p:val>
                                        </p:tav>
                                      </p:tavLst>
                                    </p:anim>
                                    <p:anim calcmode="lin" valueType="num">
                                      <p:cBhvr>
                                        <p:cTn id="103" dur="1000" fill="hold"/>
                                        <p:tgtEl>
                                          <p:spTgt spid="63"/>
                                        </p:tgtEl>
                                        <p:attrNameLst>
                                          <p:attrName>ppt_h</p:attrName>
                                        </p:attrNameLst>
                                      </p:cBhvr>
                                      <p:tavLst>
                                        <p:tav tm="0">
                                          <p:val>
                                            <p:fltVal val="0"/>
                                          </p:val>
                                        </p:tav>
                                        <p:tav tm="100000">
                                          <p:val>
                                            <p:strVal val="#ppt_h"/>
                                          </p:val>
                                        </p:tav>
                                      </p:tavLst>
                                    </p:anim>
                                    <p:anim calcmode="lin" valueType="num">
                                      <p:cBhvr>
                                        <p:cTn id="104" dur="1000" fill="hold"/>
                                        <p:tgtEl>
                                          <p:spTgt spid="63"/>
                                        </p:tgtEl>
                                        <p:attrNameLst>
                                          <p:attrName>style.rotation</p:attrName>
                                        </p:attrNameLst>
                                      </p:cBhvr>
                                      <p:tavLst>
                                        <p:tav tm="0">
                                          <p:val>
                                            <p:fltVal val="90"/>
                                          </p:val>
                                        </p:tav>
                                        <p:tav tm="100000">
                                          <p:val>
                                            <p:fltVal val="0"/>
                                          </p:val>
                                        </p:tav>
                                      </p:tavLst>
                                    </p:anim>
                                    <p:animEffect transition="in" filter="fade">
                                      <p:cBhvr>
                                        <p:cTn id="105" dur="1000"/>
                                        <p:tgtEl>
                                          <p:spTgt spid="63"/>
                                        </p:tgtEl>
                                      </p:cBhvr>
                                    </p:animEffect>
                                  </p:childTnLst>
                                </p:cTn>
                              </p:par>
                              <p:par>
                                <p:cTn id="106" presetID="31" presetClass="entr" presetSubtype="0" fill="hold" nodeType="withEffect">
                                  <p:stCondLst>
                                    <p:cond delay="1000"/>
                                  </p:stCondLst>
                                  <p:childTnLst>
                                    <p:set>
                                      <p:cBhvr>
                                        <p:cTn id="107" dur="1" fill="hold">
                                          <p:stCondLst>
                                            <p:cond delay="0"/>
                                          </p:stCondLst>
                                        </p:cTn>
                                        <p:tgtEl>
                                          <p:spTgt spid="64"/>
                                        </p:tgtEl>
                                        <p:attrNameLst>
                                          <p:attrName>style.visibility</p:attrName>
                                        </p:attrNameLst>
                                      </p:cBhvr>
                                      <p:to>
                                        <p:strVal val="visible"/>
                                      </p:to>
                                    </p:set>
                                    <p:anim calcmode="lin" valueType="num">
                                      <p:cBhvr>
                                        <p:cTn id="108" dur="1000" fill="hold"/>
                                        <p:tgtEl>
                                          <p:spTgt spid="64"/>
                                        </p:tgtEl>
                                        <p:attrNameLst>
                                          <p:attrName>ppt_w</p:attrName>
                                        </p:attrNameLst>
                                      </p:cBhvr>
                                      <p:tavLst>
                                        <p:tav tm="0">
                                          <p:val>
                                            <p:fltVal val="0"/>
                                          </p:val>
                                        </p:tav>
                                        <p:tav tm="100000">
                                          <p:val>
                                            <p:strVal val="#ppt_w"/>
                                          </p:val>
                                        </p:tav>
                                      </p:tavLst>
                                    </p:anim>
                                    <p:anim calcmode="lin" valueType="num">
                                      <p:cBhvr>
                                        <p:cTn id="109" dur="1000" fill="hold"/>
                                        <p:tgtEl>
                                          <p:spTgt spid="64"/>
                                        </p:tgtEl>
                                        <p:attrNameLst>
                                          <p:attrName>ppt_h</p:attrName>
                                        </p:attrNameLst>
                                      </p:cBhvr>
                                      <p:tavLst>
                                        <p:tav tm="0">
                                          <p:val>
                                            <p:fltVal val="0"/>
                                          </p:val>
                                        </p:tav>
                                        <p:tav tm="100000">
                                          <p:val>
                                            <p:strVal val="#ppt_h"/>
                                          </p:val>
                                        </p:tav>
                                      </p:tavLst>
                                    </p:anim>
                                    <p:anim calcmode="lin" valueType="num">
                                      <p:cBhvr>
                                        <p:cTn id="110" dur="1000" fill="hold"/>
                                        <p:tgtEl>
                                          <p:spTgt spid="64"/>
                                        </p:tgtEl>
                                        <p:attrNameLst>
                                          <p:attrName>style.rotation</p:attrName>
                                        </p:attrNameLst>
                                      </p:cBhvr>
                                      <p:tavLst>
                                        <p:tav tm="0">
                                          <p:val>
                                            <p:fltVal val="90"/>
                                          </p:val>
                                        </p:tav>
                                        <p:tav tm="100000">
                                          <p:val>
                                            <p:fltVal val="0"/>
                                          </p:val>
                                        </p:tav>
                                      </p:tavLst>
                                    </p:anim>
                                    <p:animEffect transition="in" filter="fade">
                                      <p:cBhvr>
                                        <p:cTn id="111" dur="1000"/>
                                        <p:tgtEl>
                                          <p:spTgt spid="64"/>
                                        </p:tgtEl>
                                      </p:cBhvr>
                                    </p:animEffect>
                                  </p:childTnLst>
                                </p:cTn>
                              </p:par>
                              <p:par>
                                <p:cTn id="112" presetID="31" presetClass="entr" presetSubtype="0" fill="hold" nodeType="withEffect">
                                  <p:stCondLst>
                                    <p:cond delay="1000"/>
                                  </p:stCondLst>
                                  <p:childTnLst>
                                    <p:set>
                                      <p:cBhvr>
                                        <p:cTn id="113" dur="1" fill="hold">
                                          <p:stCondLst>
                                            <p:cond delay="0"/>
                                          </p:stCondLst>
                                        </p:cTn>
                                        <p:tgtEl>
                                          <p:spTgt spid="65"/>
                                        </p:tgtEl>
                                        <p:attrNameLst>
                                          <p:attrName>style.visibility</p:attrName>
                                        </p:attrNameLst>
                                      </p:cBhvr>
                                      <p:to>
                                        <p:strVal val="visible"/>
                                      </p:to>
                                    </p:set>
                                    <p:anim calcmode="lin" valueType="num">
                                      <p:cBhvr>
                                        <p:cTn id="114" dur="1000" fill="hold"/>
                                        <p:tgtEl>
                                          <p:spTgt spid="65"/>
                                        </p:tgtEl>
                                        <p:attrNameLst>
                                          <p:attrName>ppt_w</p:attrName>
                                        </p:attrNameLst>
                                      </p:cBhvr>
                                      <p:tavLst>
                                        <p:tav tm="0">
                                          <p:val>
                                            <p:fltVal val="0"/>
                                          </p:val>
                                        </p:tav>
                                        <p:tav tm="100000">
                                          <p:val>
                                            <p:strVal val="#ppt_w"/>
                                          </p:val>
                                        </p:tav>
                                      </p:tavLst>
                                    </p:anim>
                                    <p:anim calcmode="lin" valueType="num">
                                      <p:cBhvr>
                                        <p:cTn id="115" dur="1000" fill="hold"/>
                                        <p:tgtEl>
                                          <p:spTgt spid="65"/>
                                        </p:tgtEl>
                                        <p:attrNameLst>
                                          <p:attrName>ppt_h</p:attrName>
                                        </p:attrNameLst>
                                      </p:cBhvr>
                                      <p:tavLst>
                                        <p:tav tm="0">
                                          <p:val>
                                            <p:fltVal val="0"/>
                                          </p:val>
                                        </p:tav>
                                        <p:tav tm="100000">
                                          <p:val>
                                            <p:strVal val="#ppt_h"/>
                                          </p:val>
                                        </p:tav>
                                      </p:tavLst>
                                    </p:anim>
                                    <p:anim calcmode="lin" valueType="num">
                                      <p:cBhvr>
                                        <p:cTn id="116" dur="1000" fill="hold"/>
                                        <p:tgtEl>
                                          <p:spTgt spid="65"/>
                                        </p:tgtEl>
                                        <p:attrNameLst>
                                          <p:attrName>style.rotation</p:attrName>
                                        </p:attrNameLst>
                                      </p:cBhvr>
                                      <p:tavLst>
                                        <p:tav tm="0">
                                          <p:val>
                                            <p:fltVal val="90"/>
                                          </p:val>
                                        </p:tav>
                                        <p:tav tm="100000">
                                          <p:val>
                                            <p:fltVal val="0"/>
                                          </p:val>
                                        </p:tav>
                                      </p:tavLst>
                                    </p:anim>
                                    <p:animEffect transition="in" filter="fade">
                                      <p:cBhvr>
                                        <p:cTn id="117" dur="1000"/>
                                        <p:tgtEl>
                                          <p:spTgt spid="65"/>
                                        </p:tgtEl>
                                      </p:cBhvr>
                                    </p:animEffect>
                                  </p:childTnLst>
                                </p:cTn>
                              </p:par>
                              <p:par>
                                <p:cTn id="118" presetID="31" presetClass="entr" presetSubtype="0" fill="hold" nodeType="withEffect">
                                  <p:stCondLst>
                                    <p:cond delay="1000"/>
                                  </p:stCondLst>
                                  <p:childTnLst>
                                    <p:set>
                                      <p:cBhvr>
                                        <p:cTn id="119" dur="1" fill="hold">
                                          <p:stCondLst>
                                            <p:cond delay="0"/>
                                          </p:stCondLst>
                                        </p:cTn>
                                        <p:tgtEl>
                                          <p:spTgt spid="66"/>
                                        </p:tgtEl>
                                        <p:attrNameLst>
                                          <p:attrName>style.visibility</p:attrName>
                                        </p:attrNameLst>
                                      </p:cBhvr>
                                      <p:to>
                                        <p:strVal val="visible"/>
                                      </p:to>
                                    </p:set>
                                    <p:anim calcmode="lin" valueType="num">
                                      <p:cBhvr>
                                        <p:cTn id="120" dur="1000" fill="hold"/>
                                        <p:tgtEl>
                                          <p:spTgt spid="66"/>
                                        </p:tgtEl>
                                        <p:attrNameLst>
                                          <p:attrName>ppt_w</p:attrName>
                                        </p:attrNameLst>
                                      </p:cBhvr>
                                      <p:tavLst>
                                        <p:tav tm="0">
                                          <p:val>
                                            <p:fltVal val="0"/>
                                          </p:val>
                                        </p:tav>
                                        <p:tav tm="100000">
                                          <p:val>
                                            <p:strVal val="#ppt_w"/>
                                          </p:val>
                                        </p:tav>
                                      </p:tavLst>
                                    </p:anim>
                                    <p:anim calcmode="lin" valueType="num">
                                      <p:cBhvr>
                                        <p:cTn id="121" dur="1000" fill="hold"/>
                                        <p:tgtEl>
                                          <p:spTgt spid="66"/>
                                        </p:tgtEl>
                                        <p:attrNameLst>
                                          <p:attrName>ppt_h</p:attrName>
                                        </p:attrNameLst>
                                      </p:cBhvr>
                                      <p:tavLst>
                                        <p:tav tm="0">
                                          <p:val>
                                            <p:fltVal val="0"/>
                                          </p:val>
                                        </p:tav>
                                        <p:tav tm="100000">
                                          <p:val>
                                            <p:strVal val="#ppt_h"/>
                                          </p:val>
                                        </p:tav>
                                      </p:tavLst>
                                    </p:anim>
                                    <p:anim calcmode="lin" valueType="num">
                                      <p:cBhvr>
                                        <p:cTn id="122" dur="1000" fill="hold"/>
                                        <p:tgtEl>
                                          <p:spTgt spid="66"/>
                                        </p:tgtEl>
                                        <p:attrNameLst>
                                          <p:attrName>style.rotation</p:attrName>
                                        </p:attrNameLst>
                                      </p:cBhvr>
                                      <p:tavLst>
                                        <p:tav tm="0">
                                          <p:val>
                                            <p:fltVal val="90"/>
                                          </p:val>
                                        </p:tav>
                                        <p:tav tm="100000">
                                          <p:val>
                                            <p:fltVal val="0"/>
                                          </p:val>
                                        </p:tav>
                                      </p:tavLst>
                                    </p:anim>
                                    <p:animEffect transition="in" filter="fade">
                                      <p:cBhvr>
                                        <p:cTn id="123"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p:bldP spid="56" grpId="0"/>
      <p:bldP spid="57" grpId="0"/>
      <p:bldP spid="58" grpId="0"/>
      <p:bldP spid="59" grpId="0"/>
      <p:bldP spid="60" grpId="0"/>
      <p:bldP spid="61" grpId="0"/>
      <p:bldP spid="6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53" y="2016163"/>
            <a:ext cx="12858044" cy="18985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a:off x="5147747" y="1666245"/>
            <a:ext cx="2548384" cy="2548382"/>
          </a:xfrm>
          <a:prstGeom prst="ellipse">
            <a:avLst/>
          </a:prstGeom>
          <a:gradFill flip="none" rotWithShape="1">
            <a:gsLst>
              <a:gs pos="25000">
                <a:schemeClr val="bg1">
                  <a:shade val="67500"/>
                  <a:satMod val="115000"/>
                </a:schemeClr>
              </a:gs>
              <a:gs pos="62000">
                <a:schemeClr val="bg1">
                  <a:shade val="100000"/>
                  <a:satMod val="115000"/>
                </a:schemeClr>
              </a:gs>
            </a:gsLst>
            <a:lin ang="2700000" scaled="1"/>
            <a:tileRect/>
          </a:gradFill>
          <a:ln w="38100">
            <a:solidFill>
              <a:schemeClr val="bg1"/>
            </a:solidFill>
          </a:ln>
          <a:effectLst>
            <a:outerShdw blurRad="254000" dist="127000" dir="30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6" name="MH_Others_1"/>
          <p:cNvSpPr txBox="1"/>
          <p:nvPr>
            <p:custDataLst>
              <p:tags r:id="rId1"/>
            </p:custDataLst>
          </p:nvPr>
        </p:nvSpPr>
        <p:spPr>
          <a:xfrm>
            <a:off x="5365934" y="1937785"/>
            <a:ext cx="2112012" cy="2005300"/>
          </a:xfrm>
          <a:prstGeom prst="rect">
            <a:avLst/>
          </a:prstGeom>
          <a:noFill/>
        </p:spPr>
        <p:txBody>
          <a:bodyPr wrap="square" lIns="0" tIns="0" rIns="0" bIns="0" rtlCol="0" anchor="ctr" anchorCtr="0">
            <a:noAutofit/>
          </a:bodyPr>
          <a:lstStyle/>
          <a:p>
            <a:pPr algn="ctr"/>
            <a:r>
              <a:rPr lang="en-US" altLang="zh-CN" sz="6600"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p>
          <a:p>
            <a:pPr algn="ctr"/>
            <a:r>
              <a:rPr lang="en-US" altLang="zh-CN" sz="3200" dirty="0">
                <a:solidFill>
                  <a:schemeClr val="accent2"/>
                </a:solidFill>
                <a:latin typeface="Arial" panose="020B0604020202020204" pitchFamily="34" charset="0"/>
                <a:ea typeface="微软雅黑" panose="020B0503020204020204" pitchFamily="34" charset="-122"/>
                <a:sym typeface="Arial" panose="020B0604020202020204" pitchFamily="34" charset="0"/>
              </a:rPr>
              <a:t>CHAPTER</a:t>
            </a:r>
            <a:endParaRPr lang="zh-CN" altLang="en-US" sz="3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4829822" y="4638297"/>
            <a:ext cx="3184234" cy="553870"/>
          </a:xfrm>
          <a:prstGeom prst="rect">
            <a:avLst/>
          </a:prstGeom>
        </p:spPr>
        <p:txBody>
          <a:bodyPr wrap="square" lIns="0" tIns="0" rIns="0" bIns="0">
            <a:spAutoFit/>
          </a:bodyPr>
          <a:lstStyle/>
          <a:p>
            <a:pPr algn="ctr"/>
            <a:r>
              <a:rPr lang="zh-CN" altLang="en-US" sz="36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工作完成情况</a:t>
            </a:r>
          </a:p>
        </p:txBody>
      </p:sp>
      <p:sp>
        <p:nvSpPr>
          <p:cNvPr id="11" name="TextBox 11"/>
          <p:cNvSpPr txBox="1"/>
          <p:nvPr/>
        </p:nvSpPr>
        <p:spPr>
          <a:xfrm>
            <a:off x="4876084" y="5230715"/>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6588583" y="5230715"/>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4876084" y="550353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6588583" y="550353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p:cTn id="12" dur="500" fill="hold"/>
                                        <p:tgtEl>
                                          <p:spTgt spid="45"/>
                                        </p:tgtEl>
                                        <p:attrNameLst>
                                          <p:attrName>ppt_w</p:attrName>
                                        </p:attrNameLst>
                                      </p:cBhvr>
                                      <p:tavLst>
                                        <p:tav tm="0">
                                          <p:val>
                                            <p:fltVal val="0"/>
                                          </p:val>
                                        </p:tav>
                                        <p:tav tm="100000">
                                          <p:val>
                                            <p:strVal val="#ppt_w"/>
                                          </p:val>
                                        </p:tav>
                                      </p:tavLst>
                                    </p:anim>
                                    <p:anim calcmode="lin" valueType="num">
                                      <p:cBhvr>
                                        <p:cTn id="13" dur="500" fill="hold"/>
                                        <p:tgtEl>
                                          <p:spTgt spid="45"/>
                                        </p:tgtEl>
                                        <p:attrNameLst>
                                          <p:attrName>ppt_h</p:attrName>
                                        </p:attrNameLst>
                                      </p:cBhvr>
                                      <p:tavLst>
                                        <p:tav tm="0">
                                          <p:val>
                                            <p:fltVal val="0"/>
                                          </p:val>
                                        </p:tav>
                                        <p:tav tm="100000">
                                          <p:val>
                                            <p:strVal val="#ppt_h"/>
                                          </p:val>
                                        </p:tav>
                                      </p:tavLst>
                                    </p:anim>
                                    <p:animEffect transition="in" filter="fade">
                                      <p:cBhvr>
                                        <p:cTn id="14" dur="500"/>
                                        <p:tgtEl>
                                          <p:spTgt spid="45"/>
                                        </p:tgtEl>
                                      </p:cBhvr>
                                    </p:animEffect>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46"/>
                                        </p:tgtEl>
                                        <p:attrNameLst>
                                          <p:attrName>style.visibility</p:attrName>
                                        </p:attrNameLst>
                                      </p:cBhvr>
                                      <p:to>
                                        <p:strVal val="visible"/>
                                      </p:to>
                                    </p:set>
                                    <p:anim by="(-#ppt_w*2)" calcmode="lin" valueType="num">
                                      <p:cBhvr rctx="PPT">
                                        <p:cTn id="19" dur="500" autoRev="1" fill="hold">
                                          <p:stCondLst>
                                            <p:cond delay="0"/>
                                          </p:stCondLst>
                                        </p:cTn>
                                        <p:tgtEl>
                                          <p:spTgt spid="46"/>
                                        </p:tgtEl>
                                        <p:attrNameLst>
                                          <p:attrName>ppt_w</p:attrName>
                                        </p:attrNameLst>
                                      </p:cBhvr>
                                    </p:anim>
                                    <p:anim by="(#ppt_w*0.50)" calcmode="lin" valueType="num">
                                      <p:cBhvr>
                                        <p:cTn id="20" dur="500" decel="50000" autoRev="1" fill="hold">
                                          <p:stCondLst>
                                            <p:cond delay="0"/>
                                          </p:stCondLst>
                                        </p:cTn>
                                        <p:tgtEl>
                                          <p:spTgt spid="46"/>
                                        </p:tgtEl>
                                        <p:attrNameLst>
                                          <p:attrName>ppt_x</p:attrName>
                                        </p:attrNameLst>
                                      </p:cBhvr>
                                    </p:anim>
                                    <p:anim from="(-#ppt_h/2)" to="(#ppt_y)" calcmode="lin" valueType="num">
                                      <p:cBhvr>
                                        <p:cTn id="21" dur="1000" fill="hold">
                                          <p:stCondLst>
                                            <p:cond delay="0"/>
                                          </p:stCondLst>
                                        </p:cTn>
                                        <p:tgtEl>
                                          <p:spTgt spid="46"/>
                                        </p:tgtEl>
                                        <p:attrNameLst>
                                          <p:attrName>ppt_y</p:attrName>
                                        </p:attrNameLst>
                                      </p:cBhvr>
                                    </p:anim>
                                    <p:animRot by="21600000">
                                      <p:cBhvr>
                                        <p:cTn id="22" dur="1000" fill="hold">
                                          <p:stCondLst>
                                            <p:cond delay="0"/>
                                          </p:stCondLst>
                                        </p:cTn>
                                        <p:tgtEl>
                                          <p:spTgt spid="46"/>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3" presetClass="entr" presetSubtype="32"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strVal val="4*#ppt_w"/>
                                          </p:val>
                                        </p:tav>
                                        <p:tav tm="100000">
                                          <p:val>
                                            <p:strVal val="#ppt_w"/>
                                          </p:val>
                                        </p:tav>
                                      </p:tavLst>
                                    </p:anim>
                                    <p:anim calcmode="lin" valueType="num">
                                      <p:cBhvr>
                                        <p:cTn id="28" dur="500" fill="hold"/>
                                        <p:tgtEl>
                                          <p:spTgt spid="10"/>
                                        </p:tgtEl>
                                        <p:attrNameLst>
                                          <p:attrName>ppt_h</p:attrName>
                                        </p:attrNameLst>
                                      </p:cBhvr>
                                      <p:tavLst>
                                        <p:tav tm="0">
                                          <p:val>
                                            <p:strVal val="4*#ppt_h"/>
                                          </p:val>
                                        </p:tav>
                                        <p:tav tm="100000">
                                          <p:val>
                                            <p:strVal val="#ppt_h"/>
                                          </p:val>
                                        </p:tav>
                                      </p:tavLst>
                                    </p:anim>
                                  </p:childTnLst>
                                </p:cTn>
                              </p:par>
                            </p:childTnLst>
                          </p:cTn>
                        </p:par>
                        <p:par>
                          <p:cTn id="29" fill="hold">
                            <p:stCondLst>
                              <p:cond delay="500"/>
                            </p:stCondLst>
                            <p:childTnLst>
                              <p:par>
                                <p:cTn id="30" presetID="12" presetClass="entr" presetSubtype="8"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p:tgtEl>
                                          <p:spTgt spid="11"/>
                                        </p:tgtEl>
                                        <p:attrNameLst>
                                          <p:attrName>ppt_x</p:attrName>
                                        </p:attrNameLst>
                                      </p:cBhvr>
                                      <p:tavLst>
                                        <p:tav tm="0">
                                          <p:val>
                                            <p:strVal val="#ppt_x-#ppt_w*1.125000"/>
                                          </p:val>
                                        </p:tav>
                                        <p:tav tm="100000">
                                          <p:val>
                                            <p:strVal val="#ppt_x"/>
                                          </p:val>
                                        </p:tav>
                                      </p:tavLst>
                                    </p:anim>
                                    <p:animEffect transition="in" filter="wipe(right)">
                                      <p:cBhvr>
                                        <p:cTn id="33" dur="500"/>
                                        <p:tgtEl>
                                          <p:spTgt spid="11"/>
                                        </p:tgtEl>
                                      </p:cBhvr>
                                    </p:animEffect>
                                  </p:childTnLst>
                                </p:cTn>
                              </p:par>
                            </p:childTnLst>
                          </p:cTn>
                        </p:par>
                        <p:par>
                          <p:cTn id="34" fill="hold">
                            <p:stCondLst>
                              <p:cond delay="100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p:tgtEl>
                                          <p:spTgt spid="13"/>
                                        </p:tgtEl>
                                        <p:attrNameLst>
                                          <p:attrName>ppt_x</p:attrName>
                                        </p:attrNameLst>
                                      </p:cBhvr>
                                      <p:tavLst>
                                        <p:tav tm="0">
                                          <p:val>
                                            <p:strVal val="#ppt_x-#ppt_w*1.125000"/>
                                          </p:val>
                                        </p:tav>
                                        <p:tav tm="100000">
                                          <p:val>
                                            <p:strVal val="#ppt_x"/>
                                          </p:val>
                                        </p:tav>
                                      </p:tavLst>
                                    </p:anim>
                                    <p:animEffect transition="in" filter="wipe(right)">
                                      <p:cBhvr>
                                        <p:cTn id="43" dur="500"/>
                                        <p:tgtEl>
                                          <p:spTgt spid="13"/>
                                        </p:tgtEl>
                                      </p:cBhvr>
                                    </p:animEffect>
                                  </p:childTnLst>
                                </p:cTn>
                              </p:par>
                            </p:childTnLst>
                          </p:cTn>
                        </p:par>
                        <p:par>
                          <p:cTn id="44" fill="hold">
                            <p:stCondLst>
                              <p:cond delay="2000"/>
                            </p:stCondLst>
                            <p:childTnLst>
                              <p:par>
                                <p:cTn id="45" presetID="1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p:tgtEl>
                                          <p:spTgt spid="14"/>
                                        </p:tgtEl>
                                        <p:attrNameLst>
                                          <p:attrName>ppt_x</p:attrName>
                                        </p:attrNameLst>
                                      </p:cBhvr>
                                      <p:tavLst>
                                        <p:tav tm="0">
                                          <p:val>
                                            <p:strVal val="#ppt_x-#ppt_w*1.125000"/>
                                          </p:val>
                                        </p:tav>
                                        <p:tav tm="100000">
                                          <p:val>
                                            <p:strVal val="#ppt_x"/>
                                          </p:val>
                                        </p:tav>
                                      </p:tavLst>
                                    </p:anim>
                                    <p:animEffect transition="in" filter="wipe(right)">
                                      <p:cBhvr>
                                        <p:cTn id="4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5" grpId="0" animBg="1"/>
      <p:bldP spid="46" grpId="0"/>
      <p:bldP spid="10" grpId="0"/>
      <p:bldP spid="11" grpId="0"/>
      <p:bldP spid="12" grpId="0"/>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Group 60"/>
          <p:cNvGrpSpPr/>
          <p:nvPr/>
        </p:nvGrpSpPr>
        <p:grpSpPr>
          <a:xfrm>
            <a:off x="4920966" y="5286062"/>
            <a:ext cx="559550" cy="558194"/>
            <a:chOff x="4448949" y="5252205"/>
            <a:chExt cx="610979" cy="609498"/>
          </a:xfrm>
          <a:solidFill>
            <a:schemeClr val="accent3"/>
          </a:solidFill>
        </p:grpSpPr>
        <p:sp>
          <p:nvSpPr>
            <p:cNvPr id="20" name="Freeform 505"/>
            <p:cNvSpPr>
              <a:spLocks noEditPoints="1"/>
            </p:cNvSpPr>
            <p:nvPr/>
          </p:nvSpPr>
          <p:spPr bwMode="auto">
            <a:xfrm>
              <a:off x="4625207" y="5403284"/>
              <a:ext cx="259203" cy="404357"/>
            </a:xfrm>
            <a:custGeom>
              <a:avLst/>
              <a:gdLst>
                <a:gd name="T0" fmla="*/ 72 w 148"/>
                <a:gd name="T1" fmla="*/ 231 h 231"/>
                <a:gd name="T2" fmla="*/ 43 w 148"/>
                <a:gd name="T3" fmla="*/ 226 h 231"/>
                <a:gd name="T4" fmla="*/ 36 w 148"/>
                <a:gd name="T5" fmla="*/ 207 h 231"/>
                <a:gd name="T6" fmla="*/ 31 w 148"/>
                <a:gd name="T7" fmla="*/ 158 h 231"/>
                <a:gd name="T8" fmla="*/ 23 w 148"/>
                <a:gd name="T9" fmla="*/ 135 h 231"/>
                <a:gd name="T10" fmla="*/ 10 w 148"/>
                <a:gd name="T11" fmla="*/ 112 h 231"/>
                <a:gd name="T12" fmla="*/ 2 w 148"/>
                <a:gd name="T13" fmla="*/ 63 h 231"/>
                <a:gd name="T14" fmla="*/ 73 w 148"/>
                <a:gd name="T15" fmla="*/ 0 h 231"/>
                <a:gd name="T16" fmla="*/ 74 w 148"/>
                <a:gd name="T17" fmla="*/ 0 h 231"/>
                <a:gd name="T18" fmla="*/ 146 w 148"/>
                <a:gd name="T19" fmla="*/ 63 h 231"/>
                <a:gd name="T20" fmla="*/ 138 w 148"/>
                <a:gd name="T21" fmla="*/ 112 h 231"/>
                <a:gd name="T22" fmla="*/ 125 w 148"/>
                <a:gd name="T23" fmla="*/ 135 h 231"/>
                <a:gd name="T24" fmla="*/ 116 w 148"/>
                <a:gd name="T25" fmla="*/ 158 h 231"/>
                <a:gd name="T26" fmla="*/ 111 w 148"/>
                <a:gd name="T27" fmla="*/ 207 h 231"/>
                <a:gd name="T28" fmla="*/ 104 w 148"/>
                <a:gd name="T29" fmla="*/ 226 h 231"/>
                <a:gd name="T30" fmla="*/ 72 w 148"/>
                <a:gd name="T31" fmla="*/ 231 h 231"/>
                <a:gd name="T32" fmla="*/ 72 w 148"/>
                <a:gd name="T33" fmla="*/ 214 h 231"/>
                <a:gd name="T34" fmla="*/ 96 w 148"/>
                <a:gd name="T35" fmla="*/ 170 h 231"/>
                <a:gd name="T36" fmla="*/ 98 w 148"/>
                <a:gd name="T37" fmla="*/ 165 h 231"/>
                <a:gd name="T38" fmla="*/ 99 w 148"/>
                <a:gd name="T39" fmla="*/ 157 h 231"/>
                <a:gd name="T40" fmla="*/ 102 w 148"/>
                <a:gd name="T41" fmla="*/ 146 h 231"/>
                <a:gd name="T42" fmla="*/ 130 w 148"/>
                <a:gd name="T43" fmla="*/ 66 h 231"/>
                <a:gd name="T44" fmla="*/ 119 w 148"/>
                <a:gd name="T45" fmla="*/ 41 h 231"/>
                <a:gd name="T46" fmla="*/ 74 w 148"/>
                <a:gd name="T47" fmla="*/ 17 h 231"/>
                <a:gd name="T48" fmla="*/ 74 w 148"/>
                <a:gd name="T49" fmla="*/ 17 h 231"/>
                <a:gd name="T50" fmla="*/ 29 w 148"/>
                <a:gd name="T51" fmla="*/ 41 h 231"/>
                <a:gd name="T52" fmla="*/ 18 w 148"/>
                <a:gd name="T53" fmla="*/ 66 h 231"/>
                <a:gd name="T54" fmla="*/ 25 w 148"/>
                <a:gd name="T55" fmla="*/ 105 h 231"/>
                <a:gd name="T56" fmla="*/ 46 w 148"/>
                <a:gd name="T57" fmla="*/ 146 h 231"/>
                <a:gd name="T58" fmla="*/ 48 w 148"/>
                <a:gd name="T59" fmla="*/ 157 h 231"/>
                <a:gd name="T60" fmla="*/ 50 w 148"/>
                <a:gd name="T61" fmla="*/ 165 h 231"/>
                <a:gd name="T62" fmla="*/ 52 w 148"/>
                <a:gd name="T63" fmla="*/ 17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 h="231">
                  <a:moveTo>
                    <a:pt x="72" y="231"/>
                  </a:moveTo>
                  <a:cubicBezTo>
                    <a:pt x="72" y="231"/>
                    <a:pt x="72" y="231"/>
                    <a:pt x="72" y="231"/>
                  </a:cubicBezTo>
                  <a:cubicBezTo>
                    <a:pt x="59" y="231"/>
                    <a:pt x="50" y="228"/>
                    <a:pt x="46" y="226"/>
                  </a:cubicBezTo>
                  <a:cubicBezTo>
                    <a:pt x="43" y="226"/>
                    <a:pt x="43" y="226"/>
                    <a:pt x="43" y="226"/>
                  </a:cubicBezTo>
                  <a:cubicBezTo>
                    <a:pt x="42" y="224"/>
                    <a:pt x="42" y="224"/>
                    <a:pt x="42" y="224"/>
                  </a:cubicBezTo>
                  <a:cubicBezTo>
                    <a:pt x="39" y="220"/>
                    <a:pt x="37" y="214"/>
                    <a:pt x="36" y="207"/>
                  </a:cubicBezTo>
                  <a:cubicBezTo>
                    <a:pt x="35" y="198"/>
                    <a:pt x="34" y="186"/>
                    <a:pt x="35" y="172"/>
                  </a:cubicBezTo>
                  <a:cubicBezTo>
                    <a:pt x="33" y="169"/>
                    <a:pt x="31" y="164"/>
                    <a:pt x="31" y="158"/>
                  </a:cubicBezTo>
                  <a:cubicBezTo>
                    <a:pt x="31" y="153"/>
                    <a:pt x="29" y="142"/>
                    <a:pt x="23" y="135"/>
                  </a:cubicBezTo>
                  <a:cubicBezTo>
                    <a:pt x="23" y="135"/>
                    <a:pt x="23" y="135"/>
                    <a:pt x="23" y="135"/>
                  </a:cubicBezTo>
                  <a:cubicBezTo>
                    <a:pt x="23" y="135"/>
                    <a:pt x="23" y="135"/>
                    <a:pt x="23" y="135"/>
                  </a:cubicBezTo>
                  <a:cubicBezTo>
                    <a:pt x="22" y="134"/>
                    <a:pt x="16" y="125"/>
                    <a:pt x="10" y="112"/>
                  </a:cubicBezTo>
                  <a:cubicBezTo>
                    <a:pt x="6" y="104"/>
                    <a:pt x="4" y="96"/>
                    <a:pt x="2" y="89"/>
                  </a:cubicBezTo>
                  <a:cubicBezTo>
                    <a:pt x="0" y="79"/>
                    <a:pt x="0" y="71"/>
                    <a:pt x="2" y="63"/>
                  </a:cubicBezTo>
                  <a:cubicBezTo>
                    <a:pt x="2" y="61"/>
                    <a:pt x="5" y="47"/>
                    <a:pt x="14" y="32"/>
                  </a:cubicBezTo>
                  <a:cubicBezTo>
                    <a:pt x="24" y="17"/>
                    <a:pt x="41" y="0"/>
                    <a:pt x="73" y="0"/>
                  </a:cubicBezTo>
                  <a:cubicBezTo>
                    <a:pt x="74" y="0"/>
                    <a:pt x="74" y="0"/>
                    <a:pt x="74" y="0"/>
                  </a:cubicBezTo>
                  <a:cubicBezTo>
                    <a:pt x="74" y="0"/>
                    <a:pt x="74" y="0"/>
                    <a:pt x="74" y="0"/>
                  </a:cubicBezTo>
                  <a:cubicBezTo>
                    <a:pt x="107" y="0"/>
                    <a:pt x="124" y="18"/>
                    <a:pt x="134" y="32"/>
                  </a:cubicBezTo>
                  <a:cubicBezTo>
                    <a:pt x="143" y="47"/>
                    <a:pt x="146" y="61"/>
                    <a:pt x="146" y="63"/>
                  </a:cubicBezTo>
                  <a:cubicBezTo>
                    <a:pt x="148" y="71"/>
                    <a:pt x="147" y="80"/>
                    <a:pt x="145" y="89"/>
                  </a:cubicBezTo>
                  <a:cubicBezTo>
                    <a:pt x="144" y="96"/>
                    <a:pt x="141" y="104"/>
                    <a:pt x="138" y="112"/>
                  </a:cubicBezTo>
                  <a:cubicBezTo>
                    <a:pt x="132" y="125"/>
                    <a:pt x="125" y="135"/>
                    <a:pt x="125" y="135"/>
                  </a:cubicBezTo>
                  <a:cubicBezTo>
                    <a:pt x="125" y="135"/>
                    <a:pt x="125" y="135"/>
                    <a:pt x="125" y="135"/>
                  </a:cubicBezTo>
                  <a:cubicBezTo>
                    <a:pt x="125" y="135"/>
                    <a:pt x="125" y="135"/>
                    <a:pt x="125" y="135"/>
                  </a:cubicBezTo>
                  <a:cubicBezTo>
                    <a:pt x="119" y="142"/>
                    <a:pt x="117" y="153"/>
                    <a:pt x="116" y="158"/>
                  </a:cubicBezTo>
                  <a:cubicBezTo>
                    <a:pt x="117" y="164"/>
                    <a:pt x="114" y="169"/>
                    <a:pt x="113" y="172"/>
                  </a:cubicBezTo>
                  <a:cubicBezTo>
                    <a:pt x="113" y="186"/>
                    <a:pt x="113" y="198"/>
                    <a:pt x="111" y="207"/>
                  </a:cubicBezTo>
                  <a:cubicBezTo>
                    <a:pt x="110" y="214"/>
                    <a:pt x="108" y="220"/>
                    <a:pt x="106" y="223"/>
                  </a:cubicBezTo>
                  <a:cubicBezTo>
                    <a:pt x="104" y="226"/>
                    <a:pt x="104" y="226"/>
                    <a:pt x="104" y="226"/>
                  </a:cubicBezTo>
                  <a:cubicBezTo>
                    <a:pt x="101" y="227"/>
                    <a:pt x="101" y="227"/>
                    <a:pt x="101" y="227"/>
                  </a:cubicBezTo>
                  <a:cubicBezTo>
                    <a:pt x="91" y="230"/>
                    <a:pt x="81" y="231"/>
                    <a:pt x="72" y="231"/>
                  </a:cubicBezTo>
                  <a:close/>
                  <a:moveTo>
                    <a:pt x="55" y="212"/>
                  </a:moveTo>
                  <a:cubicBezTo>
                    <a:pt x="58" y="213"/>
                    <a:pt x="64" y="214"/>
                    <a:pt x="72" y="214"/>
                  </a:cubicBezTo>
                  <a:cubicBezTo>
                    <a:pt x="79" y="214"/>
                    <a:pt x="86" y="213"/>
                    <a:pt x="93" y="211"/>
                  </a:cubicBezTo>
                  <a:cubicBezTo>
                    <a:pt x="95" y="207"/>
                    <a:pt x="97" y="196"/>
                    <a:pt x="96" y="170"/>
                  </a:cubicBezTo>
                  <a:cubicBezTo>
                    <a:pt x="95" y="167"/>
                    <a:pt x="95" y="167"/>
                    <a:pt x="95" y="167"/>
                  </a:cubicBezTo>
                  <a:cubicBezTo>
                    <a:pt x="98" y="165"/>
                    <a:pt x="98" y="165"/>
                    <a:pt x="98" y="165"/>
                  </a:cubicBezTo>
                  <a:cubicBezTo>
                    <a:pt x="98" y="164"/>
                    <a:pt x="100" y="161"/>
                    <a:pt x="100" y="158"/>
                  </a:cubicBezTo>
                  <a:cubicBezTo>
                    <a:pt x="99" y="157"/>
                    <a:pt x="99" y="157"/>
                    <a:pt x="99" y="157"/>
                  </a:cubicBezTo>
                  <a:cubicBezTo>
                    <a:pt x="100" y="157"/>
                    <a:pt x="100" y="157"/>
                    <a:pt x="100" y="157"/>
                  </a:cubicBezTo>
                  <a:cubicBezTo>
                    <a:pt x="100" y="156"/>
                    <a:pt x="100" y="152"/>
                    <a:pt x="102" y="146"/>
                  </a:cubicBezTo>
                  <a:cubicBezTo>
                    <a:pt x="104" y="137"/>
                    <a:pt x="107" y="130"/>
                    <a:pt x="111" y="125"/>
                  </a:cubicBezTo>
                  <a:cubicBezTo>
                    <a:pt x="113" y="122"/>
                    <a:pt x="134" y="91"/>
                    <a:pt x="130" y="66"/>
                  </a:cubicBezTo>
                  <a:cubicBezTo>
                    <a:pt x="130" y="66"/>
                    <a:pt x="130" y="66"/>
                    <a:pt x="130" y="66"/>
                  </a:cubicBezTo>
                  <a:cubicBezTo>
                    <a:pt x="129" y="65"/>
                    <a:pt x="127" y="53"/>
                    <a:pt x="119" y="41"/>
                  </a:cubicBezTo>
                  <a:cubicBezTo>
                    <a:pt x="109" y="25"/>
                    <a:pt x="94" y="17"/>
                    <a:pt x="74" y="17"/>
                  </a:cubicBezTo>
                  <a:cubicBezTo>
                    <a:pt x="74" y="17"/>
                    <a:pt x="74" y="17"/>
                    <a:pt x="74" y="17"/>
                  </a:cubicBezTo>
                  <a:cubicBezTo>
                    <a:pt x="74" y="17"/>
                    <a:pt x="74" y="17"/>
                    <a:pt x="74" y="17"/>
                  </a:cubicBezTo>
                  <a:cubicBezTo>
                    <a:pt x="74" y="17"/>
                    <a:pt x="74" y="17"/>
                    <a:pt x="74" y="17"/>
                  </a:cubicBezTo>
                  <a:cubicBezTo>
                    <a:pt x="74" y="17"/>
                    <a:pt x="74" y="17"/>
                    <a:pt x="73" y="17"/>
                  </a:cubicBezTo>
                  <a:cubicBezTo>
                    <a:pt x="54" y="17"/>
                    <a:pt x="39" y="25"/>
                    <a:pt x="29" y="41"/>
                  </a:cubicBezTo>
                  <a:cubicBezTo>
                    <a:pt x="21" y="53"/>
                    <a:pt x="18" y="65"/>
                    <a:pt x="18" y="66"/>
                  </a:cubicBezTo>
                  <a:cubicBezTo>
                    <a:pt x="18" y="66"/>
                    <a:pt x="18" y="66"/>
                    <a:pt x="18" y="66"/>
                  </a:cubicBezTo>
                  <a:cubicBezTo>
                    <a:pt x="18" y="66"/>
                    <a:pt x="18" y="66"/>
                    <a:pt x="18" y="66"/>
                  </a:cubicBezTo>
                  <a:cubicBezTo>
                    <a:pt x="16" y="79"/>
                    <a:pt x="21" y="94"/>
                    <a:pt x="25" y="105"/>
                  </a:cubicBezTo>
                  <a:cubicBezTo>
                    <a:pt x="30" y="116"/>
                    <a:pt x="35" y="124"/>
                    <a:pt x="36" y="125"/>
                  </a:cubicBezTo>
                  <a:cubicBezTo>
                    <a:pt x="41" y="130"/>
                    <a:pt x="44" y="137"/>
                    <a:pt x="46" y="146"/>
                  </a:cubicBezTo>
                  <a:cubicBezTo>
                    <a:pt x="48" y="152"/>
                    <a:pt x="48" y="156"/>
                    <a:pt x="48" y="157"/>
                  </a:cubicBezTo>
                  <a:cubicBezTo>
                    <a:pt x="48" y="157"/>
                    <a:pt x="48" y="157"/>
                    <a:pt x="48" y="157"/>
                  </a:cubicBezTo>
                  <a:cubicBezTo>
                    <a:pt x="48" y="158"/>
                    <a:pt x="48" y="158"/>
                    <a:pt x="48" y="158"/>
                  </a:cubicBezTo>
                  <a:cubicBezTo>
                    <a:pt x="48" y="162"/>
                    <a:pt x="50" y="165"/>
                    <a:pt x="50" y="165"/>
                  </a:cubicBezTo>
                  <a:cubicBezTo>
                    <a:pt x="52" y="167"/>
                    <a:pt x="52" y="167"/>
                    <a:pt x="52" y="167"/>
                  </a:cubicBezTo>
                  <a:cubicBezTo>
                    <a:pt x="52" y="170"/>
                    <a:pt x="52" y="170"/>
                    <a:pt x="52" y="170"/>
                  </a:cubicBezTo>
                  <a:cubicBezTo>
                    <a:pt x="51" y="197"/>
                    <a:pt x="53" y="208"/>
                    <a:pt x="55" y="212"/>
                  </a:cubicBezTo>
                  <a:close/>
                </a:path>
              </a:pathLst>
            </a:custGeom>
            <a:grp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506"/>
            <p:cNvSpPr/>
            <p:nvPr/>
          </p:nvSpPr>
          <p:spPr bwMode="auto">
            <a:xfrm>
              <a:off x="4704449" y="5692110"/>
              <a:ext cx="99978" cy="101460"/>
            </a:xfrm>
            <a:custGeom>
              <a:avLst/>
              <a:gdLst>
                <a:gd name="T0" fmla="*/ 1 w 57"/>
                <a:gd name="T1" fmla="*/ 1 h 58"/>
                <a:gd name="T2" fmla="*/ 57 w 57"/>
                <a:gd name="T3" fmla="*/ 0 h 58"/>
                <a:gd name="T4" fmla="*/ 52 w 57"/>
                <a:gd name="T5" fmla="*/ 48 h 58"/>
                <a:gd name="T6" fmla="*/ 26 w 57"/>
                <a:gd name="T7" fmla="*/ 58 h 58"/>
                <a:gd name="T8" fmla="*/ 0 w 57"/>
                <a:gd name="T9" fmla="*/ 45 h 58"/>
                <a:gd name="T10" fmla="*/ 1 w 57"/>
                <a:gd name="T11" fmla="*/ 1 h 58"/>
              </a:gdLst>
              <a:ahLst/>
              <a:cxnLst>
                <a:cxn ang="0">
                  <a:pos x="T0" y="T1"/>
                </a:cxn>
                <a:cxn ang="0">
                  <a:pos x="T2" y="T3"/>
                </a:cxn>
                <a:cxn ang="0">
                  <a:pos x="T4" y="T5"/>
                </a:cxn>
                <a:cxn ang="0">
                  <a:pos x="T6" y="T7"/>
                </a:cxn>
                <a:cxn ang="0">
                  <a:pos x="T8" y="T9"/>
                </a:cxn>
                <a:cxn ang="0">
                  <a:pos x="T10" y="T11"/>
                </a:cxn>
              </a:cxnLst>
              <a:rect l="0" t="0" r="r" b="b"/>
              <a:pathLst>
                <a:path w="57" h="58">
                  <a:moveTo>
                    <a:pt x="1" y="1"/>
                  </a:moveTo>
                  <a:cubicBezTo>
                    <a:pt x="1" y="1"/>
                    <a:pt x="22" y="12"/>
                    <a:pt x="57" y="0"/>
                  </a:cubicBezTo>
                  <a:cubicBezTo>
                    <a:pt x="52" y="48"/>
                    <a:pt x="52" y="48"/>
                    <a:pt x="52" y="48"/>
                  </a:cubicBezTo>
                  <a:cubicBezTo>
                    <a:pt x="26" y="58"/>
                    <a:pt x="26" y="58"/>
                    <a:pt x="26" y="58"/>
                  </a:cubicBezTo>
                  <a:cubicBezTo>
                    <a:pt x="0" y="45"/>
                    <a:pt x="0" y="45"/>
                    <a:pt x="0" y="45"/>
                  </a:cubicBezTo>
                  <a:lnTo>
                    <a:pt x="1" y="1"/>
                  </a:lnTo>
                  <a:close/>
                </a:path>
              </a:pathLst>
            </a:custGeom>
            <a:grp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507"/>
            <p:cNvSpPr/>
            <p:nvPr/>
          </p:nvSpPr>
          <p:spPr bwMode="auto">
            <a:xfrm>
              <a:off x="4740737" y="5620274"/>
              <a:ext cx="28142" cy="128120"/>
            </a:xfrm>
            <a:custGeom>
              <a:avLst/>
              <a:gdLst>
                <a:gd name="T0" fmla="*/ 16 w 16"/>
                <a:gd name="T1" fmla="*/ 65 h 73"/>
                <a:gd name="T2" fmla="*/ 8 w 16"/>
                <a:gd name="T3" fmla="*/ 73 h 73"/>
                <a:gd name="T4" fmla="*/ 8 w 16"/>
                <a:gd name="T5" fmla="*/ 73 h 73"/>
                <a:gd name="T6" fmla="*/ 1 w 16"/>
                <a:gd name="T7" fmla="*/ 65 h 73"/>
                <a:gd name="T8" fmla="*/ 0 w 16"/>
                <a:gd name="T9" fmla="*/ 8 h 73"/>
                <a:gd name="T10" fmla="*/ 7 w 16"/>
                <a:gd name="T11" fmla="*/ 0 h 73"/>
                <a:gd name="T12" fmla="*/ 7 w 16"/>
                <a:gd name="T13" fmla="*/ 0 h 73"/>
                <a:gd name="T14" fmla="*/ 15 w 16"/>
                <a:gd name="T15" fmla="*/ 8 h 73"/>
                <a:gd name="T16" fmla="*/ 16 w 16"/>
                <a:gd name="T17" fmla="*/ 6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73">
                  <a:moveTo>
                    <a:pt x="16" y="65"/>
                  </a:moveTo>
                  <a:cubicBezTo>
                    <a:pt x="16" y="69"/>
                    <a:pt x="12" y="73"/>
                    <a:pt x="8" y="73"/>
                  </a:cubicBezTo>
                  <a:cubicBezTo>
                    <a:pt x="8" y="73"/>
                    <a:pt x="8" y="73"/>
                    <a:pt x="8" y="73"/>
                  </a:cubicBezTo>
                  <a:cubicBezTo>
                    <a:pt x="4" y="73"/>
                    <a:pt x="1" y="69"/>
                    <a:pt x="1" y="65"/>
                  </a:cubicBezTo>
                  <a:cubicBezTo>
                    <a:pt x="0" y="8"/>
                    <a:pt x="0" y="8"/>
                    <a:pt x="0" y="8"/>
                  </a:cubicBezTo>
                  <a:cubicBezTo>
                    <a:pt x="0" y="4"/>
                    <a:pt x="3" y="1"/>
                    <a:pt x="7" y="0"/>
                  </a:cubicBezTo>
                  <a:cubicBezTo>
                    <a:pt x="7" y="0"/>
                    <a:pt x="7" y="0"/>
                    <a:pt x="7" y="0"/>
                  </a:cubicBezTo>
                  <a:cubicBezTo>
                    <a:pt x="11" y="0"/>
                    <a:pt x="15" y="4"/>
                    <a:pt x="15" y="8"/>
                  </a:cubicBezTo>
                  <a:lnTo>
                    <a:pt x="16" y="65"/>
                  </a:lnTo>
                  <a:close/>
                </a:path>
              </a:pathLst>
            </a:custGeom>
            <a:grp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508"/>
            <p:cNvSpPr/>
            <p:nvPr/>
          </p:nvSpPr>
          <p:spPr bwMode="auto">
            <a:xfrm>
              <a:off x="4699265" y="5511408"/>
              <a:ext cx="102941" cy="143673"/>
            </a:xfrm>
            <a:custGeom>
              <a:avLst/>
              <a:gdLst>
                <a:gd name="T0" fmla="*/ 75 w 139"/>
                <a:gd name="T1" fmla="*/ 194 h 194"/>
                <a:gd name="T2" fmla="*/ 0 w 139"/>
                <a:gd name="T3" fmla="*/ 12 h 194"/>
                <a:gd name="T4" fmla="*/ 14 w 139"/>
                <a:gd name="T5" fmla="*/ 7 h 194"/>
                <a:gd name="T6" fmla="*/ 73 w 139"/>
                <a:gd name="T7" fmla="*/ 147 h 194"/>
                <a:gd name="T8" fmla="*/ 123 w 139"/>
                <a:gd name="T9" fmla="*/ 0 h 194"/>
                <a:gd name="T10" fmla="*/ 139 w 139"/>
                <a:gd name="T11" fmla="*/ 5 h 194"/>
                <a:gd name="T12" fmla="*/ 75 w 139"/>
                <a:gd name="T13" fmla="*/ 194 h 194"/>
              </a:gdLst>
              <a:ahLst/>
              <a:cxnLst>
                <a:cxn ang="0">
                  <a:pos x="T0" y="T1"/>
                </a:cxn>
                <a:cxn ang="0">
                  <a:pos x="T2" y="T3"/>
                </a:cxn>
                <a:cxn ang="0">
                  <a:pos x="T4" y="T5"/>
                </a:cxn>
                <a:cxn ang="0">
                  <a:pos x="T6" y="T7"/>
                </a:cxn>
                <a:cxn ang="0">
                  <a:pos x="T8" y="T9"/>
                </a:cxn>
                <a:cxn ang="0">
                  <a:pos x="T10" y="T11"/>
                </a:cxn>
                <a:cxn ang="0">
                  <a:pos x="T12" y="T13"/>
                </a:cxn>
              </a:cxnLst>
              <a:rect l="0" t="0" r="r" b="b"/>
              <a:pathLst>
                <a:path w="139" h="194">
                  <a:moveTo>
                    <a:pt x="75" y="194"/>
                  </a:moveTo>
                  <a:lnTo>
                    <a:pt x="0" y="12"/>
                  </a:lnTo>
                  <a:lnTo>
                    <a:pt x="14" y="7"/>
                  </a:lnTo>
                  <a:lnTo>
                    <a:pt x="73" y="147"/>
                  </a:lnTo>
                  <a:lnTo>
                    <a:pt x="123" y="0"/>
                  </a:lnTo>
                  <a:lnTo>
                    <a:pt x="139" y="5"/>
                  </a:lnTo>
                  <a:lnTo>
                    <a:pt x="75" y="194"/>
                  </a:lnTo>
                  <a:close/>
                </a:path>
              </a:pathLst>
            </a:custGeom>
            <a:grp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509"/>
            <p:cNvSpPr/>
            <p:nvPr/>
          </p:nvSpPr>
          <p:spPr bwMode="auto">
            <a:xfrm>
              <a:off x="4704449" y="5494375"/>
              <a:ext cx="92573" cy="31104"/>
            </a:xfrm>
            <a:custGeom>
              <a:avLst/>
              <a:gdLst>
                <a:gd name="T0" fmla="*/ 0 w 53"/>
                <a:gd name="T1" fmla="*/ 15 h 18"/>
                <a:gd name="T2" fmla="*/ 6 w 53"/>
                <a:gd name="T3" fmla="*/ 9 h 18"/>
                <a:gd name="T4" fmla="*/ 7 w 53"/>
                <a:gd name="T5" fmla="*/ 17 h 18"/>
                <a:gd name="T6" fmla="*/ 9 w 53"/>
                <a:gd name="T7" fmla="*/ 9 h 18"/>
                <a:gd name="T8" fmla="*/ 17 w 53"/>
                <a:gd name="T9" fmla="*/ 14 h 18"/>
                <a:gd name="T10" fmla="*/ 13 w 53"/>
                <a:gd name="T11" fmla="*/ 15 h 18"/>
                <a:gd name="T12" fmla="*/ 16 w 53"/>
                <a:gd name="T13" fmla="*/ 9 h 18"/>
                <a:gd name="T14" fmla="*/ 24 w 53"/>
                <a:gd name="T15" fmla="*/ 7 h 18"/>
                <a:gd name="T16" fmla="*/ 24 w 53"/>
                <a:gd name="T17" fmla="*/ 15 h 18"/>
                <a:gd name="T18" fmla="*/ 21 w 53"/>
                <a:gd name="T19" fmla="*/ 11 h 18"/>
                <a:gd name="T20" fmla="*/ 36 w 53"/>
                <a:gd name="T21" fmla="*/ 12 h 18"/>
                <a:gd name="T22" fmla="*/ 30 w 53"/>
                <a:gd name="T23" fmla="*/ 14 h 18"/>
                <a:gd name="T24" fmla="*/ 36 w 53"/>
                <a:gd name="T25" fmla="*/ 6 h 18"/>
                <a:gd name="T26" fmla="*/ 40 w 53"/>
                <a:gd name="T27" fmla="*/ 16 h 18"/>
                <a:gd name="T28" fmla="*/ 41 w 53"/>
                <a:gd name="T29" fmla="*/ 9 h 18"/>
                <a:gd name="T30" fmla="*/ 51 w 53"/>
                <a:gd name="T31" fmla="*/ 8 h 18"/>
                <a:gd name="T32" fmla="*/ 50 w 53"/>
                <a:gd name="T33" fmla="*/ 16 h 18"/>
                <a:gd name="T34" fmla="*/ 48 w 53"/>
                <a:gd name="T35"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18">
                  <a:moveTo>
                    <a:pt x="0" y="15"/>
                  </a:moveTo>
                  <a:cubicBezTo>
                    <a:pt x="0" y="12"/>
                    <a:pt x="2" y="7"/>
                    <a:pt x="6" y="9"/>
                  </a:cubicBezTo>
                  <a:cubicBezTo>
                    <a:pt x="8" y="10"/>
                    <a:pt x="11" y="16"/>
                    <a:pt x="7" y="17"/>
                  </a:cubicBezTo>
                  <a:cubicBezTo>
                    <a:pt x="4" y="17"/>
                    <a:pt x="8" y="9"/>
                    <a:pt x="9" y="9"/>
                  </a:cubicBezTo>
                  <a:cubicBezTo>
                    <a:pt x="13" y="7"/>
                    <a:pt x="18" y="10"/>
                    <a:pt x="17" y="14"/>
                  </a:cubicBezTo>
                  <a:cubicBezTo>
                    <a:pt x="16" y="16"/>
                    <a:pt x="14" y="17"/>
                    <a:pt x="13" y="15"/>
                  </a:cubicBezTo>
                  <a:cubicBezTo>
                    <a:pt x="12" y="13"/>
                    <a:pt x="15" y="10"/>
                    <a:pt x="16" y="9"/>
                  </a:cubicBezTo>
                  <a:cubicBezTo>
                    <a:pt x="18" y="7"/>
                    <a:pt x="20" y="5"/>
                    <a:pt x="24" y="7"/>
                  </a:cubicBezTo>
                  <a:cubicBezTo>
                    <a:pt x="26" y="9"/>
                    <a:pt x="27" y="14"/>
                    <a:pt x="24" y="15"/>
                  </a:cubicBezTo>
                  <a:cubicBezTo>
                    <a:pt x="22" y="16"/>
                    <a:pt x="19" y="13"/>
                    <a:pt x="21" y="11"/>
                  </a:cubicBezTo>
                  <a:cubicBezTo>
                    <a:pt x="23" y="6"/>
                    <a:pt x="37" y="5"/>
                    <a:pt x="36" y="12"/>
                  </a:cubicBezTo>
                  <a:cubicBezTo>
                    <a:pt x="36" y="16"/>
                    <a:pt x="32" y="18"/>
                    <a:pt x="30" y="14"/>
                  </a:cubicBezTo>
                  <a:cubicBezTo>
                    <a:pt x="29" y="11"/>
                    <a:pt x="34" y="7"/>
                    <a:pt x="36" y="6"/>
                  </a:cubicBezTo>
                  <a:cubicBezTo>
                    <a:pt x="46" y="0"/>
                    <a:pt x="45" y="18"/>
                    <a:pt x="40" y="16"/>
                  </a:cubicBezTo>
                  <a:cubicBezTo>
                    <a:pt x="35" y="15"/>
                    <a:pt x="38" y="10"/>
                    <a:pt x="41" y="9"/>
                  </a:cubicBezTo>
                  <a:cubicBezTo>
                    <a:pt x="43" y="8"/>
                    <a:pt x="49" y="7"/>
                    <a:pt x="51" y="8"/>
                  </a:cubicBezTo>
                  <a:cubicBezTo>
                    <a:pt x="53" y="9"/>
                    <a:pt x="53" y="15"/>
                    <a:pt x="50" y="16"/>
                  </a:cubicBezTo>
                  <a:cubicBezTo>
                    <a:pt x="46" y="18"/>
                    <a:pt x="44" y="13"/>
                    <a:pt x="48" y="10"/>
                  </a:cubicBezTo>
                </a:path>
              </a:pathLst>
            </a:custGeom>
            <a:grp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510"/>
            <p:cNvSpPr/>
            <p:nvPr/>
          </p:nvSpPr>
          <p:spPr bwMode="auto">
            <a:xfrm>
              <a:off x="4564479" y="5643232"/>
              <a:ext cx="85167" cy="85907"/>
            </a:xfrm>
            <a:custGeom>
              <a:avLst/>
              <a:gdLst>
                <a:gd name="T0" fmla="*/ 40 w 49"/>
                <a:gd name="T1" fmla="*/ 2 h 49"/>
                <a:gd name="T2" fmla="*/ 47 w 49"/>
                <a:gd name="T3" fmla="*/ 2 h 49"/>
                <a:gd name="T4" fmla="*/ 47 w 49"/>
                <a:gd name="T5" fmla="*/ 2 h 49"/>
                <a:gd name="T6" fmla="*/ 47 w 49"/>
                <a:gd name="T7" fmla="*/ 8 h 49"/>
                <a:gd name="T8" fmla="*/ 9 w 49"/>
                <a:gd name="T9" fmla="*/ 47 h 49"/>
                <a:gd name="T10" fmla="*/ 2 w 49"/>
                <a:gd name="T11" fmla="*/ 47 h 49"/>
                <a:gd name="T12" fmla="*/ 2 w 49"/>
                <a:gd name="T13" fmla="*/ 47 h 49"/>
                <a:gd name="T14" fmla="*/ 2 w 49"/>
                <a:gd name="T15" fmla="*/ 40 h 49"/>
                <a:gd name="T16" fmla="*/ 40 w 49"/>
                <a:gd name="T17"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49">
                  <a:moveTo>
                    <a:pt x="40" y="2"/>
                  </a:moveTo>
                  <a:cubicBezTo>
                    <a:pt x="42" y="0"/>
                    <a:pt x="45" y="0"/>
                    <a:pt x="47" y="2"/>
                  </a:cubicBezTo>
                  <a:cubicBezTo>
                    <a:pt x="47" y="2"/>
                    <a:pt x="47" y="2"/>
                    <a:pt x="47" y="2"/>
                  </a:cubicBezTo>
                  <a:cubicBezTo>
                    <a:pt x="49" y="3"/>
                    <a:pt x="49" y="6"/>
                    <a:pt x="47" y="8"/>
                  </a:cubicBezTo>
                  <a:cubicBezTo>
                    <a:pt x="9" y="47"/>
                    <a:pt x="9" y="47"/>
                    <a:pt x="9" y="47"/>
                  </a:cubicBezTo>
                  <a:cubicBezTo>
                    <a:pt x="7" y="49"/>
                    <a:pt x="4" y="49"/>
                    <a:pt x="2" y="47"/>
                  </a:cubicBezTo>
                  <a:cubicBezTo>
                    <a:pt x="2" y="47"/>
                    <a:pt x="2" y="47"/>
                    <a:pt x="2" y="47"/>
                  </a:cubicBezTo>
                  <a:cubicBezTo>
                    <a:pt x="0" y="45"/>
                    <a:pt x="0" y="42"/>
                    <a:pt x="2" y="40"/>
                  </a:cubicBezTo>
                  <a:lnTo>
                    <a:pt x="40" y="2"/>
                  </a:lnTo>
                  <a:close/>
                </a:path>
              </a:pathLst>
            </a:custGeom>
            <a:grp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511"/>
            <p:cNvSpPr/>
            <p:nvPr/>
          </p:nvSpPr>
          <p:spPr bwMode="auto">
            <a:xfrm>
              <a:off x="4862193" y="5340334"/>
              <a:ext cx="85907" cy="85907"/>
            </a:xfrm>
            <a:custGeom>
              <a:avLst/>
              <a:gdLst>
                <a:gd name="T0" fmla="*/ 40 w 49"/>
                <a:gd name="T1" fmla="*/ 2 h 49"/>
                <a:gd name="T2" fmla="*/ 47 w 49"/>
                <a:gd name="T3" fmla="*/ 2 h 49"/>
                <a:gd name="T4" fmla="*/ 47 w 49"/>
                <a:gd name="T5" fmla="*/ 2 h 49"/>
                <a:gd name="T6" fmla="*/ 47 w 49"/>
                <a:gd name="T7" fmla="*/ 9 h 49"/>
                <a:gd name="T8" fmla="*/ 9 w 49"/>
                <a:gd name="T9" fmla="*/ 47 h 49"/>
                <a:gd name="T10" fmla="*/ 2 w 49"/>
                <a:gd name="T11" fmla="*/ 47 h 49"/>
                <a:gd name="T12" fmla="*/ 2 w 49"/>
                <a:gd name="T13" fmla="*/ 47 h 49"/>
                <a:gd name="T14" fmla="*/ 2 w 49"/>
                <a:gd name="T15" fmla="*/ 41 h 49"/>
                <a:gd name="T16" fmla="*/ 40 w 49"/>
                <a:gd name="T17"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49">
                  <a:moveTo>
                    <a:pt x="40" y="2"/>
                  </a:moveTo>
                  <a:cubicBezTo>
                    <a:pt x="42" y="0"/>
                    <a:pt x="45" y="0"/>
                    <a:pt x="47" y="2"/>
                  </a:cubicBezTo>
                  <a:cubicBezTo>
                    <a:pt x="47" y="2"/>
                    <a:pt x="47" y="2"/>
                    <a:pt x="47" y="2"/>
                  </a:cubicBezTo>
                  <a:cubicBezTo>
                    <a:pt x="49" y="4"/>
                    <a:pt x="49" y="7"/>
                    <a:pt x="47" y="9"/>
                  </a:cubicBezTo>
                  <a:cubicBezTo>
                    <a:pt x="9" y="47"/>
                    <a:pt x="9" y="47"/>
                    <a:pt x="9" y="47"/>
                  </a:cubicBezTo>
                  <a:cubicBezTo>
                    <a:pt x="7" y="49"/>
                    <a:pt x="4" y="49"/>
                    <a:pt x="2" y="47"/>
                  </a:cubicBezTo>
                  <a:cubicBezTo>
                    <a:pt x="2" y="47"/>
                    <a:pt x="2" y="47"/>
                    <a:pt x="2" y="47"/>
                  </a:cubicBezTo>
                  <a:cubicBezTo>
                    <a:pt x="0" y="45"/>
                    <a:pt x="0" y="42"/>
                    <a:pt x="2" y="41"/>
                  </a:cubicBezTo>
                  <a:lnTo>
                    <a:pt x="40" y="2"/>
                  </a:lnTo>
                  <a:close/>
                </a:path>
              </a:pathLst>
            </a:custGeom>
            <a:grp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512"/>
            <p:cNvSpPr/>
            <p:nvPr/>
          </p:nvSpPr>
          <p:spPr bwMode="auto">
            <a:xfrm>
              <a:off x="4555592" y="5350702"/>
              <a:ext cx="87388" cy="82204"/>
            </a:xfrm>
            <a:custGeom>
              <a:avLst/>
              <a:gdLst>
                <a:gd name="T0" fmla="*/ 48 w 50"/>
                <a:gd name="T1" fmla="*/ 38 h 47"/>
                <a:gd name="T2" fmla="*/ 49 w 50"/>
                <a:gd name="T3" fmla="*/ 45 h 47"/>
                <a:gd name="T4" fmla="*/ 49 w 50"/>
                <a:gd name="T5" fmla="*/ 45 h 47"/>
                <a:gd name="T6" fmla="*/ 42 w 50"/>
                <a:gd name="T7" fmla="*/ 45 h 47"/>
                <a:gd name="T8" fmla="*/ 2 w 50"/>
                <a:gd name="T9" fmla="*/ 9 h 47"/>
                <a:gd name="T10" fmla="*/ 2 w 50"/>
                <a:gd name="T11" fmla="*/ 2 h 47"/>
                <a:gd name="T12" fmla="*/ 2 w 50"/>
                <a:gd name="T13" fmla="*/ 2 h 47"/>
                <a:gd name="T14" fmla="*/ 8 w 50"/>
                <a:gd name="T15" fmla="*/ 1 h 47"/>
                <a:gd name="T16" fmla="*/ 48 w 50"/>
                <a:gd name="T17" fmla="*/ 3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7">
                  <a:moveTo>
                    <a:pt x="48" y="38"/>
                  </a:moveTo>
                  <a:cubicBezTo>
                    <a:pt x="50" y="40"/>
                    <a:pt x="50" y="43"/>
                    <a:pt x="49" y="45"/>
                  </a:cubicBezTo>
                  <a:cubicBezTo>
                    <a:pt x="49" y="45"/>
                    <a:pt x="49" y="45"/>
                    <a:pt x="49" y="45"/>
                  </a:cubicBezTo>
                  <a:cubicBezTo>
                    <a:pt x="47" y="47"/>
                    <a:pt x="44" y="47"/>
                    <a:pt x="42" y="45"/>
                  </a:cubicBezTo>
                  <a:cubicBezTo>
                    <a:pt x="2" y="9"/>
                    <a:pt x="2" y="9"/>
                    <a:pt x="2" y="9"/>
                  </a:cubicBezTo>
                  <a:cubicBezTo>
                    <a:pt x="0" y="7"/>
                    <a:pt x="0" y="4"/>
                    <a:pt x="2" y="2"/>
                  </a:cubicBezTo>
                  <a:cubicBezTo>
                    <a:pt x="2" y="2"/>
                    <a:pt x="2" y="2"/>
                    <a:pt x="2" y="2"/>
                  </a:cubicBezTo>
                  <a:cubicBezTo>
                    <a:pt x="3" y="0"/>
                    <a:pt x="6" y="0"/>
                    <a:pt x="8" y="1"/>
                  </a:cubicBezTo>
                  <a:lnTo>
                    <a:pt x="48" y="38"/>
                  </a:lnTo>
                  <a:close/>
                </a:path>
              </a:pathLst>
            </a:custGeom>
            <a:grp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513"/>
            <p:cNvSpPr/>
            <p:nvPr/>
          </p:nvSpPr>
          <p:spPr bwMode="auto">
            <a:xfrm>
              <a:off x="4868858" y="5635826"/>
              <a:ext cx="87388" cy="82204"/>
            </a:xfrm>
            <a:custGeom>
              <a:avLst/>
              <a:gdLst>
                <a:gd name="T0" fmla="*/ 48 w 50"/>
                <a:gd name="T1" fmla="*/ 38 h 47"/>
                <a:gd name="T2" fmla="*/ 48 w 50"/>
                <a:gd name="T3" fmla="*/ 45 h 47"/>
                <a:gd name="T4" fmla="*/ 48 w 50"/>
                <a:gd name="T5" fmla="*/ 45 h 47"/>
                <a:gd name="T6" fmla="*/ 42 w 50"/>
                <a:gd name="T7" fmla="*/ 45 h 47"/>
                <a:gd name="T8" fmla="*/ 2 w 50"/>
                <a:gd name="T9" fmla="*/ 9 h 47"/>
                <a:gd name="T10" fmla="*/ 2 w 50"/>
                <a:gd name="T11" fmla="*/ 2 h 47"/>
                <a:gd name="T12" fmla="*/ 2 w 50"/>
                <a:gd name="T13" fmla="*/ 2 h 47"/>
                <a:gd name="T14" fmla="*/ 8 w 50"/>
                <a:gd name="T15" fmla="*/ 2 h 47"/>
                <a:gd name="T16" fmla="*/ 48 w 50"/>
                <a:gd name="T17" fmla="*/ 3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7">
                  <a:moveTo>
                    <a:pt x="48" y="38"/>
                  </a:moveTo>
                  <a:cubicBezTo>
                    <a:pt x="50" y="40"/>
                    <a:pt x="50" y="43"/>
                    <a:pt x="48" y="45"/>
                  </a:cubicBezTo>
                  <a:cubicBezTo>
                    <a:pt x="48" y="45"/>
                    <a:pt x="48" y="45"/>
                    <a:pt x="48" y="45"/>
                  </a:cubicBezTo>
                  <a:cubicBezTo>
                    <a:pt x="47" y="47"/>
                    <a:pt x="44" y="47"/>
                    <a:pt x="42" y="45"/>
                  </a:cubicBezTo>
                  <a:cubicBezTo>
                    <a:pt x="2" y="9"/>
                    <a:pt x="2" y="9"/>
                    <a:pt x="2" y="9"/>
                  </a:cubicBezTo>
                  <a:cubicBezTo>
                    <a:pt x="0" y="7"/>
                    <a:pt x="0" y="4"/>
                    <a:pt x="2" y="2"/>
                  </a:cubicBezTo>
                  <a:cubicBezTo>
                    <a:pt x="2" y="2"/>
                    <a:pt x="2" y="2"/>
                    <a:pt x="2" y="2"/>
                  </a:cubicBezTo>
                  <a:cubicBezTo>
                    <a:pt x="3" y="0"/>
                    <a:pt x="6" y="0"/>
                    <a:pt x="8" y="2"/>
                  </a:cubicBezTo>
                  <a:lnTo>
                    <a:pt x="48" y="38"/>
                  </a:lnTo>
                  <a:close/>
                </a:path>
              </a:pathLst>
            </a:custGeom>
            <a:grp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514"/>
            <p:cNvSpPr/>
            <p:nvPr/>
          </p:nvSpPr>
          <p:spPr bwMode="auto">
            <a:xfrm>
              <a:off x="4488940" y="5525479"/>
              <a:ext cx="110346" cy="17774"/>
            </a:xfrm>
            <a:custGeom>
              <a:avLst/>
              <a:gdLst>
                <a:gd name="T0" fmla="*/ 58 w 63"/>
                <a:gd name="T1" fmla="*/ 0 h 10"/>
                <a:gd name="T2" fmla="*/ 63 w 63"/>
                <a:gd name="T3" fmla="*/ 5 h 10"/>
                <a:gd name="T4" fmla="*/ 63 w 63"/>
                <a:gd name="T5" fmla="*/ 5 h 10"/>
                <a:gd name="T6" fmla="*/ 58 w 63"/>
                <a:gd name="T7" fmla="*/ 10 h 10"/>
                <a:gd name="T8" fmla="*/ 4 w 63"/>
                <a:gd name="T9" fmla="*/ 10 h 10"/>
                <a:gd name="T10" fmla="*/ 0 w 63"/>
                <a:gd name="T11" fmla="*/ 5 h 10"/>
                <a:gd name="T12" fmla="*/ 0 w 63"/>
                <a:gd name="T13" fmla="*/ 5 h 10"/>
                <a:gd name="T14" fmla="*/ 4 w 63"/>
                <a:gd name="T15" fmla="*/ 0 h 10"/>
                <a:gd name="T16" fmla="*/ 58 w 63"/>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0">
                  <a:moveTo>
                    <a:pt x="58" y="0"/>
                  </a:moveTo>
                  <a:cubicBezTo>
                    <a:pt x="61" y="0"/>
                    <a:pt x="63" y="2"/>
                    <a:pt x="63" y="5"/>
                  </a:cubicBezTo>
                  <a:cubicBezTo>
                    <a:pt x="63" y="5"/>
                    <a:pt x="63" y="5"/>
                    <a:pt x="63" y="5"/>
                  </a:cubicBezTo>
                  <a:cubicBezTo>
                    <a:pt x="63" y="8"/>
                    <a:pt x="61" y="10"/>
                    <a:pt x="58" y="10"/>
                  </a:cubicBezTo>
                  <a:cubicBezTo>
                    <a:pt x="4" y="10"/>
                    <a:pt x="4" y="10"/>
                    <a:pt x="4" y="10"/>
                  </a:cubicBezTo>
                  <a:cubicBezTo>
                    <a:pt x="2" y="10"/>
                    <a:pt x="0" y="8"/>
                    <a:pt x="0" y="5"/>
                  </a:cubicBezTo>
                  <a:cubicBezTo>
                    <a:pt x="0" y="5"/>
                    <a:pt x="0" y="5"/>
                    <a:pt x="0" y="5"/>
                  </a:cubicBezTo>
                  <a:cubicBezTo>
                    <a:pt x="0" y="2"/>
                    <a:pt x="2" y="0"/>
                    <a:pt x="4" y="0"/>
                  </a:cubicBezTo>
                  <a:lnTo>
                    <a:pt x="58" y="0"/>
                  </a:lnTo>
                  <a:close/>
                </a:path>
              </a:pathLst>
            </a:custGeom>
            <a:grp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515"/>
            <p:cNvSpPr/>
            <p:nvPr/>
          </p:nvSpPr>
          <p:spPr bwMode="auto">
            <a:xfrm>
              <a:off x="4912552" y="5525479"/>
              <a:ext cx="110346" cy="17774"/>
            </a:xfrm>
            <a:custGeom>
              <a:avLst/>
              <a:gdLst>
                <a:gd name="T0" fmla="*/ 59 w 63"/>
                <a:gd name="T1" fmla="*/ 0 h 10"/>
                <a:gd name="T2" fmla="*/ 63 w 63"/>
                <a:gd name="T3" fmla="*/ 5 h 10"/>
                <a:gd name="T4" fmla="*/ 63 w 63"/>
                <a:gd name="T5" fmla="*/ 5 h 10"/>
                <a:gd name="T6" fmla="*/ 59 w 63"/>
                <a:gd name="T7" fmla="*/ 10 h 10"/>
                <a:gd name="T8" fmla="*/ 5 w 63"/>
                <a:gd name="T9" fmla="*/ 10 h 10"/>
                <a:gd name="T10" fmla="*/ 0 w 63"/>
                <a:gd name="T11" fmla="*/ 5 h 10"/>
                <a:gd name="T12" fmla="*/ 0 w 63"/>
                <a:gd name="T13" fmla="*/ 5 h 10"/>
                <a:gd name="T14" fmla="*/ 5 w 63"/>
                <a:gd name="T15" fmla="*/ 0 h 10"/>
                <a:gd name="T16" fmla="*/ 59 w 63"/>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0">
                  <a:moveTo>
                    <a:pt x="59" y="0"/>
                  </a:moveTo>
                  <a:cubicBezTo>
                    <a:pt x="61" y="0"/>
                    <a:pt x="63" y="2"/>
                    <a:pt x="63" y="5"/>
                  </a:cubicBezTo>
                  <a:cubicBezTo>
                    <a:pt x="63" y="5"/>
                    <a:pt x="63" y="5"/>
                    <a:pt x="63" y="5"/>
                  </a:cubicBezTo>
                  <a:cubicBezTo>
                    <a:pt x="63" y="8"/>
                    <a:pt x="61" y="10"/>
                    <a:pt x="59" y="10"/>
                  </a:cubicBezTo>
                  <a:cubicBezTo>
                    <a:pt x="5" y="10"/>
                    <a:pt x="5" y="10"/>
                    <a:pt x="5" y="10"/>
                  </a:cubicBezTo>
                  <a:cubicBezTo>
                    <a:pt x="2" y="10"/>
                    <a:pt x="0" y="8"/>
                    <a:pt x="0" y="5"/>
                  </a:cubicBezTo>
                  <a:cubicBezTo>
                    <a:pt x="0" y="5"/>
                    <a:pt x="0" y="5"/>
                    <a:pt x="0" y="5"/>
                  </a:cubicBezTo>
                  <a:cubicBezTo>
                    <a:pt x="0" y="2"/>
                    <a:pt x="2" y="0"/>
                    <a:pt x="5" y="0"/>
                  </a:cubicBezTo>
                  <a:lnTo>
                    <a:pt x="59" y="0"/>
                  </a:lnTo>
                  <a:close/>
                </a:path>
              </a:pathLst>
            </a:custGeom>
            <a:grp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516"/>
            <p:cNvSpPr/>
            <p:nvPr/>
          </p:nvSpPr>
          <p:spPr bwMode="auto">
            <a:xfrm>
              <a:off x="4748143" y="5289234"/>
              <a:ext cx="15552" cy="94794"/>
            </a:xfrm>
            <a:custGeom>
              <a:avLst/>
              <a:gdLst>
                <a:gd name="T0" fmla="*/ 9 w 9"/>
                <a:gd name="T1" fmla="*/ 50 h 54"/>
                <a:gd name="T2" fmla="*/ 4 w 9"/>
                <a:gd name="T3" fmla="*/ 54 h 54"/>
                <a:gd name="T4" fmla="*/ 4 w 9"/>
                <a:gd name="T5" fmla="*/ 54 h 54"/>
                <a:gd name="T6" fmla="*/ 0 w 9"/>
                <a:gd name="T7" fmla="*/ 50 h 54"/>
                <a:gd name="T8" fmla="*/ 0 w 9"/>
                <a:gd name="T9" fmla="*/ 4 h 54"/>
                <a:gd name="T10" fmla="*/ 4 w 9"/>
                <a:gd name="T11" fmla="*/ 0 h 54"/>
                <a:gd name="T12" fmla="*/ 4 w 9"/>
                <a:gd name="T13" fmla="*/ 0 h 54"/>
                <a:gd name="T14" fmla="*/ 9 w 9"/>
                <a:gd name="T15" fmla="*/ 4 h 54"/>
                <a:gd name="T16" fmla="*/ 9 w 9"/>
                <a:gd name="T17" fmla="*/ 5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54">
                  <a:moveTo>
                    <a:pt x="9" y="50"/>
                  </a:moveTo>
                  <a:cubicBezTo>
                    <a:pt x="9" y="52"/>
                    <a:pt x="7" y="54"/>
                    <a:pt x="4" y="54"/>
                  </a:cubicBezTo>
                  <a:cubicBezTo>
                    <a:pt x="4" y="54"/>
                    <a:pt x="4" y="54"/>
                    <a:pt x="4" y="54"/>
                  </a:cubicBezTo>
                  <a:cubicBezTo>
                    <a:pt x="2" y="54"/>
                    <a:pt x="0" y="52"/>
                    <a:pt x="0" y="50"/>
                  </a:cubicBezTo>
                  <a:cubicBezTo>
                    <a:pt x="0" y="4"/>
                    <a:pt x="0" y="4"/>
                    <a:pt x="0" y="4"/>
                  </a:cubicBezTo>
                  <a:cubicBezTo>
                    <a:pt x="0" y="1"/>
                    <a:pt x="2" y="0"/>
                    <a:pt x="4" y="0"/>
                  </a:cubicBezTo>
                  <a:cubicBezTo>
                    <a:pt x="4" y="0"/>
                    <a:pt x="4" y="0"/>
                    <a:pt x="4" y="0"/>
                  </a:cubicBezTo>
                  <a:cubicBezTo>
                    <a:pt x="7" y="0"/>
                    <a:pt x="9" y="1"/>
                    <a:pt x="9" y="4"/>
                  </a:cubicBezTo>
                  <a:lnTo>
                    <a:pt x="9" y="50"/>
                  </a:lnTo>
                  <a:close/>
                </a:path>
              </a:pathLst>
            </a:custGeom>
            <a:grp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517"/>
            <p:cNvSpPr/>
            <p:nvPr/>
          </p:nvSpPr>
          <p:spPr bwMode="auto">
            <a:xfrm>
              <a:off x="4448949" y="5252205"/>
              <a:ext cx="610979" cy="609498"/>
            </a:xfrm>
            <a:custGeom>
              <a:avLst/>
              <a:gdLst>
                <a:gd name="T0" fmla="*/ 349 w 349"/>
                <a:gd name="T1" fmla="*/ 281 h 348"/>
                <a:gd name="T2" fmla="*/ 282 w 349"/>
                <a:gd name="T3" fmla="*/ 348 h 348"/>
                <a:gd name="T4" fmla="*/ 68 w 349"/>
                <a:gd name="T5" fmla="*/ 348 h 348"/>
                <a:gd name="T6" fmla="*/ 0 w 349"/>
                <a:gd name="T7" fmla="*/ 281 h 348"/>
                <a:gd name="T8" fmla="*/ 0 w 349"/>
                <a:gd name="T9" fmla="*/ 67 h 348"/>
                <a:gd name="T10" fmla="*/ 68 w 349"/>
                <a:gd name="T11" fmla="*/ 0 h 348"/>
                <a:gd name="T12" fmla="*/ 282 w 349"/>
                <a:gd name="T13" fmla="*/ 0 h 348"/>
                <a:gd name="T14" fmla="*/ 349 w 349"/>
                <a:gd name="T15" fmla="*/ 67 h 348"/>
                <a:gd name="T16" fmla="*/ 349 w 349"/>
                <a:gd name="T17" fmla="*/ 281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9" h="348">
                  <a:moveTo>
                    <a:pt x="349" y="281"/>
                  </a:moveTo>
                  <a:cubicBezTo>
                    <a:pt x="349" y="318"/>
                    <a:pt x="319" y="348"/>
                    <a:pt x="282" y="348"/>
                  </a:cubicBezTo>
                  <a:cubicBezTo>
                    <a:pt x="68" y="348"/>
                    <a:pt x="68" y="348"/>
                    <a:pt x="68" y="348"/>
                  </a:cubicBezTo>
                  <a:cubicBezTo>
                    <a:pt x="31" y="348"/>
                    <a:pt x="0" y="318"/>
                    <a:pt x="0" y="281"/>
                  </a:cubicBezTo>
                  <a:cubicBezTo>
                    <a:pt x="0" y="67"/>
                    <a:pt x="0" y="67"/>
                    <a:pt x="0" y="67"/>
                  </a:cubicBezTo>
                  <a:cubicBezTo>
                    <a:pt x="0" y="30"/>
                    <a:pt x="31" y="0"/>
                    <a:pt x="68" y="0"/>
                  </a:cubicBezTo>
                  <a:cubicBezTo>
                    <a:pt x="282" y="0"/>
                    <a:pt x="282" y="0"/>
                    <a:pt x="282" y="0"/>
                  </a:cubicBezTo>
                  <a:cubicBezTo>
                    <a:pt x="319" y="0"/>
                    <a:pt x="349" y="30"/>
                    <a:pt x="349" y="67"/>
                  </a:cubicBezTo>
                  <a:lnTo>
                    <a:pt x="349" y="281"/>
                  </a:lnTo>
                  <a:close/>
                </a:path>
              </a:pathLst>
            </a:custGeom>
            <a:noFill/>
            <a:ln w="68263" cap="flat">
              <a:solidFill>
                <a:schemeClr val="accent3"/>
              </a:solidFill>
              <a:prstDash val="solid"/>
              <a:miter lim="800000"/>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5104769" y="2479768"/>
            <a:ext cx="1515473" cy="1515473"/>
            <a:chOff x="4247511" y="1566336"/>
            <a:chExt cx="2152126" cy="2152127"/>
          </a:xfrm>
        </p:grpSpPr>
        <p:sp>
          <p:nvSpPr>
            <p:cNvPr id="5" name="Freeform 490"/>
            <p:cNvSpPr>
              <a:spLocks noEditPoints="1"/>
            </p:cNvSpPr>
            <p:nvPr/>
          </p:nvSpPr>
          <p:spPr bwMode="auto">
            <a:xfrm>
              <a:off x="4247511" y="1566336"/>
              <a:ext cx="2152126" cy="2152127"/>
            </a:xfrm>
            <a:custGeom>
              <a:avLst/>
              <a:gdLst>
                <a:gd name="T0" fmla="*/ 1225 w 1229"/>
                <a:gd name="T1" fmla="*/ 665 h 1229"/>
                <a:gd name="T2" fmla="*/ 1201 w 1229"/>
                <a:gd name="T3" fmla="*/ 629 h 1229"/>
                <a:gd name="T4" fmla="*/ 1101 w 1229"/>
                <a:gd name="T5" fmla="*/ 598 h 1229"/>
                <a:gd name="T6" fmla="*/ 1039 w 1229"/>
                <a:gd name="T7" fmla="*/ 535 h 1229"/>
                <a:gd name="T8" fmla="*/ 1046 w 1229"/>
                <a:gd name="T9" fmla="*/ 447 h 1229"/>
                <a:gd name="T10" fmla="*/ 1146 w 1229"/>
                <a:gd name="T11" fmla="*/ 354 h 1229"/>
                <a:gd name="T12" fmla="*/ 1152 w 1229"/>
                <a:gd name="T13" fmla="*/ 314 h 1229"/>
                <a:gd name="T14" fmla="*/ 1082 w 1229"/>
                <a:gd name="T15" fmla="*/ 216 h 1229"/>
                <a:gd name="T16" fmla="*/ 1031 w 1229"/>
                <a:gd name="T17" fmla="*/ 209 h 1229"/>
                <a:gd name="T18" fmla="*/ 920 w 1229"/>
                <a:gd name="T19" fmla="*/ 266 h 1229"/>
                <a:gd name="T20" fmla="*/ 848 w 1229"/>
                <a:gd name="T21" fmla="*/ 253 h 1229"/>
                <a:gd name="T22" fmla="*/ 802 w 1229"/>
                <a:gd name="T23" fmla="*/ 206 h 1229"/>
                <a:gd name="T24" fmla="*/ 806 w 1229"/>
                <a:gd name="T25" fmla="*/ 53 h 1229"/>
                <a:gd name="T26" fmla="*/ 782 w 1229"/>
                <a:gd name="T27" fmla="*/ 24 h 1229"/>
                <a:gd name="T28" fmla="*/ 663 w 1229"/>
                <a:gd name="T29" fmla="*/ 4 h 1229"/>
                <a:gd name="T30" fmla="*/ 628 w 1229"/>
                <a:gd name="T31" fmla="*/ 29 h 1229"/>
                <a:gd name="T32" fmla="*/ 586 w 1229"/>
                <a:gd name="T33" fmla="*/ 164 h 1229"/>
                <a:gd name="T34" fmla="*/ 535 w 1229"/>
                <a:gd name="T35" fmla="*/ 192 h 1229"/>
                <a:gd name="T36" fmla="*/ 457 w 1229"/>
                <a:gd name="T37" fmla="*/ 192 h 1229"/>
                <a:gd name="T38" fmla="*/ 363 w 1229"/>
                <a:gd name="T39" fmla="*/ 90 h 1229"/>
                <a:gd name="T40" fmla="*/ 325 w 1229"/>
                <a:gd name="T41" fmla="*/ 79 h 1229"/>
                <a:gd name="T42" fmla="*/ 218 w 1229"/>
                <a:gd name="T43" fmla="*/ 152 h 1229"/>
                <a:gd name="T44" fmla="*/ 210 w 1229"/>
                <a:gd name="T45" fmla="*/ 202 h 1229"/>
                <a:gd name="T46" fmla="*/ 264 w 1229"/>
                <a:gd name="T47" fmla="*/ 309 h 1229"/>
                <a:gd name="T48" fmla="*/ 253 w 1229"/>
                <a:gd name="T49" fmla="*/ 389 h 1229"/>
                <a:gd name="T50" fmla="*/ 195 w 1229"/>
                <a:gd name="T51" fmla="*/ 431 h 1229"/>
                <a:gd name="T52" fmla="*/ 73 w 1229"/>
                <a:gd name="T53" fmla="*/ 421 h 1229"/>
                <a:gd name="T54" fmla="*/ 25 w 1229"/>
                <a:gd name="T55" fmla="*/ 459 h 1229"/>
                <a:gd name="T56" fmla="*/ 6 w 1229"/>
                <a:gd name="T57" fmla="*/ 563 h 1229"/>
                <a:gd name="T58" fmla="*/ 36 w 1229"/>
                <a:gd name="T59" fmla="*/ 607 h 1229"/>
                <a:gd name="T60" fmla="*/ 148 w 1229"/>
                <a:gd name="T61" fmla="*/ 644 h 1229"/>
                <a:gd name="T62" fmla="*/ 195 w 1229"/>
                <a:gd name="T63" fmla="*/ 714 h 1229"/>
                <a:gd name="T64" fmla="*/ 183 w 1229"/>
                <a:gd name="T65" fmla="*/ 783 h 1229"/>
                <a:gd name="T66" fmla="*/ 97 w 1229"/>
                <a:gd name="T67" fmla="*/ 865 h 1229"/>
                <a:gd name="T68" fmla="*/ 87 w 1229"/>
                <a:gd name="T69" fmla="*/ 920 h 1229"/>
                <a:gd name="T70" fmla="*/ 149 w 1229"/>
                <a:gd name="T71" fmla="*/ 1008 h 1229"/>
                <a:gd name="T72" fmla="*/ 201 w 1229"/>
                <a:gd name="T73" fmla="*/ 1021 h 1229"/>
                <a:gd name="T74" fmla="*/ 315 w 1229"/>
                <a:gd name="T75" fmla="*/ 963 h 1229"/>
                <a:gd name="T76" fmla="*/ 400 w 1229"/>
                <a:gd name="T77" fmla="*/ 987 h 1229"/>
                <a:gd name="T78" fmla="*/ 430 w 1229"/>
                <a:gd name="T79" fmla="*/ 1046 h 1229"/>
                <a:gd name="T80" fmla="*/ 425 w 1229"/>
                <a:gd name="T81" fmla="*/ 1163 h 1229"/>
                <a:gd name="T82" fmla="*/ 455 w 1229"/>
                <a:gd name="T83" fmla="*/ 1202 h 1229"/>
                <a:gd name="T84" fmla="*/ 566 w 1229"/>
                <a:gd name="T85" fmla="*/ 1221 h 1229"/>
                <a:gd name="T86" fmla="*/ 610 w 1229"/>
                <a:gd name="T87" fmla="*/ 1199 h 1229"/>
                <a:gd name="T88" fmla="*/ 649 w 1229"/>
                <a:gd name="T89" fmla="*/ 1075 h 1229"/>
                <a:gd name="T90" fmla="*/ 716 w 1229"/>
                <a:gd name="T91" fmla="*/ 1034 h 1229"/>
                <a:gd name="T92" fmla="*/ 794 w 1229"/>
                <a:gd name="T93" fmla="*/ 1054 h 1229"/>
                <a:gd name="T94" fmla="*/ 866 w 1229"/>
                <a:gd name="T95" fmla="*/ 1133 h 1229"/>
                <a:gd name="T96" fmla="*/ 911 w 1229"/>
                <a:gd name="T97" fmla="*/ 1147 h 1229"/>
                <a:gd name="T98" fmla="*/ 1015 w 1229"/>
                <a:gd name="T99" fmla="*/ 1076 h 1229"/>
                <a:gd name="T100" fmla="*/ 1024 w 1229"/>
                <a:gd name="T101" fmla="*/ 1032 h 1229"/>
                <a:gd name="T102" fmla="*/ 961 w 1229"/>
                <a:gd name="T103" fmla="*/ 895 h 1229"/>
                <a:gd name="T104" fmla="*/ 989 w 1229"/>
                <a:gd name="T105" fmla="*/ 831 h 1229"/>
                <a:gd name="T106" fmla="*/ 1045 w 1229"/>
                <a:gd name="T107" fmla="*/ 798 h 1229"/>
                <a:gd name="T108" fmla="*/ 1154 w 1229"/>
                <a:gd name="T109" fmla="*/ 801 h 1229"/>
                <a:gd name="T110" fmla="*/ 1197 w 1229"/>
                <a:gd name="T111" fmla="*/ 785 h 1229"/>
                <a:gd name="T112" fmla="*/ 1225 w 1229"/>
                <a:gd name="T113" fmla="*/ 665 h 1229"/>
                <a:gd name="T114" fmla="*/ 596 w 1229"/>
                <a:gd name="T115" fmla="*/ 729 h 1229"/>
                <a:gd name="T116" fmla="*/ 499 w 1229"/>
                <a:gd name="T117" fmla="*/ 592 h 1229"/>
                <a:gd name="T118" fmla="*/ 636 w 1229"/>
                <a:gd name="T119" fmla="*/ 495 h 1229"/>
                <a:gd name="T120" fmla="*/ 733 w 1229"/>
                <a:gd name="T121" fmla="*/ 632 h 1229"/>
                <a:gd name="T122" fmla="*/ 596 w 1229"/>
                <a:gd name="T123" fmla="*/ 729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9" h="1229">
                  <a:moveTo>
                    <a:pt x="1225" y="665"/>
                  </a:moveTo>
                  <a:cubicBezTo>
                    <a:pt x="1229" y="635"/>
                    <a:pt x="1201" y="629"/>
                    <a:pt x="1201" y="629"/>
                  </a:cubicBezTo>
                  <a:cubicBezTo>
                    <a:pt x="1201" y="629"/>
                    <a:pt x="1154" y="612"/>
                    <a:pt x="1101" y="598"/>
                  </a:cubicBezTo>
                  <a:cubicBezTo>
                    <a:pt x="1048" y="583"/>
                    <a:pt x="1039" y="535"/>
                    <a:pt x="1039" y="535"/>
                  </a:cubicBezTo>
                  <a:cubicBezTo>
                    <a:pt x="1013" y="473"/>
                    <a:pt x="1046" y="447"/>
                    <a:pt x="1046" y="447"/>
                  </a:cubicBezTo>
                  <a:cubicBezTo>
                    <a:pt x="1146" y="354"/>
                    <a:pt x="1146" y="354"/>
                    <a:pt x="1146" y="354"/>
                  </a:cubicBezTo>
                  <a:cubicBezTo>
                    <a:pt x="1166" y="334"/>
                    <a:pt x="1152" y="314"/>
                    <a:pt x="1152" y="314"/>
                  </a:cubicBezTo>
                  <a:cubicBezTo>
                    <a:pt x="1082" y="216"/>
                    <a:pt x="1082" y="216"/>
                    <a:pt x="1082" y="216"/>
                  </a:cubicBezTo>
                  <a:cubicBezTo>
                    <a:pt x="1062" y="189"/>
                    <a:pt x="1031" y="209"/>
                    <a:pt x="1031" y="209"/>
                  </a:cubicBezTo>
                  <a:cubicBezTo>
                    <a:pt x="920" y="266"/>
                    <a:pt x="920" y="266"/>
                    <a:pt x="920" y="266"/>
                  </a:cubicBezTo>
                  <a:cubicBezTo>
                    <a:pt x="899" y="275"/>
                    <a:pt x="848" y="253"/>
                    <a:pt x="848" y="253"/>
                  </a:cubicBezTo>
                  <a:cubicBezTo>
                    <a:pt x="818" y="239"/>
                    <a:pt x="802" y="206"/>
                    <a:pt x="802" y="206"/>
                  </a:cubicBezTo>
                  <a:cubicBezTo>
                    <a:pt x="806" y="53"/>
                    <a:pt x="806" y="53"/>
                    <a:pt x="806" y="53"/>
                  </a:cubicBezTo>
                  <a:cubicBezTo>
                    <a:pt x="807" y="32"/>
                    <a:pt x="782" y="24"/>
                    <a:pt x="782" y="24"/>
                  </a:cubicBezTo>
                  <a:cubicBezTo>
                    <a:pt x="663" y="4"/>
                    <a:pt x="663" y="4"/>
                    <a:pt x="663" y="4"/>
                  </a:cubicBezTo>
                  <a:cubicBezTo>
                    <a:pt x="635" y="0"/>
                    <a:pt x="628" y="29"/>
                    <a:pt x="628" y="29"/>
                  </a:cubicBezTo>
                  <a:cubicBezTo>
                    <a:pt x="626" y="35"/>
                    <a:pt x="586" y="164"/>
                    <a:pt x="586" y="164"/>
                  </a:cubicBezTo>
                  <a:cubicBezTo>
                    <a:pt x="578" y="177"/>
                    <a:pt x="535" y="192"/>
                    <a:pt x="535" y="192"/>
                  </a:cubicBezTo>
                  <a:cubicBezTo>
                    <a:pt x="494" y="211"/>
                    <a:pt x="457" y="192"/>
                    <a:pt x="457" y="192"/>
                  </a:cubicBezTo>
                  <a:cubicBezTo>
                    <a:pt x="363" y="90"/>
                    <a:pt x="363" y="90"/>
                    <a:pt x="363" y="90"/>
                  </a:cubicBezTo>
                  <a:cubicBezTo>
                    <a:pt x="350" y="72"/>
                    <a:pt x="325" y="79"/>
                    <a:pt x="325" y="79"/>
                  </a:cubicBezTo>
                  <a:cubicBezTo>
                    <a:pt x="218" y="152"/>
                    <a:pt x="218" y="152"/>
                    <a:pt x="218" y="152"/>
                  </a:cubicBezTo>
                  <a:cubicBezTo>
                    <a:pt x="196" y="170"/>
                    <a:pt x="210" y="202"/>
                    <a:pt x="210" y="202"/>
                  </a:cubicBezTo>
                  <a:cubicBezTo>
                    <a:pt x="264" y="309"/>
                    <a:pt x="264" y="309"/>
                    <a:pt x="264" y="309"/>
                  </a:cubicBezTo>
                  <a:cubicBezTo>
                    <a:pt x="284" y="340"/>
                    <a:pt x="253" y="389"/>
                    <a:pt x="253" y="389"/>
                  </a:cubicBezTo>
                  <a:cubicBezTo>
                    <a:pt x="235" y="421"/>
                    <a:pt x="195" y="431"/>
                    <a:pt x="195" y="431"/>
                  </a:cubicBezTo>
                  <a:cubicBezTo>
                    <a:pt x="73" y="421"/>
                    <a:pt x="73" y="421"/>
                    <a:pt x="73" y="421"/>
                  </a:cubicBezTo>
                  <a:cubicBezTo>
                    <a:pt x="30" y="419"/>
                    <a:pt x="25" y="459"/>
                    <a:pt x="25" y="459"/>
                  </a:cubicBezTo>
                  <a:cubicBezTo>
                    <a:pt x="6" y="563"/>
                    <a:pt x="6" y="563"/>
                    <a:pt x="6" y="563"/>
                  </a:cubicBezTo>
                  <a:cubicBezTo>
                    <a:pt x="0" y="600"/>
                    <a:pt x="36" y="607"/>
                    <a:pt x="36" y="607"/>
                  </a:cubicBezTo>
                  <a:cubicBezTo>
                    <a:pt x="148" y="644"/>
                    <a:pt x="148" y="644"/>
                    <a:pt x="148" y="644"/>
                  </a:cubicBezTo>
                  <a:cubicBezTo>
                    <a:pt x="189" y="655"/>
                    <a:pt x="195" y="714"/>
                    <a:pt x="195" y="714"/>
                  </a:cubicBezTo>
                  <a:cubicBezTo>
                    <a:pt x="208" y="764"/>
                    <a:pt x="183" y="783"/>
                    <a:pt x="183" y="783"/>
                  </a:cubicBezTo>
                  <a:cubicBezTo>
                    <a:pt x="97" y="865"/>
                    <a:pt x="97" y="865"/>
                    <a:pt x="97" y="865"/>
                  </a:cubicBezTo>
                  <a:cubicBezTo>
                    <a:pt x="67" y="888"/>
                    <a:pt x="87" y="920"/>
                    <a:pt x="87" y="920"/>
                  </a:cubicBezTo>
                  <a:cubicBezTo>
                    <a:pt x="149" y="1008"/>
                    <a:pt x="149" y="1008"/>
                    <a:pt x="149" y="1008"/>
                  </a:cubicBezTo>
                  <a:cubicBezTo>
                    <a:pt x="179" y="1038"/>
                    <a:pt x="201" y="1021"/>
                    <a:pt x="201" y="1021"/>
                  </a:cubicBezTo>
                  <a:cubicBezTo>
                    <a:pt x="315" y="963"/>
                    <a:pt x="315" y="963"/>
                    <a:pt x="315" y="963"/>
                  </a:cubicBezTo>
                  <a:cubicBezTo>
                    <a:pt x="356" y="943"/>
                    <a:pt x="400" y="987"/>
                    <a:pt x="400" y="987"/>
                  </a:cubicBezTo>
                  <a:cubicBezTo>
                    <a:pt x="437" y="1013"/>
                    <a:pt x="430" y="1046"/>
                    <a:pt x="430" y="1046"/>
                  </a:cubicBezTo>
                  <a:cubicBezTo>
                    <a:pt x="425" y="1163"/>
                    <a:pt x="425" y="1163"/>
                    <a:pt x="425" y="1163"/>
                  </a:cubicBezTo>
                  <a:cubicBezTo>
                    <a:pt x="422" y="1190"/>
                    <a:pt x="455" y="1202"/>
                    <a:pt x="455" y="1202"/>
                  </a:cubicBezTo>
                  <a:cubicBezTo>
                    <a:pt x="566" y="1221"/>
                    <a:pt x="566" y="1221"/>
                    <a:pt x="566" y="1221"/>
                  </a:cubicBezTo>
                  <a:cubicBezTo>
                    <a:pt x="605" y="1229"/>
                    <a:pt x="610" y="1199"/>
                    <a:pt x="610" y="1199"/>
                  </a:cubicBezTo>
                  <a:cubicBezTo>
                    <a:pt x="649" y="1075"/>
                    <a:pt x="649" y="1075"/>
                    <a:pt x="649" y="1075"/>
                  </a:cubicBezTo>
                  <a:cubicBezTo>
                    <a:pt x="661" y="1042"/>
                    <a:pt x="716" y="1034"/>
                    <a:pt x="716" y="1034"/>
                  </a:cubicBezTo>
                  <a:cubicBezTo>
                    <a:pt x="769" y="1019"/>
                    <a:pt x="794" y="1054"/>
                    <a:pt x="794" y="1054"/>
                  </a:cubicBezTo>
                  <a:cubicBezTo>
                    <a:pt x="866" y="1133"/>
                    <a:pt x="866" y="1133"/>
                    <a:pt x="866" y="1133"/>
                  </a:cubicBezTo>
                  <a:cubicBezTo>
                    <a:pt x="880" y="1157"/>
                    <a:pt x="911" y="1147"/>
                    <a:pt x="911" y="1147"/>
                  </a:cubicBezTo>
                  <a:cubicBezTo>
                    <a:pt x="1015" y="1076"/>
                    <a:pt x="1015" y="1076"/>
                    <a:pt x="1015" y="1076"/>
                  </a:cubicBezTo>
                  <a:cubicBezTo>
                    <a:pt x="1039" y="1054"/>
                    <a:pt x="1024" y="1032"/>
                    <a:pt x="1024" y="1032"/>
                  </a:cubicBezTo>
                  <a:cubicBezTo>
                    <a:pt x="961" y="895"/>
                    <a:pt x="961" y="895"/>
                    <a:pt x="961" y="895"/>
                  </a:cubicBezTo>
                  <a:cubicBezTo>
                    <a:pt x="952" y="871"/>
                    <a:pt x="989" y="831"/>
                    <a:pt x="989" y="831"/>
                  </a:cubicBezTo>
                  <a:cubicBezTo>
                    <a:pt x="1014" y="796"/>
                    <a:pt x="1045" y="798"/>
                    <a:pt x="1045" y="798"/>
                  </a:cubicBezTo>
                  <a:cubicBezTo>
                    <a:pt x="1154" y="801"/>
                    <a:pt x="1154" y="801"/>
                    <a:pt x="1154" y="801"/>
                  </a:cubicBezTo>
                  <a:cubicBezTo>
                    <a:pt x="1194" y="807"/>
                    <a:pt x="1197" y="785"/>
                    <a:pt x="1197" y="785"/>
                  </a:cubicBezTo>
                  <a:cubicBezTo>
                    <a:pt x="1197" y="785"/>
                    <a:pt x="1220" y="696"/>
                    <a:pt x="1225" y="665"/>
                  </a:cubicBezTo>
                  <a:close/>
                  <a:moveTo>
                    <a:pt x="596" y="729"/>
                  </a:moveTo>
                  <a:cubicBezTo>
                    <a:pt x="531" y="718"/>
                    <a:pt x="488" y="657"/>
                    <a:pt x="499" y="592"/>
                  </a:cubicBezTo>
                  <a:cubicBezTo>
                    <a:pt x="510" y="528"/>
                    <a:pt x="571" y="484"/>
                    <a:pt x="636" y="495"/>
                  </a:cubicBezTo>
                  <a:cubicBezTo>
                    <a:pt x="701" y="507"/>
                    <a:pt x="744" y="568"/>
                    <a:pt x="733" y="632"/>
                  </a:cubicBezTo>
                  <a:cubicBezTo>
                    <a:pt x="722" y="697"/>
                    <a:pt x="660" y="740"/>
                    <a:pt x="596" y="729"/>
                  </a:cubicBez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492"/>
            <p:cNvSpPr>
              <a:spLocks noEditPoints="1"/>
            </p:cNvSpPr>
            <p:nvPr/>
          </p:nvSpPr>
          <p:spPr bwMode="auto">
            <a:xfrm>
              <a:off x="4893297" y="2041048"/>
              <a:ext cx="288826" cy="294010"/>
            </a:xfrm>
            <a:custGeom>
              <a:avLst/>
              <a:gdLst>
                <a:gd name="T0" fmla="*/ 128 w 165"/>
                <a:gd name="T1" fmla="*/ 26 h 168"/>
                <a:gd name="T2" fmla="*/ 25 w 165"/>
                <a:gd name="T3" fmla="*/ 37 h 168"/>
                <a:gd name="T4" fmla="*/ 36 w 165"/>
                <a:gd name="T5" fmla="*/ 142 h 168"/>
                <a:gd name="T6" fmla="*/ 140 w 165"/>
                <a:gd name="T7" fmla="*/ 130 h 168"/>
                <a:gd name="T8" fmla="*/ 128 w 165"/>
                <a:gd name="T9" fmla="*/ 26 h 168"/>
                <a:gd name="T10" fmla="*/ 50 w 165"/>
                <a:gd name="T11" fmla="*/ 124 h 168"/>
                <a:gd name="T12" fmla="*/ 42 w 165"/>
                <a:gd name="T13" fmla="*/ 51 h 168"/>
                <a:gd name="T14" fmla="*/ 114 w 165"/>
                <a:gd name="T15" fmla="*/ 43 h 168"/>
                <a:gd name="T16" fmla="*/ 122 w 165"/>
                <a:gd name="T17" fmla="*/ 116 h 168"/>
                <a:gd name="T18" fmla="*/ 50 w 165"/>
                <a:gd name="T19"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8">
                  <a:moveTo>
                    <a:pt x="128" y="26"/>
                  </a:moveTo>
                  <a:cubicBezTo>
                    <a:pt x="97" y="0"/>
                    <a:pt x="50" y="5"/>
                    <a:pt x="25" y="37"/>
                  </a:cubicBezTo>
                  <a:cubicBezTo>
                    <a:pt x="0" y="69"/>
                    <a:pt x="5" y="116"/>
                    <a:pt x="36" y="142"/>
                  </a:cubicBezTo>
                  <a:cubicBezTo>
                    <a:pt x="68" y="168"/>
                    <a:pt x="114" y="163"/>
                    <a:pt x="140" y="130"/>
                  </a:cubicBezTo>
                  <a:cubicBezTo>
                    <a:pt x="165" y="98"/>
                    <a:pt x="160" y="51"/>
                    <a:pt x="128" y="26"/>
                  </a:cubicBezTo>
                  <a:close/>
                  <a:moveTo>
                    <a:pt x="50" y="124"/>
                  </a:moveTo>
                  <a:cubicBezTo>
                    <a:pt x="28" y="107"/>
                    <a:pt x="25" y="74"/>
                    <a:pt x="42" y="51"/>
                  </a:cubicBezTo>
                  <a:cubicBezTo>
                    <a:pt x="60" y="29"/>
                    <a:pt x="92" y="25"/>
                    <a:pt x="114" y="43"/>
                  </a:cubicBezTo>
                  <a:cubicBezTo>
                    <a:pt x="136" y="61"/>
                    <a:pt x="140" y="94"/>
                    <a:pt x="122" y="116"/>
                  </a:cubicBezTo>
                  <a:cubicBezTo>
                    <a:pt x="105" y="139"/>
                    <a:pt x="72" y="142"/>
                    <a:pt x="50" y="1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493"/>
            <p:cNvSpPr/>
            <p:nvPr/>
          </p:nvSpPr>
          <p:spPr bwMode="auto">
            <a:xfrm>
              <a:off x="4888113" y="2272109"/>
              <a:ext cx="91091" cy="108865"/>
            </a:xfrm>
            <a:custGeom>
              <a:avLst/>
              <a:gdLst>
                <a:gd name="T0" fmla="*/ 20 w 52"/>
                <a:gd name="T1" fmla="*/ 56 h 62"/>
                <a:gd name="T2" fmla="*/ 5 w 52"/>
                <a:gd name="T3" fmla="*/ 58 h 62"/>
                <a:gd name="T4" fmla="*/ 5 w 52"/>
                <a:gd name="T5" fmla="*/ 58 h 62"/>
                <a:gd name="T6" fmla="*/ 3 w 52"/>
                <a:gd name="T7" fmla="*/ 43 h 62"/>
                <a:gd name="T8" fmla="*/ 31 w 52"/>
                <a:gd name="T9" fmla="*/ 6 h 62"/>
                <a:gd name="T10" fmla="*/ 46 w 52"/>
                <a:gd name="T11" fmla="*/ 4 h 62"/>
                <a:gd name="T12" fmla="*/ 46 w 52"/>
                <a:gd name="T13" fmla="*/ 4 h 62"/>
                <a:gd name="T14" fmla="*/ 48 w 52"/>
                <a:gd name="T15" fmla="*/ 20 h 62"/>
                <a:gd name="T16" fmla="*/ 20 w 52"/>
                <a:gd name="T17" fmla="*/ 5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62">
                  <a:moveTo>
                    <a:pt x="20" y="56"/>
                  </a:moveTo>
                  <a:cubicBezTo>
                    <a:pt x="17" y="61"/>
                    <a:pt x="10" y="62"/>
                    <a:pt x="5" y="58"/>
                  </a:cubicBezTo>
                  <a:cubicBezTo>
                    <a:pt x="5" y="58"/>
                    <a:pt x="5" y="58"/>
                    <a:pt x="5" y="58"/>
                  </a:cubicBezTo>
                  <a:cubicBezTo>
                    <a:pt x="0" y="54"/>
                    <a:pt x="0" y="47"/>
                    <a:pt x="3" y="43"/>
                  </a:cubicBezTo>
                  <a:cubicBezTo>
                    <a:pt x="31" y="6"/>
                    <a:pt x="31" y="6"/>
                    <a:pt x="31" y="6"/>
                  </a:cubicBezTo>
                  <a:cubicBezTo>
                    <a:pt x="35" y="1"/>
                    <a:pt x="42" y="0"/>
                    <a:pt x="46" y="4"/>
                  </a:cubicBezTo>
                  <a:cubicBezTo>
                    <a:pt x="46" y="4"/>
                    <a:pt x="46" y="4"/>
                    <a:pt x="46" y="4"/>
                  </a:cubicBezTo>
                  <a:cubicBezTo>
                    <a:pt x="51" y="8"/>
                    <a:pt x="52" y="15"/>
                    <a:pt x="48" y="20"/>
                  </a:cubicBezTo>
                  <a:lnTo>
                    <a:pt x="20" y="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494"/>
            <p:cNvSpPr/>
            <p:nvPr/>
          </p:nvSpPr>
          <p:spPr bwMode="auto">
            <a:xfrm>
              <a:off x="4975501" y="2106219"/>
              <a:ext cx="70355" cy="47397"/>
            </a:xfrm>
            <a:custGeom>
              <a:avLst/>
              <a:gdLst>
                <a:gd name="T0" fmla="*/ 8 w 40"/>
                <a:gd name="T1" fmla="*/ 26 h 27"/>
                <a:gd name="T2" fmla="*/ 9 w 40"/>
                <a:gd name="T3" fmla="*/ 25 h 27"/>
                <a:gd name="T4" fmla="*/ 34 w 40"/>
                <a:gd name="T5" fmla="*/ 10 h 27"/>
                <a:gd name="T6" fmla="*/ 32 w 40"/>
                <a:gd name="T7" fmla="*/ 1 h 27"/>
                <a:gd name="T8" fmla="*/ 32 w 40"/>
                <a:gd name="T9" fmla="*/ 0 h 27"/>
                <a:gd name="T10" fmla="*/ 2 w 40"/>
                <a:gd name="T11" fmla="*/ 19 h 27"/>
                <a:gd name="T12" fmla="*/ 1 w 40"/>
                <a:gd name="T13" fmla="*/ 19 h 27"/>
                <a:gd name="T14" fmla="*/ 8 w 40"/>
                <a:gd name="T15" fmla="*/ 26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27">
                  <a:moveTo>
                    <a:pt x="8" y="26"/>
                  </a:moveTo>
                  <a:cubicBezTo>
                    <a:pt x="9" y="26"/>
                    <a:pt x="9" y="25"/>
                    <a:pt x="9" y="25"/>
                  </a:cubicBezTo>
                  <a:cubicBezTo>
                    <a:pt x="16" y="17"/>
                    <a:pt x="25" y="12"/>
                    <a:pt x="34" y="10"/>
                  </a:cubicBezTo>
                  <a:cubicBezTo>
                    <a:pt x="40" y="4"/>
                    <a:pt x="32" y="1"/>
                    <a:pt x="32" y="1"/>
                  </a:cubicBezTo>
                  <a:cubicBezTo>
                    <a:pt x="32" y="1"/>
                    <a:pt x="32" y="1"/>
                    <a:pt x="32" y="0"/>
                  </a:cubicBezTo>
                  <a:cubicBezTo>
                    <a:pt x="21" y="3"/>
                    <a:pt x="10" y="9"/>
                    <a:pt x="2" y="19"/>
                  </a:cubicBezTo>
                  <a:cubicBezTo>
                    <a:pt x="2" y="19"/>
                    <a:pt x="1" y="19"/>
                    <a:pt x="1" y="19"/>
                  </a:cubicBezTo>
                  <a:cubicBezTo>
                    <a:pt x="0" y="27"/>
                    <a:pt x="8" y="26"/>
                    <a:pt x="8" y="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522"/>
            <p:cNvSpPr/>
            <p:nvPr/>
          </p:nvSpPr>
          <p:spPr bwMode="auto">
            <a:xfrm>
              <a:off x="5487242" y="2869758"/>
              <a:ext cx="251797" cy="174777"/>
            </a:xfrm>
            <a:custGeom>
              <a:avLst/>
              <a:gdLst>
                <a:gd name="T0" fmla="*/ 296 w 340"/>
                <a:gd name="T1" fmla="*/ 96 h 236"/>
                <a:gd name="T2" fmla="*/ 319 w 340"/>
                <a:gd name="T3" fmla="*/ 52 h 236"/>
                <a:gd name="T4" fmla="*/ 340 w 340"/>
                <a:gd name="T5" fmla="*/ 4 h 236"/>
                <a:gd name="T6" fmla="*/ 286 w 340"/>
                <a:gd name="T7" fmla="*/ 2 h 236"/>
                <a:gd name="T8" fmla="*/ 232 w 340"/>
                <a:gd name="T9" fmla="*/ 0 h 236"/>
                <a:gd name="T10" fmla="*/ 253 w 340"/>
                <a:gd name="T11" fmla="*/ 26 h 236"/>
                <a:gd name="T12" fmla="*/ 2 w 340"/>
                <a:gd name="T13" fmla="*/ 175 h 236"/>
                <a:gd name="T14" fmla="*/ 0 w 340"/>
                <a:gd name="T15" fmla="*/ 236 h 236"/>
                <a:gd name="T16" fmla="*/ 272 w 340"/>
                <a:gd name="T17" fmla="*/ 66 h 236"/>
                <a:gd name="T18" fmla="*/ 296 w 340"/>
                <a:gd name="T19" fmla="*/ 9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236">
                  <a:moveTo>
                    <a:pt x="296" y="96"/>
                  </a:moveTo>
                  <a:lnTo>
                    <a:pt x="319" y="52"/>
                  </a:lnTo>
                  <a:lnTo>
                    <a:pt x="340" y="4"/>
                  </a:lnTo>
                  <a:lnTo>
                    <a:pt x="286" y="2"/>
                  </a:lnTo>
                  <a:lnTo>
                    <a:pt x="232" y="0"/>
                  </a:lnTo>
                  <a:lnTo>
                    <a:pt x="253" y="26"/>
                  </a:lnTo>
                  <a:lnTo>
                    <a:pt x="2" y="175"/>
                  </a:lnTo>
                  <a:lnTo>
                    <a:pt x="0" y="236"/>
                  </a:lnTo>
                  <a:lnTo>
                    <a:pt x="272" y="66"/>
                  </a:lnTo>
                  <a:lnTo>
                    <a:pt x="296" y="9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523"/>
            <p:cNvSpPr/>
            <p:nvPr/>
          </p:nvSpPr>
          <p:spPr bwMode="auto">
            <a:xfrm>
              <a:off x="5669425" y="2953443"/>
              <a:ext cx="68133" cy="239948"/>
            </a:xfrm>
            <a:custGeom>
              <a:avLst/>
              <a:gdLst>
                <a:gd name="T0" fmla="*/ 39 w 39"/>
                <a:gd name="T1" fmla="*/ 125 h 137"/>
                <a:gd name="T2" fmla="*/ 26 w 39"/>
                <a:gd name="T3" fmla="*/ 137 h 137"/>
                <a:gd name="T4" fmla="*/ 13 w 39"/>
                <a:gd name="T5" fmla="*/ 137 h 137"/>
                <a:gd name="T6" fmla="*/ 0 w 39"/>
                <a:gd name="T7" fmla="*/ 125 h 137"/>
                <a:gd name="T8" fmla="*/ 0 w 39"/>
                <a:gd name="T9" fmla="*/ 13 h 137"/>
                <a:gd name="T10" fmla="*/ 13 w 39"/>
                <a:gd name="T11" fmla="*/ 0 h 137"/>
                <a:gd name="T12" fmla="*/ 26 w 39"/>
                <a:gd name="T13" fmla="*/ 0 h 137"/>
                <a:gd name="T14" fmla="*/ 39 w 39"/>
                <a:gd name="T15" fmla="*/ 13 h 137"/>
                <a:gd name="T16" fmla="*/ 39 w 39"/>
                <a:gd name="T17" fmla="*/ 125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37">
                  <a:moveTo>
                    <a:pt x="39" y="125"/>
                  </a:moveTo>
                  <a:cubicBezTo>
                    <a:pt x="39" y="132"/>
                    <a:pt x="33" y="137"/>
                    <a:pt x="26" y="137"/>
                  </a:cubicBezTo>
                  <a:cubicBezTo>
                    <a:pt x="13" y="137"/>
                    <a:pt x="13" y="137"/>
                    <a:pt x="13" y="137"/>
                  </a:cubicBezTo>
                  <a:cubicBezTo>
                    <a:pt x="6" y="137"/>
                    <a:pt x="0" y="132"/>
                    <a:pt x="0" y="125"/>
                  </a:cubicBezTo>
                  <a:cubicBezTo>
                    <a:pt x="0" y="13"/>
                    <a:pt x="0" y="13"/>
                    <a:pt x="0" y="13"/>
                  </a:cubicBezTo>
                  <a:cubicBezTo>
                    <a:pt x="0" y="6"/>
                    <a:pt x="6" y="0"/>
                    <a:pt x="13" y="0"/>
                  </a:cubicBezTo>
                  <a:cubicBezTo>
                    <a:pt x="26" y="0"/>
                    <a:pt x="26" y="0"/>
                    <a:pt x="26" y="0"/>
                  </a:cubicBezTo>
                  <a:cubicBezTo>
                    <a:pt x="33" y="0"/>
                    <a:pt x="39" y="6"/>
                    <a:pt x="39" y="13"/>
                  </a:cubicBezTo>
                  <a:lnTo>
                    <a:pt x="39" y="12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524"/>
            <p:cNvSpPr/>
            <p:nvPr/>
          </p:nvSpPr>
          <p:spPr bwMode="auto">
            <a:xfrm>
              <a:off x="5579815" y="3004543"/>
              <a:ext cx="66652" cy="188848"/>
            </a:xfrm>
            <a:custGeom>
              <a:avLst/>
              <a:gdLst>
                <a:gd name="T0" fmla="*/ 38 w 38"/>
                <a:gd name="T1" fmla="*/ 96 h 108"/>
                <a:gd name="T2" fmla="*/ 26 w 38"/>
                <a:gd name="T3" fmla="*/ 108 h 108"/>
                <a:gd name="T4" fmla="*/ 13 w 38"/>
                <a:gd name="T5" fmla="*/ 108 h 108"/>
                <a:gd name="T6" fmla="*/ 0 w 38"/>
                <a:gd name="T7" fmla="*/ 96 h 108"/>
                <a:gd name="T8" fmla="*/ 0 w 38"/>
                <a:gd name="T9" fmla="*/ 12 h 108"/>
                <a:gd name="T10" fmla="*/ 13 w 38"/>
                <a:gd name="T11" fmla="*/ 0 h 108"/>
                <a:gd name="T12" fmla="*/ 26 w 38"/>
                <a:gd name="T13" fmla="*/ 0 h 108"/>
                <a:gd name="T14" fmla="*/ 38 w 38"/>
                <a:gd name="T15" fmla="*/ 12 h 108"/>
                <a:gd name="T16" fmla="*/ 38 w 38"/>
                <a:gd name="T17"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108">
                  <a:moveTo>
                    <a:pt x="38" y="96"/>
                  </a:moveTo>
                  <a:cubicBezTo>
                    <a:pt x="38" y="103"/>
                    <a:pt x="33" y="108"/>
                    <a:pt x="26" y="108"/>
                  </a:cubicBezTo>
                  <a:cubicBezTo>
                    <a:pt x="13" y="108"/>
                    <a:pt x="13" y="108"/>
                    <a:pt x="13" y="108"/>
                  </a:cubicBezTo>
                  <a:cubicBezTo>
                    <a:pt x="6" y="108"/>
                    <a:pt x="0" y="103"/>
                    <a:pt x="0" y="96"/>
                  </a:cubicBezTo>
                  <a:cubicBezTo>
                    <a:pt x="0" y="12"/>
                    <a:pt x="0" y="12"/>
                    <a:pt x="0" y="12"/>
                  </a:cubicBezTo>
                  <a:cubicBezTo>
                    <a:pt x="0" y="6"/>
                    <a:pt x="6" y="0"/>
                    <a:pt x="13" y="0"/>
                  </a:cubicBezTo>
                  <a:cubicBezTo>
                    <a:pt x="26" y="0"/>
                    <a:pt x="26" y="0"/>
                    <a:pt x="26" y="0"/>
                  </a:cubicBezTo>
                  <a:cubicBezTo>
                    <a:pt x="33" y="0"/>
                    <a:pt x="38" y="6"/>
                    <a:pt x="38" y="12"/>
                  </a:cubicBezTo>
                  <a:lnTo>
                    <a:pt x="38" y="9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525"/>
            <p:cNvSpPr/>
            <p:nvPr/>
          </p:nvSpPr>
          <p:spPr bwMode="auto">
            <a:xfrm>
              <a:off x="5483540" y="3051200"/>
              <a:ext cx="79242" cy="148857"/>
            </a:xfrm>
            <a:custGeom>
              <a:avLst/>
              <a:gdLst>
                <a:gd name="T0" fmla="*/ 29 w 45"/>
                <a:gd name="T1" fmla="*/ 85 h 85"/>
                <a:gd name="T2" fmla="*/ 15 w 45"/>
                <a:gd name="T3" fmla="*/ 85 h 85"/>
                <a:gd name="T4" fmla="*/ 0 w 45"/>
                <a:gd name="T5" fmla="*/ 69 h 85"/>
                <a:gd name="T6" fmla="*/ 0 w 45"/>
                <a:gd name="T7" fmla="*/ 16 h 85"/>
                <a:gd name="T8" fmla="*/ 15 w 45"/>
                <a:gd name="T9" fmla="*/ 0 h 85"/>
                <a:gd name="T10" fmla="*/ 29 w 45"/>
                <a:gd name="T11" fmla="*/ 0 h 85"/>
                <a:gd name="T12" fmla="*/ 45 w 45"/>
                <a:gd name="T13" fmla="*/ 16 h 85"/>
                <a:gd name="T14" fmla="*/ 45 w 45"/>
                <a:gd name="T15" fmla="*/ 69 h 85"/>
                <a:gd name="T16" fmla="*/ 29 w 45"/>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85">
                  <a:moveTo>
                    <a:pt x="29" y="85"/>
                  </a:moveTo>
                  <a:cubicBezTo>
                    <a:pt x="15" y="85"/>
                    <a:pt x="15" y="85"/>
                    <a:pt x="15" y="85"/>
                  </a:cubicBezTo>
                  <a:cubicBezTo>
                    <a:pt x="7" y="85"/>
                    <a:pt x="0" y="78"/>
                    <a:pt x="0" y="69"/>
                  </a:cubicBezTo>
                  <a:cubicBezTo>
                    <a:pt x="0" y="16"/>
                    <a:pt x="0" y="16"/>
                    <a:pt x="0" y="16"/>
                  </a:cubicBezTo>
                  <a:cubicBezTo>
                    <a:pt x="0" y="7"/>
                    <a:pt x="7" y="0"/>
                    <a:pt x="15" y="0"/>
                  </a:cubicBezTo>
                  <a:cubicBezTo>
                    <a:pt x="29" y="0"/>
                    <a:pt x="29" y="0"/>
                    <a:pt x="29" y="0"/>
                  </a:cubicBezTo>
                  <a:cubicBezTo>
                    <a:pt x="37" y="0"/>
                    <a:pt x="45" y="7"/>
                    <a:pt x="45" y="16"/>
                  </a:cubicBezTo>
                  <a:cubicBezTo>
                    <a:pt x="45" y="69"/>
                    <a:pt x="45" y="69"/>
                    <a:pt x="45" y="69"/>
                  </a:cubicBezTo>
                  <a:cubicBezTo>
                    <a:pt x="45" y="78"/>
                    <a:pt x="37" y="85"/>
                    <a:pt x="29" y="8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526"/>
            <p:cNvSpPr/>
            <p:nvPr/>
          </p:nvSpPr>
          <p:spPr bwMode="auto">
            <a:xfrm>
              <a:off x="5722006" y="2144729"/>
              <a:ext cx="138489" cy="134786"/>
            </a:xfrm>
            <a:custGeom>
              <a:avLst/>
              <a:gdLst>
                <a:gd name="T0" fmla="*/ 41 w 79"/>
                <a:gd name="T1" fmla="*/ 76 h 77"/>
                <a:gd name="T2" fmla="*/ 78 w 79"/>
                <a:gd name="T3" fmla="*/ 37 h 77"/>
                <a:gd name="T4" fmla="*/ 38 w 79"/>
                <a:gd name="T5" fmla="*/ 0 h 77"/>
                <a:gd name="T6" fmla="*/ 1 w 79"/>
                <a:gd name="T7" fmla="*/ 40 h 77"/>
                <a:gd name="T8" fmla="*/ 41 w 79"/>
                <a:gd name="T9" fmla="*/ 76 h 77"/>
              </a:gdLst>
              <a:ahLst/>
              <a:cxnLst>
                <a:cxn ang="0">
                  <a:pos x="T0" y="T1"/>
                </a:cxn>
                <a:cxn ang="0">
                  <a:pos x="T2" y="T3"/>
                </a:cxn>
                <a:cxn ang="0">
                  <a:pos x="T4" y="T5"/>
                </a:cxn>
                <a:cxn ang="0">
                  <a:pos x="T6" y="T7"/>
                </a:cxn>
                <a:cxn ang="0">
                  <a:pos x="T8" y="T9"/>
                </a:cxn>
              </a:cxnLst>
              <a:rect l="0" t="0" r="r" b="b"/>
              <a:pathLst>
                <a:path w="79" h="77">
                  <a:moveTo>
                    <a:pt x="41" y="76"/>
                  </a:moveTo>
                  <a:cubicBezTo>
                    <a:pt x="62" y="76"/>
                    <a:pt x="79" y="58"/>
                    <a:pt x="78" y="37"/>
                  </a:cubicBezTo>
                  <a:cubicBezTo>
                    <a:pt x="78" y="16"/>
                    <a:pt x="60" y="0"/>
                    <a:pt x="38" y="0"/>
                  </a:cubicBezTo>
                  <a:cubicBezTo>
                    <a:pt x="17" y="1"/>
                    <a:pt x="0" y="19"/>
                    <a:pt x="1" y="40"/>
                  </a:cubicBezTo>
                  <a:cubicBezTo>
                    <a:pt x="2" y="61"/>
                    <a:pt x="20" y="77"/>
                    <a:pt x="41" y="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527"/>
            <p:cNvSpPr/>
            <p:nvPr/>
          </p:nvSpPr>
          <p:spPr bwMode="auto">
            <a:xfrm>
              <a:off x="5655354" y="2288402"/>
              <a:ext cx="273274" cy="197735"/>
            </a:xfrm>
            <a:custGeom>
              <a:avLst/>
              <a:gdLst>
                <a:gd name="T0" fmla="*/ 119 w 156"/>
                <a:gd name="T1" fmla="*/ 0 h 113"/>
                <a:gd name="T2" fmla="*/ 80 w 156"/>
                <a:gd name="T3" fmla="*/ 46 h 113"/>
                <a:gd name="T4" fmla="*/ 37 w 156"/>
                <a:gd name="T5" fmla="*/ 1 h 113"/>
                <a:gd name="T6" fmla="*/ 1 w 156"/>
                <a:gd name="T7" fmla="*/ 50 h 113"/>
                <a:gd name="T8" fmla="*/ 3 w 156"/>
                <a:gd name="T9" fmla="*/ 113 h 113"/>
                <a:gd name="T10" fmla="*/ 156 w 156"/>
                <a:gd name="T11" fmla="*/ 113 h 113"/>
                <a:gd name="T12" fmla="*/ 154 w 156"/>
                <a:gd name="T13" fmla="*/ 45 h 113"/>
                <a:gd name="T14" fmla="*/ 119 w 156"/>
                <a:gd name="T15" fmla="*/ 0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13">
                  <a:moveTo>
                    <a:pt x="119" y="0"/>
                  </a:moveTo>
                  <a:cubicBezTo>
                    <a:pt x="80" y="46"/>
                    <a:pt x="80" y="46"/>
                    <a:pt x="80" y="46"/>
                  </a:cubicBezTo>
                  <a:cubicBezTo>
                    <a:pt x="37" y="1"/>
                    <a:pt x="37" y="1"/>
                    <a:pt x="37" y="1"/>
                  </a:cubicBezTo>
                  <a:cubicBezTo>
                    <a:pt x="11" y="11"/>
                    <a:pt x="0" y="26"/>
                    <a:pt x="1" y="50"/>
                  </a:cubicBezTo>
                  <a:cubicBezTo>
                    <a:pt x="3" y="113"/>
                    <a:pt x="3" y="113"/>
                    <a:pt x="3" y="113"/>
                  </a:cubicBezTo>
                  <a:cubicBezTo>
                    <a:pt x="156" y="113"/>
                    <a:pt x="156" y="113"/>
                    <a:pt x="156" y="113"/>
                  </a:cubicBezTo>
                  <a:cubicBezTo>
                    <a:pt x="154" y="45"/>
                    <a:pt x="154" y="45"/>
                    <a:pt x="154" y="45"/>
                  </a:cubicBezTo>
                  <a:cubicBezTo>
                    <a:pt x="153" y="23"/>
                    <a:pt x="144" y="9"/>
                    <a:pt x="11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534"/>
            <p:cNvSpPr>
              <a:spLocks noEditPoints="1"/>
            </p:cNvSpPr>
            <p:nvPr/>
          </p:nvSpPr>
          <p:spPr bwMode="auto">
            <a:xfrm>
              <a:off x="4751846" y="2769779"/>
              <a:ext cx="159225" cy="268090"/>
            </a:xfrm>
            <a:custGeom>
              <a:avLst/>
              <a:gdLst>
                <a:gd name="T0" fmla="*/ 54 w 91"/>
                <a:gd name="T1" fmla="*/ 71 h 153"/>
                <a:gd name="T2" fmla="*/ 91 w 91"/>
                <a:gd name="T3" fmla="*/ 25 h 153"/>
                <a:gd name="T4" fmla="*/ 91 w 91"/>
                <a:gd name="T5" fmla="*/ 25 h 153"/>
                <a:gd name="T6" fmla="*/ 91 w 91"/>
                <a:gd name="T7" fmla="*/ 0 h 153"/>
                <a:gd name="T8" fmla="*/ 46 w 91"/>
                <a:gd name="T9" fmla="*/ 0 h 153"/>
                <a:gd name="T10" fmla="*/ 45 w 91"/>
                <a:gd name="T11" fmla="*/ 0 h 153"/>
                <a:gd name="T12" fmla="*/ 0 w 91"/>
                <a:gd name="T13" fmla="*/ 0 h 153"/>
                <a:gd name="T14" fmla="*/ 0 w 91"/>
                <a:gd name="T15" fmla="*/ 25 h 153"/>
                <a:gd name="T16" fmla="*/ 0 w 91"/>
                <a:gd name="T17" fmla="*/ 25 h 153"/>
                <a:gd name="T18" fmla="*/ 37 w 91"/>
                <a:gd name="T19" fmla="*/ 71 h 153"/>
                <a:gd name="T20" fmla="*/ 42 w 91"/>
                <a:gd name="T21" fmla="*/ 77 h 153"/>
                <a:gd name="T22" fmla="*/ 40 w 91"/>
                <a:gd name="T23" fmla="*/ 82 h 153"/>
                <a:gd name="T24" fmla="*/ 0 w 91"/>
                <a:gd name="T25" fmla="*/ 128 h 153"/>
                <a:gd name="T26" fmla="*/ 0 w 91"/>
                <a:gd name="T27" fmla="*/ 128 h 153"/>
                <a:gd name="T28" fmla="*/ 0 w 91"/>
                <a:gd name="T29" fmla="*/ 153 h 153"/>
                <a:gd name="T30" fmla="*/ 45 w 91"/>
                <a:gd name="T31" fmla="*/ 153 h 153"/>
                <a:gd name="T32" fmla="*/ 46 w 91"/>
                <a:gd name="T33" fmla="*/ 153 h 153"/>
                <a:gd name="T34" fmla="*/ 91 w 91"/>
                <a:gd name="T35" fmla="*/ 153 h 153"/>
                <a:gd name="T36" fmla="*/ 91 w 91"/>
                <a:gd name="T37" fmla="*/ 128 h 153"/>
                <a:gd name="T38" fmla="*/ 91 w 91"/>
                <a:gd name="T39" fmla="*/ 128 h 153"/>
                <a:gd name="T40" fmla="*/ 51 w 91"/>
                <a:gd name="T41" fmla="*/ 82 h 153"/>
                <a:gd name="T42" fmla="*/ 49 w 91"/>
                <a:gd name="T43" fmla="*/ 77 h 153"/>
                <a:gd name="T44" fmla="*/ 54 w 91"/>
                <a:gd name="T45" fmla="*/ 71 h 153"/>
                <a:gd name="T46" fmla="*/ 14 w 91"/>
                <a:gd name="T47" fmla="*/ 127 h 153"/>
                <a:gd name="T48" fmla="*/ 14 w 91"/>
                <a:gd name="T49" fmla="*/ 124 h 153"/>
                <a:gd name="T50" fmla="*/ 14 w 91"/>
                <a:gd name="T51" fmla="*/ 124 h 153"/>
                <a:gd name="T52" fmla="*/ 42 w 91"/>
                <a:gd name="T53" fmla="*/ 92 h 153"/>
                <a:gd name="T54" fmla="*/ 14 w 91"/>
                <a:gd name="T55" fmla="*/ 127 h 153"/>
                <a:gd name="T56" fmla="*/ 80 w 91"/>
                <a:gd name="T57" fmla="*/ 124 h 153"/>
                <a:gd name="T58" fmla="*/ 80 w 91"/>
                <a:gd name="T59" fmla="*/ 126 h 153"/>
                <a:gd name="T60" fmla="*/ 52 w 91"/>
                <a:gd name="T61" fmla="*/ 92 h 153"/>
                <a:gd name="T62" fmla="*/ 80 w 91"/>
                <a:gd name="T63" fmla="*/ 124 h 153"/>
                <a:gd name="T64" fmla="*/ 42 w 91"/>
                <a:gd name="T65" fmla="*/ 41 h 153"/>
                <a:gd name="T66" fmla="*/ 18 w 91"/>
                <a:gd name="T67" fmla="*/ 45 h 153"/>
                <a:gd name="T68" fmla="*/ 14 w 91"/>
                <a:gd name="T69" fmla="*/ 28 h 153"/>
                <a:gd name="T70" fmla="*/ 14 w 91"/>
                <a:gd name="T71" fmla="*/ 28 h 153"/>
                <a:gd name="T72" fmla="*/ 14 w 91"/>
                <a:gd name="T73" fmla="*/ 11 h 153"/>
                <a:gd name="T74" fmla="*/ 19 w 91"/>
                <a:gd name="T75" fmla="*/ 11 h 153"/>
                <a:gd name="T76" fmla="*/ 75 w 91"/>
                <a:gd name="T77" fmla="*/ 11 h 153"/>
                <a:gd name="T78" fmla="*/ 80 w 91"/>
                <a:gd name="T79" fmla="*/ 11 h 153"/>
                <a:gd name="T80" fmla="*/ 80 w 91"/>
                <a:gd name="T81" fmla="*/ 28 h 153"/>
                <a:gd name="T82" fmla="*/ 79 w 91"/>
                <a:gd name="T83" fmla="*/ 37 h 153"/>
                <a:gd name="T84" fmla="*/ 60 w 91"/>
                <a:gd name="T85" fmla="*/ 43 h 153"/>
                <a:gd name="T86" fmla="*/ 42 w 91"/>
                <a:gd name="T87" fmla="*/ 4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1" h="153">
                  <a:moveTo>
                    <a:pt x="54" y="71"/>
                  </a:moveTo>
                  <a:cubicBezTo>
                    <a:pt x="75" y="66"/>
                    <a:pt x="91" y="48"/>
                    <a:pt x="91" y="25"/>
                  </a:cubicBezTo>
                  <a:cubicBezTo>
                    <a:pt x="91" y="25"/>
                    <a:pt x="91" y="25"/>
                    <a:pt x="91" y="25"/>
                  </a:cubicBezTo>
                  <a:cubicBezTo>
                    <a:pt x="91" y="0"/>
                    <a:pt x="91" y="0"/>
                    <a:pt x="91" y="0"/>
                  </a:cubicBezTo>
                  <a:cubicBezTo>
                    <a:pt x="46" y="0"/>
                    <a:pt x="46" y="0"/>
                    <a:pt x="46" y="0"/>
                  </a:cubicBezTo>
                  <a:cubicBezTo>
                    <a:pt x="45" y="0"/>
                    <a:pt x="45" y="0"/>
                    <a:pt x="45" y="0"/>
                  </a:cubicBezTo>
                  <a:cubicBezTo>
                    <a:pt x="0" y="0"/>
                    <a:pt x="0" y="0"/>
                    <a:pt x="0" y="0"/>
                  </a:cubicBezTo>
                  <a:cubicBezTo>
                    <a:pt x="0" y="25"/>
                    <a:pt x="0" y="25"/>
                    <a:pt x="0" y="25"/>
                  </a:cubicBezTo>
                  <a:cubicBezTo>
                    <a:pt x="0" y="25"/>
                    <a:pt x="0" y="25"/>
                    <a:pt x="0" y="25"/>
                  </a:cubicBezTo>
                  <a:cubicBezTo>
                    <a:pt x="0" y="48"/>
                    <a:pt x="16" y="66"/>
                    <a:pt x="37" y="71"/>
                  </a:cubicBezTo>
                  <a:cubicBezTo>
                    <a:pt x="39" y="72"/>
                    <a:pt x="41" y="75"/>
                    <a:pt x="42" y="77"/>
                  </a:cubicBezTo>
                  <a:cubicBezTo>
                    <a:pt x="42" y="79"/>
                    <a:pt x="41" y="80"/>
                    <a:pt x="40" y="82"/>
                  </a:cubicBezTo>
                  <a:cubicBezTo>
                    <a:pt x="17" y="85"/>
                    <a:pt x="0" y="104"/>
                    <a:pt x="0" y="128"/>
                  </a:cubicBezTo>
                  <a:cubicBezTo>
                    <a:pt x="0" y="128"/>
                    <a:pt x="0" y="128"/>
                    <a:pt x="0" y="128"/>
                  </a:cubicBezTo>
                  <a:cubicBezTo>
                    <a:pt x="0" y="153"/>
                    <a:pt x="0" y="153"/>
                    <a:pt x="0" y="153"/>
                  </a:cubicBezTo>
                  <a:cubicBezTo>
                    <a:pt x="45" y="153"/>
                    <a:pt x="45" y="153"/>
                    <a:pt x="45" y="153"/>
                  </a:cubicBezTo>
                  <a:cubicBezTo>
                    <a:pt x="46" y="153"/>
                    <a:pt x="46" y="153"/>
                    <a:pt x="46" y="153"/>
                  </a:cubicBezTo>
                  <a:cubicBezTo>
                    <a:pt x="91" y="153"/>
                    <a:pt x="91" y="153"/>
                    <a:pt x="91" y="153"/>
                  </a:cubicBezTo>
                  <a:cubicBezTo>
                    <a:pt x="91" y="128"/>
                    <a:pt x="91" y="128"/>
                    <a:pt x="91" y="128"/>
                  </a:cubicBezTo>
                  <a:cubicBezTo>
                    <a:pt x="91" y="128"/>
                    <a:pt x="91" y="128"/>
                    <a:pt x="91" y="128"/>
                  </a:cubicBezTo>
                  <a:cubicBezTo>
                    <a:pt x="91" y="104"/>
                    <a:pt x="74" y="85"/>
                    <a:pt x="51" y="82"/>
                  </a:cubicBezTo>
                  <a:cubicBezTo>
                    <a:pt x="50" y="80"/>
                    <a:pt x="49" y="79"/>
                    <a:pt x="49" y="77"/>
                  </a:cubicBezTo>
                  <a:cubicBezTo>
                    <a:pt x="50" y="75"/>
                    <a:pt x="51" y="72"/>
                    <a:pt x="54" y="71"/>
                  </a:cubicBezTo>
                  <a:close/>
                  <a:moveTo>
                    <a:pt x="14" y="127"/>
                  </a:moveTo>
                  <a:cubicBezTo>
                    <a:pt x="14" y="124"/>
                    <a:pt x="14" y="124"/>
                    <a:pt x="14" y="124"/>
                  </a:cubicBezTo>
                  <a:cubicBezTo>
                    <a:pt x="14" y="124"/>
                    <a:pt x="14" y="124"/>
                    <a:pt x="14" y="124"/>
                  </a:cubicBezTo>
                  <a:cubicBezTo>
                    <a:pt x="14" y="108"/>
                    <a:pt x="26" y="95"/>
                    <a:pt x="42" y="92"/>
                  </a:cubicBezTo>
                  <a:cubicBezTo>
                    <a:pt x="41" y="98"/>
                    <a:pt x="38" y="114"/>
                    <a:pt x="14" y="127"/>
                  </a:cubicBezTo>
                  <a:close/>
                  <a:moveTo>
                    <a:pt x="80" y="124"/>
                  </a:moveTo>
                  <a:cubicBezTo>
                    <a:pt x="80" y="126"/>
                    <a:pt x="80" y="126"/>
                    <a:pt x="80" y="126"/>
                  </a:cubicBezTo>
                  <a:cubicBezTo>
                    <a:pt x="70" y="120"/>
                    <a:pt x="51" y="106"/>
                    <a:pt x="52" y="92"/>
                  </a:cubicBezTo>
                  <a:cubicBezTo>
                    <a:pt x="67" y="94"/>
                    <a:pt x="80" y="108"/>
                    <a:pt x="80" y="124"/>
                  </a:cubicBezTo>
                  <a:close/>
                  <a:moveTo>
                    <a:pt x="42" y="41"/>
                  </a:moveTo>
                  <a:cubicBezTo>
                    <a:pt x="32" y="37"/>
                    <a:pt x="23" y="42"/>
                    <a:pt x="18" y="45"/>
                  </a:cubicBezTo>
                  <a:cubicBezTo>
                    <a:pt x="16" y="40"/>
                    <a:pt x="14" y="34"/>
                    <a:pt x="14" y="28"/>
                  </a:cubicBezTo>
                  <a:cubicBezTo>
                    <a:pt x="14" y="28"/>
                    <a:pt x="14" y="28"/>
                    <a:pt x="14" y="28"/>
                  </a:cubicBezTo>
                  <a:cubicBezTo>
                    <a:pt x="14" y="11"/>
                    <a:pt x="14" y="11"/>
                    <a:pt x="14" y="11"/>
                  </a:cubicBezTo>
                  <a:cubicBezTo>
                    <a:pt x="19" y="11"/>
                    <a:pt x="19" y="11"/>
                    <a:pt x="19" y="11"/>
                  </a:cubicBezTo>
                  <a:cubicBezTo>
                    <a:pt x="75" y="11"/>
                    <a:pt x="75" y="11"/>
                    <a:pt x="75" y="11"/>
                  </a:cubicBezTo>
                  <a:cubicBezTo>
                    <a:pt x="80" y="11"/>
                    <a:pt x="80" y="11"/>
                    <a:pt x="80" y="11"/>
                  </a:cubicBezTo>
                  <a:cubicBezTo>
                    <a:pt x="80" y="28"/>
                    <a:pt x="80" y="28"/>
                    <a:pt x="80" y="28"/>
                  </a:cubicBezTo>
                  <a:cubicBezTo>
                    <a:pt x="80" y="31"/>
                    <a:pt x="79" y="34"/>
                    <a:pt x="79" y="37"/>
                  </a:cubicBezTo>
                  <a:cubicBezTo>
                    <a:pt x="73" y="37"/>
                    <a:pt x="63" y="41"/>
                    <a:pt x="60" y="43"/>
                  </a:cubicBezTo>
                  <a:cubicBezTo>
                    <a:pt x="55" y="45"/>
                    <a:pt x="55" y="47"/>
                    <a:pt x="42" y="4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535"/>
            <p:cNvSpPr/>
            <p:nvPr/>
          </p:nvSpPr>
          <p:spPr bwMode="auto">
            <a:xfrm>
              <a:off x="4735553" y="3046016"/>
              <a:ext cx="194773" cy="35548"/>
            </a:xfrm>
            <a:custGeom>
              <a:avLst/>
              <a:gdLst>
                <a:gd name="T0" fmla="*/ 103 w 111"/>
                <a:gd name="T1" fmla="*/ 0 h 20"/>
                <a:gd name="T2" fmla="*/ 7 w 111"/>
                <a:gd name="T3" fmla="*/ 0 h 20"/>
                <a:gd name="T4" fmla="*/ 0 w 111"/>
                <a:gd name="T5" fmla="*/ 10 h 20"/>
                <a:gd name="T6" fmla="*/ 7 w 111"/>
                <a:gd name="T7" fmla="*/ 20 h 20"/>
                <a:gd name="T8" fmla="*/ 103 w 111"/>
                <a:gd name="T9" fmla="*/ 20 h 20"/>
                <a:gd name="T10" fmla="*/ 111 w 111"/>
                <a:gd name="T11" fmla="*/ 10 h 20"/>
                <a:gd name="T12" fmla="*/ 103 w 11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11" h="20">
                  <a:moveTo>
                    <a:pt x="103" y="0"/>
                  </a:moveTo>
                  <a:cubicBezTo>
                    <a:pt x="7" y="0"/>
                    <a:pt x="7" y="0"/>
                    <a:pt x="7" y="0"/>
                  </a:cubicBezTo>
                  <a:cubicBezTo>
                    <a:pt x="3" y="0"/>
                    <a:pt x="0" y="5"/>
                    <a:pt x="0" y="10"/>
                  </a:cubicBezTo>
                  <a:cubicBezTo>
                    <a:pt x="0" y="16"/>
                    <a:pt x="3" y="20"/>
                    <a:pt x="7" y="20"/>
                  </a:cubicBezTo>
                  <a:cubicBezTo>
                    <a:pt x="103" y="20"/>
                    <a:pt x="103" y="20"/>
                    <a:pt x="103" y="20"/>
                  </a:cubicBezTo>
                  <a:cubicBezTo>
                    <a:pt x="107" y="20"/>
                    <a:pt x="111" y="16"/>
                    <a:pt x="111" y="10"/>
                  </a:cubicBezTo>
                  <a:cubicBezTo>
                    <a:pt x="111" y="5"/>
                    <a:pt x="107" y="0"/>
                    <a:pt x="10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536"/>
            <p:cNvSpPr/>
            <p:nvPr/>
          </p:nvSpPr>
          <p:spPr bwMode="auto">
            <a:xfrm>
              <a:off x="4735553" y="2723863"/>
              <a:ext cx="194773" cy="35548"/>
            </a:xfrm>
            <a:custGeom>
              <a:avLst/>
              <a:gdLst>
                <a:gd name="T0" fmla="*/ 7 w 111"/>
                <a:gd name="T1" fmla="*/ 20 h 20"/>
                <a:gd name="T2" fmla="*/ 103 w 111"/>
                <a:gd name="T3" fmla="*/ 20 h 20"/>
                <a:gd name="T4" fmla="*/ 111 w 111"/>
                <a:gd name="T5" fmla="*/ 10 h 20"/>
                <a:gd name="T6" fmla="*/ 103 w 111"/>
                <a:gd name="T7" fmla="*/ 0 h 20"/>
                <a:gd name="T8" fmla="*/ 7 w 111"/>
                <a:gd name="T9" fmla="*/ 0 h 20"/>
                <a:gd name="T10" fmla="*/ 0 w 111"/>
                <a:gd name="T11" fmla="*/ 10 h 20"/>
                <a:gd name="T12" fmla="*/ 7 w 111"/>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111" h="20">
                  <a:moveTo>
                    <a:pt x="7" y="20"/>
                  </a:moveTo>
                  <a:cubicBezTo>
                    <a:pt x="103" y="20"/>
                    <a:pt x="103" y="20"/>
                    <a:pt x="103" y="20"/>
                  </a:cubicBezTo>
                  <a:cubicBezTo>
                    <a:pt x="107" y="20"/>
                    <a:pt x="111" y="16"/>
                    <a:pt x="111" y="10"/>
                  </a:cubicBezTo>
                  <a:cubicBezTo>
                    <a:pt x="111" y="5"/>
                    <a:pt x="107" y="0"/>
                    <a:pt x="103" y="0"/>
                  </a:cubicBezTo>
                  <a:cubicBezTo>
                    <a:pt x="7" y="0"/>
                    <a:pt x="7" y="0"/>
                    <a:pt x="7" y="0"/>
                  </a:cubicBezTo>
                  <a:cubicBezTo>
                    <a:pt x="3" y="0"/>
                    <a:pt x="0" y="5"/>
                    <a:pt x="0" y="10"/>
                  </a:cubicBezTo>
                  <a:cubicBezTo>
                    <a:pt x="0" y="16"/>
                    <a:pt x="3" y="20"/>
                    <a:pt x="7"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537"/>
            <p:cNvSpPr>
              <a:spLocks noEditPoints="1"/>
            </p:cNvSpPr>
            <p:nvPr/>
          </p:nvSpPr>
          <p:spPr bwMode="auto">
            <a:xfrm>
              <a:off x="4893297" y="2823842"/>
              <a:ext cx="225877" cy="224396"/>
            </a:xfrm>
            <a:custGeom>
              <a:avLst/>
              <a:gdLst>
                <a:gd name="T0" fmla="*/ 65 w 129"/>
                <a:gd name="T1" fmla="*/ 0 h 128"/>
                <a:gd name="T2" fmla="*/ 0 w 129"/>
                <a:gd name="T3" fmla="*/ 64 h 128"/>
                <a:gd name="T4" fmla="*/ 65 w 129"/>
                <a:gd name="T5" fmla="*/ 128 h 128"/>
                <a:gd name="T6" fmla="*/ 129 w 129"/>
                <a:gd name="T7" fmla="*/ 64 h 128"/>
                <a:gd name="T8" fmla="*/ 65 w 129"/>
                <a:gd name="T9" fmla="*/ 0 h 128"/>
                <a:gd name="T10" fmla="*/ 65 w 129"/>
                <a:gd name="T11" fmla="*/ 114 h 128"/>
                <a:gd name="T12" fmla="*/ 14 w 129"/>
                <a:gd name="T13" fmla="*/ 64 h 128"/>
                <a:gd name="T14" fmla="*/ 65 w 129"/>
                <a:gd name="T15" fmla="*/ 13 h 128"/>
                <a:gd name="T16" fmla="*/ 115 w 129"/>
                <a:gd name="T17" fmla="*/ 64 h 128"/>
                <a:gd name="T18" fmla="*/ 65 w 129"/>
                <a:gd name="T19" fmla="*/ 11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128">
                  <a:moveTo>
                    <a:pt x="65" y="0"/>
                  </a:moveTo>
                  <a:cubicBezTo>
                    <a:pt x="29" y="0"/>
                    <a:pt x="0" y="28"/>
                    <a:pt x="0" y="64"/>
                  </a:cubicBezTo>
                  <a:cubicBezTo>
                    <a:pt x="0" y="99"/>
                    <a:pt x="29" y="128"/>
                    <a:pt x="65" y="128"/>
                  </a:cubicBezTo>
                  <a:cubicBezTo>
                    <a:pt x="100" y="128"/>
                    <a:pt x="129" y="99"/>
                    <a:pt x="129" y="64"/>
                  </a:cubicBezTo>
                  <a:cubicBezTo>
                    <a:pt x="129" y="28"/>
                    <a:pt x="100" y="0"/>
                    <a:pt x="65" y="0"/>
                  </a:cubicBezTo>
                  <a:close/>
                  <a:moveTo>
                    <a:pt x="65" y="114"/>
                  </a:moveTo>
                  <a:cubicBezTo>
                    <a:pt x="37" y="114"/>
                    <a:pt x="14" y="92"/>
                    <a:pt x="14" y="64"/>
                  </a:cubicBezTo>
                  <a:cubicBezTo>
                    <a:pt x="14" y="36"/>
                    <a:pt x="37" y="13"/>
                    <a:pt x="65" y="13"/>
                  </a:cubicBezTo>
                  <a:cubicBezTo>
                    <a:pt x="92" y="13"/>
                    <a:pt x="115" y="36"/>
                    <a:pt x="115" y="64"/>
                  </a:cubicBezTo>
                  <a:cubicBezTo>
                    <a:pt x="115" y="92"/>
                    <a:pt x="92" y="114"/>
                    <a:pt x="65" y="1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538"/>
            <p:cNvSpPr>
              <a:spLocks noEditPoints="1"/>
            </p:cNvSpPr>
            <p:nvPr/>
          </p:nvSpPr>
          <p:spPr bwMode="auto">
            <a:xfrm>
              <a:off x="4972539" y="2869758"/>
              <a:ext cx="69615" cy="132564"/>
            </a:xfrm>
            <a:custGeom>
              <a:avLst/>
              <a:gdLst>
                <a:gd name="T0" fmla="*/ 18 w 40"/>
                <a:gd name="T1" fmla="*/ 76 h 76"/>
                <a:gd name="T2" fmla="*/ 18 w 40"/>
                <a:gd name="T3" fmla="*/ 69 h 76"/>
                <a:gd name="T4" fmla="*/ 9 w 40"/>
                <a:gd name="T5" fmla="*/ 66 h 76"/>
                <a:gd name="T6" fmla="*/ 3 w 40"/>
                <a:gd name="T7" fmla="*/ 60 h 76"/>
                <a:gd name="T8" fmla="*/ 0 w 40"/>
                <a:gd name="T9" fmla="*/ 51 h 76"/>
                <a:gd name="T10" fmla="*/ 7 w 40"/>
                <a:gd name="T11" fmla="*/ 49 h 76"/>
                <a:gd name="T12" fmla="*/ 10 w 40"/>
                <a:gd name="T13" fmla="*/ 58 h 76"/>
                <a:gd name="T14" fmla="*/ 18 w 40"/>
                <a:gd name="T15" fmla="*/ 63 h 76"/>
                <a:gd name="T16" fmla="*/ 18 w 40"/>
                <a:gd name="T17" fmla="*/ 39 h 76"/>
                <a:gd name="T18" fmla="*/ 8 w 40"/>
                <a:gd name="T19" fmla="*/ 35 h 76"/>
                <a:gd name="T20" fmla="*/ 3 w 40"/>
                <a:gd name="T21" fmla="*/ 29 h 76"/>
                <a:gd name="T22" fmla="*/ 1 w 40"/>
                <a:gd name="T23" fmla="*/ 21 h 76"/>
                <a:gd name="T24" fmla="*/ 7 w 40"/>
                <a:gd name="T25" fmla="*/ 8 h 76"/>
                <a:gd name="T26" fmla="*/ 18 w 40"/>
                <a:gd name="T27" fmla="*/ 4 h 76"/>
                <a:gd name="T28" fmla="*/ 18 w 40"/>
                <a:gd name="T29" fmla="*/ 0 h 76"/>
                <a:gd name="T30" fmla="*/ 22 w 40"/>
                <a:gd name="T31" fmla="*/ 0 h 76"/>
                <a:gd name="T32" fmla="*/ 22 w 40"/>
                <a:gd name="T33" fmla="*/ 4 h 76"/>
                <a:gd name="T34" fmla="*/ 33 w 40"/>
                <a:gd name="T35" fmla="*/ 8 h 76"/>
                <a:gd name="T36" fmla="*/ 39 w 40"/>
                <a:gd name="T37" fmla="*/ 19 h 76"/>
                <a:gd name="T38" fmla="*/ 31 w 40"/>
                <a:gd name="T39" fmla="*/ 20 h 76"/>
                <a:gd name="T40" fmla="*/ 28 w 40"/>
                <a:gd name="T41" fmla="*/ 14 h 76"/>
                <a:gd name="T42" fmla="*/ 22 w 40"/>
                <a:gd name="T43" fmla="*/ 10 h 76"/>
                <a:gd name="T44" fmla="*/ 22 w 40"/>
                <a:gd name="T45" fmla="*/ 32 h 76"/>
                <a:gd name="T46" fmla="*/ 30 w 40"/>
                <a:gd name="T47" fmla="*/ 34 h 76"/>
                <a:gd name="T48" fmla="*/ 36 w 40"/>
                <a:gd name="T49" fmla="*/ 38 h 76"/>
                <a:gd name="T50" fmla="*/ 39 w 40"/>
                <a:gd name="T51" fmla="*/ 43 h 76"/>
                <a:gd name="T52" fmla="*/ 40 w 40"/>
                <a:gd name="T53" fmla="*/ 50 h 76"/>
                <a:gd name="T54" fmla="*/ 35 w 40"/>
                <a:gd name="T55" fmla="*/ 63 h 76"/>
                <a:gd name="T56" fmla="*/ 22 w 40"/>
                <a:gd name="T57" fmla="*/ 69 h 76"/>
                <a:gd name="T58" fmla="*/ 22 w 40"/>
                <a:gd name="T59" fmla="*/ 76 h 76"/>
                <a:gd name="T60" fmla="*/ 18 w 40"/>
                <a:gd name="T61" fmla="*/ 76 h 76"/>
                <a:gd name="T62" fmla="*/ 18 w 40"/>
                <a:gd name="T63" fmla="*/ 10 h 76"/>
                <a:gd name="T64" fmla="*/ 11 w 40"/>
                <a:gd name="T65" fmla="*/ 14 h 76"/>
                <a:gd name="T66" fmla="*/ 9 w 40"/>
                <a:gd name="T67" fmla="*/ 21 h 76"/>
                <a:gd name="T68" fmla="*/ 11 w 40"/>
                <a:gd name="T69" fmla="*/ 27 h 76"/>
                <a:gd name="T70" fmla="*/ 18 w 40"/>
                <a:gd name="T71" fmla="*/ 31 h 76"/>
                <a:gd name="T72" fmla="*/ 18 w 40"/>
                <a:gd name="T73" fmla="*/ 10 h 76"/>
                <a:gd name="T74" fmla="*/ 22 w 40"/>
                <a:gd name="T75" fmla="*/ 63 h 76"/>
                <a:gd name="T76" fmla="*/ 30 w 40"/>
                <a:gd name="T77" fmla="*/ 59 h 76"/>
                <a:gd name="T78" fmla="*/ 33 w 40"/>
                <a:gd name="T79" fmla="*/ 51 h 76"/>
                <a:gd name="T80" fmla="*/ 31 w 40"/>
                <a:gd name="T81" fmla="*/ 44 h 76"/>
                <a:gd name="T82" fmla="*/ 22 w 40"/>
                <a:gd name="T83" fmla="*/ 40 h 76"/>
                <a:gd name="T84" fmla="*/ 22 w 40"/>
                <a:gd name="T85" fmla="*/ 6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 h="76">
                  <a:moveTo>
                    <a:pt x="18" y="76"/>
                  </a:moveTo>
                  <a:cubicBezTo>
                    <a:pt x="18" y="69"/>
                    <a:pt x="18" y="69"/>
                    <a:pt x="18" y="69"/>
                  </a:cubicBezTo>
                  <a:cubicBezTo>
                    <a:pt x="14" y="68"/>
                    <a:pt x="11" y="68"/>
                    <a:pt x="9" y="66"/>
                  </a:cubicBezTo>
                  <a:cubicBezTo>
                    <a:pt x="6" y="65"/>
                    <a:pt x="4" y="63"/>
                    <a:pt x="3" y="60"/>
                  </a:cubicBezTo>
                  <a:cubicBezTo>
                    <a:pt x="1" y="58"/>
                    <a:pt x="0" y="54"/>
                    <a:pt x="0" y="51"/>
                  </a:cubicBezTo>
                  <a:cubicBezTo>
                    <a:pt x="7" y="49"/>
                    <a:pt x="7" y="49"/>
                    <a:pt x="7" y="49"/>
                  </a:cubicBezTo>
                  <a:cubicBezTo>
                    <a:pt x="8" y="53"/>
                    <a:pt x="9" y="56"/>
                    <a:pt x="10" y="58"/>
                  </a:cubicBezTo>
                  <a:cubicBezTo>
                    <a:pt x="12" y="61"/>
                    <a:pt x="15" y="62"/>
                    <a:pt x="18" y="63"/>
                  </a:cubicBezTo>
                  <a:cubicBezTo>
                    <a:pt x="18" y="39"/>
                    <a:pt x="18" y="39"/>
                    <a:pt x="18" y="39"/>
                  </a:cubicBezTo>
                  <a:cubicBezTo>
                    <a:pt x="15" y="38"/>
                    <a:pt x="12" y="37"/>
                    <a:pt x="8" y="35"/>
                  </a:cubicBezTo>
                  <a:cubicBezTo>
                    <a:pt x="6" y="34"/>
                    <a:pt x="4" y="32"/>
                    <a:pt x="3" y="29"/>
                  </a:cubicBezTo>
                  <a:cubicBezTo>
                    <a:pt x="2" y="27"/>
                    <a:pt x="1" y="24"/>
                    <a:pt x="1" y="21"/>
                  </a:cubicBezTo>
                  <a:cubicBezTo>
                    <a:pt x="1" y="16"/>
                    <a:pt x="3" y="12"/>
                    <a:pt x="7" y="8"/>
                  </a:cubicBezTo>
                  <a:cubicBezTo>
                    <a:pt x="9" y="6"/>
                    <a:pt x="13" y="5"/>
                    <a:pt x="18" y="4"/>
                  </a:cubicBezTo>
                  <a:cubicBezTo>
                    <a:pt x="18" y="0"/>
                    <a:pt x="18" y="0"/>
                    <a:pt x="18" y="0"/>
                  </a:cubicBezTo>
                  <a:cubicBezTo>
                    <a:pt x="22" y="0"/>
                    <a:pt x="22" y="0"/>
                    <a:pt x="22" y="0"/>
                  </a:cubicBezTo>
                  <a:cubicBezTo>
                    <a:pt x="22" y="4"/>
                    <a:pt x="22" y="4"/>
                    <a:pt x="22" y="4"/>
                  </a:cubicBezTo>
                  <a:cubicBezTo>
                    <a:pt x="27" y="5"/>
                    <a:pt x="30" y="6"/>
                    <a:pt x="33" y="8"/>
                  </a:cubicBezTo>
                  <a:cubicBezTo>
                    <a:pt x="36" y="11"/>
                    <a:pt x="38" y="14"/>
                    <a:pt x="39" y="19"/>
                  </a:cubicBezTo>
                  <a:cubicBezTo>
                    <a:pt x="31" y="20"/>
                    <a:pt x="31" y="20"/>
                    <a:pt x="31" y="20"/>
                  </a:cubicBezTo>
                  <a:cubicBezTo>
                    <a:pt x="31" y="17"/>
                    <a:pt x="30" y="15"/>
                    <a:pt x="28" y="14"/>
                  </a:cubicBezTo>
                  <a:cubicBezTo>
                    <a:pt x="27" y="12"/>
                    <a:pt x="25" y="11"/>
                    <a:pt x="22" y="10"/>
                  </a:cubicBezTo>
                  <a:cubicBezTo>
                    <a:pt x="22" y="32"/>
                    <a:pt x="22" y="32"/>
                    <a:pt x="22" y="32"/>
                  </a:cubicBezTo>
                  <a:cubicBezTo>
                    <a:pt x="26" y="33"/>
                    <a:pt x="29" y="34"/>
                    <a:pt x="30" y="34"/>
                  </a:cubicBezTo>
                  <a:cubicBezTo>
                    <a:pt x="32" y="35"/>
                    <a:pt x="34" y="37"/>
                    <a:pt x="36" y="38"/>
                  </a:cubicBezTo>
                  <a:cubicBezTo>
                    <a:pt x="37" y="40"/>
                    <a:pt x="38" y="41"/>
                    <a:pt x="39" y="43"/>
                  </a:cubicBezTo>
                  <a:cubicBezTo>
                    <a:pt x="40" y="46"/>
                    <a:pt x="40" y="48"/>
                    <a:pt x="40" y="50"/>
                  </a:cubicBezTo>
                  <a:cubicBezTo>
                    <a:pt x="40" y="55"/>
                    <a:pt x="39" y="60"/>
                    <a:pt x="35" y="63"/>
                  </a:cubicBezTo>
                  <a:cubicBezTo>
                    <a:pt x="32" y="67"/>
                    <a:pt x="28" y="69"/>
                    <a:pt x="22" y="69"/>
                  </a:cubicBezTo>
                  <a:cubicBezTo>
                    <a:pt x="22" y="76"/>
                    <a:pt x="22" y="76"/>
                    <a:pt x="22" y="76"/>
                  </a:cubicBezTo>
                  <a:lnTo>
                    <a:pt x="18" y="76"/>
                  </a:lnTo>
                  <a:close/>
                  <a:moveTo>
                    <a:pt x="18" y="10"/>
                  </a:moveTo>
                  <a:cubicBezTo>
                    <a:pt x="15" y="11"/>
                    <a:pt x="13" y="12"/>
                    <a:pt x="11" y="14"/>
                  </a:cubicBezTo>
                  <a:cubicBezTo>
                    <a:pt x="9" y="16"/>
                    <a:pt x="9" y="18"/>
                    <a:pt x="9" y="21"/>
                  </a:cubicBezTo>
                  <a:cubicBezTo>
                    <a:pt x="9" y="23"/>
                    <a:pt x="9" y="25"/>
                    <a:pt x="11" y="27"/>
                  </a:cubicBezTo>
                  <a:cubicBezTo>
                    <a:pt x="12" y="29"/>
                    <a:pt x="15" y="30"/>
                    <a:pt x="18" y="31"/>
                  </a:cubicBezTo>
                  <a:lnTo>
                    <a:pt x="18" y="10"/>
                  </a:lnTo>
                  <a:close/>
                  <a:moveTo>
                    <a:pt x="22" y="63"/>
                  </a:moveTo>
                  <a:cubicBezTo>
                    <a:pt x="25" y="62"/>
                    <a:pt x="28" y="61"/>
                    <a:pt x="30" y="59"/>
                  </a:cubicBezTo>
                  <a:cubicBezTo>
                    <a:pt x="32" y="57"/>
                    <a:pt x="33" y="54"/>
                    <a:pt x="33" y="51"/>
                  </a:cubicBezTo>
                  <a:cubicBezTo>
                    <a:pt x="33" y="48"/>
                    <a:pt x="32" y="46"/>
                    <a:pt x="31" y="44"/>
                  </a:cubicBezTo>
                  <a:cubicBezTo>
                    <a:pt x="29" y="42"/>
                    <a:pt x="26" y="41"/>
                    <a:pt x="22" y="40"/>
                  </a:cubicBezTo>
                  <a:lnTo>
                    <a:pt x="22" y="6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61"/>
          <p:cNvGrpSpPr/>
          <p:nvPr/>
        </p:nvGrpSpPr>
        <p:grpSpPr>
          <a:xfrm>
            <a:off x="5703593" y="3841239"/>
            <a:ext cx="2102678" cy="2111024"/>
            <a:chOff x="4958468" y="3328177"/>
            <a:chExt cx="2986020" cy="2997870"/>
          </a:xfrm>
        </p:grpSpPr>
        <p:sp>
          <p:nvSpPr>
            <p:cNvPr id="6" name="Freeform 491"/>
            <p:cNvSpPr>
              <a:spLocks noEditPoints="1"/>
            </p:cNvSpPr>
            <p:nvPr/>
          </p:nvSpPr>
          <p:spPr bwMode="auto">
            <a:xfrm>
              <a:off x="4958468" y="3328177"/>
              <a:ext cx="2986020" cy="2997870"/>
            </a:xfrm>
            <a:custGeom>
              <a:avLst/>
              <a:gdLst>
                <a:gd name="T0" fmla="*/ 1407 w 1705"/>
                <a:gd name="T1" fmla="*/ 204 h 1712"/>
                <a:gd name="T2" fmla="*/ 1345 w 1705"/>
                <a:gd name="T3" fmla="*/ 201 h 1712"/>
                <a:gd name="T4" fmla="*/ 1229 w 1705"/>
                <a:gd name="T5" fmla="*/ 290 h 1712"/>
                <a:gd name="T6" fmla="*/ 1107 w 1705"/>
                <a:gd name="T7" fmla="*/ 310 h 1712"/>
                <a:gd name="T8" fmla="*/ 1012 w 1705"/>
                <a:gd name="T9" fmla="*/ 230 h 1712"/>
                <a:gd name="T10" fmla="*/ 986 w 1705"/>
                <a:gd name="T11" fmla="*/ 40 h 1712"/>
                <a:gd name="T12" fmla="*/ 946 w 1705"/>
                <a:gd name="T13" fmla="*/ 0 h 1712"/>
                <a:gd name="T14" fmla="*/ 777 w 1705"/>
                <a:gd name="T15" fmla="*/ 0 h 1712"/>
                <a:gd name="T16" fmla="*/ 728 w 1705"/>
                <a:gd name="T17" fmla="*/ 54 h 1712"/>
                <a:gd name="T18" fmla="*/ 702 w 1705"/>
                <a:gd name="T19" fmla="*/ 227 h 1712"/>
                <a:gd name="T20" fmla="*/ 628 w 1705"/>
                <a:gd name="T21" fmla="*/ 299 h 1712"/>
                <a:gd name="T22" fmla="*/ 537 w 1705"/>
                <a:gd name="T23" fmla="*/ 313 h 1712"/>
                <a:gd name="T24" fmla="*/ 365 w 1705"/>
                <a:gd name="T25" fmla="*/ 184 h 1712"/>
                <a:gd name="T26" fmla="*/ 312 w 1705"/>
                <a:gd name="T27" fmla="*/ 187 h 1712"/>
                <a:gd name="T28" fmla="*/ 193 w 1705"/>
                <a:gd name="T29" fmla="*/ 307 h 1712"/>
                <a:gd name="T30" fmla="*/ 193 w 1705"/>
                <a:gd name="T31" fmla="*/ 367 h 1712"/>
                <a:gd name="T32" fmla="*/ 314 w 1705"/>
                <a:gd name="T33" fmla="*/ 525 h 1712"/>
                <a:gd name="T34" fmla="*/ 304 w 1705"/>
                <a:gd name="T35" fmla="*/ 607 h 1712"/>
                <a:gd name="T36" fmla="*/ 241 w 1705"/>
                <a:gd name="T37" fmla="*/ 696 h 1712"/>
                <a:gd name="T38" fmla="*/ 46 w 1705"/>
                <a:gd name="T39" fmla="*/ 720 h 1712"/>
                <a:gd name="T40" fmla="*/ 4 w 1705"/>
                <a:gd name="T41" fmla="*/ 755 h 1712"/>
                <a:gd name="T42" fmla="*/ 0 w 1705"/>
                <a:gd name="T43" fmla="*/ 936 h 1712"/>
                <a:gd name="T44" fmla="*/ 51 w 1705"/>
                <a:gd name="T45" fmla="*/ 986 h 1712"/>
                <a:gd name="T46" fmla="*/ 217 w 1705"/>
                <a:gd name="T47" fmla="*/ 1012 h 1712"/>
                <a:gd name="T48" fmla="*/ 298 w 1705"/>
                <a:gd name="T49" fmla="*/ 1089 h 1712"/>
                <a:gd name="T50" fmla="*/ 300 w 1705"/>
                <a:gd name="T51" fmla="*/ 1189 h 1712"/>
                <a:gd name="T52" fmla="*/ 190 w 1705"/>
                <a:gd name="T53" fmla="*/ 1322 h 1712"/>
                <a:gd name="T54" fmla="*/ 194 w 1705"/>
                <a:gd name="T55" fmla="*/ 1407 h 1712"/>
                <a:gd name="T56" fmla="*/ 297 w 1705"/>
                <a:gd name="T57" fmla="*/ 1514 h 1712"/>
                <a:gd name="T58" fmla="*/ 372 w 1705"/>
                <a:gd name="T59" fmla="*/ 1515 h 1712"/>
                <a:gd name="T60" fmla="*/ 505 w 1705"/>
                <a:gd name="T61" fmla="*/ 1417 h 1712"/>
                <a:gd name="T62" fmla="*/ 623 w 1705"/>
                <a:gd name="T63" fmla="*/ 1421 h 1712"/>
                <a:gd name="T64" fmla="*/ 693 w 1705"/>
                <a:gd name="T65" fmla="*/ 1490 h 1712"/>
                <a:gd name="T66" fmla="*/ 716 w 1705"/>
                <a:gd name="T67" fmla="*/ 1655 h 1712"/>
                <a:gd name="T68" fmla="*/ 771 w 1705"/>
                <a:gd name="T69" fmla="*/ 1712 h 1712"/>
                <a:gd name="T70" fmla="*/ 922 w 1705"/>
                <a:gd name="T71" fmla="*/ 1712 h 1712"/>
                <a:gd name="T72" fmla="*/ 980 w 1705"/>
                <a:gd name="T73" fmla="*/ 1663 h 1712"/>
                <a:gd name="T74" fmla="*/ 1007 w 1705"/>
                <a:gd name="T75" fmla="*/ 1486 h 1712"/>
                <a:gd name="T76" fmla="*/ 1103 w 1705"/>
                <a:gd name="T77" fmla="*/ 1408 h 1712"/>
                <a:gd name="T78" fmla="*/ 1194 w 1705"/>
                <a:gd name="T79" fmla="*/ 1422 h 1712"/>
                <a:gd name="T80" fmla="*/ 1324 w 1705"/>
                <a:gd name="T81" fmla="*/ 1523 h 1712"/>
                <a:gd name="T82" fmla="*/ 1393 w 1705"/>
                <a:gd name="T83" fmla="*/ 1521 h 1712"/>
                <a:gd name="T84" fmla="*/ 1505 w 1705"/>
                <a:gd name="T85" fmla="*/ 1410 h 1712"/>
                <a:gd name="T86" fmla="*/ 1516 w 1705"/>
                <a:gd name="T87" fmla="*/ 1341 h 1712"/>
                <a:gd name="T88" fmla="*/ 1406 w 1705"/>
                <a:gd name="T89" fmla="*/ 1195 h 1712"/>
                <a:gd name="T90" fmla="*/ 1414 w 1705"/>
                <a:gd name="T91" fmla="*/ 1085 h 1712"/>
                <a:gd name="T92" fmla="*/ 1501 w 1705"/>
                <a:gd name="T93" fmla="*/ 1012 h 1712"/>
                <a:gd name="T94" fmla="*/ 1649 w 1705"/>
                <a:gd name="T95" fmla="*/ 995 h 1712"/>
                <a:gd name="T96" fmla="*/ 1701 w 1705"/>
                <a:gd name="T97" fmla="*/ 954 h 1712"/>
                <a:gd name="T98" fmla="*/ 1705 w 1705"/>
                <a:gd name="T99" fmla="*/ 778 h 1712"/>
                <a:gd name="T100" fmla="*/ 1662 w 1705"/>
                <a:gd name="T101" fmla="*/ 732 h 1712"/>
                <a:gd name="T102" fmla="*/ 1455 w 1705"/>
                <a:gd name="T103" fmla="*/ 692 h 1712"/>
                <a:gd name="T104" fmla="*/ 1404 w 1705"/>
                <a:gd name="T105" fmla="*/ 608 h 1712"/>
                <a:gd name="T106" fmla="*/ 1412 w 1705"/>
                <a:gd name="T107" fmla="*/ 517 h 1712"/>
                <a:gd name="T108" fmla="*/ 1504 w 1705"/>
                <a:gd name="T109" fmla="*/ 396 h 1712"/>
                <a:gd name="T110" fmla="*/ 1521 w 1705"/>
                <a:gd name="T111" fmla="*/ 332 h 1712"/>
                <a:gd name="T112" fmla="*/ 1407 w 1705"/>
                <a:gd name="T113" fmla="*/ 204 h 1712"/>
                <a:gd name="T114" fmla="*/ 996 w 1705"/>
                <a:gd name="T115" fmla="*/ 1003 h 1712"/>
                <a:gd name="T116" fmla="*/ 703 w 1705"/>
                <a:gd name="T117" fmla="*/ 1002 h 1712"/>
                <a:gd name="T118" fmla="*/ 705 w 1705"/>
                <a:gd name="T119" fmla="*/ 710 h 1712"/>
                <a:gd name="T120" fmla="*/ 997 w 1705"/>
                <a:gd name="T121" fmla="*/ 711 h 1712"/>
                <a:gd name="T122" fmla="*/ 996 w 1705"/>
                <a:gd name="T123" fmla="*/ 1003 h 1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05" h="1712">
                  <a:moveTo>
                    <a:pt x="1407" y="204"/>
                  </a:moveTo>
                  <a:cubicBezTo>
                    <a:pt x="1376" y="174"/>
                    <a:pt x="1345" y="201"/>
                    <a:pt x="1345" y="201"/>
                  </a:cubicBezTo>
                  <a:cubicBezTo>
                    <a:pt x="1345" y="201"/>
                    <a:pt x="1289" y="241"/>
                    <a:pt x="1229" y="290"/>
                  </a:cubicBezTo>
                  <a:cubicBezTo>
                    <a:pt x="1169" y="338"/>
                    <a:pt x="1107" y="310"/>
                    <a:pt x="1107" y="310"/>
                  </a:cubicBezTo>
                  <a:cubicBezTo>
                    <a:pt x="1015" y="289"/>
                    <a:pt x="1012" y="230"/>
                    <a:pt x="1012" y="230"/>
                  </a:cubicBezTo>
                  <a:cubicBezTo>
                    <a:pt x="986" y="40"/>
                    <a:pt x="986" y="40"/>
                    <a:pt x="986" y="40"/>
                  </a:cubicBezTo>
                  <a:cubicBezTo>
                    <a:pt x="980" y="1"/>
                    <a:pt x="946" y="0"/>
                    <a:pt x="946" y="0"/>
                  </a:cubicBezTo>
                  <a:cubicBezTo>
                    <a:pt x="777" y="0"/>
                    <a:pt x="777" y="0"/>
                    <a:pt x="777" y="0"/>
                  </a:cubicBezTo>
                  <a:cubicBezTo>
                    <a:pt x="730" y="2"/>
                    <a:pt x="728" y="54"/>
                    <a:pt x="728" y="54"/>
                  </a:cubicBezTo>
                  <a:cubicBezTo>
                    <a:pt x="702" y="227"/>
                    <a:pt x="702" y="227"/>
                    <a:pt x="702" y="227"/>
                  </a:cubicBezTo>
                  <a:cubicBezTo>
                    <a:pt x="696" y="258"/>
                    <a:pt x="628" y="299"/>
                    <a:pt x="628" y="299"/>
                  </a:cubicBezTo>
                  <a:cubicBezTo>
                    <a:pt x="589" y="322"/>
                    <a:pt x="537" y="313"/>
                    <a:pt x="537" y="313"/>
                  </a:cubicBezTo>
                  <a:cubicBezTo>
                    <a:pt x="365" y="184"/>
                    <a:pt x="365" y="184"/>
                    <a:pt x="365" y="184"/>
                  </a:cubicBezTo>
                  <a:cubicBezTo>
                    <a:pt x="342" y="166"/>
                    <a:pt x="312" y="187"/>
                    <a:pt x="312" y="187"/>
                  </a:cubicBezTo>
                  <a:cubicBezTo>
                    <a:pt x="193" y="307"/>
                    <a:pt x="193" y="307"/>
                    <a:pt x="193" y="307"/>
                  </a:cubicBezTo>
                  <a:cubicBezTo>
                    <a:pt x="165" y="336"/>
                    <a:pt x="193" y="367"/>
                    <a:pt x="193" y="367"/>
                  </a:cubicBezTo>
                  <a:cubicBezTo>
                    <a:pt x="199" y="374"/>
                    <a:pt x="314" y="525"/>
                    <a:pt x="314" y="525"/>
                  </a:cubicBezTo>
                  <a:cubicBezTo>
                    <a:pt x="322" y="545"/>
                    <a:pt x="304" y="607"/>
                    <a:pt x="304" y="607"/>
                  </a:cubicBezTo>
                  <a:cubicBezTo>
                    <a:pt x="292" y="669"/>
                    <a:pt x="241" y="696"/>
                    <a:pt x="241" y="696"/>
                  </a:cubicBezTo>
                  <a:cubicBezTo>
                    <a:pt x="46" y="720"/>
                    <a:pt x="46" y="720"/>
                    <a:pt x="46" y="720"/>
                  </a:cubicBezTo>
                  <a:cubicBezTo>
                    <a:pt x="16" y="720"/>
                    <a:pt x="4" y="755"/>
                    <a:pt x="4" y="755"/>
                  </a:cubicBezTo>
                  <a:cubicBezTo>
                    <a:pt x="0" y="936"/>
                    <a:pt x="0" y="936"/>
                    <a:pt x="0" y="936"/>
                  </a:cubicBezTo>
                  <a:cubicBezTo>
                    <a:pt x="2" y="977"/>
                    <a:pt x="51" y="986"/>
                    <a:pt x="51" y="986"/>
                  </a:cubicBezTo>
                  <a:cubicBezTo>
                    <a:pt x="217" y="1012"/>
                    <a:pt x="217" y="1012"/>
                    <a:pt x="217" y="1012"/>
                  </a:cubicBezTo>
                  <a:cubicBezTo>
                    <a:pt x="268" y="1014"/>
                    <a:pt x="298" y="1089"/>
                    <a:pt x="298" y="1089"/>
                  </a:cubicBezTo>
                  <a:cubicBezTo>
                    <a:pt x="321" y="1136"/>
                    <a:pt x="300" y="1189"/>
                    <a:pt x="300" y="1189"/>
                  </a:cubicBezTo>
                  <a:cubicBezTo>
                    <a:pt x="190" y="1322"/>
                    <a:pt x="190" y="1322"/>
                    <a:pt x="190" y="1322"/>
                  </a:cubicBezTo>
                  <a:cubicBezTo>
                    <a:pt x="152" y="1368"/>
                    <a:pt x="194" y="1407"/>
                    <a:pt x="194" y="1407"/>
                  </a:cubicBezTo>
                  <a:cubicBezTo>
                    <a:pt x="297" y="1514"/>
                    <a:pt x="297" y="1514"/>
                    <a:pt x="297" y="1514"/>
                  </a:cubicBezTo>
                  <a:cubicBezTo>
                    <a:pt x="335" y="1550"/>
                    <a:pt x="372" y="1515"/>
                    <a:pt x="372" y="1515"/>
                  </a:cubicBezTo>
                  <a:cubicBezTo>
                    <a:pt x="505" y="1417"/>
                    <a:pt x="505" y="1417"/>
                    <a:pt x="505" y="1417"/>
                  </a:cubicBezTo>
                  <a:cubicBezTo>
                    <a:pt x="551" y="1380"/>
                    <a:pt x="623" y="1421"/>
                    <a:pt x="623" y="1421"/>
                  </a:cubicBezTo>
                  <a:cubicBezTo>
                    <a:pt x="691" y="1446"/>
                    <a:pt x="693" y="1490"/>
                    <a:pt x="693" y="1490"/>
                  </a:cubicBezTo>
                  <a:cubicBezTo>
                    <a:pt x="716" y="1655"/>
                    <a:pt x="716" y="1655"/>
                    <a:pt x="716" y="1655"/>
                  </a:cubicBezTo>
                  <a:cubicBezTo>
                    <a:pt x="718" y="1709"/>
                    <a:pt x="771" y="1712"/>
                    <a:pt x="771" y="1712"/>
                  </a:cubicBezTo>
                  <a:cubicBezTo>
                    <a:pt x="922" y="1712"/>
                    <a:pt x="922" y="1712"/>
                    <a:pt x="922" y="1712"/>
                  </a:cubicBezTo>
                  <a:cubicBezTo>
                    <a:pt x="981" y="1703"/>
                    <a:pt x="980" y="1663"/>
                    <a:pt x="980" y="1663"/>
                  </a:cubicBezTo>
                  <a:cubicBezTo>
                    <a:pt x="1007" y="1486"/>
                    <a:pt x="1007" y="1486"/>
                    <a:pt x="1007" y="1486"/>
                  </a:cubicBezTo>
                  <a:cubicBezTo>
                    <a:pt x="1016" y="1422"/>
                    <a:pt x="1103" y="1408"/>
                    <a:pt x="1103" y="1408"/>
                  </a:cubicBezTo>
                  <a:cubicBezTo>
                    <a:pt x="1163" y="1387"/>
                    <a:pt x="1194" y="1422"/>
                    <a:pt x="1194" y="1422"/>
                  </a:cubicBezTo>
                  <a:cubicBezTo>
                    <a:pt x="1324" y="1523"/>
                    <a:pt x="1324" y="1523"/>
                    <a:pt x="1324" y="1523"/>
                  </a:cubicBezTo>
                  <a:cubicBezTo>
                    <a:pt x="1353" y="1549"/>
                    <a:pt x="1393" y="1521"/>
                    <a:pt x="1393" y="1521"/>
                  </a:cubicBezTo>
                  <a:cubicBezTo>
                    <a:pt x="1505" y="1410"/>
                    <a:pt x="1505" y="1410"/>
                    <a:pt x="1505" y="1410"/>
                  </a:cubicBezTo>
                  <a:cubicBezTo>
                    <a:pt x="1546" y="1372"/>
                    <a:pt x="1516" y="1341"/>
                    <a:pt x="1516" y="1341"/>
                  </a:cubicBezTo>
                  <a:cubicBezTo>
                    <a:pt x="1406" y="1195"/>
                    <a:pt x="1406" y="1195"/>
                    <a:pt x="1406" y="1195"/>
                  </a:cubicBezTo>
                  <a:cubicBezTo>
                    <a:pt x="1378" y="1154"/>
                    <a:pt x="1414" y="1085"/>
                    <a:pt x="1414" y="1085"/>
                  </a:cubicBezTo>
                  <a:cubicBezTo>
                    <a:pt x="1439" y="1013"/>
                    <a:pt x="1501" y="1012"/>
                    <a:pt x="1501" y="1012"/>
                  </a:cubicBezTo>
                  <a:cubicBezTo>
                    <a:pt x="1649" y="995"/>
                    <a:pt x="1649" y="995"/>
                    <a:pt x="1649" y="995"/>
                  </a:cubicBezTo>
                  <a:cubicBezTo>
                    <a:pt x="1688" y="998"/>
                    <a:pt x="1701" y="954"/>
                    <a:pt x="1701" y="954"/>
                  </a:cubicBezTo>
                  <a:cubicBezTo>
                    <a:pt x="1705" y="778"/>
                    <a:pt x="1705" y="778"/>
                    <a:pt x="1705" y="778"/>
                  </a:cubicBezTo>
                  <a:cubicBezTo>
                    <a:pt x="1700" y="733"/>
                    <a:pt x="1662" y="732"/>
                    <a:pt x="1662" y="732"/>
                  </a:cubicBezTo>
                  <a:cubicBezTo>
                    <a:pt x="1455" y="692"/>
                    <a:pt x="1455" y="692"/>
                    <a:pt x="1455" y="692"/>
                  </a:cubicBezTo>
                  <a:cubicBezTo>
                    <a:pt x="1420" y="683"/>
                    <a:pt x="1404" y="608"/>
                    <a:pt x="1404" y="608"/>
                  </a:cubicBezTo>
                  <a:cubicBezTo>
                    <a:pt x="1384" y="551"/>
                    <a:pt x="1412" y="517"/>
                    <a:pt x="1412" y="517"/>
                  </a:cubicBezTo>
                  <a:cubicBezTo>
                    <a:pt x="1504" y="396"/>
                    <a:pt x="1504" y="396"/>
                    <a:pt x="1504" y="396"/>
                  </a:cubicBezTo>
                  <a:cubicBezTo>
                    <a:pt x="1544" y="354"/>
                    <a:pt x="1521" y="332"/>
                    <a:pt x="1521" y="332"/>
                  </a:cubicBezTo>
                  <a:cubicBezTo>
                    <a:pt x="1521" y="332"/>
                    <a:pt x="1438" y="234"/>
                    <a:pt x="1407" y="204"/>
                  </a:cubicBezTo>
                  <a:close/>
                  <a:moveTo>
                    <a:pt x="996" y="1003"/>
                  </a:moveTo>
                  <a:cubicBezTo>
                    <a:pt x="915" y="1084"/>
                    <a:pt x="784" y="1083"/>
                    <a:pt x="703" y="1002"/>
                  </a:cubicBezTo>
                  <a:cubicBezTo>
                    <a:pt x="623" y="921"/>
                    <a:pt x="624" y="790"/>
                    <a:pt x="705" y="710"/>
                  </a:cubicBezTo>
                  <a:cubicBezTo>
                    <a:pt x="786" y="629"/>
                    <a:pt x="917" y="630"/>
                    <a:pt x="997" y="711"/>
                  </a:cubicBezTo>
                  <a:cubicBezTo>
                    <a:pt x="1077" y="792"/>
                    <a:pt x="1077" y="923"/>
                    <a:pt x="996" y="1003"/>
                  </a:cubicBezTo>
                  <a:close/>
                </a:path>
              </a:pathLst>
            </a:custGeom>
            <a:solidFill>
              <a:schemeClr val="accent3"/>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495"/>
            <p:cNvSpPr/>
            <p:nvPr/>
          </p:nvSpPr>
          <p:spPr bwMode="auto">
            <a:xfrm>
              <a:off x="5791621" y="5558806"/>
              <a:ext cx="124417" cy="14071"/>
            </a:xfrm>
            <a:custGeom>
              <a:avLst/>
              <a:gdLst>
                <a:gd name="T0" fmla="*/ 68 w 71"/>
                <a:gd name="T1" fmla="*/ 0 h 8"/>
                <a:gd name="T2" fmla="*/ 2 w 71"/>
                <a:gd name="T3" fmla="*/ 0 h 8"/>
                <a:gd name="T4" fmla="*/ 0 w 71"/>
                <a:gd name="T5" fmla="*/ 4 h 8"/>
                <a:gd name="T6" fmla="*/ 4 w 71"/>
                <a:gd name="T7" fmla="*/ 7 h 8"/>
                <a:gd name="T8" fmla="*/ 8 w 71"/>
                <a:gd name="T9" fmla="*/ 7 h 8"/>
                <a:gd name="T10" fmla="*/ 8 w 71"/>
                <a:gd name="T11" fmla="*/ 7 h 8"/>
                <a:gd name="T12" fmla="*/ 62 w 71"/>
                <a:gd name="T13" fmla="*/ 7 h 8"/>
                <a:gd name="T14" fmla="*/ 68 w 71"/>
                <a:gd name="T15" fmla="*/ 7 h 8"/>
                <a:gd name="T16" fmla="*/ 71 w 71"/>
                <a:gd name="T17" fmla="*/ 4 h 8"/>
                <a:gd name="T18" fmla="*/ 68 w 71"/>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8">
                  <a:moveTo>
                    <a:pt x="68" y="0"/>
                  </a:moveTo>
                  <a:cubicBezTo>
                    <a:pt x="2" y="0"/>
                    <a:pt x="2" y="0"/>
                    <a:pt x="2" y="0"/>
                  </a:cubicBezTo>
                  <a:cubicBezTo>
                    <a:pt x="2" y="0"/>
                    <a:pt x="0" y="0"/>
                    <a:pt x="0" y="4"/>
                  </a:cubicBezTo>
                  <a:cubicBezTo>
                    <a:pt x="0" y="8"/>
                    <a:pt x="4" y="7"/>
                    <a:pt x="4" y="7"/>
                  </a:cubicBezTo>
                  <a:cubicBezTo>
                    <a:pt x="8" y="7"/>
                    <a:pt x="8" y="7"/>
                    <a:pt x="8" y="7"/>
                  </a:cubicBezTo>
                  <a:cubicBezTo>
                    <a:pt x="8" y="7"/>
                    <a:pt x="8" y="7"/>
                    <a:pt x="8" y="7"/>
                  </a:cubicBezTo>
                  <a:cubicBezTo>
                    <a:pt x="62" y="7"/>
                    <a:pt x="62" y="7"/>
                    <a:pt x="62" y="7"/>
                  </a:cubicBezTo>
                  <a:cubicBezTo>
                    <a:pt x="68" y="7"/>
                    <a:pt x="68" y="7"/>
                    <a:pt x="68" y="7"/>
                  </a:cubicBezTo>
                  <a:cubicBezTo>
                    <a:pt x="68" y="7"/>
                    <a:pt x="71" y="6"/>
                    <a:pt x="71" y="4"/>
                  </a:cubicBezTo>
                  <a:cubicBezTo>
                    <a:pt x="71" y="1"/>
                    <a:pt x="68" y="0"/>
                    <a:pt x="6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496"/>
            <p:cNvSpPr/>
            <p:nvPr/>
          </p:nvSpPr>
          <p:spPr bwMode="auto">
            <a:xfrm>
              <a:off x="5784956" y="5539550"/>
              <a:ext cx="136267" cy="14071"/>
            </a:xfrm>
            <a:custGeom>
              <a:avLst/>
              <a:gdLst>
                <a:gd name="T0" fmla="*/ 75 w 78"/>
                <a:gd name="T1" fmla="*/ 0 h 8"/>
                <a:gd name="T2" fmla="*/ 3 w 78"/>
                <a:gd name="T3" fmla="*/ 0 h 8"/>
                <a:gd name="T4" fmla="*/ 0 w 78"/>
                <a:gd name="T5" fmla="*/ 4 h 8"/>
                <a:gd name="T6" fmla="*/ 6 w 78"/>
                <a:gd name="T7" fmla="*/ 7 h 8"/>
                <a:gd name="T8" fmla="*/ 72 w 78"/>
                <a:gd name="T9" fmla="*/ 7 h 8"/>
                <a:gd name="T10" fmla="*/ 75 w 78"/>
                <a:gd name="T11" fmla="*/ 7 h 8"/>
                <a:gd name="T12" fmla="*/ 78 w 78"/>
                <a:gd name="T13" fmla="*/ 3 h 8"/>
                <a:gd name="T14" fmla="*/ 75 w 78"/>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8">
                  <a:moveTo>
                    <a:pt x="75" y="0"/>
                  </a:moveTo>
                  <a:cubicBezTo>
                    <a:pt x="3" y="0"/>
                    <a:pt x="3" y="0"/>
                    <a:pt x="3" y="0"/>
                  </a:cubicBezTo>
                  <a:cubicBezTo>
                    <a:pt x="3" y="0"/>
                    <a:pt x="0" y="0"/>
                    <a:pt x="0" y="4"/>
                  </a:cubicBezTo>
                  <a:cubicBezTo>
                    <a:pt x="0" y="8"/>
                    <a:pt x="6" y="7"/>
                    <a:pt x="6" y="7"/>
                  </a:cubicBezTo>
                  <a:cubicBezTo>
                    <a:pt x="72" y="7"/>
                    <a:pt x="72" y="7"/>
                    <a:pt x="72" y="7"/>
                  </a:cubicBezTo>
                  <a:cubicBezTo>
                    <a:pt x="75" y="7"/>
                    <a:pt x="75" y="7"/>
                    <a:pt x="75" y="7"/>
                  </a:cubicBezTo>
                  <a:cubicBezTo>
                    <a:pt x="75" y="7"/>
                    <a:pt x="78" y="7"/>
                    <a:pt x="78" y="3"/>
                  </a:cubicBezTo>
                  <a:cubicBezTo>
                    <a:pt x="78" y="0"/>
                    <a:pt x="75" y="0"/>
                    <a:pt x="75"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497"/>
            <p:cNvSpPr/>
            <p:nvPr/>
          </p:nvSpPr>
          <p:spPr bwMode="auto">
            <a:xfrm>
              <a:off x="5784956" y="5501040"/>
              <a:ext cx="136267" cy="12590"/>
            </a:xfrm>
            <a:custGeom>
              <a:avLst/>
              <a:gdLst>
                <a:gd name="T0" fmla="*/ 76 w 78"/>
                <a:gd name="T1" fmla="*/ 0 h 7"/>
                <a:gd name="T2" fmla="*/ 3 w 78"/>
                <a:gd name="T3" fmla="*/ 0 h 7"/>
                <a:gd name="T4" fmla="*/ 0 w 78"/>
                <a:gd name="T5" fmla="*/ 4 h 7"/>
                <a:gd name="T6" fmla="*/ 3 w 78"/>
                <a:gd name="T7" fmla="*/ 7 h 7"/>
                <a:gd name="T8" fmla="*/ 75 w 78"/>
                <a:gd name="T9" fmla="*/ 7 h 7"/>
                <a:gd name="T10" fmla="*/ 78 w 78"/>
                <a:gd name="T11" fmla="*/ 3 h 7"/>
                <a:gd name="T12" fmla="*/ 76 w 7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78" h="7">
                  <a:moveTo>
                    <a:pt x="76" y="0"/>
                  </a:moveTo>
                  <a:cubicBezTo>
                    <a:pt x="3" y="0"/>
                    <a:pt x="3" y="0"/>
                    <a:pt x="3" y="0"/>
                  </a:cubicBezTo>
                  <a:cubicBezTo>
                    <a:pt x="3" y="0"/>
                    <a:pt x="0" y="1"/>
                    <a:pt x="0" y="4"/>
                  </a:cubicBezTo>
                  <a:cubicBezTo>
                    <a:pt x="0" y="7"/>
                    <a:pt x="3" y="7"/>
                    <a:pt x="3" y="7"/>
                  </a:cubicBezTo>
                  <a:cubicBezTo>
                    <a:pt x="75" y="7"/>
                    <a:pt x="75" y="7"/>
                    <a:pt x="75" y="7"/>
                  </a:cubicBezTo>
                  <a:cubicBezTo>
                    <a:pt x="75" y="7"/>
                    <a:pt x="78" y="7"/>
                    <a:pt x="78" y="3"/>
                  </a:cubicBezTo>
                  <a:cubicBezTo>
                    <a:pt x="78" y="0"/>
                    <a:pt x="76" y="0"/>
                    <a:pt x="7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498"/>
            <p:cNvSpPr/>
            <p:nvPr/>
          </p:nvSpPr>
          <p:spPr bwMode="auto">
            <a:xfrm>
              <a:off x="5784956" y="5520295"/>
              <a:ext cx="136267" cy="12590"/>
            </a:xfrm>
            <a:custGeom>
              <a:avLst/>
              <a:gdLst>
                <a:gd name="T0" fmla="*/ 76 w 78"/>
                <a:gd name="T1" fmla="*/ 0 h 7"/>
                <a:gd name="T2" fmla="*/ 3 w 78"/>
                <a:gd name="T3" fmla="*/ 0 h 7"/>
                <a:gd name="T4" fmla="*/ 0 w 78"/>
                <a:gd name="T5" fmla="*/ 4 h 7"/>
                <a:gd name="T6" fmla="*/ 3 w 78"/>
                <a:gd name="T7" fmla="*/ 7 h 7"/>
                <a:gd name="T8" fmla="*/ 75 w 78"/>
                <a:gd name="T9" fmla="*/ 7 h 7"/>
                <a:gd name="T10" fmla="*/ 78 w 78"/>
                <a:gd name="T11" fmla="*/ 3 h 7"/>
                <a:gd name="T12" fmla="*/ 76 w 7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78" h="7">
                  <a:moveTo>
                    <a:pt x="76" y="0"/>
                  </a:moveTo>
                  <a:cubicBezTo>
                    <a:pt x="3" y="0"/>
                    <a:pt x="3" y="0"/>
                    <a:pt x="3" y="0"/>
                  </a:cubicBezTo>
                  <a:cubicBezTo>
                    <a:pt x="3" y="0"/>
                    <a:pt x="0" y="1"/>
                    <a:pt x="0" y="4"/>
                  </a:cubicBezTo>
                  <a:cubicBezTo>
                    <a:pt x="0" y="7"/>
                    <a:pt x="3" y="7"/>
                    <a:pt x="3" y="7"/>
                  </a:cubicBezTo>
                  <a:cubicBezTo>
                    <a:pt x="75" y="7"/>
                    <a:pt x="75" y="7"/>
                    <a:pt x="75" y="7"/>
                  </a:cubicBezTo>
                  <a:cubicBezTo>
                    <a:pt x="75" y="7"/>
                    <a:pt x="78" y="7"/>
                    <a:pt x="78" y="3"/>
                  </a:cubicBezTo>
                  <a:cubicBezTo>
                    <a:pt x="78" y="0"/>
                    <a:pt x="76" y="0"/>
                    <a:pt x="7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499"/>
            <p:cNvSpPr>
              <a:spLocks noEditPoints="1"/>
            </p:cNvSpPr>
            <p:nvPr/>
          </p:nvSpPr>
          <p:spPr bwMode="auto">
            <a:xfrm>
              <a:off x="5690161" y="5090018"/>
              <a:ext cx="324374" cy="402135"/>
            </a:xfrm>
            <a:custGeom>
              <a:avLst/>
              <a:gdLst>
                <a:gd name="T0" fmla="*/ 94 w 185"/>
                <a:gd name="T1" fmla="*/ 0 h 230"/>
                <a:gd name="T2" fmla="*/ 87 w 185"/>
                <a:gd name="T3" fmla="*/ 0 h 230"/>
                <a:gd name="T4" fmla="*/ 8 w 185"/>
                <a:gd name="T5" fmla="*/ 51 h 230"/>
                <a:gd name="T6" fmla="*/ 0 w 185"/>
                <a:gd name="T7" fmla="*/ 92 h 230"/>
                <a:gd name="T8" fmla="*/ 9 w 185"/>
                <a:gd name="T9" fmla="*/ 133 h 230"/>
                <a:gd name="T10" fmla="*/ 25 w 185"/>
                <a:gd name="T11" fmla="*/ 163 h 230"/>
                <a:gd name="T12" fmla="*/ 40 w 185"/>
                <a:gd name="T13" fmla="*/ 193 h 230"/>
                <a:gd name="T14" fmla="*/ 43 w 185"/>
                <a:gd name="T15" fmla="*/ 213 h 230"/>
                <a:gd name="T16" fmla="*/ 55 w 185"/>
                <a:gd name="T17" fmla="*/ 230 h 230"/>
                <a:gd name="T18" fmla="*/ 134 w 185"/>
                <a:gd name="T19" fmla="*/ 229 h 230"/>
                <a:gd name="T20" fmla="*/ 145 w 185"/>
                <a:gd name="T21" fmla="*/ 193 h 230"/>
                <a:gd name="T22" fmla="*/ 160 w 185"/>
                <a:gd name="T23" fmla="*/ 163 h 230"/>
                <a:gd name="T24" fmla="*/ 185 w 185"/>
                <a:gd name="T25" fmla="*/ 92 h 230"/>
                <a:gd name="T26" fmla="*/ 185 w 185"/>
                <a:gd name="T27" fmla="*/ 89 h 230"/>
                <a:gd name="T28" fmla="*/ 176 w 185"/>
                <a:gd name="T29" fmla="*/ 92 h 230"/>
                <a:gd name="T30" fmla="*/ 152 w 185"/>
                <a:gd name="T31" fmla="*/ 158 h 230"/>
                <a:gd name="T32" fmla="*/ 148 w 185"/>
                <a:gd name="T33" fmla="*/ 164 h 230"/>
                <a:gd name="T34" fmla="*/ 148 w 185"/>
                <a:gd name="T35" fmla="*/ 141 h 230"/>
                <a:gd name="T36" fmla="*/ 141 w 185"/>
                <a:gd name="T37" fmla="*/ 122 h 230"/>
                <a:gd name="T38" fmla="*/ 107 w 185"/>
                <a:gd name="T39" fmla="*/ 101 h 230"/>
                <a:gd name="T40" fmla="*/ 101 w 185"/>
                <a:gd name="T41" fmla="*/ 137 h 230"/>
                <a:gd name="T42" fmla="*/ 97 w 185"/>
                <a:gd name="T43" fmla="*/ 117 h 230"/>
                <a:gd name="T44" fmla="*/ 89 w 185"/>
                <a:gd name="T45" fmla="*/ 126 h 230"/>
                <a:gd name="T46" fmla="*/ 85 w 185"/>
                <a:gd name="T47" fmla="*/ 141 h 230"/>
                <a:gd name="T48" fmla="*/ 80 w 185"/>
                <a:gd name="T49" fmla="*/ 101 h 230"/>
                <a:gd name="T50" fmla="*/ 93 w 185"/>
                <a:gd name="T51" fmla="*/ 113 h 230"/>
                <a:gd name="T52" fmla="*/ 107 w 185"/>
                <a:gd name="T53" fmla="*/ 101 h 230"/>
                <a:gd name="T54" fmla="*/ 110 w 185"/>
                <a:gd name="T55" fmla="*/ 85 h 230"/>
                <a:gd name="T56" fmla="*/ 90 w 185"/>
                <a:gd name="T57" fmla="*/ 44 h 230"/>
                <a:gd name="T58" fmla="*/ 77 w 185"/>
                <a:gd name="T59" fmla="*/ 83 h 230"/>
                <a:gd name="T60" fmla="*/ 80 w 185"/>
                <a:gd name="T61" fmla="*/ 99 h 230"/>
                <a:gd name="T62" fmla="*/ 47 w 185"/>
                <a:gd name="T63" fmla="*/ 119 h 230"/>
                <a:gd name="T64" fmla="*/ 38 w 185"/>
                <a:gd name="T65" fmla="*/ 141 h 230"/>
                <a:gd name="T66" fmla="*/ 36 w 185"/>
                <a:gd name="T67" fmla="*/ 159 h 230"/>
                <a:gd name="T68" fmla="*/ 33 w 185"/>
                <a:gd name="T69" fmla="*/ 159 h 230"/>
                <a:gd name="T70" fmla="*/ 17 w 185"/>
                <a:gd name="T71" fmla="*/ 129 h 230"/>
                <a:gd name="T72" fmla="*/ 9 w 185"/>
                <a:gd name="T73" fmla="*/ 87 h 230"/>
                <a:gd name="T74" fmla="*/ 33 w 185"/>
                <a:gd name="T75" fmla="*/ 33 h 230"/>
                <a:gd name="T76" fmla="*/ 93 w 185"/>
                <a:gd name="T77" fmla="*/ 9 h 230"/>
                <a:gd name="T78" fmla="*/ 176 w 185"/>
                <a:gd name="T79" fmla="*/ 9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5" h="230">
                  <a:moveTo>
                    <a:pt x="158" y="26"/>
                  </a:moveTo>
                  <a:cubicBezTo>
                    <a:pt x="142" y="10"/>
                    <a:pt x="120" y="1"/>
                    <a:pt x="94" y="0"/>
                  </a:cubicBezTo>
                  <a:cubicBezTo>
                    <a:pt x="94" y="0"/>
                    <a:pt x="94" y="0"/>
                    <a:pt x="93" y="0"/>
                  </a:cubicBezTo>
                  <a:cubicBezTo>
                    <a:pt x="87" y="0"/>
                    <a:pt x="87" y="0"/>
                    <a:pt x="87" y="0"/>
                  </a:cubicBezTo>
                  <a:cubicBezTo>
                    <a:pt x="63" y="0"/>
                    <a:pt x="44" y="9"/>
                    <a:pt x="27" y="26"/>
                  </a:cubicBezTo>
                  <a:cubicBezTo>
                    <a:pt x="20" y="33"/>
                    <a:pt x="13" y="40"/>
                    <a:pt x="8" y="51"/>
                  </a:cubicBezTo>
                  <a:cubicBezTo>
                    <a:pt x="3" y="62"/>
                    <a:pt x="0" y="74"/>
                    <a:pt x="0" y="87"/>
                  </a:cubicBezTo>
                  <a:cubicBezTo>
                    <a:pt x="0" y="92"/>
                    <a:pt x="0" y="92"/>
                    <a:pt x="0" y="92"/>
                  </a:cubicBezTo>
                  <a:cubicBezTo>
                    <a:pt x="0" y="93"/>
                    <a:pt x="0" y="93"/>
                    <a:pt x="0" y="93"/>
                  </a:cubicBezTo>
                  <a:cubicBezTo>
                    <a:pt x="1" y="109"/>
                    <a:pt x="4" y="122"/>
                    <a:pt x="9" y="133"/>
                  </a:cubicBezTo>
                  <a:cubicBezTo>
                    <a:pt x="13" y="142"/>
                    <a:pt x="18" y="151"/>
                    <a:pt x="23" y="160"/>
                  </a:cubicBezTo>
                  <a:cubicBezTo>
                    <a:pt x="25" y="163"/>
                    <a:pt x="25" y="163"/>
                    <a:pt x="25" y="163"/>
                  </a:cubicBezTo>
                  <a:cubicBezTo>
                    <a:pt x="26" y="165"/>
                    <a:pt x="27" y="167"/>
                    <a:pt x="28" y="169"/>
                  </a:cubicBezTo>
                  <a:cubicBezTo>
                    <a:pt x="33" y="177"/>
                    <a:pt x="37" y="184"/>
                    <a:pt x="40" y="193"/>
                  </a:cubicBezTo>
                  <a:cubicBezTo>
                    <a:pt x="41" y="197"/>
                    <a:pt x="41" y="201"/>
                    <a:pt x="42" y="205"/>
                  </a:cubicBezTo>
                  <a:cubicBezTo>
                    <a:pt x="42" y="208"/>
                    <a:pt x="42" y="210"/>
                    <a:pt x="43" y="213"/>
                  </a:cubicBezTo>
                  <a:cubicBezTo>
                    <a:pt x="44" y="220"/>
                    <a:pt x="49" y="225"/>
                    <a:pt x="52" y="229"/>
                  </a:cubicBezTo>
                  <a:cubicBezTo>
                    <a:pt x="53" y="230"/>
                    <a:pt x="54" y="230"/>
                    <a:pt x="55" y="230"/>
                  </a:cubicBezTo>
                  <a:cubicBezTo>
                    <a:pt x="130" y="230"/>
                    <a:pt x="130" y="230"/>
                    <a:pt x="130" y="230"/>
                  </a:cubicBezTo>
                  <a:cubicBezTo>
                    <a:pt x="132" y="230"/>
                    <a:pt x="133" y="230"/>
                    <a:pt x="134" y="229"/>
                  </a:cubicBezTo>
                  <a:cubicBezTo>
                    <a:pt x="140" y="223"/>
                    <a:pt x="141" y="214"/>
                    <a:pt x="142" y="205"/>
                  </a:cubicBezTo>
                  <a:cubicBezTo>
                    <a:pt x="143" y="201"/>
                    <a:pt x="144" y="197"/>
                    <a:pt x="145" y="193"/>
                  </a:cubicBezTo>
                  <a:cubicBezTo>
                    <a:pt x="148" y="185"/>
                    <a:pt x="152" y="176"/>
                    <a:pt x="156" y="168"/>
                  </a:cubicBezTo>
                  <a:cubicBezTo>
                    <a:pt x="158" y="166"/>
                    <a:pt x="159" y="164"/>
                    <a:pt x="160" y="163"/>
                  </a:cubicBezTo>
                  <a:cubicBezTo>
                    <a:pt x="161" y="160"/>
                    <a:pt x="162" y="157"/>
                    <a:pt x="164" y="155"/>
                  </a:cubicBezTo>
                  <a:cubicBezTo>
                    <a:pt x="173" y="137"/>
                    <a:pt x="184" y="119"/>
                    <a:pt x="185" y="92"/>
                  </a:cubicBezTo>
                  <a:cubicBezTo>
                    <a:pt x="185" y="92"/>
                    <a:pt x="185" y="92"/>
                    <a:pt x="185" y="92"/>
                  </a:cubicBezTo>
                  <a:cubicBezTo>
                    <a:pt x="185" y="89"/>
                    <a:pt x="185" y="89"/>
                    <a:pt x="185" y="89"/>
                  </a:cubicBezTo>
                  <a:cubicBezTo>
                    <a:pt x="184" y="64"/>
                    <a:pt x="175" y="43"/>
                    <a:pt x="158" y="26"/>
                  </a:cubicBezTo>
                  <a:close/>
                  <a:moveTo>
                    <a:pt x="176" y="92"/>
                  </a:moveTo>
                  <a:cubicBezTo>
                    <a:pt x="174" y="116"/>
                    <a:pt x="165" y="133"/>
                    <a:pt x="156" y="150"/>
                  </a:cubicBezTo>
                  <a:cubicBezTo>
                    <a:pt x="154" y="153"/>
                    <a:pt x="153" y="156"/>
                    <a:pt x="152" y="158"/>
                  </a:cubicBezTo>
                  <a:cubicBezTo>
                    <a:pt x="151" y="160"/>
                    <a:pt x="149" y="162"/>
                    <a:pt x="148" y="164"/>
                  </a:cubicBezTo>
                  <a:cubicBezTo>
                    <a:pt x="148" y="164"/>
                    <a:pt x="148" y="164"/>
                    <a:pt x="148" y="164"/>
                  </a:cubicBezTo>
                  <a:cubicBezTo>
                    <a:pt x="148" y="161"/>
                    <a:pt x="148" y="159"/>
                    <a:pt x="149" y="154"/>
                  </a:cubicBezTo>
                  <a:cubicBezTo>
                    <a:pt x="150" y="148"/>
                    <a:pt x="148" y="144"/>
                    <a:pt x="148" y="141"/>
                  </a:cubicBezTo>
                  <a:cubicBezTo>
                    <a:pt x="147" y="137"/>
                    <a:pt x="145" y="129"/>
                    <a:pt x="145" y="129"/>
                  </a:cubicBezTo>
                  <a:cubicBezTo>
                    <a:pt x="145" y="120"/>
                    <a:pt x="141" y="122"/>
                    <a:pt x="141" y="122"/>
                  </a:cubicBezTo>
                  <a:cubicBezTo>
                    <a:pt x="139" y="118"/>
                    <a:pt x="117" y="110"/>
                    <a:pt x="117" y="110"/>
                  </a:cubicBezTo>
                  <a:cubicBezTo>
                    <a:pt x="107" y="101"/>
                    <a:pt x="107" y="101"/>
                    <a:pt x="107" y="101"/>
                  </a:cubicBezTo>
                  <a:cubicBezTo>
                    <a:pt x="109" y="103"/>
                    <a:pt x="109" y="103"/>
                    <a:pt x="109" y="103"/>
                  </a:cubicBezTo>
                  <a:cubicBezTo>
                    <a:pt x="109" y="111"/>
                    <a:pt x="101" y="137"/>
                    <a:pt x="101" y="137"/>
                  </a:cubicBezTo>
                  <a:cubicBezTo>
                    <a:pt x="102" y="134"/>
                    <a:pt x="96" y="124"/>
                    <a:pt x="96" y="124"/>
                  </a:cubicBezTo>
                  <a:cubicBezTo>
                    <a:pt x="95" y="123"/>
                    <a:pt x="97" y="117"/>
                    <a:pt x="97" y="117"/>
                  </a:cubicBezTo>
                  <a:cubicBezTo>
                    <a:pt x="90" y="109"/>
                    <a:pt x="86" y="118"/>
                    <a:pt x="86" y="118"/>
                  </a:cubicBezTo>
                  <a:cubicBezTo>
                    <a:pt x="85" y="120"/>
                    <a:pt x="89" y="126"/>
                    <a:pt x="89" y="126"/>
                  </a:cubicBezTo>
                  <a:cubicBezTo>
                    <a:pt x="88" y="127"/>
                    <a:pt x="88" y="133"/>
                    <a:pt x="88" y="133"/>
                  </a:cubicBezTo>
                  <a:cubicBezTo>
                    <a:pt x="87" y="135"/>
                    <a:pt x="85" y="141"/>
                    <a:pt x="85" y="141"/>
                  </a:cubicBezTo>
                  <a:cubicBezTo>
                    <a:pt x="80" y="128"/>
                    <a:pt x="78" y="103"/>
                    <a:pt x="78" y="103"/>
                  </a:cubicBezTo>
                  <a:cubicBezTo>
                    <a:pt x="77" y="102"/>
                    <a:pt x="80" y="101"/>
                    <a:pt x="80" y="101"/>
                  </a:cubicBezTo>
                  <a:cubicBezTo>
                    <a:pt x="82" y="104"/>
                    <a:pt x="82" y="104"/>
                    <a:pt x="82" y="104"/>
                  </a:cubicBezTo>
                  <a:cubicBezTo>
                    <a:pt x="84" y="108"/>
                    <a:pt x="93" y="113"/>
                    <a:pt x="93" y="113"/>
                  </a:cubicBezTo>
                  <a:cubicBezTo>
                    <a:pt x="102" y="107"/>
                    <a:pt x="102" y="107"/>
                    <a:pt x="102" y="107"/>
                  </a:cubicBezTo>
                  <a:cubicBezTo>
                    <a:pt x="108" y="104"/>
                    <a:pt x="107" y="101"/>
                    <a:pt x="107" y="101"/>
                  </a:cubicBezTo>
                  <a:cubicBezTo>
                    <a:pt x="106" y="100"/>
                    <a:pt x="106" y="94"/>
                    <a:pt x="106" y="94"/>
                  </a:cubicBezTo>
                  <a:cubicBezTo>
                    <a:pt x="107" y="93"/>
                    <a:pt x="110" y="85"/>
                    <a:pt x="110" y="85"/>
                  </a:cubicBezTo>
                  <a:cubicBezTo>
                    <a:pt x="114" y="80"/>
                    <a:pt x="113" y="71"/>
                    <a:pt x="113" y="71"/>
                  </a:cubicBezTo>
                  <a:cubicBezTo>
                    <a:pt x="119" y="41"/>
                    <a:pt x="90" y="44"/>
                    <a:pt x="90" y="44"/>
                  </a:cubicBezTo>
                  <a:cubicBezTo>
                    <a:pt x="69" y="46"/>
                    <a:pt x="75" y="72"/>
                    <a:pt x="75" y="72"/>
                  </a:cubicBezTo>
                  <a:cubicBezTo>
                    <a:pt x="72" y="73"/>
                    <a:pt x="77" y="83"/>
                    <a:pt x="77" y="83"/>
                  </a:cubicBezTo>
                  <a:cubicBezTo>
                    <a:pt x="76" y="84"/>
                    <a:pt x="79" y="91"/>
                    <a:pt x="79" y="91"/>
                  </a:cubicBezTo>
                  <a:cubicBezTo>
                    <a:pt x="80" y="99"/>
                    <a:pt x="80" y="99"/>
                    <a:pt x="80" y="99"/>
                  </a:cubicBezTo>
                  <a:cubicBezTo>
                    <a:pt x="78" y="100"/>
                    <a:pt x="71" y="109"/>
                    <a:pt x="71" y="109"/>
                  </a:cubicBezTo>
                  <a:cubicBezTo>
                    <a:pt x="59" y="109"/>
                    <a:pt x="47" y="119"/>
                    <a:pt x="47" y="119"/>
                  </a:cubicBezTo>
                  <a:cubicBezTo>
                    <a:pt x="40" y="118"/>
                    <a:pt x="41" y="123"/>
                    <a:pt x="41" y="129"/>
                  </a:cubicBezTo>
                  <a:cubicBezTo>
                    <a:pt x="41" y="134"/>
                    <a:pt x="41" y="133"/>
                    <a:pt x="38" y="141"/>
                  </a:cubicBezTo>
                  <a:cubicBezTo>
                    <a:pt x="35" y="148"/>
                    <a:pt x="39" y="144"/>
                    <a:pt x="37" y="148"/>
                  </a:cubicBezTo>
                  <a:cubicBezTo>
                    <a:pt x="36" y="151"/>
                    <a:pt x="36" y="154"/>
                    <a:pt x="36" y="159"/>
                  </a:cubicBezTo>
                  <a:cubicBezTo>
                    <a:pt x="36" y="160"/>
                    <a:pt x="36" y="162"/>
                    <a:pt x="36" y="163"/>
                  </a:cubicBezTo>
                  <a:cubicBezTo>
                    <a:pt x="35" y="162"/>
                    <a:pt x="34" y="160"/>
                    <a:pt x="33" y="159"/>
                  </a:cubicBezTo>
                  <a:cubicBezTo>
                    <a:pt x="31" y="155"/>
                    <a:pt x="31" y="155"/>
                    <a:pt x="31" y="155"/>
                  </a:cubicBezTo>
                  <a:cubicBezTo>
                    <a:pt x="26" y="147"/>
                    <a:pt x="21" y="138"/>
                    <a:pt x="17" y="129"/>
                  </a:cubicBezTo>
                  <a:cubicBezTo>
                    <a:pt x="12" y="119"/>
                    <a:pt x="10" y="108"/>
                    <a:pt x="9" y="92"/>
                  </a:cubicBezTo>
                  <a:cubicBezTo>
                    <a:pt x="9" y="87"/>
                    <a:pt x="9" y="87"/>
                    <a:pt x="9" y="87"/>
                  </a:cubicBezTo>
                  <a:cubicBezTo>
                    <a:pt x="10" y="75"/>
                    <a:pt x="12" y="65"/>
                    <a:pt x="17" y="55"/>
                  </a:cubicBezTo>
                  <a:cubicBezTo>
                    <a:pt x="21" y="46"/>
                    <a:pt x="27" y="39"/>
                    <a:pt x="33" y="33"/>
                  </a:cubicBezTo>
                  <a:cubicBezTo>
                    <a:pt x="48" y="17"/>
                    <a:pt x="66" y="10"/>
                    <a:pt x="87" y="9"/>
                  </a:cubicBezTo>
                  <a:cubicBezTo>
                    <a:pt x="93" y="9"/>
                    <a:pt x="93" y="9"/>
                    <a:pt x="93" y="9"/>
                  </a:cubicBezTo>
                  <a:cubicBezTo>
                    <a:pt x="117" y="10"/>
                    <a:pt x="137" y="18"/>
                    <a:pt x="151" y="32"/>
                  </a:cubicBezTo>
                  <a:cubicBezTo>
                    <a:pt x="167" y="48"/>
                    <a:pt x="175" y="67"/>
                    <a:pt x="176" y="90"/>
                  </a:cubicBezTo>
                  <a:lnTo>
                    <a:pt x="176" y="9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500"/>
            <p:cNvSpPr/>
            <p:nvPr/>
          </p:nvSpPr>
          <p:spPr bwMode="auto">
            <a:xfrm>
              <a:off x="6883236" y="5084093"/>
              <a:ext cx="430277" cy="369550"/>
            </a:xfrm>
            <a:custGeom>
              <a:avLst/>
              <a:gdLst>
                <a:gd name="T0" fmla="*/ 164 w 246"/>
                <a:gd name="T1" fmla="*/ 0 h 211"/>
                <a:gd name="T2" fmla="*/ 81 w 246"/>
                <a:gd name="T3" fmla="*/ 0 h 211"/>
                <a:gd name="T4" fmla="*/ 0 w 246"/>
                <a:gd name="T5" fmla="*/ 68 h 211"/>
                <a:gd name="T6" fmla="*/ 25 w 246"/>
                <a:gd name="T7" fmla="*/ 68 h 211"/>
                <a:gd name="T8" fmla="*/ 84 w 246"/>
                <a:gd name="T9" fmla="*/ 23 h 211"/>
                <a:gd name="T10" fmla="*/ 161 w 246"/>
                <a:gd name="T11" fmla="*/ 23 h 211"/>
                <a:gd name="T12" fmla="*/ 222 w 246"/>
                <a:gd name="T13" fmla="*/ 85 h 211"/>
                <a:gd name="T14" fmla="*/ 161 w 246"/>
                <a:gd name="T15" fmla="*/ 146 h 211"/>
                <a:gd name="T16" fmla="*/ 123 w 246"/>
                <a:gd name="T17" fmla="*/ 146 h 211"/>
                <a:gd name="T18" fmla="*/ 123 w 246"/>
                <a:gd name="T19" fmla="*/ 155 h 211"/>
                <a:gd name="T20" fmla="*/ 123 w 246"/>
                <a:gd name="T21" fmla="*/ 160 h 211"/>
                <a:gd name="T22" fmla="*/ 123 w 246"/>
                <a:gd name="T23" fmla="*/ 168 h 211"/>
                <a:gd name="T24" fmla="*/ 139 w 246"/>
                <a:gd name="T25" fmla="*/ 168 h 211"/>
                <a:gd name="T26" fmla="*/ 189 w 246"/>
                <a:gd name="T27" fmla="*/ 211 h 211"/>
                <a:gd name="T28" fmla="*/ 186 w 246"/>
                <a:gd name="T29" fmla="*/ 165 h 211"/>
                <a:gd name="T30" fmla="*/ 246 w 246"/>
                <a:gd name="T31" fmla="*/ 86 h 211"/>
                <a:gd name="T32" fmla="*/ 246 w 246"/>
                <a:gd name="T33" fmla="*/ 82 h 211"/>
                <a:gd name="T34" fmla="*/ 164 w 246"/>
                <a:gd name="T35"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211">
                  <a:moveTo>
                    <a:pt x="164" y="0"/>
                  </a:moveTo>
                  <a:cubicBezTo>
                    <a:pt x="81" y="0"/>
                    <a:pt x="81" y="0"/>
                    <a:pt x="81" y="0"/>
                  </a:cubicBezTo>
                  <a:cubicBezTo>
                    <a:pt x="41" y="0"/>
                    <a:pt x="7" y="29"/>
                    <a:pt x="0" y="68"/>
                  </a:cubicBezTo>
                  <a:cubicBezTo>
                    <a:pt x="25" y="68"/>
                    <a:pt x="25" y="68"/>
                    <a:pt x="25" y="68"/>
                  </a:cubicBezTo>
                  <a:cubicBezTo>
                    <a:pt x="33" y="42"/>
                    <a:pt x="56" y="23"/>
                    <a:pt x="84" y="23"/>
                  </a:cubicBezTo>
                  <a:cubicBezTo>
                    <a:pt x="161" y="23"/>
                    <a:pt x="161" y="23"/>
                    <a:pt x="161" y="23"/>
                  </a:cubicBezTo>
                  <a:cubicBezTo>
                    <a:pt x="195" y="23"/>
                    <a:pt x="222" y="51"/>
                    <a:pt x="222" y="85"/>
                  </a:cubicBezTo>
                  <a:cubicBezTo>
                    <a:pt x="222" y="119"/>
                    <a:pt x="195" y="146"/>
                    <a:pt x="161" y="146"/>
                  </a:cubicBezTo>
                  <a:cubicBezTo>
                    <a:pt x="123" y="146"/>
                    <a:pt x="123" y="146"/>
                    <a:pt x="123" y="146"/>
                  </a:cubicBezTo>
                  <a:cubicBezTo>
                    <a:pt x="123" y="149"/>
                    <a:pt x="123" y="152"/>
                    <a:pt x="123" y="155"/>
                  </a:cubicBezTo>
                  <a:cubicBezTo>
                    <a:pt x="123" y="160"/>
                    <a:pt x="123" y="160"/>
                    <a:pt x="123" y="160"/>
                  </a:cubicBezTo>
                  <a:cubicBezTo>
                    <a:pt x="123" y="162"/>
                    <a:pt x="123" y="165"/>
                    <a:pt x="123" y="168"/>
                  </a:cubicBezTo>
                  <a:cubicBezTo>
                    <a:pt x="139" y="168"/>
                    <a:pt x="139" y="168"/>
                    <a:pt x="139" y="168"/>
                  </a:cubicBezTo>
                  <a:cubicBezTo>
                    <a:pt x="189" y="211"/>
                    <a:pt x="189" y="211"/>
                    <a:pt x="189" y="211"/>
                  </a:cubicBezTo>
                  <a:cubicBezTo>
                    <a:pt x="186" y="165"/>
                    <a:pt x="186" y="165"/>
                    <a:pt x="186" y="165"/>
                  </a:cubicBezTo>
                  <a:cubicBezTo>
                    <a:pt x="220" y="156"/>
                    <a:pt x="246" y="124"/>
                    <a:pt x="246" y="86"/>
                  </a:cubicBezTo>
                  <a:cubicBezTo>
                    <a:pt x="246" y="82"/>
                    <a:pt x="246" y="82"/>
                    <a:pt x="246" y="82"/>
                  </a:cubicBezTo>
                  <a:cubicBezTo>
                    <a:pt x="246" y="37"/>
                    <a:pt x="210" y="0"/>
                    <a:pt x="16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501"/>
            <p:cNvSpPr/>
            <p:nvPr/>
          </p:nvSpPr>
          <p:spPr bwMode="auto">
            <a:xfrm>
              <a:off x="6866944" y="5366255"/>
              <a:ext cx="17774" cy="39991"/>
            </a:xfrm>
            <a:custGeom>
              <a:avLst/>
              <a:gdLst>
                <a:gd name="T0" fmla="*/ 0 w 10"/>
                <a:gd name="T1" fmla="*/ 0 h 23"/>
                <a:gd name="T2" fmla="*/ 0 w 10"/>
                <a:gd name="T3" fmla="*/ 23 h 23"/>
                <a:gd name="T4" fmla="*/ 8 w 10"/>
                <a:gd name="T5" fmla="*/ 19 h 23"/>
                <a:gd name="T6" fmla="*/ 10 w 10"/>
                <a:gd name="T7" fmla="*/ 11 h 23"/>
                <a:gd name="T8" fmla="*/ 8 w 10"/>
                <a:gd name="T9" fmla="*/ 4 h 23"/>
                <a:gd name="T10" fmla="*/ 0 w 10"/>
                <a:gd name="T11" fmla="*/ 0 h 23"/>
              </a:gdLst>
              <a:ahLst/>
              <a:cxnLst>
                <a:cxn ang="0">
                  <a:pos x="T0" y="T1"/>
                </a:cxn>
                <a:cxn ang="0">
                  <a:pos x="T2" y="T3"/>
                </a:cxn>
                <a:cxn ang="0">
                  <a:pos x="T4" y="T5"/>
                </a:cxn>
                <a:cxn ang="0">
                  <a:pos x="T6" y="T7"/>
                </a:cxn>
                <a:cxn ang="0">
                  <a:pos x="T8" y="T9"/>
                </a:cxn>
                <a:cxn ang="0">
                  <a:pos x="T10" y="T11"/>
                </a:cxn>
              </a:cxnLst>
              <a:rect l="0" t="0" r="r" b="b"/>
              <a:pathLst>
                <a:path w="10" h="23">
                  <a:moveTo>
                    <a:pt x="0" y="0"/>
                  </a:moveTo>
                  <a:cubicBezTo>
                    <a:pt x="0" y="23"/>
                    <a:pt x="0" y="23"/>
                    <a:pt x="0" y="23"/>
                  </a:cubicBezTo>
                  <a:cubicBezTo>
                    <a:pt x="3" y="22"/>
                    <a:pt x="6" y="21"/>
                    <a:pt x="8" y="19"/>
                  </a:cubicBezTo>
                  <a:cubicBezTo>
                    <a:pt x="9" y="17"/>
                    <a:pt x="10" y="14"/>
                    <a:pt x="10" y="11"/>
                  </a:cubicBezTo>
                  <a:cubicBezTo>
                    <a:pt x="10" y="8"/>
                    <a:pt x="10" y="6"/>
                    <a:pt x="8" y="4"/>
                  </a:cubicBezTo>
                  <a:cubicBezTo>
                    <a:pt x="7" y="3"/>
                    <a:pt x="4"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502"/>
            <p:cNvSpPr>
              <a:spLocks noEditPoints="1"/>
            </p:cNvSpPr>
            <p:nvPr/>
          </p:nvSpPr>
          <p:spPr bwMode="auto">
            <a:xfrm>
              <a:off x="6775852" y="5277385"/>
              <a:ext cx="174036" cy="173296"/>
            </a:xfrm>
            <a:custGeom>
              <a:avLst/>
              <a:gdLst>
                <a:gd name="T0" fmla="*/ 50 w 99"/>
                <a:gd name="T1" fmla="*/ 0 h 99"/>
                <a:gd name="T2" fmla="*/ 0 w 99"/>
                <a:gd name="T3" fmla="*/ 49 h 99"/>
                <a:gd name="T4" fmla="*/ 50 w 99"/>
                <a:gd name="T5" fmla="*/ 99 h 99"/>
                <a:gd name="T6" fmla="*/ 99 w 99"/>
                <a:gd name="T7" fmla="*/ 49 h 99"/>
                <a:gd name="T8" fmla="*/ 50 w 99"/>
                <a:gd name="T9" fmla="*/ 0 h 99"/>
                <a:gd name="T10" fmla="*/ 65 w 99"/>
                <a:gd name="T11" fmla="*/ 74 h 99"/>
                <a:gd name="T12" fmla="*/ 52 w 99"/>
                <a:gd name="T13" fmla="*/ 80 h 99"/>
                <a:gd name="T14" fmla="*/ 52 w 99"/>
                <a:gd name="T15" fmla="*/ 87 h 99"/>
                <a:gd name="T16" fmla="*/ 48 w 99"/>
                <a:gd name="T17" fmla="*/ 87 h 99"/>
                <a:gd name="T18" fmla="*/ 48 w 99"/>
                <a:gd name="T19" fmla="*/ 80 h 99"/>
                <a:gd name="T20" fmla="*/ 39 w 99"/>
                <a:gd name="T21" fmla="*/ 77 h 99"/>
                <a:gd name="T22" fmla="*/ 33 w 99"/>
                <a:gd name="T23" fmla="*/ 72 h 99"/>
                <a:gd name="T24" fmla="*/ 30 w 99"/>
                <a:gd name="T25" fmla="*/ 62 h 99"/>
                <a:gd name="T26" fmla="*/ 38 w 99"/>
                <a:gd name="T27" fmla="*/ 60 h 99"/>
                <a:gd name="T28" fmla="*/ 41 w 99"/>
                <a:gd name="T29" fmla="*/ 69 h 99"/>
                <a:gd name="T30" fmla="*/ 48 w 99"/>
                <a:gd name="T31" fmla="*/ 74 h 99"/>
                <a:gd name="T32" fmla="*/ 48 w 99"/>
                <a:gd name="T33" fmla="*/ 50 h 99"/>
                <a:gd name="T34" fmla="*/ 39 w 99"/>
                <a:gd name="T35" fmla="*/ 47 h 99"/>
                <a:gd name="T36" fmla="*/ 33 w 99"/>
                <a:gd name="T37" fmla="*/ 41 h 99"/>
                <a:gd name="T38" fmla="*/ 31 w 99"/>
                <a:gd name="T39" fmla="*/ 33 h 99"/>
                <a:gd name="T40" fmla="*/ 37 w 99"/>
                <a:gd name="T41" fmla="*/ 20 h 99"/>
                <a:gd name="T42" fmla="*/ 48 w 99"/>
                <a:gd name="T43" fmla="*/ 16 h 99"/>
                <a:gd name="T44" fmla="*/ 48 w 99"/>
                <a:gd name="T45" fmla="*/ 13 h 99"/>
                <a:gd name="T46" fmla="*/ 52 w 99"/>
                <a:gd name="T47" fmla="*/ 13 h 99"/>
                <a:gd name="T48" fmla="*/ 52 w 99"/>
                <a:gd name="T49" fmla="*/ 16 h 99"/>
                <a:gd name="T50" fmla="*/ 63 w 99"/>
                <a:gd name="T51" fmla="*/ 20 h 99"/>
                <a:gd name="T52" fmla="*/ 68 w 99"/>
                <a:gd name="T53" fmla="*/ 31 h 99"/>
                <a:gd name="T54" fmla="*/ 61 w 99"/>
                <a:gd name="T55" fmla="*/ 32 h 99"/>
                <a:gd name="T56" fmla="*/ 58 w 99"/>
                <a:gd name="T57" fmla="*/ 26 h 99"/>
                <a:gd name="T58" fmla="*/ 52 w 99"/>
                <a:gd name="T59" fmla="*/ 23 h 99"/>
                <a:gd name="T60" fmla="*/ 52 w 99"/>
                <a:gd name="T61" fmla="*/ 44 h 99"/>
                <a:gd name="T62" fmla="*/ 60 w 99"/>
                <a:gd name="T63" fmla="*/ 46 h 99"/>
                <a:gd name="T64" fmla="*/ 65 w 99"/>
                <a:gd name="T65" fmla="*/ 50 h 99"/>
                <a:gd name="T66" fmla="*/ 69 w 99"/>
                <a:gd name="T67" fmla="*/ 55 h 99"/>
                <a:gd name="T68" fmla="*/ 70 w 99"/>
                <a:gd name="T69" fmla="*/ 61 h 99"/>
                <a:gd name="T70" fmla="*/ 65 w 99"/>
                <a:gd name="T71" fmla="*/ 7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9" h="99">
                  <a:moveTo>
                    <a:pt x="50" y="0"/>
                  </a:moveTo>
                  <a:cubicBezTo>
                    <a:pt x="22" y="0"/>
                    <a:pt x="0" y="22"/>
                    <a:pt x="0" y="49"/>
                  </a:cubicBezTo>
                  <a:cubicBezTo>
                    <a:pt x="0" y="77"/>
                    <a:pt x="22" y="99"/>
                    <a:pt x="50" y="99"/>
                  </a:cubicBezTo>
                  <a:cubicBezTo>
                    <a:pt x="77" y="99"/>
                    <a:pt x="99" y="77"/>
                    <a:pt x="99" y="49"/>
                  </a:cubicBezTo>
                  <a:cubicBezTo>
                    <a:pt x="99" y="22"/>
                    <a:pt x="77" y="0"/>
                    <a:pt x="50" y="0"/>
                  </a:cubicBezTo>
                  <a:close/>
                  <a:moveTo>
                    <a:pt x="65" y="74"/>
                  </a:moveTo>
                  <a:cubicBezTo>
                    <a:pt x="62" y="78"/>
                    <a:pt x="58" y="79"/>
                    <a:pt x="52" y="80"/>
                  </a:cubicBezTo>
                  <a:cubicBezTo>
                    <a:pt x="52" y="87"/>
                    <a:pt x="52" y="87"/>
                    <a:pt x="52" y="87"/>
                  </a:cubicBezTo>
                  <a:cubicBezTo>
                    <a:pt x="48" y="87"/>
                    <a:pt x="48" y="87"/>
                    <a:pt x="48" y="87"/>
                  </a:cubicBezTo>
                  <a:cubicBezTo>
                    <a:pt x="48" y="80"/>
                    <a:pt x="48" y="80"/>
                    <a:pt x="48" y="80"/>
                  </a:cubicBezTo>
                  <a:cubicBezTo>
                    <a:pt x="44" y="79"/>
                    <a:pt x="41" y="79"/>
                    <a:pt x="39" y="77"/>
                  </a:cubicBezTo>
                  <a:cubicBezTo>
                    <a:pt x="37" y="76"/>
                    <a:pt x="35" y="74"/>
                    <a:pt x="33" y="72"/>
                  </a:cubicBezTo>
                  <a:cubicBezTo>
                    <a:pt x="31" y="69"/>
                    <a:pt x="30" y="66"/>
                    <a:pt x="30" y="62"/>
                  </a:cubicBezTo>
                  <a:cubicBezTo>
                    <a:pt x="38" y="60"/>
                    <a:pt x="38" y="60"/>
                    <a:pt x="38" y="60"/>
                  </a:cubicBezTo>
                  <a:cubicBezTo>
                    <a:pt x="38" y="64"/>
                    <a:pt x="39" y="67"/>
                    <a:pt x="41" y="69"/>
                  </a:cubicBezTo>
                  <a:cubicBezTo>
                    <a:pt x="43" y="72"/>
                    <a:pt x="45" y="73"/>
                    <a:pt x="48" y="74"/>
                  </a:cubicBezTo>
                  <a:cubicBezTo>
                    <a:pt x="48" y="50"/>
                    <a:pt x="48" y="50"/>
                    <a:pt x="48" y="50"/>
                  </a:cubicBezTo>
                  <a:cubicBezTo>
                    <a:pt x="45" y="49"/>
                    <a:pt x="42" y="48"/>
                    <a:pt x="39" y="47"/>
                  </a:cubicBezTo>
                  <a:cubicBezTo>
                    <a:pt x="36" y="45"/>
                    <a:pt x="35" y="43"/>
                    <a:pt x="33" y="41"/>
                  </a:cubicBezTo>
                  <a:cubicBezTo>
                    <a:pt x="32" y="39"/>
                    <a:pt x="31" y="36"/>
                    <a:pt x="31" y="33"/>
                  </a:cubicBezTo>
                  <a:cubicBezTo>
                    <a:pt x="31" y="28"/>
                    <a:pt x="33" y="24"/>
                    <a:pt x="37" y="20"/>
                  </a:cubicBezTo>
                  <a:cubicBezTo>
                    <a:pt x="39" y="18"/>
                    <a:pt x="43" y="17"/>
                    <a:pt x="48" y="16"/>
                  </a:cubicBezTo>
                  <a:cubicBezTo>
                    <a:pt x="48" y="13"/>
                    <a:pt x="48" y="13"/>
                    <a:pt x="48" y="13"/>
                  </a:cubicBezTo>
                  <a:cubicBezTo>
                    <a:pt x="52" y="13"/>
                    <a:pt x="52" y="13"/>
                    <a:pt x="52" y="13"/>
                  </a:cubicBezTo>
                  <a:cubicBezTo>
                    <a:pt x="52" y="16"/>
                    <a:pt x="52" y="16"/>
                    <a:pt x="52" y="16"/>
                  </a:cubicBezTo>
                  <a:cubicBezTo>
                    <a:pt x="57" y="17"/>
                    <a:pt x="60" y="18"/>
                    <a:pt x="63" y="20"/>
                  </a:cubicBezTo>
                  <a:cubicBezTo>
                    <a:pt x="66" y="23"/>
                    <a:pt x="68" y="26"/>
                    <a:pt x="68" y="31"/>
                  </a:cubicBezTo>
                  <a:cubicBezTo>
                    <a:pt x="61" y="32"/>
                    <a:pt x="61" y="32"/>
                    <a:pt x="61" y="32"/>
                  </a:cubicBezTo>
                  <a:cubicBezTo>
                    <a:pt x="60" y="29"/>
                    <a:pt x="59" y="27"/>
                    <a:pt x="58" y="26"/>
                  </a:cubicBezTo>
                  <a:cubicBezTo>
                    <a:pt x="57" y="24"/>
                    <a:pt x="55" y="23"/>
                    <a:pt x="52" y="23"/>
                  </a:cubicBezTo>
                  <a:cubicBezTo>
                    <a:pt x="52" y="44"/>
                    <a:pt x="52" y="44"/>
                    <a:pt x="52" y="44"/>
                  </a:cubicBezTo>
                  <a:cubicBezTo>
                    <a:pt x="56" y="45"/>
                    <a:pt x="59" y="46"/>
                    <a:pt x="60" y="46"/>
                  </a:cubicBezTo>
                  <a:cubicBezTo>
                    <a:pt x="62" y="47"/>
                    <a:pt x="64" y="48"/>
                    <a:pt x="65" y="50"/>
                  </a:cubicBezTo>
                  <a:cubicBezTo>
                    <a:pt x="67" y="51"/>
                    <a:pt x="68" y="53"/>
                    <a:pt x="69" y="55"/>
                  </a:cubicBezTo>
                  <a:cubicBezTo>
                    <a:pt x="70" y="57"/>
                    <a:pt x="70" y="59"/>
                    <a:pt x="70" y="61"/>
                  </a:cubicBezTo>
                  <a:cubicBezTo>
                    <a:pt x="70" y="67"/>
                    <a:pt x="68" y="71"/>
                    <a:pt x="65" y="7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503"/>
            <p:cNvSpPr/>
            <p:nvPr/>
          </p:nvSpPr>
          <p:spPr bwMode="auto">
            <a:xfrm>
              <a:off x="6844726" y="5315895"/>
              <a:ext cx="15552" cy="36288"/>
            </a:xfrm>
            <a:custGeom>
              <a:avLst/>
              <a:gdLst>
                <a:gd name="T0" fmla="*/ 0 w 9"/>
                <a:gd name="T1" fmla="*/ 11 h 21"/>
                <a:gd name="T2" fmla="*/ 2 w 9"/>
                <a:gd name="T3" fmla="*/ 17 h 21"/>
                <a:gd name="T4" fmla="*/ 9 w 9"/>
                <a:gd name="T5" fmla="*/ 21 h 21"/>
                <a:gd name="T6" fmla="*/ 9 w 9"/>
                <a:gd name="T7" fmla="*/ 0 h 21"/>
                <a:gd name="T8" fmla="*/ 2 w 9"/>
                <a:gd name="T9" fmla="*/ 4 h 21"/>
                <a:gd name="T10" fmla="*/ 0 w 9"/>
                <a:gd name="T11" fmla="*/ 11 h 21"/>
              </a:gdLst>
              <a:ahLst/>
              <a:cxnLst>
                <a:cxn ang="0">
                  <a:pos x="T0" y="T1"/>
                </a:cxn>
                <a:cxn ang="0">
                  <a:pos x="T2" y="T3"/>
                </a:cxn>
                <a:cxn ang="0">
                  <a:pos x="T4" y="T5"/>
                </a:cxn>
                <a:cxn ang="0">
                  <a:pos x="T6" y="T7"/>
                </a:cxn>
                <a:cxn ang="0">
                  <a:pos x="T8" y="T9"/>
                </a:cxn>
                <a:cxn ang="0">
                  <a:pos x="T10" y="T11"/>
                </a:cxn>
              </a:cxnLst>
              <a:rect l="0" t="0" r="r" b="b"/>
              <a:pathLst>
                <a:path w="9" h="21">
                  <a:moveTo>
                    <a:pt x="0" y="11"/>
                  </a:moveTo>
                  <a:cubicBezTo>
                    <a:pt x="0" y="13"/>
                    <a:pt x="0" y="15"/>
                    <a:pt x="2" y="17"/>
                  </a:cubicBezTo>
                  <a:cubicBezTo>
                    <a:pt x="3" y="19"/>
                    <a:pt x="6" y="20"/>
                    <a:pt x="9" y="21"/>
                  </a:cubicBezTo>
                  <a:cubicBezTo>
                    <a:pt x="9" y="0"/>
                    <a:pt x="9" y="0"/>
                    <a:pt x="9" y="0"/>
                  </a:cubicBezTo>
                  <a:cubicBezTo>
                    <a:pt x="6" y="1"/>
                    <a:pt x="4" y="2"/>
                    <a:pt x="2" y="4"/>
                  </a:cubicBezTo>
                  <a:cubicBezTo>
                    <a:pt x="1" y="6"/>
                    <a:pt x="0" y="8"/>
                    <a:pt x="0"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504"/>
            <p:cNvSpPr>
              <a:spLocks noEditPoints="1"/>
            </p:cNvSpPr>
            <p:nvPr/>
          </p:nvSpPr>
          <p:spPr bwMode="auto">
            <a:xfrm>
              <a:off x="6649954" y="5215917"/>
              <a:ext cx="432499" cy="369550"/>
            </a:xfrm>
            <a:custGeom>
              <a:avLst/>
              <a:gdLst>
                <a:gd name="T0" fmla="*/ 165 w 247"/>
                <a:gd name="T1" fmla="*/ 0 h 211"/>
                <a:gd name="T2" fmla="*/ 82 w 247"/>
                <a:gd name="T3" fmla="*/ 0 h 211"/>
                <a:gd name="T4" fmla="*/ 0 w 247"/>
                <a:gd name="T5" fmla="*/ 82 h 211"/>
                <a:gd name="T6" fmla="*/ 0 w 247"/>
                <a:gd name="T7" fmla="*/ 86 h 211"/>
                <a:gd name="T8" fmla="*/ 61 w 247"/>
                <a:gd name="T9" fmla="*/ 165 h 211"/>
                <a:gd name="T10" fmla="*/ 58 w 247"/>
                <a:gd name="T11" fmla="*/ 211 h 211"/>
                <a:gd name="T12" fmla="*/ 107 w 247"/>
                <a:gd name="T13" fmla="*/ 168 h 211"/>
                <a:gd name="T14" fmla="*/ 165 w 247"/>
                <a:gd name="T15" fmla="*/ 168 h 211"/>
                <a:gd name="T16" fmla="*/ 247 w 247"/>
                <a:gd name="T17" fmla="*/ 86 h 211"/>
                <a:gd name="T18" fmla="*/ 247 w 247"/>
                <a:gd name="T19" fmla="*/ 82 h 211"/>
                <a:gd name="T20" fmla="*/ 165 w 247"/>
                <a:gd name="T21" fmla="*/ 0 h 211"/>
                <a:gd name="T22" fmla="*/ 122 w 247"/>
                <a:gd name="T23" fmla="*/ 147 h 211"/>
                <a:gd name="T24" fmla="*/ 59 w 247"/>
                <a:gd name="T25" fmla="*/ 84 h 211"/>
                <a:gd name="T26" fmla="*/ 122 w 247"/>
                <a:gd name="T27" fmla="*/ 22 h 211"/>
                <a:gd name="T28" fmla="*/ 184 w 247"/>
                <a:gd name="T29" fmla="*/ 84 h 211"/>
                <a:gd name="T30" fmla="*/ 122 w 247"/>
                <a:gd name="T31" fmla="*/ 147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7" h="211">
                  <a:moveTo>
                    <a:pt x="165" y="0"/>
                  </a:moveTo>
                  <a:cubicBezTo>
                    <a:pt x="82" y="0"/>
                    <a:pt x="82" y="0"/>
                    <a:pt x="82" y="0"/>
                  </a:cubicBezTo>
                  <a:cubicBezTo>
                    <a:pt x="37" y="0"/>
                    <a:pt x="0" y="37"/>
                    <a:pt x="0" y="82"/>
                  </a:cubicBezTo>
                  <a:cubicBezTo>
                    <a:pt x="0" y="86"/>
                    <a:pt x="0" y="86"/>
                    <a:pt x="0" y="86"/>
                  </a:cubicBezTo>
                  <a:cubicBezTo>
                    <a:pt x="0" y="124"/>
                    <a:pt x="26" y="156"/>
                    <a:pt x="61" y="165"/>
                  </a:cubicBezTo>
                  <a:cubicBezTo>
                    <a:pt x="58" y="211"/>
                    <a:pt x="58" y="211"/>
                    <a:pt x="58" y="211"/>
                  </a:cubicBezTo>
                  <a:cubicBezTo>
                    <a:pt x="107" y="168"/>
                    <a:pt x="107" y="168"/>
                    <a:pt x="107" y="168"/>
                  </a:cubicBezTo>
                  <a:cubicBezTo>
                    <a:pt x="165" y="168"/>
                    <a:pt x="165" y="168"/>
                    <a:pt x="165" y="168"/>
                  </a:cubicBezTo>
                  <a:cubicBezTo>
                    <a:pt x="211" y="168"/>
                    <a:pt x="247" y="131"/>
                    <a:pt x="247" y="86"/>
                  </a:cubicBezTo>
                  <a:cubicBezTo>
                    <a:pt x="247" y="82"/>
                    <a:pt x="247" y="82"/>
                    <a:pt x="247" y="82"/>
                  </a:cubicBezTo>
                  <a:cubicBezTo>
                    <a:pt x="247" y="37"/>
                    <a:pt x="211" y="0"/>
                    <a:pt x="165" y="0"/>
                  </a:cubicBezTo>
                  <a:close/>
                  <a:moveTo>
                    <a:pt x="122" y="147"/>
                  </a:moveTo>
                  <a:cubicBezTo>
                    <a:pt x="87" y="147"/>
                    <a:pt x="59" y="119"/>
                    <a:pt x="59" y="84"/>
                  </a:cubicBezTo>
                  <a:cubicBezTo>
                    <a:pt x="59" y="50"/>
                    <a:pt x="87" y="22"/>
                    <a:pt x="122" y="22"/>
                  </a:cubicBezTo>
                  <a:cubicBezTo>
                    <a:pt x="156" y="22"/>
                    <a:pt x="184" y="50"/>
                    <a:pt x="184" y="84"/>
                  </a:cubicBezTo>
                  <a:cubicBezTo>
                    <a:pt x="184" y="119"/>
                    <a:pt x="156" y="147"/>
                    <a:pt x="122" y="1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528"/>
            <p:cNvSpPr/>
            <p:nvPr/>
          </p:nvSpPr>
          <p:spPr bwMode="auto">
            <a:xfrm>
              <a:off x="6725493" y="4091716"/>
              <a:ext cx="94794" cy="94794"/>
            </a:xfrm>
            <a:custGeom>
              <a:avLst/>
              <a:gdLst>
                <a:gd name="T0" fmla="*/ 28 w 54"/>
                <a:gd name="T1" fmla="*/ 53 h 54"/>
                <a:gd name="T2" fmla="*/ 54 w 54"/>
                <a:gd name="T3" fmla="*/ 26 h 54"/>
                <a:gd name="T4" fmla="*/ 26 w 54"/>
                <a:gd name="T5" fmla="*/ 1 h 54"/>
                <a:gd name="T6" fmla="*/ 1 w 54"/>
                <a:gd name="T7" fmla="*/ 28 h 54"/>
                <a:gd name="T8" fmla="*/ 28 w 54"/>
                <a:gd name="T9" fmla="*/ 53 h 54"/>
              </a:gdLst>
              <a:ahLst/>
              <a:cxnLst>
                <a:cxn ang="0">
                  <a:pos x="T0" y="T1"/>
                </a:cxn>
                <a:cxn ang="0">
                  <a:pos x="T2" y="T3"/>
                </a:cxn>
                <a:cxn ang="0">
                  <a:pos x="T4" y="T5"/>
                </a:cxn>
                <a:cxn ang="0">
                  <a:pos x="T6" y="T7"/>
                </a:cxn>
                <a:cxn ang="0">
                  <a:pos x="T8" y="T9"/>
                </a:cxn>
              </a:cxnLst>
              <a:rect l="0" t="0" r="r" b="b"/>
              <a:pathLst>
                <a:path w="54" h="54">
                  <a:moveTo>
                    <a:pt x="28" y="53"/>
                  </a:moveTo>
                  <a:cubicBezTo>
                    <a:pt x="43" y="53"/>
                    <a:pt x="54" y="41"/>
                    <a:pt x="54" y="26"/>
                  </a:cubicBezTo>
                  <a:cubicBezTo>
                    <a:pt x="53" y="12"/>
                    <a:pt x="41" y="0"/>
                    <a:pt x="26" y="1"/>
                  </a:cubicBezTo>
                  <a:cubicBezTo>
                    <a:pt x="12" y="1"/>
                    <a:pt x="0" y="14"/>
                    <a:pt x="1" y="28"/>
                  </a:cubicBezTo>
                  <a:cubicBezTo>
                    <a:pt x="1" y="42"/>
                    <a:pt x="13" y="54"/>
                    <a:pt x="28"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529"/>
            <p:cNvSpPr/>
            <p:nvPr/>
          </p:nvSpPr>
          <p:spPr bwMode="auto">
            <a:xfrm>
              <a:off x="6679577" y="4191694"/>
              <a:ext cx="187367" cy="134786"/>
            </a:xfrm>
            <a:custGeom>
              <a:avLst/>
              <a:gdLst>
                <a:gd name="T0" fmla="*/ 82 w 107"/>
                <a:gd name="T1" fmla="*/ 0 h 77"/>
                <a:gd name="T2" fmla="*/ 55 w 107"/>
                <a:gd name="T3" fmla="*/ 31 h 77"/>
                <a:gd name="T4" fmla="*/ 25 w 107"/>
                <a:gd name="T5" fmla="*/ 1 h 77"/>
                <a:gd name="T6" fmla="*/ 1 w 107"/>
                <a:gd name="T7" fmla="*/ 34 h 77"/>
                <a:gd name="T8" fmla="*/ 2 w 107"/>
                <a:gd name="T9" fmla="*/ 77 h 77"/>
                <a:gd name="T10" fmla="*/ 107 w 107"/>
                <a:gd name="T11" fmla="*/ 77 h 77"/>
                <a:gd name="T12" fmla="*/ 105 w 107"/>
                <a:gd name="T13" fmla="*/ 31 h 77"/>
                <a:gd name="T14" fmla="*/ 82 w 107"/>
                <a:gd name="T15" fmla="*/ 0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77">
                  <a:moveTo>
                    <a:pt x="82" y="0"/>
                  </a:moveTo>
                  <a:cubicBezTo>
                    <a:pt x="55" y="31"/>
                    <a:pt x="55" y="31"/>
                    <a:pt x="55" y="31"/>
                  </a:cubicBezTo>
                  <a:cubicBezTo>
                    <a:pt x="25" y="1"/>
                    <a:pt x="25" y="1"/>
                    <a:pt x="25" y="1"/>
                  </a:cubicBezTo>
                  <a:cubicBezTo>
                    <a:pt x="8" y="8"/>
                    <a:pt x="0" y="18"/>
                    <a:pt x="1" y="34"/>
                  </a:cubicBezTo>
                  <a:cubicBezTo>
                    <a:pt x="2" y="77"/>
                    <a:pt x="2" y="77"/>
                    <a:pt x="2" y="77"/>
                  </a:cubicBezTo>
                  <a:cubicBezTo>
                    <a:pt x="107" y="77"/>
                    <a:pt x="107" y="77"/>
                    <a:pt x="107" y="77"/>
                  </a:cubicBezTo>
                  <a:cubicBezTo>
                    <a:pt x="105" y="31"/>
                    <a:pt x="105" y="31"/>
                    <a:pt x="105" y="31"/>
                  </a:cubicBezTo>
                  <a:cubicBezTo>
                    <a:pt x="105" y="15"/>
                    <a:pt x="99" y="6"/>
                    <a:pt x="8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530"/>
            <p:cNvSpPr/>
            <p:nvPr/>
          </p:nvSpPr>
          <p:spPr bwMode="auto">
            <a:xfrm>
              <a:off x="6895086" y="4095418"/>
              <a:ext cx="139970" cy="136267"/>
            </a:xfrm>
            <a:custGeom>
              <a:avLst/>
              <a:gdLst>
                <a:gd name="T0" fmla="*/ 41 w 80"/>
                <a:gd name="T1" fmla="*/ 78 h 78"/>
                <a:gd name="T2" fmla="*/ 79 w 80"/>
                <a:gd name="T3" fmla="*/ 38 h 78"/>
                <a:gd name="T4" fmla="*/ 38 w 80"/>
                <a:gd name="T5" fmla="*/ 0 h 78"/>
                <a:gd name="T6" fmla="*/ 0 w 80"/>
                <a:gd name="T7" fmla="*/ 40 h 78"/>
                <a:gd name="T8" fmla="*/ 41 w 80"/>
                <a:gd name="T9" fmla="*/ 78 h 78"/>
              </a:gdLst>
              <a:ahLst/>
              <a:cxnLst>
                <a:cxn ang="0">
                  <a:pos x="T0" y="T1"/>
                </a:cxn>
                <a:cxn ang="0">
                  <a:pos x="T2" y="T3"/>
                </a:cxn>
                <a:cxn ang="0">
                  <a:pos x="T4" y="T5"/>
                </a:cxn>
                <a:cxn ang="0">
                  <a:pos x="T6" y="T7"/>
                </a:cxn>
                <a:cxn ang="0">
                  <a:pos x="T8" y="T9"/>
                </a:cxn>
              </a:cxnLst>
              <a:rect l="0" t="0" r="r" b="b"/>
              <a:pathLst>
                <a:path w="80" h="78">
                  <a:moveTo>
                    <a:pt x="41" y="78"/>
                  </a:moveTo>
                  <a:cubicBezTo>
                    <a:pt x="63" y="77"/>
                    <a:pt x="80" y="59"/>
                    <a:pt x="79" y="38"/>
                  </a:cubicBezTo>
                  <a:cubicBezTo>
                    <a:pt x="78" y="16"/>
                    <a:pt x="60" y="0"/>
                    <a:pt x="38" y="0"/>
                  </a:cubicBezTo>
                  <a:cubicBezTo>
                    <a:pt x="17" y="1"/>
                    <a:pt x="0" y="19"/>
                    <a:pt x="0" y="40"/>
                  </a:cubicBezTo>
                  <a:cubicBezTo>
                    <a:pt x="1" y="62"/>
                    <a:pt x="19" y="78"/>
                    <a:pt x="41" y="7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531"/>
            <p:cNvSpPr/>
            <p:nvPr/>
          </p:nvSpPr>
          <p:spPr bwMode="auto">
            <a:xfrm>
              <a:off x="6826952" y="4238351"/>
              <a:ext cx="276977" cy="203660"/>
            </a:xfrm>
            <a:custGeom>
              <a:avLst/>
              <a:gdLst>
                <a:gd name="T0" fmla="*/ 121 w 158"/>
                <a:gd name="T1" fmla="*/ 1 h 116"/>
                <a:gd name="T2" fmla="*/ 156 w 158"/>
                <a:gd name="T3" fmla="*/ 47 h 116"/>
                <a:gd name="T4" fmla="*/ 158 w 158"/>
                <a:gd name="T5" fmla="*/ 116 h 116"/>
                <a:gd name="T6" fmla="*/ 3 w 158"/>
                <a:gd name="T7" fmla="*/ 116 h 116"/>
                <a:gd name="T8" fmla="*/ 1 w 158"/>
                <a:gd name="T9" fmla="*/ 52 h 116"/>
                <a:gd name="T10" fmla="*/ 38 w 158"/>
                <a:gd name="T11" fmla="*/ 3 h 116"/>
                <a:gd name="T12" fmla="*/ 57 w 158"/>
                <a:gd name="T13" fmla="*/ 0 h 116"/>
                <a:gd name="T14" fmla="*/ 77 w 158"/>
                <a:gd name="T15" fmla="*/ 22 h 116"/>
                <a:gd name="T16" fmla="*/ 67 w 158"/>
                <a:gd name="T17" fmla="*/ 114 h 116"/>
                <a:gd name="T18" fmla="*/ 101 w 158"/>
                <a:gd name="T19" fmla="*/ 115 h 116"/>
                <a:gd name="T20" fmla="*/ 85 w 158"/>
                <a:gd name="T21" fmla="*/ 22 h 116"/>
                <a:gd name="T22" fmla="*/ 103 w 158"/>
                <a:gd name="T23" fmla="*/ 1 h 116"/>
                <a:gd name="T24" fmla="*/ 121 w 158"/>
                <a:gd name="T25" fmla="*/ 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16">
                  <a:moveTo>
                    <a:pt x="121" y="1"/>
                  </a:moveTo>
                  <a:cubicBezTo>
                    <a:pt x="146" y="11"/>
                    <a:pt x="155" y="24"/>
                    <a:pt x="156" y="47"/>
                  </a:cubicBezTo>
                  <a:cubicBezTo>
                    <a:pt x="158" y="116"/>
                    <a:pt x="158" y="116"/>
                    <a:pt x="158" y="116"/>
                  </a:cubicBezTo>
                  <a:cubicBezTo>
                    <a:pt x="3" y="116"/>
                    <a:pt x="3" y="116"/>
                    <a:pt x="3" y="116"/>
                  </a:cubicBezTo>
                  <a:cubicBezTo>
                    <a:pt x="1" y="52"/>
                    <a:pt x="1" y="52"/>
                    <a:pt x="1" y="52"/>
                  </a:cubicBezTo>
                  <a:cubicBezTo>
                    <a:pt x="0" y="28"/>
                    <a:pt x="11" y="13"/>
                    <a:pt x="38" y="3"/>
                  </a:cubicBezTo>
                  <a:cubicBezTo>
                    <a:pt x="57" y="0"/>
                    <a:pt x="57" y="0"/>
                    <a:pt x="57" y="0"/>
                  </a:cubicBezTo>
                  <a:cubicBezTo>
                    <a:pt x="57" y="0"/>
                    <a:pt x="78" y="20"/>
                    <a:pt x="77" y="22"/>
                  </a:cubicBezTo>
                  <a:cubicBezTo>
                    <a:pt x="76" y="24"/>
                    <a:pt x="67" y="114"/>
                    <a:pt x="67" y="114"/>
                  </a:cubicBezTo>
                  <a:cubicBezTo>
                    <a:pt x="101" y="115"/>
                    <a:pt x="101" y="115"/>
                    <a:pt x="101" y="115"/>
                  </a:cubicBezTo>
                  <a:cubicBezTo>
                    <a:pt x="85" y="22"/>
                    <a:pt x="85" y="22"/>
                    <a:pt x="85" y="22"/>
                  </a:cubicBezTo>
                  <a:cubicBezTo>
                    <a:pt x="103" y="1"/>
                    <a:pt x="103" y="1"/>
                    <a:pt x="103" y="1"/>
                  </a:cubicBezTo>
                  <a:lnTo>
                    <a:pt x="12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532"/>
            <p:cNvSpPr/>
            <p:nvPr/>
          </p:nvSpPr>
          <p:spPr bwMode="auto">
            <a:xfrm>
              <a:off x="7115779" y="4091716"/>
              <a:ext cx="94794" cy="94794"/>
            </a:xfrm>
            <a:custGeom>
              <a:avLst/>
              <a:gdLst>
                <a:gd name="T0" fmla="*/ 28 w 54"/>
                <a:gd name="T1" fmla="*/ 53 h 54"/>
                <a:gd name="T2" fmla="*/ 54 w 54"/>
                <a:gd name="T3" fmla="*/ 26 h 54"/>
                <a:gd name="T4" fmla="*/ 26 w 54"/>
                <a:gd name="T5" fmla="*/ 1 h 54"/>
                <a:gd name="T6" fmla="*/ 0 w 54"/>
                <a:gd name="T7" fmla="*/ 28 h 54"/>
                <a:gd name="T8" fmla="*/ 28 w 54"/>
                <a:gd name="T9" fmla="*/ 53 h 54"/>
              </a:gdLst>
              <a:ahLst/>
              <a:cxnLst>
                <a:cxn ang="0">
                  <a:pos x="T0" y="T1"/>
                </a:cxn>
                <a:cxn ang="0">
                  <a:pos x="T2" y="T3"/>
                </a:cxn>
                <a:cxn ang="0">
                  <a:pos x="T4" y="T5"/>
                </a:cxn>
                <a:cxn ang="0">
                  <a:pos x="T6" y="T7"/>
                </a:cxn>
                <a:cxn ang="0">
                  <a:pos x="T8" y="T9"/>
                </a:cxn>
              </a:cxnLst>
              <a:rect l="0" t="0" r="r" b="b"/>
              <a:pathLst>
                <a:path w="54" h="54">
                  <a:moveTo>
                    <a:pt x="28" y="53"/>
                  </a:moveTo>
                  <a:cubicBezTo>
                    <a:pt x="43" y="53"/>
                    <a:pt x="54" y="41"/>
                    <a:pt x="54" y="26"/>
                  </a:cubicBezTo>
                  <a:cubicBezTo>
                    <a:pt x="53" y="12"/>
                    <a:pt x="41" y="0"/>
                    <a:pt x="26" y="1"/>
                  </a:cubicBezTo>
                  <a:cubicBezTo>
                    <a:pt x="11" y="1"/>
                    <a:pt x="0" y="14"/>
                    <a:pt x="0" y="28"/>
                  </a:cubicBezTo>
                  <a:cubicBezTo>
                    <a:pt x="1" y="42"/>
                    <a:pt x="13" y="54"/>
                    <a:pt x="28"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533"/>
            <p:cNvSpPr/>
            <p:nvPr/>
          </p:nvSpPr>
          <p:spPr bwMode="auto">
            <a:xfrm>
              <a:off x="7070603" y="4191694"/>
              <a:ext cx="187367" cy="134786"/>
            </a:xfrm>
            <a:custGeom>
              <a:avLst/>
              <a:gdLst>
                <a:gd name="T0" fmla="*/ 82 w 107"/>
                <a:gd name="T1" fmla="*/ 0 h 77"/>
                <a:gd name="T2" fmla="*/ 54 w 107"/>
                <a:gd name="T3" fmla="*/ 31 h 77"/>
                <a:gd name="T4" fmla="*/ 25 w 107"/>
                <a:gd name="T5" fmla="*/ 1 h 77"/>
                <a:gd name="T6" fmla="*/ 0 w 107"/>
                <a:gd name="T7" fmla="*/ 34 h 77"/>
                <a:gd name="T8" fmla="*/ 2 w 107"/>
                <a:gd name="T9" fmla="*/ 77 h 77"/>
                <a:gd name="T10" fmla="*/ 107 w 107"/>
                <a:gd name="T11" fmla="*/ 77 h 77"/>
                <a:gd name="T12" fmla="*/ 105 w 107"/>
                <a:gd name="T13" fmla="*/ 31 h 77"/>
                <a:gd name="T14" fmla="*/ 82 w 107"/>
                <a:gd name="T15" fmla="*/ 0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77">
                  <a:moveTo>
                    <a:pt x="82" y="0"/>
                  </a:moveTo>
                  <a:cubicBezTo>
                    <a:pt x="54" y="31"/>
                    <a:pt x="54" y="31"/>
                    <a:pt x="54" y="31"/>
                  </a:cubicBezTo>
                  <a:cubicBezTo>
                    <a:pt x="25" y="1"/>
                    <a:pt x="25" y="1"/>
                    <a:pt x="25" y="1"/>
                  </a:cubicBezTo>
                  <a:cubicBezTo>
                    <a:pt x="7" y="8"/>
                    <a:pt x="0" y="18"/>
                    <a:pt x="0" y="34"/>
                  </a:cubicBezTo>
                  <a:cubicBezTo>
                    <a:pt x="2" y="77"/>
                    <a:pt x="2" y="77"/>
                    <a:pt x="2" y="77"/>
                  </a:cubicBezTo>
                  <a:cubicBezTo>
                    <a:pt x="107" y="77"/>
                    <a:pt x="107" y="77"/>
                    <a:pt x="107" y="77"/>
                  </a:cubicBezTo>
                  <a:cubicBezTo>
                    <a:pt x="105" y="31"/>
                    <a:pt x="105" y="31"/>
                    <a:pt x="105" y="31"/>
                  </a:cubicBezTo>
                  <a:cubicBezTo>
                    <a:pt x="104" y="15"/>
                    <a:pt x="98" y="6"/>
                    <a:pt x="8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539"/>
            <p:cNvSpPr/>
            <p:nvPr/>
          </p:nvSpPr>
          <p:spPr bwMode="auto">
            <a:xfrm>
              <a:off x="5760517" y="4082829"/>
              <a:ext cx="301416" cy="345111"/>
            </a:xfrm>
            <a:custGeom>
              <a:avLst/>
              <a:gdLst>
                <a:gd name="T0" fmla="*/ 162 w 172"/>
                <a:gd name="T1" fmla="*/ 165 h 197"/>
                <a:gd name="T2" fmla="*/ 158 w 172"/>
                <a:gd name="T3" fmla="*/ 165 h 197"/>
                <a:gd name="T4" fmla="*/ 157 w 172"/>
                <a:gd name="T5" fmla="*/ 152 h 197"/>
                <a:gd name="T6" fmla="*/ 137 w 172"/>
                <a:gd name="T7" fmla="*/ 129 h 197"/>
                <a:gd name="T8" fmla="*/ 137 w 172"/>
                <a:gd name="T9" fmla="*/ 57 h 197"/>
                <a:gd name="T10" fmla="*/ 152 w 172"/>
                <a:gd name="T11" fmla="*/ 44 h 197"/>
                <a:gd name="T12" fmla="*/ 161 w 172"/>
                <a:gd name="T13" fmla="*/ 34 h 197"/>
                <a:gd name="T14" fmla="*/ 161 w 172"/>
                <a:gd name="T15" fmla="*/ 24 h 197"/>
                <a:gd name="T16" fmla="*/ 161 w 172"/>
                <a:gd name="T17" fmla="*/ 20 h 197"/>
                <a:gd name="T18" fmla="*/ 161 w 172"/>
                <a:gd name="T19" fmla="*/ 10 h 197"/>
                <a:gd name="T20" fmla="*/ 151 w 172"/>
                <a:gd name="T21" fmla="*/ 0 h 197"/>
                <a:gd name="T22" fmla="*/ 134 w 172"/>
                <a:gd name="T23" fmla="*/ 0 h 197"/>
                <a:gd name="T24" fmla="*/ 125 w 172"/>
                <a:gd name="T25" fmla="*/ 10 h 197"/>
                <a:gd name="T26" fmla="*/ 125 w 172"/>
                <a:gd name="T27" fmla="*/ 14 h 197"/>
                <a:gd name="T28" fmla="*/ 104 w 172"/>
                <a:gd name="T29" fmla="*/ 14 h 197"/>
                <a:gd name="T30" fmla="*/ 104 w 172"/>
                <a:gd name="T31" fmla="*/ 10 h 197"/>
                <a:gd name="T32" fmla="*/ 95 w 172"/>
                <a:gd name="T33" fmla="*/ 0 h 197"/>
                <a:gd name="T34" fmla="*/ 78 w 172"/>
                <a:gd name="T35" fmla="*/ 0 h 197"/>
                <a:gd name="T36" fmla="*/ 68 w 172"/>
                <a:gd name="T37" fmla="*/ 10 h 197"/>
                <a:gd name="T38" fmla="*/ 68 w 172"/>
                <a:gd name="T39" fmla="*/ 14 h 197"/>
                <a:gd name="T40" fmla="*/ 45 w 172"/>
                <a:gd name="T41" fmla="*/ 14 h 197"/>
                <a:gd name="T42" fmla="*/ 45 w 172"/>
                <a:gd name="T43" fmla="*/ 10 h 197"/>
                <a:gd name="T44" fmla="*/ 35 w 172"/>
                <a:gd name="T45" fmla="*/ 0 h 197"/>
                <a:gd name="T46" fmla="*/ 19 w 172"/>
                <a:gd name="T47" fmla="*/ 0 h 197"/>
                <a:gd name="T48" fmla="*/ 9 w 172"/>
                <a:gd name="T49" fmla="*/ 10 h 197"/>
                <a:gd name="T50" fmla="*/ 9 w 172"/>
                <a:gd name="T51" fmla="*/ 20 h 197"/>
                <a:gd name="T52" fmla="*/ 9 w 172"/>
                <a:gd name="T53" fmla="*/ 24 h 197"/>
                <a:gd name="T54" fmla="*/ 9 w 172"/>
                <a:gd name="T55" fmla="*/ 34 h 197"/>
                <a:gd name="T56" fmla="*/ 13 w 172"/>
                <a:gd name="T57" fmla="*/ 43 h 197"/>
                <a:gd name="T58" fmla="*/ 13 w 172"/>
                <a:gd name="T59" fmla="*/ 43 h 197"/>
                <a:gd name="T60" fmla="*/ 34 w 172"/>
                <a:gd name="T61" fmla="*/ 58 h 197"/>
                <a:gd name="T62" fmla="*/ 33 w 172"/>
                <a:gd name="T63" fmla="*/ 129 h 197"/>
                <a:gd name="T64" fmla="*/ 13 w 172"/>
                <a:gd name="T65" fmla="*/ 151 h 197"/>
                <a:gd name="T66" fmla="*/ 13 w 172"/>
                <a:gd name="T67" fmla="*/ 165 h 197"/>
                <a:gd name="T68" fmla="*/ 10 w 172"/>
                <a:gd name="T69" fmla="*/ 165 h 197"/>
                <a:gd name="T70" fmla="*/ 0 w 172"/>
                <a:gd name="T71" fmla="*/ 176 h 197"/>
                <a:gd name="T72" fmla="*/ 0 w 172"/>
                <a:gd name="T73" fmla="*/ 186 h 197"/>
                <a:gd name="T74" fmla="*/ 10 w 172"/>
                <a:gd name="T75" fmla="*/ 197 h 197"/>
                <a:gd name="T76" fmla="*/ 162 w 172"/>
                <a:gd name="T77" fmla="*/ 197 h 197"/>
                <a:gd name="T78" fmla="*/ 172 w 172"/>
                <a:gd name="T79" fmla="*/ 186 h 197"/>
                <a:gd name="T80" fmla="*/ 172 w 172"/>
                <a:gd name="T81" fmla="*/ 176 h 197"/>
                <a:gd name="T82" fmla="*/ 162 w 172"/>
                <a:gd name="T83" fmla="*/ 16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2" h="197">
                  <a:moveTo>
                    <a:pt x="162" y="165"/>
                  </a:moveTo>
                  <a:cubicBezTo>
                    <a:pt x="158" y="165"/>
                    <a:pt x="158" y="165"/>
                    <a:pt x="158" y="165"/>
                  </a:cubicBezTo>
                  <a:cubicBezTo>
                    <a:pt x="157" y="152"/>
                    <a:pt x="157" y="152"/>
                    <a:pt x="157" y="152"/>
                  </a:cubicBezTo>
                  <a:cubicBezTo>
                    <a:pt x="137" y="129"/>
                    <a:pt x="137" y="129"/>
                    <a:pt x="137" y="129"/>
                  </a:cubicBezTo>
                  <a:cubicBezTo>
                    <a:pt x="137" y="57"/>
                    <a:pt x="137" y="57"/>
                    <a:pt x="137" y="57"/>
                  </a:cubicBezTo>
                  <a:cubicBezTo>
                    <a:pt x="152" y="44"/>
                    <a:pt x="152" y="44"/>
                    <a:pt x="152" y="44"/>
                  </a:cubicBezTo>
                  <a:cubicBezTo>
                    <a:pt x="157" y="44"/>
                    <a:pt x="161" y="40"/>
                    <a:pt x="161" y="34"/>
                  </a:cubicBezTo>
                  <a:cubicBezTo>
                    <a:pt x="161" y="24"/>
                    <a:pt x="161" y="24"/>
                    <a:pt x="161" y="24"/>
                  </a:cubicBezTo>
                  <a:cubicBezTo>
                    <a:pt x="161" y="20"/>
                    <a:pt x="161" y="20"/>
                    <a:pt x="161" y="20"/>
                  </a:cubicBezTo>
                  <a:cubicBezTo>
                    <a:pt x="161" y="10"/>
                    <a:pt x="161" y="10"/>
                    <a:pt x="161" y="10"/>
                  </a:cubicBezTo>
                  <a:cubicBezTo>
                    <a:pt x="161" y="4"/>
                    <a:pt x="157" y="0"/>
                    <a:pt x="151" y="0"/>
                  </a:cubicBezTo>
                  <a:cubicBezTo>
                    <a:pt x="134" y="0"/>
                    <a:pt x="134" y="0"/>
                    <a:pt x="134" y="0"/>
                  </a:cubicBezTo>
                  <a:cubicBezTo>
                    <a:pt x="129" y="0"/>
                    <a:pt x="125" y="4"/>
                    <a:pt x="125" y="10"/>
                  </a:cubicBezTo>
                  <a:cubicBezTo>
                    <a:pt x="125" y="14"/>
                    <a:pt x="125" y="14"/>
                    <a:pt x="125" y="14"/>
                  </a:cubicBezTo>
                  <a:cubicBezTo>
                    <a:pt x="104" y="14"/>
                    <a:pt x="104" y="14"/>
                    <a:pt x="104" y="14"/>
                  </a:cubicBezTo>
                  <a:cubicBezTo>
                    <a:pt x="104" y="10"/>
                    <a:pt x="104" y="10"/>
                    <a:pt x="104" y="10"/>
                  </a:cubicBezTo>
                  <a:cubicBezTo>
                    <a:pt x="104" y="4"/>
                    <a:pt x="100" y="0"/>
                    <a:pt x="95" y="0"/>
                  </a:cubicBezTo>
                  <a:cubicBezTo>
                    <a:pt x="78" y="0"/>
                    <a:pt x="78" y="0"/>
                    <a:pt x="78" y="0"/>
                  </a:cubicBezTo>
                  <a:cubicBezTo>
                    <a:pt x="72" y="0"/>
                    <a:pt x="68" y="4"/>
                    <a:pt x="68" y="10"/>
                  </a:cubicBezTo>
                  <a:cubicBezTo>
                    <a:pt x="68" y="14"/>
                    <a:pt x="68" y="14"/>
                    <a:pt x="68" y="14"/>
                  </a:cubicBezTo>
                  <a:cubicBezTo>
                    <a:pt x="45" y="14"/>
                    <a:pt x="45" y="14"/>
                    <a:pt x="45" y="14"/>
                  </a:cubicBezTo>
                  <a:cubicBezTo>
                    <a:pt x="45" y="10"/>
                    <a:pt x="45" y="10"/>
                    <a:pt x="45" y="10"/>
                  </a:cubicBezTo>
                  <a:cubicBezTo>
                    <a:pt x="45" y="4"/>
                    <a:pt x="41" y="0"/>
                    <a:pt x="35" y="0"/>
                  </a:cubicBezTo>
                  <a:cubicBezTo>
                    <a:pt x="19" y="0"/>
                    <a:pt x="19" y="0"/>
                    <a:pt x="19" y="0"/>
                  </a:cubicBezTo>
                  <a:cubicBezTo>
                    <a:pt x="13" y="0"/>
                    <a:pt x="9" y="4"/>
                    <a:pt x="9" y="10"/>
                  </a:cubicBezTo>
                  <a:cubicBezTo>
                    <a:pt x="9" y="20"/>
                    <a:pt x="9" y="20"/>
                    <a:pt x="9" y="20"/>
                  </a:cubicBezTo>
                  <a:cubicBezTo>
                    <a:pt x="9" y="24"/>
                    <a:pt x="9" y="24"/>
                    <a:pt x="9" y="24"/>
                  </a:cubicBezTo>
                  <a:cubicBezTo>
                    <a:pt x="9" y="34"/>
                    <a:pt x="9" y="34"/>
                    <a:pt x="9" y="34"/>
                  </a:cubicBezTo>
                  <a:cubicBezTo>
                    <a:pt x="9" y="38"/>
                    <a:pt x="11" y="41"/>
                    <a:pt x="13" y="43"/>
                  </a:cubicBezTo>
                  <a:cubicBezTo>
                    <a:pt x="13" y="43"/>
                    <a:pt x="13" y="43"/>
                    <a:pt x="13" y="43"/>
                  </a:cubicBezTo>
                  <a:cubicBezTo>
                    <a:pt x="34" y="58"/>
                    <a:pt x="34" y="58"/>
                    <a:pt x="34" y="58"/>
                  </a:cubicBezTo>
                  <a:cubicBezTo>
                    <a:pt x="33" y="129"/>
                    <a:pt x="33" y="129"/>
                    <a:pt x="33" y="129"/>
                  </a:cubicBezTo>
                  <a:cubicBezTo>
                    <a:pt x="13" y="151"/>
                    <a:pt x="13" y="151"/>
                    <a:pt x="13" y="151"/>
                  </a:cubicBezTo>
                  <a:cubicBezTo>
                    <a:pt x="13" y="165"/>
                    <a:pt x="13" y="165"/>
                    <a:pt x="13" y="165"/>
                  </a:cubicBezTo>
                  <a:cubicBezTo>
                    <a:pt x="10" y="165"/>
                    <a:pt x="10" y="165"/>
                    <a:pt x="10" y="165"/>
                  </a:cubicBezTo>
                  <a:cubicBezTo>
                    <a:pt x="5" y="165"/>
                    <a:pt x="0" y="170"/>
                    <a:pt x="0" y="176"/>
                  </a:cubicBezTo>
                  <a:cubicBezTo>
                    <a:pt x="0" y="186"/>
                    <a:pt x="0" y="186"/>
                    <a:pt x="0" y="186"/>
                  </a:cubicBezTo>
                  <a:cubicBezTo>
                    <a:pt x="0" y="192"/>
                    <a:pt x="5" y="197"/>
                    <a:pt x="10" y="197"/>
                  </a:cubicBezTo>
                  <a:cubicBezTo>
                    <a:pt x="162" y="197"/>
                    <a:pt x="162" y="197"/>
                    <a:pt x="162" y="197"/>
                  </a:cubicBezTo>
                  <a:cubicBezTo>
                    <a:pt x="167" y="197"/>
                    <a:pt x="172" y="192"/>
                    <a:pt x="172" y="186"/>
                  </a:cubicBezTo>
                  <a:cubicBezTo>
                    <a:pt x="172" y="176"/>
                    <a:pt x="172" y="176"/>
                    <a:pt x="172" y="176"/>
                  </a:cubicBezTo>
                  <a:cubicBezTo>
                    <a:pt x="172" y="170"/>
                    <a:pt x="167" y="165"/>
                    <a:pt x="162" y="1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540"/>
            <p:cNvSpPr/>
            <p:nvPr/>
          </p:nvSpPr>
          <p:spPr bwMode="auto">
            <a:xfrm>
              <a:off x="5760517" y="4082829"/>
              <a:ext cx="301416" cy="345111"/>
            </a:xfrm>
            <a:custGeom>
              <a:avLst/>
              <a:gdLst>
                <a:gd name="T0" fmla="*/ 162 w 172"/>
                <a:gd name="T1" fmla="*/ 165 h 197"/>
                <a:gd name="T2" fmla="*/ 158 w 172"/>
                <a:gd name="T3" fmla="*/ 165 h 197"/>
                <a:gd name="T4" fmla="*/ 157 w 172"/>
                <a:gd name="T5" fmla="*/ 152 h 197"/>
                <a:gd name="T6" fmla="*/ 137 w 172"/>
                <a:gd name="T7" fmla="*/ 129 h 197"/>
                <a:gd name="T8" fmla="*/ 137 w 172"/>
                <a:gd name="T9" fmla="*/ 57 h 197"/>
                <a:gd name="T10" fmla="*/ 152 w 172"/>
                <a:gd name="T11" fmla="*/ 44 h 197"/>
                <a:gd name="T12" fmla="*/ 161 w 172"/>
                <a:gd name="T13" fmla="*/ 34 h 197"/>
                <a:gd name="T14" fmla="*/ 161 w 172"/>
                <a:gd name="T15" fmla="*/ 24 h 197"/>
                <a:gd name="T16" fmla="*/ 161 w 172"/>
                <a:gd name="T17" fmla="*/ 20 h 197"/>
                <a:gd name="T18" fmla="*/ 161 w 172"/>
                <a:gd name="T19" fmla="*/ 10 h 197"/>
                <a:gd name="T20" fmla="*/ 151 w 172"/>
                <a:gd name="T21" fmla="*/ 0 h 197"/>
                <a:gd name="T22" fmla="*/ 134 w 172"/>
                <a:gd name="T23" fmla="*/ 0 h 197"/>
                <a:gd name="T24" fmla="*/ 125 w 172"/>
                <a:gd name="T25" fmla="*/ 10 h 197"/>
                <a:gd name="T26" fmla="*/ 125 w 172"/>
                <a:gd name="T27" fmla="*/ 14 h 197"/>
                <a:gd name="T28" fmla="*/ 104 w 172"/>
                <a:gd name="T29" fmla="*/ 14 h 197"/>
                <a:gd name="T30" fmla="*/ 104 w 172"/>
                <a:gd name="T31" fmla="*/ 10 h 197"/>
                <a:gd name="T32" fmla="*/ 95 w 172"/>
                <a:gd name="T33" fmla="*/ 0 h 197"/>
                <a:gd name="T34" fmla="*/ 78 w 172"/>
                <a:gd name="T35" fmla="*/ 0 h 197"/>
                <a:gd name="T36" fmla="*/ 68 w 172"/>
                <a:gd name="T37" fmla="*/ 10 h 197"/>
                <a:gd name="T38" fmla="*/ 68 w 172"/>
                <a:gd name="T39" fmla="*/ 14 h 197"/>
                <a:gd name="T40" fmla="*/ 45 w 172"/>
                <a:gd name="T41" fmla="*/ 14 h 197"/>
                <a:gd name="T42" fmla="*/ 45 w 172"/>
                <a:gd name="T43" fmla="*/ 10 h 197"/>
                <a:gd name="T44" fmla="*/ 35 w 172"/>
                <a:gd name="T45" fmla="*/ 0 h 197"/>
                <a:gd name="T46" fmla="*/ 19 w 172"/>
                <a:gd name="T47" fmla="*/ 0 h 197"/>
                <a:gd name="T48" fmla="*/ 9 w 172"/>
                <a:gd name="T49" fmla="*/ 10 h 197"/>
                <a:gd name="T50" fmla="*/ 9 w 172"/>
                <a:gd name="T51" fmla="*/ 20 h 197"/>
                <a:gd name="T52" fmla="*/ 9 w 172"/>
                <a:gd name="T53" fmla="*/ 24 h 197"/>
                <a:gd name="T54" fmla="*/ 9 w 172"/>
                <a:gd name="T55" fmla="*/ 34 h 197"/>
                <a:gd name="T56" fmla="*/ 13 w 172"/>
                <a:gd name="T57" fmla="*/ 43 h 197"/>
                <a:gd name="T58" fmla="*/ 13 w 172"/>
                <a:gd name="T59" fmla="*/ 43 h 197"/>
                <a:gd name="T60" fmla="*/ 34 w 172"/>
                <a:gd name="T61" fmla="*/ 58 h 197"/>
                <a:gd name="T62" fmla="*/ 33 w 172"/>
                <a:gd name="T63" fmla="*/ 129 h 197"/>
                <a:gd name="T64" fmla="*/ 13 w 172"/>
                <a:gd name="T65" fmla="*/ 151 h 197"/>
                <a:gd name="T66" fmla="*/ 13 w 172"/>
                <a:gd name="T67" fmla="*/ 165 h 197"/>
                <a:gd name="T68" fmla="*/ 10 w 172"/>
                <a:gd name="T69" fmla="*/ 165 h 197"/>
                <a:gd name="T70" fmla="*/ 0 w 172"/>
                <a:gd name="T71" fmla="*/ 176 h 197"/>
                <a:gd name="T72" fmla="*/ 0 w 172"/>
                <a:gd name="T73" fmla="*/ 186 h 197"/>
                <a:gd name="T74" fmla="*/ 10 w 172"/>
                <a:gd name="T75" fmla="*/ 197 h 197"/>
                <a:gd name="T76" fmla="*/ 162 w 172"/>
                <a:gd name="T77" fmla="*/ 197 h 197"/>
                <a:gd name="T78" fmla="*/ 172 w 172"/>
                <a:gd name="T79" fmla="*/ 186 h 197"/>
                <a:gd name="T80" fmla="*/ 172 w 172"/>
                <a:gd name="T81" fmla="*/ 176 h 197"/>
                <a:gd name="T82" fmla="*/ 162 w 172"/>
                <a:gd name="T83" fmla="*/ 16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2" h="197">
                  <a:moveTo>
                    <a:pt x="162" y="165"/>
                  </a:moveTo>
                  <a:cubicBezTo>
                    <a:pt x="158" y="165"/>
                    <a:pt x="158" y="165"/>
                    <a:pt x="158" y="165"/>
                  </a:cubicBezTo>
                  <a:cubicBezTo>
                    <a:pt x="157" y="152"/>
                    <a:pt x="157" y="152"/>
                    <a:pt x="157" y="152"/>
                  </a:cubicBezTo>
                  <a:cubicBezTo>
                    <a:pt x="137" y="129"/>
                    <a:pt x="137" y="129"/>
                    <a:pt x="137" y="129"/>
                  </a:cubicBezTo>
                  <a:cubicBezTo>
                    <a:pt x="137" y="57"/>
                    <a:pt x="137" y="57"/>
                    <a:pt x="137" y="57"/>
                  </a:cubicBezTo>
                  <a:cubicBezTo>
                    <a:pt x="152" y="44"/>
                    <a:pt x="152" y="44"/>
                    <a:pt x="152" y="44"/>
                  </a:cubicBezTo>
                  <a:cubicBezTo>
                    <a:pt x="157" y="44"/>
                    <a:pt x="161" y="40"/>
                    <a:pt x="161" y="34"/>
                  </a:cubicBezTo>
                  <a:cubicBezTo>
                    <a:pt x="161" y="24"/>
                    <a:pt x="161" y="24"/>
                    <a:pt x="161" y="24"/>
                  </a:cubicBezTo>
                  <a:cubicBezTo>
                    <a:pt x="161" y="20"/>
                    <a:pt x="161" y="20"/>
                    <a:pt x="161" y="20"/>
                  </a:cubicBezTo>
                  <a:cubicBezTo>
                    <a:pt x="161" y="10"/>
                    <a:pt x="161" y="10"/>
                    <a:pt x="161" y="10"/>
                  </a:cubicBezTo>
                  <a:cubicBezTo>
                    <a:pt x="161" y="4"/>
                    <a:pt x="157" y="0"/>
                    <a:pt x="151" y="0"/>
                  </a:cubicBezTo>
                  <a:cubicBezTo>
                    <a:pt x="134" y="0"/>
                    <a:pt x="134" y="0"/>
                    <a:pt x="134" y="0"/>
                  </a:cubicBezTo>
                  <a:cubicBezTo>
                    <a:pt x="129" y="0"/>
                    <a:pt x="125" y="4"/>
                    <a:pt x="125" y="10"/>
                  </a:cubicBezTo>
                  <a:cubicBezTo>
                    <a:pt x="125" y="14"/>
                    <a:pt x="125" y="14"/>
                    <a:pt x="125" y="14"/>
                  </a:cubicBezTo>
                  <a:cubicBezTo>
                    <a:pt x="104" y="14"/>
                    <a:pt x="104" y="14"/>
                    <a:pt x="104" y="14"/>
                  </a:cubicBezTo>
                  <a:cubicBezTo>
                    <a:pt x="104" y="10"/>
                    <a:pt x="104" y="10"/>
                    <a:pt x="104" y="10"/>
                  </a:cubicBezTo>
                  <a:cubicBezTo>
                    <a:pt x="104" y="4"/>
                    <a:pt x="100" y="0"/>
                    <a:pt x="95" y="0"/>
                  </a:cubicBezTo>
                  <a:cubicBezTo>
                    <a:pt x="78" y="0"/>
                    <a:pt x="78" y="0"/>
                    <a:pt x="78" y="0"/>
                  </a:cubicBezTo>
                  <a:cubicBezTo>
                    <a:pt x="72" y="0"/>
                    <a:pt x="68" y="4"/>
                    <a:pt x="68" y="10"/>
                  </a:cubicBezTo>
                  <a:cubicBezTo>
                    <a:pt x="68" y="14"/>
                    <a:pt x="68" y="14"/>
                    <a:pt x="68" y="14"/>
                  </a:cubicBezTo>
                  <a:cubicBezTo>
                    <a:pt x="45" y="14"/>
                    <a:pt x="45" y="14"/>
                    <a:pt x="45" y="14"/>
                  </a:cubicBezTo>
                  <a:cubicBezTo>
                    <a:pt x="45" y="10"/>
                    <a:pt x="45" y="10"/>
                    <a:pt x="45" y="10"/>
                  </a:cubicBezTo>
                  <a:cubicBezTo>
                    <a:pt x="45" y="4"/>
                    <a:pt x="41" y="0"/>
                    <a:pt x="35" y="0"/>
                  </a:cubicBezTo>
                  <a:cubicBezTo>
                    <a:pt x="19" y="0"/>
                    <a:pt x="19" y="0"/>
                    <a:pt x="19" y="0"/>
                  </a:cubicBezTo>
                  <a:cubicBezTo>
                    <a:pt x="13" y="0"/>
                    <a:pt x="9" y="4"/>
                    <a:pt x="9" y="10"/>
                  </a:cubicBezTo>
                  <a:cubicBezTo>
                    <a:pt x="9" y="20"/>
                    <a:pt x="9" y="20"/>
                    <a:pt x="9" y="20"/>
                  </a:cubicBezTo>
                  <a:cubicBezTo>
                    <a:pt x="9" y="24"/>
                    <a:pt x="9" y="24"/>
                    <a:pt x="9" y="24"/>
                  </a:cubicBezTo>
                  <a:cubicBezTo>
                    <a:pt x="9" y="34"/>
                    <a:pt x="9" y="34"/>
                    <a:pt x="9" y="34"/>
                  </a:cubicBezTo>
                  <a:cubicBezTo>
                    <a:pt x="9" y="38"/>
                    <a:pt x="11" y="41"/>
                    <a:pt x="13" y="43"/>
                  </a:cubicBezTo>
                  <a:cubicBezTo>
                    <a:pt x="13" y="43"/>
                    <a:pt x="13" y="43"/>
                    <a:pt x="13" y="43"/>
                  </a:cubicBezTo>
                  <a:cubicBezTo>
                    <a:pt x="34" y="58"/>
                    <a:pt x="34" y="58"/>
                    <a:pt x="34" y="58"/>
                  </a:cubicBezTo>
                  <a:cubicBezTo>
                    <a:pt x="33" y="129"/>
                    <a:pt x="33" y="129"/>
                    <a:pt x="33" y="129"/>
                  </a:cubicBezTo>
                  <a:cubicBezTo>
                    <a:pt x="13" y="151"/>
                    <a:pt x="13" y="151"/>
                    <a:pt x="13" y="151"/>
                  </a:cubicBezTo>
                  <a:cubicBezTo>
                    <a:pt x="13" y="165"/>
                    <a:pt x="13" y="165"/>
                    <a:pt x="13" y="165"/>
                  </a:cubicBezTo>
                  <a:cubicBezTo>
                    <a:pt x="10" y="165"/>
                    <a:pt x="10" y="165"/>
                    <a:pt x="10" y="165"/>
                  </a:cubicBezTo>
                  <a:cubicBezTo>
                    <a:pt x="5" y="165"/>
                    <a:pt x="0" y="170"/>
                    <a:pt x="0" y="176"/>
                  </a:cubicBezTo>
                  <a:cubicBezTo>
                    <a:pt x="0" y="186"/>
                    <a:pt x="0" y="186"/>
                    <a:pt x="0" y="186"/>
                  </a:cubicBezTo>
                  <a:cubicBezTo>
                    <a:pt x="0" y="192"/>
                    <a:pt x="5" y="197"/>
                    <a:pt x="10" y="197"/>
                  </a:cubicBezTo>
                  <a:cubicBezTo>
                    <a:pt x="162" y="197"/>
                    <a:pt x="162" y="197"/>
                    <a:pt x="162" y="197"/>
                  </a:cubicBezTo>
                  <a:cubicBezTo>
                    <a:pt x="167" y="197"/>
                    <a:pt x="172" y="192"/>
                    <a:pt x="172" y="186"/>
                  </a:cubicBezTo>
                  <a:cubicBezTo>
                    <a:pt x="172" y="176"/>
                    <a:pt x="172" y="176"/>
                    <a:pt x="172" y="176"/>
                  </a:cubicBezTo>
                  <a:cubicBezTo>
                    <a:pt x="172" y="170"/>
                    <a:pt x="167" y="165"/>
                    <a:pt x="162" y="1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58"/>
          <p:cNvGrpSpPr/>
          <p:nvPr/>
        </p:nvGrpSpPr>
        <p:grpSpPr>
          <a:xfrm>
            <a:off x="6851920" y="2733158"/>
            <a:ext cx="559550" cy="560228"/>
            <a:chOff x="6557381" y="2464660"/>
            <a:chExt cx="610979" cy="611720"/>
          </a:xfrm>
          <a:solidFill>
            <a:schemeClr val="accent1"/>
          </a:solidFill>
        </p:grpSpPr>
        <p:sp>
          <p:nvSpPr>
            <p:cNvPr id="52" name="Freeform 541"/>
            <p:cNvSpPr/>
            <p:nvPr/>
          </p:nvSpPr>
          <p:spPr bwMode="auto">
            <a:xfrm>
              <a:off x="6557381" y="2464660"/>
              <a:ext cx="610979" cy="611720"/>
            </a:xfrm>
            <a:custGeom>
              <a:avLst/>
              <a:gdLst>
                <a:gd name="T0" fmla="*/ 349 w 349"/>
                <a:gd name="T1" fmla="*/ 282 h 349"/>
                <a:gd name="T2" fmla="*/ 282 w 349"/>
                <a:gd name="T3" fmla="*/ 349 h 349"/>
                <a:gd name="T4" fmla="*/ 68 w 349"/>
                <a:gd name="T5" fmla="*/ 349 h 349"/>
                <a:gd name="T6" fmla="*/ 0 w 349"/>
                <a:gd name="T7" fmla="*/ 282 h 349"/>
                <a:gd name="T8" fmla="*/ 0 w 349"/>
                <a:gd name="T9" fmla="*/ 68 h 349"/>
                <a:gd name="T10" fmla="*/ 68 w 349"/>
                <a:gd name="T11" fmla="*/ 0 h 349"/>
                <a:gd name="T12" fmla="*/ 282 w 349"/>
                <a:gd name="T13" fmla="*/ 0 h 349"/>
                <a:gd name="T14" fmla="*/ 349 w 349"/>
                <a:gd name="T15" fmla="*/ 68 h 349"/>
                <a:gd name="T16" fmla="*/ 349 w 349"/>
                <a:gd name="T17" fmla="*/ 282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9" h="349">
                  <a:moveTo>
                    <a:pt x="349" y="282"/>
                  </a:moveTo>
                  <a:cubicBezTo>
                    <a:pt x="349" y="319"/>
                    <a:pt x="319" y="349"/>
                    <a:pt x="282" y="349"/>
                  </a:cubicBezTo>
                  <a:cubicBezTo>
                    <a:pt x="68" y="349"/>
                    <a:pt x="68" y="349"/>
                    <a:pt x="68" y="349"/>
                  </a:cubicBezTo>
                  <a:cubicBezTo>
                    <a:pt x="30" y="349"/>
                    <a:pt x="0" y="319"/>
                    <a:pt x="0" y="282"/>
                  </a:cubicBezTo>
                  <a:cubicBezTo>
                    <a:pt x="0" y="68"/>
                    <a:pt x="0" y="68"/>
                    <a:pt x="0" y="68"/>
                  </a:cubicBezTo>
                  <a:cubicBezTo>
                    <a:pt x="0" y="31"/>
                    <a:pt x="30" y="0"/>
                    <a:pt x="68" y="0"/>
                  </a:cubicBezTo>
                  <a:cubicBezTo>
                    <a:pt x="282" y="0"/>
                    <a:pt x="282" y="0"/>
                    <a:pt x="282" y="0"/>
                  </a:cubicBezTo>
                  <a:cubicBezTo>
                    <a:pt x="319" y="0"/>
                    <a:pt x="349" y="31"/>
                    <a:pt x="349" y="68"/>
                  </a:cubicBezTo>
                  <a:lnTo>
                    <a:pt x="349" y="282"/>
                  </a:lnTo>
                  <a:close/>
                </a:path>
              </a:pathLst>
            </a:custGeom>
            <a:solidFill>
              <a:srgbClr val="FFFFFF"/>
            </a:solidFill>
            <a:ln w="68263" cap="flat">
              <a:solidFill>
                <a:schemeClr val="accent1"/>
              </a:solidFill>
              <a:prstDash val="solid"/>
              <a:miter lim="800000"/>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542"/>
            <p:cNvSpPr>
              <a:spLocks noEditPoints="1"/>
            </p:cNvSpPr>
            <p:nvPr/>
          </p:nvSpPr>
          <p:spPr bwMode="auto">
            <a:xfrm>
              <a:off x="6704757" y="2572044"/>
              <a:ext cx="309563" cy="385102"/>
            </a:xfrm>
            <a:custGeom>
              <a:avLst/>
              <a:gdLst>
                <a:gd name="T0" fmla="*/ 106 w 177"/>
                <a:gd name="T1" fmla="*/ 39 h 220"/>
                <a:gd name="T2" fmla="*/ 119 w 177"/>
                <a:gd name="T3" fmla="*/ 12 h 220"/>
                <a:gd name="T4" fmla="*/ 99 w 177"/>
                <a:gd name="T5" fmla="*/ 6 h 220"/>
                <a:gd name="T6" fmla="*/ 51 w 177"/>
                <a:gd name="T7" fmla="*/ 6 h 220"/>
                <a:gd name="T8" fmla="*/ 55 w 177"/>
                <a:gd name="T9" fmla="*/ 24 h 220"/>
                <a:gd name="T10" fmla="*/ 67 w 177"/>
                <a:gd name="T11" fmla="*/ 39 h 220"/>
                <a:gd name="T12" fmla="*/ 1 w 177"/>
                <a:gd name="T13" fmla="*/ 177 h 220"/>
                <a:gd name="T14" fmla="*/ 3 w 177"/>
                <a:gd name="T15" fmla="*/ 202 h 220"/>
                <a:gd name="T16" fmla="*/ 23 w 177"/>
                <a:gd name="T17" fmla="*/ 220 h 220"/>
                <a:gd name="T18" fmla="*/ 153 w 177"/>
                <a:gd name="T19" fmla="*/ 217 h 220"/>
                <a:gd name="T20" fmla="*/ 175 w 177"/>
                <a:gd name="T21" fmla="*/ 201 h 220"/>
                <a:gd name="T22" fmla="*/ 176 w 177"/>
                <a:gd name="T23" fmla="*/ 195 h 220"/>
                <a:gd name="T24" fmla="*/ 176 w 177"/>
                <a:gd name="T25" fmla="*/ 193 h 220"/>
                <a:gd name="T26" fmla="*/ 176 w 177"/>
                <a:gd name="T27" fmla="*/ 174 h 220"/>
                <a:gd name="T28" fmla="*/ 106 w 177"/>
                <a:gd name="T29" fmla="*/ 39 h 220"/>
                <a:gd name="T30" fmla="*/ 112 w 177"/>
                <a:gd name="T31" fmla="*/ 168 h 220"/>
                <a:gd name="T32" fmla="*/ 92 w 177"/>
                <a:gd name="T33" fmla="*/ 178 h 220"/>
                <a:gd name="T34" fmla="*/ 92 w 177"/>
                <a:gd name="T35" fmla="*/ 190 h 220"/>
                <a:gd name="T36" fmla="*/ 85 w 177"/>
                <a:gd name="T37" fmla="*/ 190 h 220"/>
                <a:gd name="T38" fmla="*/ 85 w 177"/>
                <a:gd name="T39" fmla="*/ 178 h 220"/>
                <a:gd name="T40" fmla="*/ 70 w 177"/>
                <a:gd name="T41" fmla="*/ 174 h 220"/>
                <a:gd name="T42" fmla="*/ 60 w 177"/>
                <a:gd name="T43" fmla="*/ 165 h 220"/>
                <a:gd name="T44" fmla="*/ 55 w 177"/>
                <a:gd name="T45" fmla="*/ 149 h 220"/>
                <a:gd name="T46" fmla="*/ 67 w 177"/>
                <a:gd name="T47" fmla="*/ 147 h 220"/>
                <a:gd name="T48" fmla="*/ 72 w 177"/>
                <a:gd name="T49" fmla="*/ 161 h 220"/>
                <a:gd name="T50" fmla="*/ 85 w 177"/>
                <a:gd name="T51" fmla="*/ 168 h 220"/>
                <a:gd name="T52" fmla="*/ 84 w 177"/>
                <a:gd name="T53" fmla="*/ 130 h 220"/>
                <a:gd name="T54" fmla="*/ 69 w 177"/>
                <a:gd name="T55" fmla="*/ 124 h 220"/>
                <a:gd name="T56" fmla="*/ 60 w 177"/>
                <a:gd name="T57" fmla="*/ 116 h 220"/>
                <a:gd name="T58" fmla="*/ 57 w 177"/>
                <a:gd name="T59" fmla="*/ 103 h 220"/>
                <a:gd name="T60" fmla="*/ 65 w 177"/>
                <a:gd name="T61" fmla="*/ 82 h 220"/>
                <a:gd name="T62" fmla="*/ 83 w 177"/>
                <a:gd name="T63" fmla="*/ 75 h 220"/>
                <a:gd name="T64" fmla="*/ 83 w 177"/>
                <a:gd name="T65" fmla="*/ 69 h 220"/>
                <a:gd name="T66" fmla="*/ 90 w 177"/>
                <a:gd name="T67" fmla="*/ 69 h 220"/>
                <a:gd name="T68" fmla="*/ 90 w 177"/>
                <a:gd name="T69" fmla="*/ 75 h 220"/>
                <a:gd name="T70" fmla="*/ 107 w 177"/>
                <a:gd name="T71" fmla="*/ 81 h 220"/>
                <a:gd name="T72" fmla="*/ 116 w 177"/>
                <a:gd name="T73" fmla="*/ 99 h 220"/>
                <a:gd name="T74" fmla="*/ 104 w 177"/>
                <a:gd name="T75" fmla="*/ 101 h 220"/>
                <a:gd name="T76" fmla="*/ 100 w 177"/>
                <a:gd name="T77" fmla="*/ 90 h 220"/>
                <a:gd name="T78" fmla="*/ 90 w 177"/>
                <a:gd name="T79" fmla="*/ 85 h 220"/>
                <a:gd name="T80" fmla="*/ 91 w 177"/>
                <a:gd name="T81" fmla="*/ 120 h 220"/>
                <a:gd name="T82" fmla="*/ 103 w 177"/>
                <a:gd name="T83" fmla="*/ 123 h 220"/>
                <a:gd name="T84" fmla="*/ 112 w 177"/>
                <a:gd name="T85" fmla="*/ 129 h 220"/>
                <a:gd name="T86" fmla="*/ 118 w 177"/>
                <a:gd name="T87" fmla="*/ 137 h 220"/>
                <a:gd name="T88" fmla="*/ 120 w 177"/>
                <a:gd name="T89" fmla="*/ 147 h 220"/>
                <a:gd name="T90" fmla="*/ 112 w 177"/>
                <a:gd name="T91" fmla="*/ 16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7" h="220">
                  <a:moveTo>
                    <a:pt x="106" y="39"/>
                  </a:moveTo>
                  <a:cubicBezTo>
                    <a:pt x="107" y="30"/>
                    <a:pt x="111" y="19"/>
                    <a:pt x="119" y="12"/>
                  </a:cubicBezTo>
                  <a:cubicBezTo>
                    <a:pt x="131" y="3"/>
                    <a:pt x="112" y="4"/>
                    <a:pt x="99" y="6"/>
                  </a:cubicBezTo>
                  <a:cubicBezTo>
                    <a:pt x="86" y="7"/>
                    <a:pt x="57" y="0"/>
                    <a:pt x="51" y="6"/>
                  </a:cubicBezTo>
                  <a:cubicBezTo>
                    <a:pt x="45" y="11"/>
                    <a:pt x="48" y="20"/>
                    <a:pt x="55" y="24"/>
                  </a:cubicBezTo>
                  <a:cubicBezTo>
                    <a:pt x="59" y="27"/>
                    <a:pt x="64" y="34"/>
                    <a:pt x="67" y="39"/>
                  </a:cubicBezTo>
                  <a:cubicBezTo>
                    <a:pt x="28" y="54"/>
                    <a:pt x="0" y="110"/>
                    <a:pt x="1" y="177"/>
                  </a:cubicBezTo>
                  <a:cubicBezTo>
                    <a:pt x="1" y="185"/>
                    <a:pt x="2" y="194"/>
                    <a:pt x="3" y="202"/>
                  </a:cubicBezTo>
                  <a:cubicBezTo>
                    <a:pt x="5" y="207"/>
                    <a:pt x="10" y="220"/>
                    <a:pt x="23" y="220"/>
                  </a:cubicBezTo>
                  <a:cubicBezTo>
                    <a:pt x="40" y="219"/>
                    <a:pt x="153" y="217"/>
                    <a:pt x="153" y="217"/>
                  </a:cubicBezTo>
                  <a:cubicBezTo>
                    <a:pt x="153" y="217"/>
                    <a:pt x="172" y="217"/>
                    <a:pt x="175" y="201"/>
                  </a:cubicBezTo>
                  <a:cubicBezTo>
                    <a:pt x="175" y="199"/>
                    <a:pt x="176" y="197"/>
                    <a:pt x="176" y="195"/>
                  </a:cubicBezTo>
                  <a:cubicBezTo>
                    <a:pt x="176" y="194"/>
                    <a:pt x="176" y="194"/>
                    <a:pt x="176" y="193"/>
                  </a:cubicBezTo>
                  <a:cubicBezTo>
                    <a:pt x="176" y="187"/>
                    <a:pt x="177" y="180"/>
                    <a:pt x="176" y="174"/>
                  </a:cubicBezTo>
                  <a:cubicBezTo>
                    <a:pt x="175" y="107"/>
                    <a:pt x="145" y="52"/>
                    <a:pt x="106" y="39"/>
                  </a:cubicBezTo>
                  <a:close/>
                  <a:moveTo>
                    <a:pt x="112" y="168"/>
                  </a:moveTo>
                  <a:cubicBezTo>
                    <a:pt x="107" y="174"/>
                    <a:pt x="100" y="177"/>
                    <a:pt x="92" y="178"/>
                  </a:cubicBezTo>
                  <a:cubicBezTo>
                    <a:pt x="92" y="190"/>
                    <a:pt x="92" y="190"/>
                    <a:pt x="92" y="190"/>
                  </a:cubicBezTo>
                  <a:cubicBezTo>
                    <a:pt x="85" y="190"/>
                    <a:pt x="85" y="190"/>
                    <a:pt x="85" y="190"/>
                  </a:cubicBezTo>
                  <a:cubicBezTo>
                    <a:pt x="85" y="178"/>
                    <a:pt x="85" y="178"/>
                    <a:pt x="85" y="178"/>
                  </a:cubicBezTo>
                  <a:cubicBezTo>
                    <a:pt x="79" y="177"/>
                    <a:pt x="74" y="176"/>
                    <a:pt x="70" y="174"/>
                  </a:cubicBezTo>
                  <a:cubicBezTo>
                    <a:pt x="66" y="172"/>
                    <a:pt x="63" y="169"/>
                    <a:pt x="60" y="165"/>
                  </a:cubicBezTo>
                  <a:cubicBezTo>
                    <a:pt x="58" y="161"/>
                    <a:pt x="56" y="155"/>
                    <a:pt x="55" y="149"/>
                  </a:cubicBezTo>
                  <a:cubicBezTo>
                    <a:pt x="67" y="147"/>
                    <a:pt x="67" y="147"/>
                    <a:pt x="67" y="147"/>
                  </a:cubicBezTo>
                  <a:cubicBezTo>
                    <a:pt x="68" y="153"/>
                    <a:pt x="70" y="158"/>
                    <a:pt x="72" y="161"/>
                  </a:cubicBezTo>
                  <a:cubicBezTo>
                    <a:pt x="76" y="165"/>
                    <a:pt x="80" y="167"/>
                    <a:pt x="85" y="168"/>
                  </a:cubicBezTo>
                  <a:cubicBezTo>
                    <a:pt x="84" y="130"/>
                    <a:pt x="84" y="130"/>
                    <a:pt x="84" y="130"/>
                  </a:cubicBezTo>
                  <a:cubicBezTo>
                    <a:pt x="79" y="129"/>
                    <a:pt x="74" y="127"/>
                    <a:pt x="69" y="124"/>
                  </a:cubicBezTo>
                  <a:cubicBezTo>
                    <a:pt x="65" y="122"/>
                    <a:pt x="62" y="119"/>
                    <a:pt x="60" y="116"/>
                  </a:cubicBezTo>
                  <a:cubicBezTo>
                    <a:pt x="58" y="112"/>
                    <a:pt x="57" y="108"/>
                    <a:pt x="57" y="103"/>
                  </a:cubicBezTo>
                  <a:cubicBezTo>
                    <a:pt x="56" y="94"/>
                    <a:pt x="59" y="87"/>
                    <a:pt x="65" y="82"/>
                  </a:cubicBezTo>
                  <a:cubicBezTo>
                    <a:pt x="69" y="78"/>
                    <a:pt x="75" y="76"/>
                    <a:pt x="83" y="75"/>
                  </a:cubicBezTo>
                  <a:cubicBezTo>
                    <a:pt x="83" y="69"/>
                    <a:pt x="83" y="69"/>
                    <a:pt x="83" y="69"/>
                  </a:cubicBezTo>
                  <a:cubicBezTo>
                    <a:pt x="90" y="69"/>
                    <a:pt x="90" y="69"/>
                    <a:pt x="90" y="69"/>
                  </a:cubicBezTo>
                  <a:cubicBezTo>
                    <a:pt x="90" y="75"/>
                    <a:pt x="90" y="75"/>
                    <a:pt x="90" y="75"/>
                  </a:cubicBezTo>
                  <a:cubicBezTo>
                    <a:pt x="97" y="76"/>
                    <a:pt x="103" y="78"/>
                    <a:pt x="107" y="81"/>
                  </a:cubicBezTo>
                  <a:cubicBezTo>
                    <a:pt x="112" y="85"/>
                    <a:pt x="115" y="91"/>
                    <a:pt x="116" y="99"/>
                  </a:cubicBezTo>
                  <a:cubicBezTo>
                    <a:pt x="104" y="101"/>
                    <a:pt x="104" y="101"/>
                    <a:pt x="104" y="101"/>
                  </a:cubicBezTo>
                  <a:cubicBezTo>
                    <a:pt x="103" y="96"/>
                    <a:pt x="102" y="92"/>
                    <a:pt x="100" y="90"/>
                  </a:cubicBezTo>
                  <a:cubicBezTo>
                    <a:pt x="97" y="87"/>
                    <a:pt x="94" y="86"/>
                    <a:pt x="90" y="85"/>
                  </a:cubicBezTo>
                  <a:cubicBezTo>
                    <a:pt x="91" y="120"/>
                    <a:pt x="91" y="120"/>
                    <a:pt x="91" y="120"/>
                  </a:cubicBezTo>
                  <a:cubicBezTo>
                    <a:pt x="97" y="121"/>
                    <a:pt x="101" y="122"/>
                    <a:pt x="103" y="123"/>
                  </a:cubicBezTo>
                  <a:cubicBezTo>
                    <a:pt x="107" y="124"/>
                    <a:pt x="110" y="126"/>
                    <a:pt x="112" y="129"/>
                  </a:cubicBezTo>
                  <a:cubicBezTo>
                    <a:pt x="114" y="131"/>
                    <a:pt x="116" y="134"/>
                    <a:pt x="118" y="137"/>
                  </a:cubicBezTo>
                  <a:cubicBezTo>
                    <a:pt x="119" y="140"/>
                    <a:pt x="120" y="144"/>
                    <a:pt x="120" y="147"/>
                  </a:cubicBezTo>
                  <a:cubicBezTo>
                    <a:pt x="120" y="156"/>
                    <a:pt x="117" y="163"/>
                    <a:pt x="112" y="168"/>
                  </a:cubicBezTo>
                  <a:close/>
                </a:path>
              </a:pathLst>
            </a:custGeom>
            <a:grp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543"/>
            <p:cNvSpPr/>
            <p:nvPr/>
          </p:nvSpPr>
          <p:spPr bwMode="auto">
            <a:xfrm>
              <a:off x="6863981" y="2800884"/>
              <a:ext cx="28142" cy="65171"/>
            </a:xfrm>
            <a:custGeom>
              <a:avLst/>
              <a:gdLst>
                <a:gd name="T0" fmla="*/ 0 w 16"/>
                <a:gd name="T1" fmla="*/ 0 h 37"/>
                <a:gd name="T2" fmla="*/ 1 w 16"/>
                <a:gd name="T3" fmla="*/ 37 h 37"/>
                <a:gd name="T4" fmla="*/ 12 w 16"/>
                <a:gd name="T5" fmla="*/ 30 h 37"/>
                <a:gd name="T6" fmla="*/ 16 w 16"/>
                <a:gd name="T7" fmla="*/ 17 h 37"/>
                <a:gd name="T8" fmla="*/ 13 w 16"/>
                <a:gd name="T9" fmla="*/ 7 h 37"/>
                <a:gd name="T10" fmla="*/ 0 w 16"/>
                <a:gd name="T11" fmla="*/ 0 h 37"/>
              </a:gdLst>
              <a:ahLst/>
              <a:cxnLst>
                <a:cxn ang="0">
                  <a:pos x="T0" y="T1"/>
                </a:cxn>
                <a:cxn ang="0">
                  <a:pos x="T2" y="T3"/>
                </a:cxn>
                <a:cxn ang="0">
                  <a:pos x="T4" y="T5"/>
                </a:cxn>
                <a:cxn ang="0">
                  <a:pos x="T6" y="T7"/>
                </a:cxn>
                <a:cxn ang="0">
                  <a:pos x="T8" y="T9"/>
                </a:cxn>
                <a:cxn ang="0">
                  <a:pos x="T10" y="T11"/>
                </a:cxn>
              </a:cxnLst>
              <a:rect l="0" t="0" r="r" b="b"/>
              <a:pathLst>
                <a:path w="16" h="37">
                  <a:moveTo>
                    <a:pt x="0" y="0"/>
                  </a:moveTo>
                  <a:cubicBezTo>
                    <a:pt x="1" y="37"/>
                    <a:pt x="1" y="37"/>
                    <a:pt x="1" y="37"/>
                  </a:cubicBezTo>
                  <a:cubicBezTo>
                    <a:pt x="5" y="36"/>
                    <a:pt x="9" y="34"/>
                    <a:pt x="12" y="30"/>
                  </a:cubicBezTo>
                  <a:cubicBezTo>
                    <a:pt x="15" y="27"/>
                    <a:pt x="16" y="23"/>
                    <a:pt x="16" y="17"/>
                  </a:cubicBezTo>
                  <a:cubicBezTo>
                    <a:pt x="16" y="13"/>
                    <a:pt x="15" y="10"/>
                    <a:pt x="13" y="7"/>
                  </a:cubicBezTo>
                  <a:cubicBezTo>
                    <a:pt x="11" y="4"/>
                    <a:pt x="6" y="2"/>
                    <a:pt x="0" y="0"/>
                  </a:cubicBezTo>
                  <a:close/>
                </a:path>
              </a:pathLst>
            </a:custGeom>
            <a:grp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544"/>
            <p:cNvSpPr/>
            <p:nvPr/>
          </p:nvSpPr>
          <p:spPr bwMode="auto">
            <a:xfrm>
              <a:off x="6823249" y="2720901"/>
              <a:ext cx="28142" cy="57765"/>
            </a:xfrm>
            <a:custGeom>
              <a:avLst/>
              <a:gdLst>
                <a:gd name="T0" fmla="*/ 1 w 16"/>
                <a:gd name="T1" fmla="*/ 17 h 33"/>
                <a:gd name="T2" fmla="*/ 4 w 16"/>
                <a:gd name="T3" fmla="*/ 27 h 33"/>
                <a:gd name="T4" fmla="*/ 16 w 16"/>
                <a:gd name="T5" fmla="*/ 33 h 33"/>
                <a:gd name="T6" fmla="*/ 15 w 16"/>
                <a:gd name="T7" fmla="*/ 0 h 33"/>
                <a:gd name="T8" fmla="*/ 4 w 16"/>
                <a:gd name="T9" fmla="*/ 6 h 33"/>
                <a:gd name="T10" fmla="*/ 1 w 16"/>
                <a:gd name="T11" fmla="*/ 17 h 33"/>
              </a:gdLst>
              <a:ahLst/>
              <a:cxnLst>
                <a:cxn ang="0">
                  <a:pos x="T0" y="T1"/>
                </a:cxn>
                <a:cxn ang="0">
                  <a:pos x="T2" y="T3"/>
                </a:cxn>
                <a:cxn ang="0">
                  <a:pos x="T4" y="T5"/>
                </a:cxn>
                <a:cxn ang="0">
                  <a:pos x="T6" y="T7"/>
                </a:cxn>
                <a:cxn ang="0">
                  <a:pos x="T8" y="T9"/>
                </a:cxn>
                <a:cxn ang="0">
                  <a:pos x="T10" y="T11"/>
                </a:cxn>
              </a:cxnLst>
              <a:rect l="0" t="0" r="r" b="b"/>
              <a:pathLst>
                <a:path w="16" h="33">
                  <a:moveTo>
                    <a:pt x="1" y="17"/>
                  </a:moveTo>
                  <a:cubicBezTo>
                    <a:pt x="1" y="21"/>
                    <a:pt x="2" y="24"/>
                    <a:pt x="4" y="27"/>
                  </a:cubicBezTo>
                  <a:cubicBezTo>
                    <a:pt x="6" y="30"/>
                    <a:pt x="10" y="32"/>
                    <a:pt x="16" y="33"/>
                  </a:cubicBezTo>
                  <a:cubicBezTo>
                    <a:pt x="15" y="0"/>
                    <a:pt x="15" y="0"/>
                    <a:pt x="15" y="0"/>
                  </a:cubicBezTo>
                  <a:cubicBezTo>
                    <a:pt x="11" y="1"/>
                    <a:pt x="7" y="3"/>
                    <a:pt x="4" y="6"/>
                  </a:cubicBezTo>
                  <a:cubicBezTo>
                    <a:pt x="2" y="9"/>
                    <a:pt x="0" y="13"/>
                    <a:pt x="1" y="17"/>
                  </a:cubicBezTo>
                  <a:close/>
                </a:path>
              </a:pathLst>
            </a:custGeom>
            <a:grp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8" name="Group 57"/>
          <p:cNvGrpSpPr/>
          <p:nvPr/>
        </p:nvGrpSpPr>
        <p:grpSpPr>
          <a:xfrm>
            <a:off x="7662328" y="2467054"/>
            <a:ext cx="3206968" cy="559484"/>
            <a:chOff x="7813899" y="2232029"/>
            <a:chExt cx="3501728" cy="610908"/>
          </a:xfrm>
        </p:grpSpPr>
        <p:sp>
          <p:nvSpPr>
            <p:cNvPr id="56" name="Rectangle 55"/>
            <p:cNvSpPr/>
            <p:nvPr/>
          </p:nvSpPr>
          <p:spPr>
            <a:xfrm>
              <a:off x="7813899" y="2534177"/>
              <a:ext cx="3501728" cy="308760"/>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7890898" y="2232029"/>
              <a:ext cx="1372265" cy="282294"/>
            </a:xfrm>
            <a:prstGeom prst="rect">
              <a:avLst/>
            </a:prstGeom>
            <a:noFill/>
          </p:spPr>
          <p:txBody>
            <a:bodyPr wrap="none" lIns="0" tIns="0" rIns="0" bIns="0"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7" name="Group 66"/>
          <p:cNvGrpSpPr/>
          <p:nvPr/>
        </p:nvGrpSpPr>
        <p:grpSpPr>
          <a:xfrm flipH="1">
            <a:off x="1888237" y="5090712"/>
            <a:ext cx="2854350" cy="559484"/>
            <a:chOff x="7813899" y="2232029"/>
            <a:chExt cx="3116698" cy="610905"/>
          </a:xfrm>
        </p:grpSpPr>
        <p:sp>
          <p:nvSpPr>
            <p:cNvPr id="68" name="Rectangle 67"/>
            <p:cNvSpPr/>
            <p:nvPr/>
          </p:nvSpPr>
          <p:spPr>
            <a:xfrm>
              <a:off x="7813899" y="2534175"/>
              <a:ext cx="3116698" cy="308759"/>
            </a:xfrm>
            <a:prstGeom prst="rect">
              <a:avLst/>
            </a:prstGeom>
          </p:spPr>
          <p:txBody>
            <a:bodyPr wrap="square" lIns="0" tIns="0" rIns="0" bIns="0">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TextBox 68"/>
            <p:cNvSpPr txBox="1"/>
            <p:nvPr/>
          </p:nvSpPr>
          <p:spPr>
            <a:xfrm>
              <a:off x="7815154" y="2232029"/>
              <a:ext cx="1372264" cy="282293"/>
            </a:xfrm>
            <a:prstGeom prst="rect">
              <a:avLst/>
            </a:prstGeom>
            <a:noFill/>
          </p:spPr>
          <p:txBody>
            <a:bodyPr wrap="none" lIns="0" tIns="0" rIns="0" bIns="0"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62"/>
          <p:cNvGrpSpPr/>
          <p:nvPr/>
        </p:nvGrpSpPr>
        <p:grpSpPr>
          <a:xfrm>
            <a:off x="7906200" y="4650599"/>
            <a:ext cx="2980192" cy="1126447"/>
            <a:chOff x="8451972" y="4944509"/>
            <a:chExt cx="3254106" cy="1229981"/>
          </a:xfrm>
        </p:grpSpPr>
        <p:sp>
          <p:nvSpPr>
            <p:cNvPr id="74" name="Rectangle 73"/>
            <p:cNvSpPr/>
            <p:nvPr/>
          </p:nvSpPr>
          <p:spPr>
            <a:xfrm>
              <a:off x="8451972" y="4944509"/>
              <a:ext cx="3254106" cy="122998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Rectangle 74"/>
            <p:cNvSpPr/>
            <p:nvPr/>
          </p:nvSpPr>
          <p:spPr>
            <a:xfrm>
              <a:off x="9680532" y="5292856"/>
              <a:ext cx="1892127" cy="731222"/>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TextBox 75"/>
            <p:cNvSpPr txBox="1"/>
            <p:nvPr/>
          </p:nvSpPr>
          <p:spPr>
            <a:xfrm>
              <a:off x="8746102" y="5312787"/>
              <a:ext cx="591965" cy="380944"/>
            </a:xfrm>
            <a:prstGeom prst="rect">
              <a:avLst/>
            </a:prstGeom>
            <a:noFill/>
          </p:spPr>
          <p:txBody>
            <a:bodyPr wrap="none" rtlCol="0">
              <a:spAutoFit/>
            </a:bodyPr>
            <a:lstStyle/>
            <a:p>
              <a:pPr algn="just">
                <a:lnSpc>
                  <a:spcPct val="120000"/>
                </a:lnSpc>
              </a:pPr>
              <a:r>
                <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85%</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TextBox 76"/>
            <p:cNvSpPr txBox="1"/>
            <p:nvPr/>
          </p:nvSpPr>
          <p:spPr>
            <a:xfrm>
              <a:off x="8526417" y="5570149"/>
              <a:ext cx="1083808" cy="282294"/>
            </a:xfrm>
            <a:prstGeom prst="rect">
              <a:avLst/>
            </a:prstGeom>
            <a:noFill/>
          </p:spPr>
          <p:txBody>
            <a:bodyPr wrap="none" rtlCol="0">
              <a:spAutoFit/>
            </a:bodyPr>
            <a:lstStyle/>
            <a:p>
              <a:pPr algn="just">
                <a:lnSpc>
                  <a:spcPct val="120000"/>
                </a:lnSpc>
              </a:pPr>
              <a:r>
                <a:rPr lang="zh-CN" altLang="en-US"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3"/>
          <p:cNvGrpSpPr/>
          <p:nvPr/>
        </p:nvGrpSpPr>
        <p:grpSpPr>
          <a:xfrm>
            <a:off x="2091984" y="2620965"/>
            <a:ext cx="2980192" cy="1126447"/>
            <a:chOff x="741238" y="2041048"/>
            <a:chExt cx="3254106" cy="1229981"/>
          </a:xfrm>
        </p:grpSpPr>
        <p:sp>
          <p:nvSpPr>
            <p:cNvPr id="78" name="Rectangle 77"/>
            <p:cNvSpPr/>
            <p:nvPr/>
          </p:nvSpPr>
          <p:spPr>
            <a:xfrm>
              <a:off x="741238" y="2041048"/>
              <a:ext cx="3254106" cy="12299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Rectangle 78"/>
            <p:cNvSpPr/>
            <p:nvPr/>
          </p:nvSpPr>
          <p:spPr>
            <a:xfrm>
              <a:off x="1945131" y="2373746"/>
              <a:ext cx="1892127" cy="731222"/>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Box 79"/>
            <p:cNvSpPr txBox="1"/>
            <p:nvPr/>
          </p:nvSpPr>
          <p:spPr>
            <a:xfrm>
              <a:off x="1068609" y="2416106"/>
              <a:ext cx="591965" cy="380944"/>
            </a:xfrm>
            <a:prstGeom prst="rect">
              <a:avLst/>
            </a:prstGeom>
            <a:noFill/>
          </p:spPr>
          <p:txBody>
            <a:bodyPr wrap="none" rtlCol="0">
              <a:spAutoFit/>
            </a:bodyP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90%</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TextBox 80"/>
            <p:cNvSpPr txBox="1"/>
            <p:nvPr/>
          </p:nvSpPr>
          <p:spPr>
            <a:xfrm>
              <a:off x="822687" y="2662067"/>
              <a:ext cx="1083808" cy="282294"/>
            </a:xfrm>
            <a:prstGeom prst="rect">
              <a:avLst/>
            </a:prstGeom>
            <a:noFill/>
          </p:spPr>
          <p:txBody>
            <a:bodyPr wrap="none" rtlCol="0">
              <a:spAutoFit/>
            </a:bodyPr>
            <a:lstStyle/>
            <a:p>
              <a:pPr algn="just">
                <a:lnSpc>
                  <a:spcPct val="120000"/>
                </a:lnSpc>
              </a:pPr>
              <a:r>
                <a:rPr lang="zh-CN" altLang="en-US"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3"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文本框 81"/>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2"/>
                                        </p:tgtEl>
                                        <p:attrNameLst>
                                          <p:attrName>style.visibility</p:attrName>
                                        </p:attrNameLst>
                                      </p:cBhvr>
                                      <p:to>
                                        <p:strVal val="visible"/>
                                      </p:to>
                                    </p:set>
                                    <p:anim calcmode="lin" valueType="num">
                                      <p:cBhvr>
                                        <p:cTn id="13" dur="500" fill="hold"/>
                                        <p:tgtEl>
                                          <p:spTgt spid="62"/>
                                        </p:tgtEl>
                                        <p:attrNameLst>
                                          <p:attrName>ppt_w</p:attrName>
                                        </p:attrNameLst>
                                      </p:cBhvr>
                                      <p:tavLst>
                                        <p:tav tm="0">
                                          <p:val>
                                            <p:fltVal val="0"/>
                                          </p:val>
                                        </p:tav>
                                        <p:tav tm="100000">
                                          <p:val>
                                            <p:strVal val="#ppt_w"/>
                                          </p:val>
                                        </p:tav>
                                      </p:tavLst>
                                    </p:anim>
                                    <p:anim calcmode="lin" valueType="num">
                                      <p:cBhvr>
                                        <p:cTn id="14" dur="500" fill="hold"/>
                                        <p:tgtEl>
                                          <p:spTgt spid="62"/>
                                        </p:tgtEl>
                                        <p:attrNameLst>
                                          <p:attrName>ppt_h</p:attrName>
                                        </p:attrNameLst>
                                      </p:cBhvr>
                                      <p:tavLst>
                                        <p:tav tm="0">
                                          <p:val>
                                            <p:fltVal val="0"/>
                                          </p:val>
                                        </p:tav>
                                        <p:tav tm="100000">
                                          <p:val>
                                            <p:strVal val="#ppt_h"/>
                                          </p:val>
                                        </p:tav>
                                      </p:tavLst>
                                    </p:anim>
                                    <p:animEffect transition="in" filter="fade">
                                      <p:cBhvr>
                                        <p:cTn id="15" dur="500"/>
                                        <p:tgtEl>
                                          <p:spTgt spid="6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p:cTn id="19" dur="500" fill="hold"/>
                                        <p:tgtEl>
                                          <p:spTgt spid="59"/>
                                        </p:tgtEl>
                                        <p:attrNameLst>
                                          <p:attrName>ppt_w</p:attrName>
                                        </p:attrNameLst>
                                      </p:cBhvr>
                                      <p:tavLst>
                                        <p:tav tm="0">
                                          <p:val>
                                            <p:fltVal val="0"/>
                                          </p:val>
                                        </p:tav>
                                        <p:tav tm="100000">
                                          <p:val>
                                            <p:strVal val="#ppt_w"/>
                                          </p:val>
                                        </p:tav>
                                      </p:tavLst>
                                    </p:anim>
                                    <p:anim calcmode="lin" valueType="num">
                                      <p:cBhvr>
                                        <p:cTn id="20" dur="500" fill="hold"/>
                                        <p:tgtEl>
                                          <p:spTgt spid="59"/>
                                        </p:tgtEl>
                                        <p:attrNameLst>
                                          <p:attrName>ppt_h</p:attrName>
                                        </p:attrNameLst>
                                      </p:cBhvr>
                                      <p:tavLst>
                                        <p:tav tm="0">
                                          <p:val>
                                            <p:fltVal val="0"/>
                                          </p:val>
                                        </p:tav>
                                        <p:tav tm="100000">
                                          <p:val>
                                            <p:strVal val="#ppt_h"/>
                                          </p:val>
                                        </p:tav>
                                      </p:tavLst>
                                    </p:anim>
                                    <p:animEffect transition="in" filter="fade">
                                      <p:cBhvr>
                                        <p:cTn id="21" dur="500"/>
                                        <p:tgtEl>
                                          <p:spTgt spid="59"/>
                                        </p:tgtEl>
                                      </p:cBhvr>
                                    </p:animEffect>
                                  </p:childTnLst>
                                </p:cTn>
                              </p:par>
                            </p:childTnLst>
                          </p:cTn>
                        </p:par>
                        <p:par>
                          <p:cTn id="22" fill="hold">
                            <p:stCondLst>
                              <p:cond delay="1500"/>
                            </p:stCondLst>
                            <p:childTnLst>
                              <p:par>
                                <p:cTn id="23" presetID="12" presetClass="entr" presetSubtype="8" fill="hold" nodeType="after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additive="base">
                                        <p:cTn id="25" dur="500"/>
                                        <p:tgtEl>
                                          <p:spTgt spid="58"/>
                                        </p:tgtEl>
                                        <p:attrNameLst>
                                          <p:attrName>ppt_x</p:attrName>
                                        </p:attrNameLst>
                                      </p:cBhvr>
                                      <p:tavLst>
                                        <p:tav tm="0">
                                          <p:val>
                                            <p:strVal val="#ppt_x-#ppt_w*1.125000"/>
                                          </p:val>
                                        </p:tav>
                                        <p:tav tm="100000">
                                          <p:val>
                                            <p:strVal val="#ppt_x"/>
                                          </p:val>
                                        </p:tav>
                                      </p:tavLst>
                                    </p:anim>
                                    <p:animEffect transition="in" filter="wipe(right)">
                                      <p:cBhvr>
                                        <p:cTn id="26" dur="500"/>
                                        <p:tgtEl>
                                          <p:spTgt spid="58"/>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61"/>
                                        </p:tgtEl>
                                        <p:attrNameLst>
                                          <p:attrName>style.visibility</p:attrName>
                                        </p:attrNameLst>
                                      </p:cBhvr>
                                      <p:to>
                                        <p:strVal val="visible"/>
                                      </p:to>
                                    </p:set>
                                    <p:anim calcmode="lin" valueType="num">
                                      <p:cBhvr>
                                        <p:cTn id="30" dur="500" fill="hold"/>
                                        <p:tgtEl>
                                          <p:spTgt spid="61"/>
                                        </p:tgtEl>
                                        <p:attrNameLst>
                                          <p:attrName>ppt_w</p:attrName>
                                        </p:attrNameLst>
                                      </p:cBhvr>
                                      <p:tavLst>
                                        <p:tav tm="0">
                                          <p:val>
                                            <p:fltVal val="0"/>
                                          </p:val>
                                        </p:tav>
                                        <p:tav tm="100000">
                                          <p:val>
                                            <p:strVal val="#ppt_w"/>
                                          </p:val>
                                        </p:tav>
                                      </p:tavLst>
                                    </p:anim>
                                    <p:anim calcmode="lin" valueType="num">
                                      <p:cBhvr>
                                        <p:cTn id="31" dur="500" fill="hold"/>
                                        <p:tgtEl>
                                          <p:spTgt spid="61"/>
                                        </p:tgtEl>
                                        <p:attrNameLst>
                                          <p:attrName>ppt_h</p:attrName>
                                        </p:attrNameLst>
                                      </p:cBhvr>
                                      <p:tavLst>
                                        <p:tav tm="0">
                                          <p:val>
                                            <p:fltVal val="0"/>
                                          </p:val>
                                        </p:tav>
                                        <p:tav tm="100000">
                                          <p:val>
                                            <p:strVal val="#ppt_h"/>
                                          </p:val>
                                        </p:tav>
                                      </p:tavLst>
                                    </p:anim>
                                    <p:animEffect transition="in" filter="fade">
                                      <p:cBhvr>
                                        <p:cTn id="32" dur="500"/>
                                        <p:tgtEl>
                                          <p:spTgt spid="61"/>
                                        </p:tgtEl>
                                      </p:cBhvr>
                                    </p:animEffect>
                                  </p:childTnLst>
                                </p:cTn>
                              </p:par>
                            </p:childTnLst>
                          </p:cTn>
                        </p:par>
                        <p:par>
                          <p:cTn id="33" fill="hold">
                            <p:stCondLst>
                              <p:cond delay="2500"/>
                            </p:stCondLst>
                            <p:childTnLst>
                              <p:par>
                                <p:cTn id="34" presetID="12" presetClass="entr" presetSubtype="2" fill="hold" nodeType="afterEffect">
                                  <p:stCondLst>
                                    <p:cond delay="0"/>
                                  </p:stCondLst>
                                  <p:childTnLst>
                                    <p:set>
                                      <p:cBhvr>
                                        <p:cTn id="35" dur="1" fill="hold">
                                          <p:stCondLst>
                                            <p:cond delay="0"/>
                                          </p:stCondLst>
                                        </p:cTn>
                                        <p:tgtEl>
                                          <p:spTgt spid="67"/>
                                        </p:tgtEl>
                                        <p:attrNameLst>
                                          <p:attrName>style.visibility</p:attrName>
                                        </p:attrNameLst>
                                      </p:cBhvr>
                                      <p:to>
                                        <p:strVal val="visible"/>
                                      </p:to>
                                    </p:set>
                                    <p:anim calcmode="lin" valueType="num">
                                      <p:cBhvr additive="base">
                                        <p:cTn id="36" dur="500"/>
                                        <p:tgtEl>
                                          <p:spTgt spid="67"/>
                                        </p:tgtEl>
                                        <p:attrNameLst>
                                          <p:attrName>ppt_x</p:attrName>
                                        </p:attrNameLst>
                                      </p:cBhvr>
                                      <p:tavLst>
                                        <p:tav tm="0">
                                          <p:val>
                                            <p:strVal val="#ppt_x+#ppt_w*1.125000"/>
                                          </p:val>
                                        </p:tav>
                                        <p:tav tm="100000">
                                          <p:val>
                                            <p:strVal val="#ppt_x"/>
                                          </p:val>
                                        </p:tav>
                                      </p:tavLst>
                                    </p:anim>
                                    <p:animEffect transition="in" filter="wipe(left)">
                                      <p:cBhvr>
                                        <p:cTn id="37" dur="500"/>
                                        <p:tgtEl>
                                          <p:spTgt spid="67"/>
                                        </p:tgtEl>
                                      </p:cBhvr>
                                    </p:animEffect>
                                  </p:childTnLst>
                                </p:cTn>
                              </p:par>
                            </p:childTnLst>
                          </p:cTn>
                        </p:par>
                        <p:par>
                          <p:cTn id="38" fill="hold">
                            <p:stCondLst>
                              <p:cond delay="3000"/>
                            </p:stCondLst>
                            <p:childTnLst>
                              <p:par>
                                <p:cTn id="39" presetID="42" presetClass="entr" presetSubtype="0"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000"/>
                                        <p:tgtEl>
                                          <p:spTgt spid="4"/>
                                        </p:tgtEl>
                                      </p:cBhvr>
                                    </p:animEffect>
                                    <p:anim calcmode="lin" valueType="num">
                                      <p:cBhvr>
                                        <p:cTn id="42" dur="1000" fill="hold"/>
                                        <p:tgtEl>
                                          <p:spTgt spid="4"/>
                                        </p:tgtEl>
                                        <p:attrNameLst>
                                          <p:attrName>ppt_x</p:attrName>
                                        </p:attrNameLst>
                                      </p:cBhvr>
                                      <p:tavLst>
                                        <p:tav tm="0">
                                          <p:val>
                                            <p:strVal val="#ppt_x"/>
                                          </p:val>
                                        </p:tav>
                                        <p:tav tm="100000">
                                          <p:val>
                                            <p:strVal val="#ppt_x"/>
                                          </p:val>
                                        </p:tav>
                                      </p:tavLst>
                                    </p:anim>
                                    <p:anim calcmode="lin" valueType="num">
                                      <p:cBhvr>
                                        <p:cTn id="43" dur="1000" fill="hold"/>
                                        <p:tgtEl>
                                          <p:spTgt spid="4"/>
                                        </p:tgtEl>
                                        <p:attrNameLst>
                                          <p:attrName>ppt_y</p:attrName>
                                        </p:attrNameLst>
                                      </p:cBhvr>
                                      <p:tavLst>
                                        <p:tav tm="0">
                                          <p:val>
                                            <p:strVal val="#ppt_y+.1"/>
                                          </p:val>
                                        </p:tav>
                                        <p:tav tm="100000">
                                          <p:val>
                                            <p:strVal val="#ppt_y"/>
                                          </p:val>
                                        </p:tav>
                                      </p:tavLst>
                                    </p:anim>
                                  </p:childTnLst>
                                </p:cTn>
                              </p:par>
                            </p:childTnLst>
                          </p:cTn>
                        </p:par>
                        <p:par>
                          <p:cTn id="44" fill="hold">
                            <p:stCondLst>
                              <p:cond delay="4000"/>
                            </p:stCondLst>
                            <p:childTnLst>
                              <p:par>
                                <p:cTn id="45" presetID="42" presetClass="entr" presetSubtype="0" fill="hold"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1000"/>
                                        <p:tgtEl>
                                          <p:spTgt spid="63"/>
                                        </p:tgtEl>
                                      </p:cBhvr>
                                    </p:animEffect>
                                    <p:anim calcmode="lin" valueType="num">
                                      <p:cBhvr>
                                        <p:cTn id="48" dur="1000" fill="hold"/>
                                        <p:tgtEl>
                                          <p:spTgt spid="63"/>
                                        </p:tgtEl>
                                        <p:attrNameLst>
                                          <p:attrName>ppt_x</p:attrName>
                                        </p:attrNameLst>
                                      </p:cBhvr>
                                      <p:tavLst>
                                        <p:tav tm="0">
                                          <p:val>
                                            <p:strVal val="#ppt_x"/>
                                          </p:val>
                                        </p:tav>
                                        <p:tav tm="100000">
                                          <p:val>
                                            <p:strVal val="#ppt_x"/>
                                          </p:val>
                                        </p:tav>
                                      </p:tavLst>
                                    </p:anim>
                                    <p:anim calcmode="lin" valueType="num">
                                      <p:cBhvr>
                                        <p:cTn id="49"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55"/>
          <p:cNvGrpSpPr/>
          <p:nvPr/>
        </p:nvGrpSpPr>
        <p:grpSpPr>
          <a:xfrm>
            <a:off x="1575380" y="2616525"/>
            <a:ext cx="5176130" cy="2982307"/>
            <a:chOff x="803822" y="1016361"/>
            <a:chExt cx="7536357" cy="2044618"/>
          </a:xfrm>
        </p:grpSpPr>
        <p:cxnSp>
          <p:nvCxnSpPr>
            <p:cNvPr id="149" name="Straight Connector 148"/>
            <p:cNvCxnSpPr/>
            <p:nvPr/>
          </p:nvCxnSpPr>
          <p:spPr>
            <a:xfrm>
              <a:off x="803822" y="101636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803822" y="135713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803822" y="169790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803822" y="203867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803822" y="237944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803822" y="272021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803822" y="3060979"/>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5" name="Group 279"/>
          <p:cNvGrpSpPr/>
          <p:nvPr/>
        </p:nvGrpSpPr>
        <p:grpSpPr>
          <a:xfrm>
            <a:off x="2028556" y="3174810"/>
            <a:ext cx="678703" cy="678698"/>
            <a:chOff x="846989" y="1401020"/>
            <a:chExt cx="877416" cy="877416"/>
          </a:xfrm>
          <a:effectLst/>
        </p:grpSpPr>
        <p:sp>
          <p:nvSpPr>
            <p:cNvPr id="102" name="Teardrop 101"/>
            <p:cNvSpPr/>
            <p:nvPr/>
          </p:nvSpPr>
          <p:spPr>
            <a:xfrm rot="8100000">
              <a:off x="846989" y="1401020"/>
              <a:ext cx="877416" cy="877416"/>
            </a:xfrm>
            <a:prstGeom prst="teardrop">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Oval 104"/>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90%</a:t>
              </a:r>
            </a:p>
          </p:txBody>
        </p:sp>
      </p:grpSp>
      <p:grpSp>
        <p:nvGrpSpPr>
          <p:cNvPr id="6" name="Group 279"/>
          <p:cNvGrpSpPr/>
          <p:nvPr/>
        </p:nvGrpSpPr>
        <p:grpSpPr>
          <a:xfrm>
            <a:off x="2819507" y="2236715"/>
            <a:ext cx="678703" cy="678698"/>
            <a:chOff x="846989" y="1401020"/>
            <a:chExt cx="877416" cy="877416"/>
          </a:xfrm>
          <a:effectLst/>
        </p:grpSpPr>
        <p:sp>
          <p:nvSpPr>
            <p:cNvPr id="109" name="Teardrop 108"/>
            <p:cNvSpPr/>
            <p:nvPr/>
          </p:nvSpPr>
          <p:spPr>
            <a:xfrm rot="8100000">
              <a:off x="846989" y="1401020"/>
              <a:ext cx="877416" cy="877416"/>
            </a:xfrm>
            <a:prstGeom prst="teardrop">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2" name="Oval 111"/>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grpSp>
        <p:nvGrpSpPr>
          <p:cNvPr id="7" name="Group 279"/>
          <p:cNvGrpSpPr/>
          <p:nvPr/>
        </p:nvGrpSpPr>
        <p:grpSpPr>
          <a:xfrm>
            <a:off x="3750035" y="1899397"/>
            <a:ext cx="678703" cy="678698"/>
            <a:chOff x="846989" y="1401020"/>
            <a:chExt cx="877416" cy="877416"/>
          </a:xfrm>
          <a:effectLst/>
        </p:grpSpPr>
        <p:sp>
          <p:nvSpPr>
            <p:cNvPr id="118" name="Teardrop 117"/>
            <p:cNvSpPr/>
            <p:nvPr/>
          </p:nvSpPr>
          <p:spPr>
            <a:xfrm rot="8100000">
              <a:off x="846989" y="1401020"/>
              <a:ext cx="877416" cy="877416"/>
            </a:xfrm>
            <a:prstGeom prst="teardrop">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1" name="Oval 120"/>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grpSp>
      <p:sp>
        <p:nvSpPr>
          <p:cNvPr id="65" name="TextBox 64"/>
          <p:cNvSpPr txBox="1"/>
          <p:nvPr/>
        </p:nvSpPr>
        <p:spPr>
          <a:xfrm>
            <a:off x="2064895" y="5741859"/>
            <a:ext cx="615553" cy="221599"/>
          </a:xfrm>
          <a:prstGeom prst="rect">
            <a:avLst/>
          </a:prstGeom>
          <a:noFill/>
        </p:spPr>
        <p:txBody>
          <a:bodyPr wrap="none" lIns="0" tIns="0" rIns="0" bIns="0" rtlCol="0" anchor="t">
            <a:spAutoFit/>
          </a:bodyPr>
          <a:lstStyle/>
          <a:p>
            <a:pPr algn="ctr">
              <a:lnSpc>
                <a:spcPct val="120000"/>
              </a:lnSpc>
            </a:pPr>
            <a:r>
              <a:rPr lang="zh-CN" altLang="en-US" sz="1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a:t>
            </a:r>
            <a:r>
              <a:rPr lang="zh-CN" altLang="en-US" sz="1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内容</a:t>
            </a:r>
            <a:endParaRPr lang="en-US" sz="1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TextBox 72"/>
          <p:cNvSpPr txBox="1"/>
          <p:nvPr/>
        </p:nvSpPr>
        <p:spPr>
          <a:xfrm>
            <a:off x="2931779" y="5741859"/>
            <a:ext cx="615553" cy="202491"/>
          </a:xfrm>
          <a:prstGeom prst="rect">
            <a:avLst/>
          </a:prstGeom>
          <a:noFill/>
        </p:spPr>
        <p:txBody>
          <a:bodyPr wrap="none" lIns="0" tIns="0" rIns="0" bIns="0" rtlCol="0" anchor="t">
            <a:spAutoFit/>
          </a:bodyPr>
          <a:lstStyle/>
          <a:p>
            <a:pPr algn="ctr">
              <a:lnSpc>
                <a:spcPct val="120000"/>
              </a:lnSpc>
            </a:pPr>
            <a:r>
              <a:rPr lang="zh-CN" altLang="en-US" sz="1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TextBox 76"/>
          <p:cNvSpPr txBox="1"/>
          <p:nvPr/>
        </p:nvSpPr>
        <p:spPr>
          <a:xfrm>
            <a:off x="3798662" y="5741859"/>
            <a:ext cx="615553" cy="202491"/>
          </a:xfrm>
          <a:prstGeom prst="rect">
            <a:avLst/>
          </a:prstGeom>
          <a:noFill/>
        </p:spPr>
        <p:txBody>
          <a:bodyPr wrap="none" lIns="0" tIns="0" rIns="0" bIns="0" rtlCol="0" anchor="t">
            <a:spAutoFit/>
          </a:bodyPr>
          <a:lstStyle/>
          <a:p>
            <a:pPr algn="ctr">
              <a:lnSpc>
                <a:spcPct val="120000"/>
              </a:lnSpc>
            </a:pPr>
            <a:r>
              <a:rPr lang="zh-CN" altLang="en-US" sz="1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1" name="Freeform 6"/>
          <p:cNvSpPr/>
          <p:nvPr/>
        </p:nvSpPr>
        <p:spPr bwMode="auto">
          <a:xfrm>
            <a:off x="2242485" y="3027263"/>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11664" tIns="55832" rIns="111664" bIns="55832" numCol="1" anchor="t" anchorCtr="0" compatLnSpc="1"/>
          <a:lstStyle/>
          <a:p>
            <a:pPr algn="ctr">
              <a:lnSpc>
                <a:spcPct val="120000"/>
              </a:lnSpc>
            </a:pPr>
            <a:endParaRPr 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2" name="Freeform 6"/>
          <p:cNvSpPr/>
          <p:nvPr/>
        </p:nvSpPr>
        <p:spPr bwMode="auto">
          <a:xfrm>
            <a:off x="3998369" y="3027263"/>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11664" tIns="55832" rIns="111664" bIns="55832" numCol="1" anchor="t" anchorCtr="0" compatLnSpc="1"/>
          <a:lstStyle/>
          <a:p>
            <a:pPr algn="ctr">
              <a:lnSpc>
                <a:spcPct val="120000"/>
              </a:lnSpc>
            </a:pPr>
            <a:endParaRPr 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3" name="Freeform 6"/>
          <p:cNvSpPr/>
          <p:nvPr/>
        </p:nvSpPr>
        <p:spPr bwMode="auto">
          <a:xfrm>
            <a:off x="1678340" y="3987021"/>
            <a:ext cx="1388657" cy="159959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90000"/>
            </a:schemeClr>
          </a:solidFill>
          <a:ln>
            <a:noFill/>
          </a:ln>
        </p:spPr>
        <p:txBody>
          <a:bodyPr vert="horz" wrap="square" lIns="111664" tIns="55832" rIns="111664" bIns="55832" numCol="1" anchor="t" anchorCtr="0" compatLnSpc="1"/>
          <a:lstStyle/>
          <a:p>
            <a:pPr algn="ctr">
              <a:lnSpc>
                <a:spcPct val="120000"/>
              </a:lnSpc>
            </a:pPr>
            <a:endParaRPr 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Freeform 6"/>
          <p:cNvSpPr/>
          <p:nvPr/>
        </p:nvSpPr>
        <p:spPr bwMode="auto">
          <a:xfrm>
            <a:off x="3066998" y="2707344"/>
            <a:ext cx="2050439" cy="287927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3">
              <a:alpha val="90000"/>
            </a:schemeClr>
          </a:solidFill>
          <a:ln>
            <a:noFill/>
          </a:ln>
        </p:spPr>
        <p:txBody>
          <a:bodyPr vert="horz" wrap="square" lIns="111664" tIns="55832" rIns="111664" bIns="55832" numCol="1" anchor="t" anchorCtr="0" compatLnSpc="1"/>
          <a:lstStyle/>
          <a:p>
            <a:pPr algn="ctr">
              <a:lnSpc>
                <a:spcPct val="120000"/>
              </a:lnSpc>
            </a:pPr>
            <a:endParaRPr 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5" name="Freeform 6"/>
          <p:cNvSpPr/>
          <p:nvPr/>
        </p:nvSpPr>
        <p:spPr bwMode="auto">
          <a:xfrm>
            <a:off x="4928898" y="3471760"/>
            <a:ext cx="1822613" cy="211485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5">
              <a:alpha val="90000"/>
            </a:schemeClr>
          </a:solidFill>
          <a:ln>
            <a:noFill/>
          </a:ln>
        </p:spPr>
        <p:txBody>
          <a:bodyPr vert="horz" wrap="square" lIns="111664" tIns="55832" rIns="111664" bIns="55832" numCol="1" anchor="t" anchorCtr="0" compatLnSpc="1"/>
          <a:lstStyle/>
          <a:p>
            <a:pPr algn="ctr">
              <a:lnSpc>
                <a:spcPct val="120000"/>
              </a:lnSpc>
            </a:pPr>
            <a:endParaRPr 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66" name="Group 279"/>
          <p:cNvGrpSpPr/>
          <p:nvPr/>
        </p:nvGrpSpPr>
        <p:grpSpPr>
          <a:xfrm>
            <a:off x="4577914" y="2232646"/>
            <a:ext cx="678703" cy="678697"/>
            <a:chOff x="846989" y="1401020"/>
            <a:chExt cx="877416" cy="877416"/>
          </a:xfrm>
          <a:effectLst/>
        </p:grpSpPr>
        <p:sp>
          <p:nvSpPr>
            <p:cNvPr id="167" name="Teardrop 166"/>
            <p:cNvSpPr/>
            <p:nvPr/>
          </p:nvSpPr>
          <p:spPr>
            <a:xfrm rot="8100000">
              <a:off x="846989" y="1401020"/>
              <a:ext cx="877416" cy="877416"/>
            </a:xfrm>
            <a:prstGeom prst="teardrop">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8" name="Oval 167"/>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grpSp>
      <p:grpSp>
        <p:nvGrpSpPr>
          <p:cNvPr id="170" name="Group 279"/>
          <p:cNvGrpSpPr/>
          <p:nvPr/>
        </p:nvGrpSpPr>
        <p:grpSpPr>
          <a:xfrm>
            <a:off x="5506410" y="2639753"/>
            <a:ext cx="678703" cy="678697"/>
            <a:chOff x="846989" y="1401020"/>
            <a:chExt cx="877416" cy="877416"/>
          </a:xfrm>
          <a:effectLst/>
        </p:grpSpPr>
        <p:sp>
          <p:nvSpPr>
            <p:cNvPr id="171" name="Teardrop 170"/>
            <p:cNvSpPr/>
            <p:nvPr/>
          </p:nvSpPr>
          <p:spPr>
            <a:xfrm rot="8100000">
              <a:off x="846989" y="1401020"/>
              <a:ext cx="877416" cy="877416"/>
            </a:xfrm>
            <a:prstGeom prst="teardrop">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2" name="Oval 171"/>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grpSp>
      <p:sp>
        <p:nvSpPr>
          <p:cNvPr id="173" name="TextBox 172"/>
          <p:cNvSpPr txBox="1"/>
          <p:nvPr/>
        </p:nvSpPr>
        <p:spPr>
          <a:xfrm>
            <a:off x="4665545" y="5741859"/>
            <a:ext cx="615553" cy="202491"/>
          </a:xfrm>
          <a:prstGeom prst="rect">
            <a:avLst/>
          </a:prstGeom>
          <a:noFill/>
        </p:spPr>
        <p:txBody>
          <a:bodyPr wrap="none" lIns="0" tIns="0" rIns="0" bIns="0" rtlCol="0" anchor="t">
            <a:spAutoFit/>
          </a:bodyPr>
          <a:lstStyle/>
          <a:p>
            <a:pPr algn="ctr">
              <a:lnSpc>
                <a:spcPct val="120000"/>
              </a:lnSpc>
            </a:pPr>
            <a:r>
              <a:rPr lang="zh-CN" altLang="en-US" sz="1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4" name="TextBox 173"/>
          <p:cNvSpPr txBox="1"/>
          <p:nvPr/>
        </p:nvSpPr>
        <p:spPr>
          <a:xfrm>
            <a:off x="5532430" y="5741859"/>
            <a:ext cx="615553" cy="202491"/>
          </a:xfrm>
          <a:prstGeom prst="rect">
            <a:avLst/>
          </a:prstGeom>
          <a:noFill/>
        </p:spPr>
        <p:txBody>
          <a:bodyPr wrap="none" lIns="0" tIns="0" rIns="0" bIns="0" rtlCol="0" anchor="t">
            <a:spAutoFit/>
          </a:bodyPr>
          <a:lstStyle/>
          <a:p>
            <a:pPr algn="ctr">
              <a:lnSpc>
                <a:spcPct val="120000"/>
              </a:lnSpc>
            </a:pPr>
            <a:r>
              <a:rPr lang="zh-CN" altLang="en-US" sz="1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7" name="Rectangle 164"/>
          <p:cNvSpPr/>
          <p:nvPr/>
        </p:nvSpPr>
        <p:spPr>
          <a:xfrm>
            <a:off x="10350845" y="5198226"/>
            <a:ext cx="714939" cy="513217"/>
          </a:xfrm>
          <a:prstGeom prst="rect">
            <a:avLst/>
          </a:prstGeom>
        </p:spPr>
        <p:txBody>
          <a:bodyPr wrap="none" lIns="0" tIns="0" rIns="0" bIns="0">
            <a:spAutoFit/>
          </a:bodyPr>
          <a:lstStyle/>
          <a:p>
            <a:pPr>
              <a:lnSpc>
                <a:spcPct val="120000"/>
              </a:lnSpc>
            </a:pPr>
            <a:r>
              <a:rPr lang="en-US" sz="28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169" name="Rectangle 165"/>
          <p:cNvSpPr/>
          <p:nvPr/>
        </p:nvSpPr>
        <p:spPr>
          <a:xfrm>
            <a:off x="10350845" y="4267697"/>
            <a:ext cx="714939" cy="513217"/>
          </a:xfrm>
          <a:prstGeom prst="rect">
            <a:avLst/>
          </a:prstGeom>
        </p:spPr>
        <p:txBody>
          <a:bodyPr wrap="none" lIns="0" tIns="0" rIns="0" bIns="0">
            <a:spAutoFit/>
          </a:bodyPr>
          <a:lstStyle/>
          <a:p>
            <a:pPr>
              <a:lnSpc>
                <a:spcPct val="120000"/>
              </a:lnSpc>
            </a:pPr>
            <a:r>
              <a:rPr lang="en-US" sz="2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50%</a:t>
            </a:r>
          </a:p>
        </p:txBody>
      </p:sp>
      <p:grpSp>
        <p:nvGrpSpPr>
          <p:cNvPr id="175" name="Group 87"/>
          <p:cNvGrpSpPr/>
          <p:nvPr/>
        </p:nvGrpSpPr>
        <p:grpSpPr>
          <a:xfrm>
            <a:off x="7009043" y="5097283"/>
            <a:ext cx="3133741" cy="659261"/>
            <a:chOff x="609600" y="2841943"/>
            <a:chExt cx="2660838" cy="559774"/>
          </a:xfrm>
        </p:grpSpPr>
        <p:grpSp>
          <p:nvGrpSpPr>
            <p:cNvPr id="176" name="Group 184"/>
            <p:cNvGrpSpPr/>
            <p:nvPr/>
          </p:nvGrpSpPr>
          <p:grpSpPr>
            <a:xfrm>
              <a:off x="609600" y="2841943"/>
              <a:ext cx="260742" cy="559774"/>
              <a:chOff x="6213475" y="1668463"/>
              <a:chExt cx="227013" cy="487362"/>
            </a:xfrm>
            <a:solidFill>
              <a:schemeClr val="accent1"/>
            </a:solidFill>
          </p:grpSpPr>
          <p:sp>
            <p:nvSpPr>
              <p:cNvPr id="204"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5"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7" name="Group 184"/>
            <p:cNvGrpSpPr/>
            <p:nvPr/>
          </p:nvGrpSpPr>
          <p:grpSpPr>
            <a:xfrm>
              <a:off x="876277" y="2841943"/>
              <a:ext cx="260742" cy="559774"/>
              <a:chOff x="6213475" y="1668463"/>
              <a:chExt cx="227013" cy="487362"/>
            </a:xfrm>
            <a:solidFill>
              <a:schemeClr val="accent1"/>
            </a:solidFill>
          </p:grpSpPr>
          <p:sp>
            <p:nvSpPr>
              <p:cNvPr id="202"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3"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8" name="Group 184"/>
            <p:cNvGrpSpPr/>
            <p:nvPr/>
          </p:nvGrpSpPr>
          <p:grpSpPr>
            <a:xfrm>
              <a:off x="1142954" y="2841943"/>
              <a:ext cx="260742" cy="559774"/>
              <a:chOff x="6213475" y="1668463"/>
              <a:chExt cx="227013" cy="487362"/>
            </a:xfrm>
            <a:solidFill>
              <a:schemeClr val="accent1"/>
            </a:solidFill>
          </p:grpSpPr>
          <p:sp>
            <p:nvSpPr>
              <p:cNvPr id="200"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1"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9" name="Group 184"/>
            <p:cNvGrpSpPr/>
            <p:nvPr/>
          </p:nvGrpSpPr>
          <p:grpSpPr>
            <a:xfrm>
              <a:off x="1409631" y="2841943"/>
              <a:ext cx="260742" cy="559774"/>
              <a:chOff x="6213475" y="1668463"/>
              <a:chExt cx="227013" cy="487362"/>
            </a:xfrm>
            <a:solidFill>
              <a:schemeClr val="accent1"/>
            </a:solidFill>
          </p:grpSpPr>
          <p:sp>
            <p:nvSpPr>
              <p:cNvPr id="198"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9"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0" name="Group 184"/>
            <p:cNvGrpSpPr/>
            <p:nvPr/>
          </p:nvGrpSpPr>
          <p:grpSpPr>
            <a:xfrm>
              <a:off x="1676308" y="2841943"/>
              <a:ext cx="260742" cy="559774"/>
              <a:chOff x="6213475" y="1668463"/>
              <a:chExt cx="227013" cy="487362"/>
            </a:xfrm>
            <a:solidFill>
              <a:schemeClr val="accent1"/>
            </a:solidFill>
          </p:grpSpPr>
          <p:sp>
            <p:nvSpPr>
              <p:cNvPr id="196"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7"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1" name="Group 184"/>
            <p:cNvGrpSpPr/>
            <p:nvPr/>
          </p:nvGrpSpPr>
          <p:grpSpPr>
            <a:xfrm>
              <a:off x="1942985" y="2841943"/>
              <a:ext cx="260742" cy="559774"/>
              <a:chOff x="6213475" y="1668463"/>
              <a:chExt cx="227013" cy="487362"/>
            </a:xfrm>
            <a:solidFill>
              <a:schemeClr val="accent1"/>
            </a:solidFill>
          </p:grpSpPr>
          <p:sp>
            <p:nvSpPr>
              <p:cNvPr id="194"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5"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2" name="Group 184"/>
            <p:cNvGrpSpPr/>
            <p:nvPr/>
          </p:nvGrpSpPr>
          <p:grpSpPr>
            <a:xfrm>
              <a:off x="2209662" y="2841943"/>
              <a:ext cx="260742" cy="559774"/>
              <a:chOff x="6213475" y="1668463"/>
              <a:chExt cx="227013" cy="487362"/>
            </a:xfrm>
            <a:solidFill>
              <a:schemeClr val="accent1"/>
            </a:solidFill>
          </p:grpSpPr>
          <p:sp>
            <p:nvSpPr>
              <p:cNvPr id="192"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3"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3" name="Group 184"/>
            <p:cNvGrpSpPr/>
            <p:nvPr/>
          </p:nvGrpSpPr>
          <p:grpSpPr>
            <a:xfrm>
              <a:off x="2476339" y="2841943"/>
              <a:ext cx="260742" cy="559774"/>
              <a:chOff x="6213475" y="1668463"/>
              <a:chExt cx="227013" cy="487362"/>
            </a:xfrm>
            <a:solidFill>
              <a:schemeClr val="accent1"/>
            </a:solidFill>
          </p:grpSpPr>
          <p:sp>
            <p:nvSpPr>
              <p:cNvPr id="190"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1"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4" name="Group 184"/>
            <p:cNvGrpSpPr/>
            <p:nvPr/>
          </p:nvGrpSpPr>
          <p:grpSpPr>
            <a:xfrm>
              <a:off x="2743016" y="2841943"/>
              <a:ext cx="260742" cy="559774"/>
              <a:chOff x="6213475" y="1668463"/>
              <a:chExt cx="227013" cy="487362"/>
            </a:xfrm>
            <a:solidFill>
              <a:schemeClr val="bg1">
                <a:lumMod val="75000"/>
              </a:schemeClr>
            </a:solidFill>
          </p:grpSpPr>
          <p:sp>
            <p:nvSpPr>
              <p:cNvPr id="188" name="Oval 98"/>
              <p:cNvSpPr>
                <a:spLocks noChangeArrowheads="1"/>
              </p:cNvSpPr>
              <p:nvPr/>
            </p:nvSpPr>
            <p:spPr bwMode="auto">
              <a:xfrm>
                <a:off x="6291263" y="1668463"/>
                <a:ext cx="73025" cy="73025"/>
              </a:xfrm>
              <a:prstGeom prst="ellipse">
                <a:avLst/>
              </a:prstGeom>
              <a:grp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9"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5" name="Group 184"/>
            <p:cNvGrpSpPr/>
            <p:nvPr/>
          </p:nvGrpSpPr>
          <p:grpSpPr>
            <a:xfrm>
              <a:off x="3009696" y="2841943"/>
              <a:ext cx="260742" cy="559774"/>
              <a:chOff x="6213475" y="1668463"/>
              <a:chExt cx="227013" cy="487362"/>
            </a:xfrm>
            <a:solidFill>
              <a:schemeClr val="bg1">
                <a:lumMod val="75000"/>
              </a:schemeClr>
            </a:solidFill>
          </p:grpSpPr>
          <p:sp>
            <p:nvSpPr>
              <p:cNvPr id="186" name="Oval 98"/>
              <p:cNvSpPr>
                <a:spLocks noChangeArrowheads="1"/>
              </p:cNvSpPr>
              <p:nvPr/>
            </p:nvSpPr>
            <p:spPr bwMode="auto">
              <a:xfrm>
                <a:off x="6291263" y="1668463"/>
                <a:ext cx="73025" cy="73025"/>
              </a:xfrm>
              <a:prstGeom prst="ellipse">
                <a:avLst/>
              </a:prstGeom>
              <a:grp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7"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06" name="Group 212"/>
          <p:cNvGrpSpPr/>
          <p:nvPr/>
        </p:nvGrpSpPr>
        <p:grpSpPr>
          <a:xfrm>
            <a:off x="7054050" y="4174643"/>
            <a:ext cx="3030666" cy="697708"/>
            <a:chOff x="5932686" y="2855964"/>
            <a:chExt cx="2449314" cy="563870"/>
          </a:xfrm>
        </p:grpSpPr>
        <p:grpSp>
          <p:nvGrpSpPr>
            <p:cNvPr id="207" name="Group 179"/>
            <p:cNvGrpSpPr/>
            <p:nvPr/>
          </p:nvGrpSpPr>
          <p:grpSpPr>
            <a:xfrm>
              <a:off x="5932686" y="2855964"/>
              <a:ext cx="220321" cy="563870"/>
              <a:chOff x="5054600" y="1652588"/>
              <a:chExt cx="187325" cy="479424"/>
            </a:xfrm>
            <a:solidFill>
              <a:schemeClr val="accent4"/>
            </a:solidFill>
          </p:grpSpPr>
          <p:sp>
            <p:nvSpPr>
              <p:cNvPr id="235"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1"/>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6" name="Oval 97"/>
              <p:cNvSpPr>
                <a:spLocks noChangeArrowheads="1"/>
              </p:cNvSpPr>
              <p:nvPr/>
            </p:nvSpPr>
            <p:spPr bwMode="auto">
              <a:xfrm>
                <a:off x="5110163" y="1652588"/>
                <a:ext cx="74613" cy="76200"/>
              </a:xfrm>
              <a:prstGeom prst="ellipse">
                <a:avLst/>
              </a:prstGeom>
              <a:solidFill>
                <a:schemeClr val="accent1"/>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8" name="Group 179"/>
            <p:cNvGrpSpPr/>
            <p:nvPr/>
          </p:nvGrpSpPr>
          <p:grpSpPr>
            <a:xfrm>
              <a:off x="6180352" y="2855964"/>
              <a:ext cx="220321" cy="563870"/>
              <a:chOff x="5054600" y="1652588"/>
              <a:chExt cx="187325" cy="479424"/>
            </a:xfrm>
            <a:solidFill>
              <a:schemeClr val="accent4"/>
            </a:solidFill>
          </p:grpSpPr>
          <p:sp>
            <p:nvSpPr>
              <p:cNvPr id="233"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1"/>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4" name="Oval 97"/>
              <p:cNvSpPr>
                <a:spLocks noChangeArrowheads="1"/>
              </p:cNvSpPr>
              <p:nvPr/>
            </p:nvSpPr>
            <p:spPr bwMode="auto">
              <a:xfrm>
                <a:off x="5110163" y="1652588"/>
                <a:ext cx="74613" cy="76200"/>
              </a:xfrm>
              <a:prstGeom prst="ellipse">
                <a:avLst/>
              </a:prstGeom>
              <a:solidFill>
                <a:schemeClr val="accent1"/>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9" name="Group 179"/>
            <p:cNvGrpSpPr/>
            <p:nvPr/>
          </p:nvGrpSpPr>
          <p:grpSpPr>
            <a:xfrm>
              <a:off x="6428018" y="2855964"/>
              <a:ext cx="220321" cy="563870"/>
              <a:chOff x="5054600" y="1652588"/>
              <a:chExt cx="187325" cy="479424"/>
            </a:xfrm>
            <a:solidFill>
              <a:schemeClr val="accent4"/>
            </a:solidFill>
          </p:grpSpPr>
          <p:sp>
            <p:nvSpPr>
              <p:cNvPr id="231"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1"/>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2" name="Oval 97"/>
              <p:cNvSpPr>
                <a:spLocks noChangeArrowheads="1"/>
              </p:cNvSpPr>
              <p:nvPr/>
            </p:nvSpPr>
            <p:spPr bwMode="auto">
              <a:xfrm>
                <a:off x="5110163" y="1652588"/>
                <a:ext cx="74613" cy="76200"/>
              </a:xfrm>
              <a:prstGeom prst="ellipse">
                <a:avLst/>
              </a:prstGeom>
              <a:solidFill>
                <a:schemeClr val="accent1"/>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0" name="Group 179"/>
            <p:cNvGrpSpPr/>
            <p:nvPr/>
          </p:nvGrpSpPr>
          <p:grpSpPr>
            <a:xfrm>
              <a:off x="6675684" y="2855964"/>
              <a:ext cx="220321" cy="563870"/>
              <a:chOff x="5054600" y="1652588"/>
              <a:chExt cx="187325" cy="479424"/>
            </a:xfrm>
            <a:solidFill>
              <a:schemeClr val="accent4"/>
            </a:solidFill>
          </p:grpSpPr>
          <p:sp>
            <p:nvSpPr>
              <p:cNvPr id="229"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1"/>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0" name="Oval 97"/>
              <p:cNvSpPr>
                <a:spLocks noChangeArrowheads="1"/>
              </p:cNvSpPr>
              <p:nvPr/>
            </p:nvSpPr>
            <p:spPr bwMode="auto">
              <a:xfrm>
                <a:off x="5110163" y="1652588"/>
                <a:ext cx="74613" cy="76200"/>
              </a:xfrm>
              <a:prstGeom prst="ellipse">
                <a:avLst/>
              </a:prstGeom>
              <a:solidFill>
                <a:schemeClr val="accent1"/>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1" name="Group 179"/>
            <p:cNvGrpSpPr/>
            <p:nvPr/>
          </p:nvGrpSpPr>
          <p:grpSpPr>
            <a:xfrm>
              <a:off x="6923350" y="2855964"/>
              <a:ext cx="220321" cy="563870"/>
              <a:chOff x="5054600" y="1652588"/>
              <a:chExt cx="187325" cy="479424"/>
            </a:xfrm>
            <a:solidFill>
              <a:schemeClr val="accent4"/>
            </a:solidFill>
          </p:grpSpPr>
          <p:sp>
            <p:nvSpPr>
              <p:cNvPr id="227"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1"/>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8" name="Oval 97"/>
              <p:cNvSpPr>
                <a:spLocks noChangeArrowheads="1"/>
              </p:cNvSpPr>
              <p:nvPr/>
            </p:nvSpPr>
            <p:spPr bwMode="auto">
              <a:xfrm>
                <a:off x="5110163" y="1652588"/>
                <a:ext cx="74613" cy="76200"/>
              </a:xfrm>
              <a:prstGeom prst="ellipse">
                <a:avLst/>
              </a:prstGeom>
              <a:solidFill>
                <a:schemeClr val="accent1"/>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2" name="Group 179"/>
            <p:cNvGrpSpPr/>
            <p:nvPr/>
          </p:nvGrpSpPr>
          <p:grpSpPr>
            <a:xfrm>
              <a:off x="7171017" y="2855964"/>
              <a:ext cx="220321" cy="563870"/>
              <a:chOff x="5054600" y="1652588"/>
              <a:chExt cx="187325" cy="479424"/>
            </a:xfrm>
            <a:solidFill>
              <a:schemeClr val="bg1">
                <a:lumMod val="75000"/>
              </a:schemeClr>
            </a:solidFill>
          </p:grpSpPr>
          <p:sp>
            <p:nvSpPr>
              <p:cNvPr id="225"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6" name="Oval 97"/>
              <p:cNvSpPr>
                <a:spLocks noChangeArrowheads="1"/>
              </p:cNvSpPr>
              <p:nvPr/>
            </p:nvSpPr>
            <p:spPr bwMode="auto">
              <a:xfrm>
                <a:off x="5110163" y="1652588"/>
                <a:ext cx="74613" cy="76200"/>
              </a:xfrm>
              <a:prstGeom prst="ellipse">
                <a:avLst/>
              </a:prstGeom>
              <a:grp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3" name="Group 179"/>
            <p:cNvGrpSpPr/>
            <p:nvPr/>
          </p:nvGrpSpPr>
          <p:grpSpPr>
            <a:xfrm>
              <a:off x="7418683" y="2855964"/>
              <a:ext cx="220321" cy="563870"/>
              <a:chOff x="5054600" y="1652588"/>
              <a:chExt cx="187325" cy="479424"/>
            </a:xfrm>
            <a:solidFill>
              <a:schemeClr val="bg1">
                <a:lumMod val="75000"/>
              </a:schemeClr>
            </a:solidFill>
          </p:grpSpPr>
          <p:sp>
            <p:nvSpPr>
              <p:cNvPr id="223"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4" name="Oval 97"/>
              <p:cNvSpPr>
                <a:spLocks noChangeArrowheads="1"/>
              </p:cNvSpPr>
              <p:nvPr/>
            </p:nvSpPr>
            <p:spPr bwMode="auto">
              <a:xfrm>
                <a:off x="5110163" y="1652588"/>
                <a:ext cx="74613" cy="76200"/>
              </a:xfrm>
              <a:prstGeom prst="ellipse">
                <a:avLst/>
              </a:prstGeom>
              <a:grp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4" name="Group 179"/>
            <p:cNvGrpSpPr/>
            <p:nvPr/>
          </p:nvGrpSpPr>
          <p:grpSpPr>
            <a:xfrm>
              <a:off x="7666349" y="2855964"/>
              <a:ext cx="220321" cy="563870"/>
              <a:chOff x="5054600" y="1652588"/>
              <a:chExt cx="187325" cy="479424"/>
            </a:xfrm>
            <a:solidFill>
              <a:schemeClr val="bg1">
                <a:lumMod val="75000"/>
              </a:schemeClr>
            </a:solidFill>
          </p:grpSpPr>
          <p:sp>
            <p:nvSpPr>
              <p:cNvPr id="221"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2" name="Oval 97"/>
              <p:cNvSpPr>
                <a:spLocks noChangeArrowheads="1"/>
              </p:cNvSpPr>
              <p:nvPr/>
            </p:nvSpPr>
            <p:spPr bwMode="auto">
              <a:xfrm>
                <a:off x="5110163" y="1652588"/>
                <a:ext cx="74613" cy="76200"/>
              </a:xfrm>
              <a:prstGeom prst="ellipse">
                <a:avLst/>
              </a:prstGeom>
              <a:grp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5" name="Group 179"/>
            <p:cNvGrpSpPr/>
            <p:nvPr/>
          </p:nvGrpSpPr>
          <p:grpSpPr>
            <a:xfrm>
              <a:off x="7914015" y="2855964"/>
              <a:ext cx="220321" cy="563870"/>
              <a:chOff x="5054600" y="1652588"/>
              <a:chExt cx="187325" cy="479424"/>
            </a:xfrm>
            <a:solidFill>
              <a:schemeClr val="bg1">
                <a:lumMod val="75000"/>
              </a:schemeClr>
            </a:solidFill>
          </p:grpSpPr>
          <p:sp>
            <p:nvSpPr>
              <p:cNvPr id="219"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0" name="Oval 97"/>
              <p:cNvSpPr>
                <a:spLocks noChangeArrowheads="1"/>
              </p:cNvSpPr>
              <p:nvPr/>
            </p:nvSpPr>
            <p:spPr bwMode="auto">
              <a:xfrm>
                <a:off x="5110163" y="1652588"/>
                <a:ext cx="74613" cy="76200"/>
              </a:xfrm>
              <a:prstGeom prst="ellipse">
                <a:avLst/>
              </a:prstGeom>
              <a:grp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6" name="Group 179"/>
            <p:cNvGrpSpPr/>
            <p:nvPr/>
          </p:nvGrpSpPr>
          <p:grpSpPr>
            <a:xfrm>
              <a:off x="8161679" y="2855964"/>
              <a:ext cx="220321" cy="563870"/>
              <a:chOff x="5054600" y="1652588"/>
              <a:chExt cx="187325" cy="479424"/>
            </a:xfrm>
            <a:solidFill>
              <a:schemeClr val="bg1">
                <a:lumMod val="75000"/>
              </a:schemeClr>
            </a:solidFill>
          </p:grpSpPr>
          <p:sp>
            <p:nvSpPr>
              <p:cNvPr id="217"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8" name="Oval 97"/>
              <p:cNvSpPr>
                <a:spLocks noChangeArrowheads="1"/>
              </p:cNvSpPr>
              <p:nvPr/>
            </p:nvSpPr>
            <p:spPr bwMode="auto">
              <a:xfrm>
                <a:off x="5110163" y="1652588"/>
                <a:ext cx="74613" cy="76200"/>
              </a:xfrm>
              <a:prstGeom prst="ellipse">
                <a:avLst/>
              </a:prstGeom>
              <a:grp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37" name="TextBox 228"/>
          <p:cNvSpPr txBox="1"/>
          <p:nvPr/>
        </p:nvSpPr>
        <p:spPr>
          <a:xfrm>
            <a:off x="7749855" y="2547483"/>
            <a:ext cx="3527513" cy="429605"/>
          </a:xfrm>
          <a:prstGeom prst="rect">
            <a:avLst/>
          </a:prstGeom>
          <a:noFill/>
        </p:spPr>
        <p:txBody>
          <a:bodyPr wrap="square" lIns="0" tIns="0" rIns="0" bIns="0" rtlCol="0">
            <a:spAutoFit/>
          </a:bodyPr>
          <a:lstStyle/>
          <a:p>
            <a:pPr defTabSz="111633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8" name="TextBox 229"/>
          <p:cNvSpPr txBox="1"/>
          <p:nvPr/>
        </p:nvSpPr>
        <p:spPr>
          <a:xfrm>
            <a:off x="7033656" y="2196931"/>
            <a:ext cx="1883658" cy="258532"/>
          </a:xfrm>
          <a:prstGeom prst="rect">
            <a:avLst/>
          </a:prstGeom>
          <a:noFill/>
        </p:spPr>
        <p:txBody>
          <a:bodyPr wrap="square" lIns="0" tIns="0" rIns="0" bIns="0" rtlCol="0" anchor="t">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9" name="Rectangle 230"/>
          <p:cNvSpPr/>
          <p:nvPr/>
        </p:nvSpPr>
        <p:spPr>
          <a:xfrm>
            <a:off x="7011955" y="2537846"/>
            <a:ext cx="714939" cy="513217"/>
          </a:xfrm>
          <a:prstGeom prst="rect">
            <a:avLst/>
          </a:prstGeom>
        </p:spPr>
        <p:txBody>
          <a:bodyPr wrap="none" lIns="0" tIns="0" rIns="0" bIns="0">
            <a:spAutoFit/>
          </a:bodyPr>
          <a:lstStyle/>
          <a:p>
            <a:pPr>
              <a:lnSpc>
                <a:spcPct val="120000"/>
              </a:lnSpc>
            </a:pPr>
            <a:r>
              <a:rPr lang="en-US" sz="2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240" name="TextBox 231"/>
          <p:cNvSpPr txBox="1"/>
          <p:nvPr/>
        </p:nvSpPr>
        <p:spPr>
          <a:xfrm>
            <a:off x="7011955" y="3295994"/>
            <a:ext cx="4265413" cy="578235"/>
          </a:xfrm>
          <a:prstGeom prst="rect">
            <a:avLst/>
          </a:prstGeom>
          <a:noFill/>
        </p:spPr>
        <p:txBody>
          <a:bodyPr wrap="square" lIns="0" tIns="0" rIns="0" bIns="0" rtlCol="0">
            <a:spAutoFit/>
          </a:bodyPr>
          <a:lstStyle/>
          <a:p>
            <a:pPr defTabSz="111633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文本框 103"/>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par>
                          <p:cTn id="8" fill="hold">
                            <p:stCondLst>
                              <p:cond delay="500"/>
                            </p:stCondLst>
                            <p:childTnLst>
                              <p:par>
                                <p:cTn id="9" presetID="2" presetClass="entr" presetSubtype="4" accel="50000" decel="50000" fill="hold" grpId="0" nodeType="afterEffect">
                                  <p:stCondLst>
                                    <p:cond delay="0"/>
                                  </p:stCondLst>
                                  <p:childTnLst>
                                    <p:set>
                                      <p:cBhvr>
                                        <p:cTn id="10" dur="1" fill="hold">
                                          <p:stCondLst>
                                            <p:cond delay="0"/>
                                          </p:stCondLst>
                                        </p:cTn>
                                        <p:tgtEl>
                                          <p:spTgt spid="163"/>
                                        </p:tgtEl>
                                        <p:attrNameLst>
                                          <p:attrName>style.visibility</p:attrName>
                                        </p:attrNameLst>
                                      </p:cBhvr>
                                      <p:to>
                                        <p:strVal val="visible"/>
                                      </p:to>
                                    </p:set>
                                    <p:anim calcmode="lin" valueType="num">
                                      <p:cBhvr additive="base">
                                        <p:cTn id="11" dur="500" fill="hold"/>
                                        <p:tgtEl>
                                          <p:spTgt spid="163"/>
                                        </p:tgtEl>
                                        <p:attrNameLst>
                                          <p:attrName>ppt_x</p:attrName>
                                        </p:attrNameLst>
                                      </p:cBhvr>
                                      <p:tavLst>
                                        <p:tav tm="0">
                                          <p:val>
                                            <p:strVal val="#ppt_x"/>
                                          </p:val>
                                        </p:tav>
                                        <p:tav tm="100000">
                                          <p:val>
                                            <p:strVal val="#ppt_x"/>
                                          </p:val>
                                        </p:tav>
                                      </p:tavLst>
                                    </p:anim>
                                    <p:anim calcmode="lin" valueType="num">
                                      <p:cBhvr additive="base">
                                        <p:cTn id="12" dur="500" fill="hold"/>
                                        <p:tgtEl>
                                          <p:spTgt spid="16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1" accel="50000" decel="5000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wipe(down)">
                                      <p:cBhvr>
                                        <p:cTn id="22" dur="500"/>
                                        <p:tgtEl>
                                          <p:spTgt spid="65"/>
                                        </p:tgtEl>
                                      </p:cBhvr>
                                    </p:animEffect>
                                  </p:childTnLst>
                                </p:cTn>
                              </p:par>
                            </p:childTnLst>
                          </p:cTn>
                        </p:par>
                        <p:par>
                          <p:cTn id="23" fill="hold">
                            <p:stCondLst>
                              <p:cond delay="500"/>
                            </p:stCondLst>
                            <p:childTnLst>
                              <p:par>
                                <p:cTn id="24" presetID="2" presetClass="entr" presetSubtype="4" accel="50000" decel="50000" fill="hold" grpId="0" nodeType="afterEffect">
                                  <p:stCondLst>
                                    <p:cond delay="0"/>
                                  </p:stCondLst>
                                  <p:childTnLst>
                                    <p:set>
                                      <p:cBhvr>
                                        <p:cTn id="25" dur="1" fill="hold">
                                          <p:stCondLst>
                                            <p:cond delay="0"/>
                                          </p:stCondLst>
                                        </p:cTn>
                                        <p:tgtEl>
                                          <p:spTgt spid="161"/>
                                        </p:tgtEl>
                                        <p:attrNameLst>
                                          <p:attrName>style.visibility</p:attrName>
                                        </p:attrNameLst>
                                      </p:cBhvr>
                                      <p:to>
                                        <p:strVal val="visible"/>
                                      </p:to>
                                    </p:set>
                                    <p:anim calcmode="lin" valueType="num">
                                      <p:cBhvr additive="base">
                                        <p:cTn id="26" dur="500" fill="hold"/>
                                        <p:tgtEl>
                                          <p:spTgt spid="161"/>
                                        </p:tgtEl>
                                        <p:attrNameLst>
                                          <p:attrName>ppt_x</p:attrName>
                                        </p:attrNameLst>
                                      </p:cBhvr>
                                      <p:tavLst>
                                        <p:tav tm="0">
                                          <p:val>
                                            <p:strVal val="#ppt_x"/>
                                          </p:val>
                                        </p:tav>
                                        <p:tav tm="100000">
                                          <p:val>
                                            <p:strVal val="#ppt_x"/>
                                          </p:val>
                                        </p:tav>
                                      </p:tavLst>
                                    </p:anim>
                                    <p:anim calcmode="lin" valueType="num">
                                      <p:cBhvr additive="base">
                                        <p:cTn id="27" dur="500" fill="hold"/>
                                        <p:tgtEl>
                                          <p:spTgt spid="161"/>
                                        </p:tgtEl>
                                        <p:attrNameLst>
                                          <p:attrName>ppt_y</p:attrName>
                                        </p:attrNameLst>
                                      </p:cBhvr>
                                      <p:tavLst>
                                        <p:tav tm="0">
                                          <p:val>
                                            <p:strVal val="1+#ppt_h/2"/>
                                          </p:val>
                                        </p:tav>
                                        <p:tav tm="100000">
                                          <p:val>
                                            <p:strVal val="#ppt_y"/>
                                          </p:val>
                                        </p:tav>
                                      </p:tavLst>
                                    </p:anim>
                                  </p:childTnLst>
                                </p:cTn>
                              </p:par>
                            </p:childTnLst>
                          </p:cTn>
                        </p:par>
                        <p:par>
                          <p:cTn id="28" fill="hold">
                            <p:stCondLst>
                              <p:cond delay="1000"/>
                            </p:stCondLst>
                            <p:childTnLst>
                              <p:par>
                                <p:cTn id="29" presetID="2" presetClass="entr" presetSubtype="1" accel="50000" decel="50000"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73"/>
                                        </p:tgtEl>
                                        <p:attrNameLst>
                                          <p:attrName>style.visibility</p:attrName>
                                        </p:attrNameLst>
                                      </p:cBhvr>
                                      <p:to>
                                        <p:strVal val="visible"/>
                                      </p:to>
                                    </p:set>
                                    <p:animEffect transition="in" filter="wipe(down)">
                                      <p:cBhvr>
                                        <p:cTn id="37" dur="500"/>
                                        <p:tgtEl>
                                          <p:spTgt spid="73"/>
                                        </p:tgtEl>
                                      </p:cBhvr>
                                    </p:animEffect>
                                  </p:childTnLst>
                                </p:cTn>
                              </p:par>
                            </p:childTnLst>
                          </p:cTn>
                        </p:par>
                        <p:par>
                          <p:cTn id="38" fill="hold">
                            <p:stCondLst>
                              <p:cond delay="500"/>
                            </p:stCondLst>
                            <p:childTnLst>
                              <p:par>
                                <p:cTn id="39" presetID="2" presetClass="entr" presetSubtype="4" accel="50000" decel="50000" fill="hold" grpId="0" nodeType="afterEffect">
                                  <p:stCondLst>
                                    <p:cond delay="0"/>
                                  </p:stCondLst>
                                  <p:childTnLst>
                                    <p:set>
                                      <p:cBhvr>
                                        <p:cTn id="40" dur="1" fill="hold">
                                          <p:stCondLst>
                                            <p:cond delay="0"/>
                                          </p:stCondLst>
                                        </p:cTn>
                                        <p:tgtEl>
                                          <p:spTgt spid="164"/>
                                        </p:tgtEl>
                                        <p:attrNameLst>
                                          <p:attrName>style.visibility</p:attrName>
                                        </p:attrNameLst>
                                      </p:cBhvr>
                                      <p:to>
                                        <p:strVal val="visible"/>
                                      </p:to>
                                    </p:set>
                                    <p:anim calcmode="lin" valueType="num">
                                      <p:cBhvr additive="base">
                                        <p:cTn id="41" dur="500" fill="hold"/>
                                        <p:tgtEl>
                                          <p:spTgt spid="164"/>
                                        </p:tgtEl>
                                        <p:attrNameLst>
                                          <p:attrName>ppt_x</p:attrName>
                                        </p:attrNameLst>
                                      </p:cBhvr>
                                      <p:tavLst>
                                        <p:tav tm="0">
                                          <p:val>
                                            <p:strVal val="#ppt_x"/>
                                          </p:val>
                                        </p:tav>
                                        <p:tav tm="100000">
                                          <p:val>
                                            <p:strVal val="#ppt_x"/>
                                          </p:val>
                                        </p:tav>
                                      </p:tavLst>
                                    </p:anim>
                                    <p:anim calcmode="lin" valueType="num">
                                      <p:cBhvr additive="base">
                                        <p:cTn id="42" dur="500" fill="hold"/>
                                        <p:tgtEl>
                                          <p:spTgt spid="164"/>
                                        </p:tgtEl>
                                        <p:attrNameLst>
                                          <p:attrName>ppt_y</p:attrName>
                                        </p:attrNameLst>
                                      </p:cBhvr>
                                      <p:tavLst>
                                        <p:tav tm="0">
                                          <p:val>
                                            <p:strVal val="1+#ppt_h/2"/>
                                          </p:val>
                                        </p:tav>
                                        <p:tav tm="100000">
                                          <p:val>
                                            <p:strVal val="#ppt_y"/>
                                          </p:val>
                                        </p:tav>
                                      </p:tavLst>
                                    </p:anim>
                                  </p:childTnLst>
                                </p:cTn>
                              </p:par>
                            </p:childTnLst>
                          </p:cTn>
                        </p:par>
                        <p:par>
                          <p:cTn id="43" fill="hold">
                            <p:stCondLst>
                              <p:cond delay="1000"/>
                            </p:stCondLst>
                            <p:childTnLst>
                              <p:par>
                                <p:cTn id="44" presetID="2" presetClass="entr" presetSubtype="1" accel="50000" decel="50000"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ppt_x"/>
                                          </p:val>
                                        </p:tav>
                                        <p:tav tm="100000">
                                          <p:val>
                                            <p:strVal val="#ppt_x"/>
                                          </p:val>
                                        </p:tav>
                                      </p:tavLst>
                                    </p:anim>
                                    <p:anim calcmode="lin" valueType="num">
                                      <p:cBhvr additive="base">
                                        <p:cTn id="47"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77"/>
                                        </p:tgtEl>
                                        <p:attrNameLst>
                                          <p:attrName>style.visibility</p:attrName>
                                        </p:attrNameLst>
                                      </p:cBhvr>
                                      <p:to>
                                        <p:strVal val="visible"/>
                                      </p:to>
                                    </p:set>
                                    <p:animEffect transition="in" filter="wipe(down)">
                                      <p:cBhvr>
                                        <p:cTn id="52" dur="500"/>
                                        <p:tgtEl>
                                          <p:spTgt spid="77"/>
                                        </p:tgtEl>
                                      </p:cBhvr>
                                    </p:animEffect>
                                  </p:childTnLst>
                                </p:cTn>
                              </p:par>
                            </p:childTnLst>
                          </p:cTn>
                        </p:par>
                        <p:par>
                          <p:cTn id="53" fill="hold">
                            <p:stCondLst>
                              <p:cond delay="500"/>
                            </p:stCondLst>
                            <p:childTnLst>
                              <p:par>
                                <p:cTn id="54" presetID="2" presetClass="entr" presetSubtype="4" accel="50000" decel="50000" fill="hold" grpId="0" nodeType="afterEffect">
                                  <p:stCondLst>
                                    <p:cond delay="0"/>
                                  </p:stCondLst>
                                  <p:childTnLst>
                                    <p:set>
                                      <p:cBhvr>
                                        <p:cTn id="55" dur="1" fill="hold">
                                          <p:stCondLst>
                                            <p:cond delay="0"/>
                                          </p:stCondLst>
                                        </p:cTn>
                                        <p:tgtEl>
                                          <p:spTgt spid="162"/>
                                        </p:tgtEl>
                                        <p:attrNameLst>
                                          <p:attrName>style.visibility</p:attrName>
                                        </p:attrNameLst>
                                      </p:cBhvr>
                                      <p:to>
                                        <p:strVal val="visible"/>
                                      </p:to>
                                    </p:set>
                                    <p:anim calcmode="lin" valueType="num">
                                      <p:cBhvr additive="base">
                                        <p:cTn id="56" dur="500" fill="hold"/>
                                        <p:tgtEl>
                                          <p:spTgt spid="162"/>
                                        </p:tgtEl>
                                        <p:attrNameLst>
                                          <p:attrName>ppt_x</p:attrName>
                                        </p:attrNameLst>
                                      </p:cBhvr>
                                      <p:tavLst>
                                        <p:tav tm="0">
                                          <p:val>
                                            <p:strVal val="#ppt_x"/>
                                          </p:val>
                                        </p:tav>
                                        <p:tav tm="100000">
                                          <p:val>
                                            <p:strVal val="#ppt_x"/>
                                          </p:val>
                                        </p:tav>
                                      </p:tavLst>
                                    </p:anim>
                                    <p:anim calcmode="lin" valueType="num">
                                      <p:cBhvr additive="base">
                                        <p:cTn id="57" dur="500" fill="hold"/>
                                        <p:tgtEl>
                                          <p:spTgt spid="162"/>
                                        </p:tgtEl>
                                        <p:attrNameLst>
                                          <p:attrName>ppt_y</p:attrName>
                                        </p:attrNameLst>
                                      </p:cBhvr>
                                      <p:tavLst>
                                        <p:tav tm="0">
                                          <p:val>
                                            <p:strVal val="1+#ppt_h/2"/>
                                          </p:val>
                                        </p:tav>
                                        <p:tav tm="100000">
                                          <p:val>
                                            <p:strVal val="#ppt_y"/>
                                          </p:val>
                                        </p:tav>
                                      </p:tavLst>
                                    </p:anim>
                                  </p:childTnLst>
                                </p:cTn>
                              </p:par>
                            </p:childTnLst>
                          </p:cTn>
                        </p:par>
                        <p:par>
                          <p:cTn id="58" fill="hold">
                            <p:stCondLst>
                              <p:cond delay="1000"/>
                            </p:stCondLst>
                            <p:childTnLst>
                              <p:par>
                                <p:cTn id="59" presetID="2" presetClass="entr" presetSubtype="1" accel="50000" decel="50000" fill="hold" nodeType="afterEffect">
                                  <p:stCondLst>
                                    <p:cond delay="0"/>
                                  </p:stCondLst>
                                  <p:childTnLst>
                                    <p:set>
                                      <p:cBhvr>
                                        <p:cTn id="60" dur="1" fill="hold">
                                          <p:stCondLst>
                                            <p:cond delay="0"/>
                                          </p:stCondLst>
                                        </p:cTn>
                                        <p:tgtEl>
                                          <p:spTgt spid="166"/>
                                        </p:tgtEl>
                                        <p:attrNameLst>
                                          <p:attrName>style.visibility</p:attrName>
                                        </p:attrNameLst>
                                      </p:cBhvr>
                                      <p:to>
                                        <p:strVal val="visible"/>
                                      </p:to>
                                    </p:set>
                                    <p:anim calcmode="lin" valueType="num">
                                      <p:cBhvr additive="base">
                                        <p:cTn id="61" dur="500" fill="hold"/>
                                        <p:tgtEl>
                                          <p:spTgt spid="166"/>
                                        </p:tgtEl>
                                        <p:attrNameLst>
                                          <p:attrName>ppt_x</p:attrName>
                                        </p:attrNameLst>
                                      </p:cBhvr>
                                      <p:tavLst>
                                        <p:tav tm="0">
                                          <p:val>
                                            <p:strVal val="#ppt_x"/>
                                          </p:val>
                                        </p:tav>
                                        <p:tav tm="100000">
                                          <p:val>
                                            <p:strVal val="#ppt_x"/>
                                          </p:val>
                                        </p:tav>
                                      </p:tavLst>
                                    </p:anim>
                                    <p:anim calcmode="lin" valueType="num">
                                      <p:cBhvr additive="base">
                                        <p:cTn id="62" dur="500" fill="hold"/>
                                        <p:tgtEl>
                                          <p:spTgt spid="166"/>
                                        </p:tgtEl>
                                        <p:attrNameLst>
                                          <p:attrName>ppt_y</p:attrName>
                                        </p:attrNameLst>
                                      </p:cBhvr>
                                      <p:tavLst>
                                        <p:tav tm="0">
                                          <p:val>
                                            <p:strVal val="0-#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73"/>
                                        </p:tgtEl>
                                        <p:attrNameLst>
                                          <p:attrName>style.visibility</p:attrName>
                                        </p:attrNameLst>
                                      </p:cBhvr>
                                      <p:to>
                                        <p:strVal val="visible"/>
                                      </p:to>
                                    </p:set>
                                    <p:animEffect transition="in" filter="wipe(down)">
                                      <p:cBhvr>
                                        <p:cTn id="67" dur="500"/>
                                        <p:tgtEl>
                                          <p:spTgt spid="173"/>
                                        </p:tgtEl>
                                      </p:cBhvr>
                                    </p:animEffect>
                                  </p:childTnLst>
                                </p:cTn>
                              </p:par>
                            </p:childTnLst>
                          </p:cTn>
                        </p:par>
                        <p:par>
                          <p:cTn id="68" fill="hold">
                            <p:stCondLst>
                              <p:cond delay="500"/>
                            </p:stCondLst>
                            <p:childTnLst>
                              <p:par>
                                <p:cTn id="69" presetID="2" presetClass="entr" presetSubtype="4" accel="50000" decel="50000" fill="hold" grpId="0" nodeType="afterEffect">
                                  <p:stCondLst>
                                    <p:cond delay="0"/>
                                  </p:stCondLst>
                                  <p:childTnLst>
                                    <p:set>
                                      <p:cBhvr>
                                        <p:cTn id="70" dur="1" fill="hold">
                                          <p:stCondLst>
                                            <p:cond delay="0"/>
                                          </p:stCondLst>
                                        </p:cTn>
                                        <p:tgtEl>
                                          <p:spTgt spid="165"/>
                                        </p:tgtEl>
                                        <p:attrNameLst>
                                          <p:attrName>style.visibility</p:attrName>
                                        </p:attrNameLst>
                                      </p:cBhvr>
                                      <p:to>
                                        <p:strVal val="visible"/>
                                      </p:to>
                                    </p:set>
                                    <p:anim calcmode="lin" valueType="num">
                                      <p:cBhvr additive="base">
                                        <p:cTn id="71" dur="500" fill="hold"/>
                                        <p:tgtEl>
                                          <p:spTgt spid="165"/>
                                        </p:tgtEl>
                                        <p:attrNameLst>
                                          <p:attrName>ppt_x</p:attrName>
                                        </p:attrNameLst>
                                      </p:cBhvr>
                                      <p:tavLst>
                                        <p:tav tm="0">
                                          <p:val>
                                            <p:strVal val="#ppt_x"/>
                                          </p:val>
                                        </p:tav>
                                        <p:tav tm="100000">
                                          <p:val>
                                            <p:strVal val="#ppt_x"/>
                                          </p:val>
                                        </p:tav>
                                      </p:tavLst>
                                    </p:anim>
                                    <p:anim calcmode="lin" valueType="num">
                                      <p:cBhvr additive="base">
                                        <p:cTn id="72" dur="500" fill="hold"/>
                                        <p:tgtEl>
                                          <p:spTgt spid="165"/>
                                        </p:tgtEl>
                                        <p:attrNameLst>
                                          <p:attrName>ppt_y</p:attrName>
                                        </p:attrNameLst>
                                      </p:cBhvr>
                                      <p:tavLst>
                                        <p:tav tm="0">
                                          <p:val>
                                            <p:strVal val="1+#ppt_h/2"/>
                                          </p:val>
                                        </p:tav>
                                        <p:tav tm="100000">
                                          <p:val>
                                            <p:strVal val="#ppt_y"/>
                                          </p:val>
                                        </p:tav>
                                      </p:tavLst>
                                    </p:anim>
                                  </p:childTnLst>
                                </p:cTn>
                              </p:par>
                            </p:childTnLst>
                          </p:cTn>
                        </p:par>
                        <p:par>
                          <p:cTn id="73" fill="hold">
                            <p:stCondLst>
                              <p:cond delay="1000"/>
                            </p:stCondLst>
                            <p:childTnLst>
                              <p:par>
                                <p:cTn id="74" presetID="2" presetClass="entr" presetSubtype="1" accel="50000" decel="50000" fill="hold" nodeType="afterEffect">
                                  <p:stCondLst>
                                    <p:cond delay="0"/>
                                  </p:stCondLst>
                                  <p:childTnLst>
                                    <p:set>
                                      <p:cBhvr>
                                        <p:cTn id="75" dur="1" fill="hold">
                                          <p:stCondLst>
                                            <p:cond delay="0"/>
                                          </p:stCondLst>
                                        </p:cTn>
                                        <p:tgtEl>
                                          <p:spTgt spid="170"/>
                                        </p:tgtEl>
                                        <p:attrNameLst>
                                          <p:attrName>style.visibility</p:attrName>
                                        </p:attrNameLst>
                                      </p:cBhvr>
                                      <p:to>
                                        <p:strVal val="visible"/>
                                      </p:to>
                                    </p:set>
                                    <p:anim calcmode="lin" valueType="num">
                                      <p:cBhvr additive="base">
                                        <p:cTn id="76" dur="500" fill="hold"/>
                                        <p:tgtEl>
                                          <p:spTgt spid="170"/>
                                        </p:tgtEl>
                                        <p:attrNameLst>
                                          <p:attrName>ppt_x</p:attrName>
                                        </p:attrNameLst>
                                      </p:cBhvr>
                                      <p:tavLst>
                                        <p:tav tm="0">
                                          <p:val>
                                            <p:strVal val="#ppt_x"/>
                                          </p:val>
                                        </p:tav>
                                        <p:tav tm="100000">
                                          <p:val>
                                            <p:strVal val="#ppt_x"/>
                                          </p:val>
                                        </p:tav>
                                      </p:tavLst>
                                    </p:anim>
                                    <p:anim calcmode="lin" valueType="num">
                                      <p:cBhvr additive="base">
                                        <p:cTn id="77" dur="500" fill="hold"/>
                                        <p:tgtEl>
                                          <p:spTgt spid="170"/>
                                        </p:tgtEl>
                                        <p:attrNameLst>
                                          <p:attrName>ppt_y</p:attrName>
                                        </p:attrNameLst>
                                      </p:cBhvr>
                                      <p:tavLst>
                                        <p:tav tm="0">
                                          <p:val>
                                            <p:strVal val="0-#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174"/>
                                        </p:tgtEl>
                                        <p:attrNameLst>
                                          <p:attrName>style.visibility</p:attrName>
                                        </p:attrNameLst>
                                      </p:cBhvr>
                                      <p:to>
                                        <p:strVal val="visible"/>
                                      </p:to>
                                    </p:set>
                                    <p:animEffect transition="in" filter="wipe(down)">
                                      <p:cBhvr>
                                        <p:cTn id="82" dur="500"/>
                                        <p:tgtEl>
                                          <p:spTgt spid="174"/>
                                        </p:tgtEl>
                                      </p:cBhvr>
                                    </p:animEffect>
                                  </p:childTnLst>
                                </p:cTn>
                              </p:par>
                            </p:childTnLst>
                          </p:cTn>
                        </p:par>
                        <p:par>
                          <p:cTn id="83" fill="hold">
                            <p:stCondLst>
                              <p:cond delay="500"/>
                            </p:stCondLst>
                            <p:childTnLst>
                              <p:par>
                                <p:cTn id="84" presetID="22" presetClass="entr" presetSubtype="8" fill="hold" grpId="0" nodeType="afterEffect">
                                  <p:stCondLst>
                                    <p:cond delay="0"/>
                                  </p:stCondLst>
                                  <p:childTnLst>
                                    <p:set>
                                      <p:cBhvr>
                                        <p:cTn id="85" dur="1" fill="hold">
                                          <p:stCondLst>
                                            <p:cond delay="0"/>
                                          </p:stCondLst>
                                        </p:cTn>
                                        <p:tgtEl>
                                          <p:spTgt spid="238"/>
                                        </p:tgtEl>
                                        <p:attrNameLst>
                                          <p:attrName>style.visibility</p:attrName>
                                        </p:attrNameLst>
                                      </p:cBhvr>
                                      <p:to>
                                        <p:strVal val="visible"/>
                                      </p:to>
                                    </p:set>
                                    <p:animEffect transition="in" filter="wipe(left)">
                                      <p:cBhvr>
                                        <p:cTn id="86" dur="500"/>
                                        <p:tgtEl>
                                          <p:spTgt spid="238"/>
                                        </p:tgtEl>
                                      </p:cBhvr>
                                    </p:animEffect>
                                  </p:childTnLst>
                                </p:cTn>
                              </p:par>
                            </p:childTnLst>
                          </p:cTn>
                        </p:par>
                        <p:par>
                          <p:cTn id="87" fill="hold">
                            <p:stCondLst>
                              <p:cond delay="1000"/>
                            </p:stCondLst>
                            <p:childTnLst>
                              <p:par>
                                <p:cTn id="88" presetID="22" presetClass="entr" presetSubtype="4" fill="hold" grpId="0" nodeType="afterEffect">
                                  <p:stCondLst>
                                    <p:cond delay="0"/>
                                  </p:stCondLst>
                                  <p:childTnLst>
                                    <p:set>
                                      <p:cBhvr>
                                        <p:cTn id="89" dur="1" fill="hold">
                                          <p:stCondLst>
                                            <p:cond delay="0"/>
                                          </p:stCondLst>
                                        </p:cTn>
                                        <p:tgtEl>
                                          <p:spTgt spid="239"/>
                                        </p:tgtEl>
                                        <p:attrNameLst>
                                          <p:attrName>style.visibility</p:attrName>
                                        </p:attrNameLst>
                                      </p:cBhvr>
                                      <p:to>
                                        <p:strVal val="visible"/>
                                      </p:to>
                                    </p:set>
                                    <p:animEffect transition="in" filter="wipe(down)">
                                      <p:cBhvr>
                                        <p:cTn id="90" dur="500"/>
                                        <p:tgtEl>
                                          <p:spTgt spid="239"/>
                                        </p:tgtEl>
                                      </p:cBhvr>
                                    </p:animEffect>
                                  </p:childTnLst>
                                </p:cTn>
                              </p:par>
                            </p:childTnLst>
                          </p:cTn>
                        </p:par>
                        <p:par>
                          <p:cTn id="91" fill="hold">
                            <p:stCondLst>
                              <p:cond delay="1500"/>
                            </p:stCondLst>
                            <p:childTnLst>
                              <p:par>
                                <p:cTn id="92" presetID="22" presetClass="entr" presetSubtype="8" fill="hold" grpId="0" nodeType="afterEffect">
                                  <p:stCondLst>
                                    <p:cond delay="0"/>
                                  </p:stCondLst>
                                  <p:childTnLst>
                                    <p:set>
                                      <p:cBhvr>
                                        <p:cTn id="93" dur="1" fill="hold">
                                          <p:stCondLst>
                                            <p:cond delay="0"/>
                                          </p:stCondLst>
                                        </p:cTn>
                                        <p:tgtEl>
                                          <p:spTgt spid="237"/>
                                        </p:tgtEl>
                                        <p:attrNameLst>
                                          <p:attrName>style.visibility</p:attrName>
                                        </p:attrNameLst>
                                      </p:cBhvr>
                                      <p:to>
                                        <p:strVal val="visible"/>
                                      </p:to>
                                    </p:set>
                                    <p:animEffect transition="in" filter="wipe(left)">
                                      <p:cBhvr>
                                        <p:cTn id="94" dur="500"/>
                                        <p:tgtEl>
                                          <p:spTgt spid="237"/>
                                        </p:tgtEl>
                                      </p:cBhvr>
                                    </p:animEffect>
                                  </p:childTnLst>
                                </p:cTn>
                              </p:par>
                            </p:childTnLst>
                          </p:cTn>
                        </p:par>
                        <p:par>
                          <p:cTn id="95" fill="hold">
                            <p:stCondLst>
                              <p:cond delay="2000"/>
                            </p:stCondLst>
                            <p:childTnLst>
                              <p:par>
                                <p:cTn id="96" presetID="22" presetClass="entr" presetSubtype="8" fill="hold" grpId="0" nodeType="afterEffect">
                                  <p:stCondLst>
                                    <p:cond delay="0"/>
                                  </p:stCondLst>
                                  <p:childTnLst>
                                    <p:set>
                                      <p:cBhvr>
                                        <p:cTn id="97" dur="1" fill="hold">
                                          <p:stCondLst>
                                            <p:cond delay="0"/>
                                          </p:stCondLst>
                                        </p:cTn>
                                        <p:tgtEl>
                                          <p:spTgt spid="240"/>
                                        </p:tgtEl>
                                        <p:attrNameLst>
                                          <p:attrName>style.visibility</p:attrName>
                                        </p:attrNameLst>
                                      </p:cBhvr>
                                      <p:to>
                                        <p:strVal val="visible"/>
                                      </p:to>
                                    </p:set>
                                    <p:animEffect transition="in" filter="wipe(left)">
                                      <p:cBhvr>
                                        <p:cTn id="98" dur="500"/>
                                        <p:tgtEl>
                                          <p:spTgt spid="240"/>
                                        </p:tgtEl>
                                      </p:cBhvr>
                                    </p:animEffect>
                                  </p:childTnLst>
                                </p:cTn>
                              </p:par>
                            </p:childTnLst>
                          </p:cTn>
                        </p:par>
                        <p:par>
                          <p:cTn id="99" fill="hold">
                            <p:stCondLst>
                              <p:cond delay="2500"/>
                            </p:stCondLst>
                            <p:childTnLst>
                              <p:par>
                                <p:cTn id="100" presetID="22" presetClass="entr" presetSubtype="4" fill="hold" nodeType="afterEffect">
                                  <p:stCondLst>
                                    <p:cond delay="0"/>
                                  </p:stCondLst>
                                  <p:childTnLst>
                                    <p:set>
                                      <p:cBhvr>
                                        <p:cTn id="101" dur="1" fill="hold">
                                          <p:stCondLst>
                                            <p:cond delay="0"/>
                                          </p:stCondLst>
                                        </p:cTn>
                                        <p:tgtEl>
                                          <p:spTgt spid="206"/>
                                        </p:tgtEl>
                                        <p:attrNameLst>
                                          <p:attrName>style.visibility</p:attrName>
                                        </p:attrNameLst>
                                      </p:cBhvr>
                                      <p:to>
                                        <p:strVal val="visible"/>
                                      </p:to>
                                    </p:set>
                                    <p:animEffect transition="in" filter="wipe(down)">
                                      <p:cBhvr>
                                        <p:cTn id="102" dur="500"/>
                                        <p:tgtEl>
                                          <p:spTgt spid="206"/>
                                        </p:tgtEl>
                                      </p:cBhvr>
                                    </p:animEffect>
                                  </p:childTnLst>
                                </p:cTn>
                              </p:par>
                            </p:childTnLst>
                          </p:cTn>
                        </p:par>
                        <p:par>
                          <p:cTn id="103" fill="hold">
                            <p:stCondLst>
                              <p:cond delay="3000"/>
                            </p:stCondLst>
                            <p:childTnLst>
                              <p:par>
                                <p:cTn id="104" presetID="22" presetClass="entr" presetSubtype="4" fill="hold" grpId="0" nodeType="afterEffect">
                                  <p:stCondLst>
                                    <p:cond delay="0"/>
                                  </p:stCondLst>
                                  <p:childTnLst>
                                    <p:set>
                                      <p:cBhvr>
                                        <p:cTn id="105" dur="1" fill="hold">
                                          <p:stCondLst>
                                            <p:cond delay="0"/>
                                          </p:stCondLst>
                                        </p:cTn>
                                        <p:tgtEl>
                                          <p:spTgt spid="169"/>
                                        </p:tgtEl>
                                        <p:attrNameLst>
                                          <p:attrName>style.visibility</p:attrName>
                                        </p:attrNameLst>
                                      </p:cBhvr>
                                      <p:to>
                                        <p:strVal val="visible"/>
                                      </p:to>
                                    </p:set>
                                    <p:animEffect transition="in" filter="wipe(down)">
                                      <p:cBhvr>
                                        <p:cTn id="106" dur="500"/>
                                        <p:tgtEl>
                                          <p:spTgt spid="169"/>
                                        </p:tgtEl>
                                      </p:cBhvr>
                                    </p:animEffect>
                                  </p:childTnLst>
                                </p:cTn>
                              </p:par>
                            </p:childTnLst>
                          </p:cTn>
                        </p:par>
                        <p:par>
                          <p:cTn id="107" fill="hold">
                            <p:stCondLst>
                              <p:cond delay="3500"/>
                            </p:stCondLst>
                            <p:childTnLst>
                              <p:par>
                                <p:cTn id="108" presetID="22" presetClass="entr" presetSubtype="4" fill="hold" nodeType="afterEffect">
                                  <p:stCondLst>
                                    <p:cond delay="0"/>
                                  </p:stCondLst>
                                  <p:childTnLst>
                                    <p:set>
                                      <p:cBhvr>
                                        <p:cTn id="109" dur="1" fill="hold">
                                          <p:stCondLst>
                                            <p:cond delay="0"/>
                                          </p:stCondLst>
                                        </p:cTn>
                                        <p:tgtEl>
                                          <p:spTgt spid="175"/>
                                        </p:tgtEl>
                                        <p:attrNameLst>
                                          <p:attrName>style.visibility</p:attrName>
                                        </p:attrNameLst>
                                      </p:cBhvr>
                                      <p:to>
                                        <p:strVal val="visible"/>
                                      </p:to>
                                    </p:set>
                                    <p:animEffect transition="in" filter="wipe(down)">
                                      <p:cBhvr>
                                        <p:cTn id="110" dur="500"/>
                                        <p:tgtEl>
                                          <p:spTgt spid="175"/>
                                        </p:tgtEl>
                                      </p:cBhvr>
                                    </p:animEffect>
                                  </p:childTnLst>
                                </p:cTn>
                              </p:par>
                            </p:childTnLst>
                          </p:cTn>
                        </p:par>
                        <p:par>
                          <p:cTn id="111" fill="hold">
                            <p:stCondLst>
                              <p:cond delay="4000"/>
                            </p:stCondLst>
                            <p:childTnLst>
                              <p:par>
                                <p:cTn id="112" presetID="22" presetClass="entr" presetSubtype="4" fill="hold" grpId="0" nodeType="afterEffect">
                                  <p:stCondLst>
                                    <p:cond delay="0"/>
                                  </p:stCondLst>
                                  <p:childTnLst>
                                    <p:set>
                                      <p:cBhvr>
                                        <p:cTn id="113" dur="1" fill="hold">
                                          <p:stCondLst>
                                            <p:cond delay="0"/>
                                          </p:stCondLst>
                                        </p:cTn>
                                        <p:tgtEl>
                                          <p:spTgt spid="157"/>
                                        </p:tgtEl>
                                        <p:attrNameLst>
                                          <p:attrName>style.visibility</p:attrName>
                                        </p:attrNameLst>
                                      </p:cBhvr>
                                      <p:to>
                                        <p:strVal val="visible"/>
                                      </p:to>
                                    </p:set>
                                    <p:animEffect transition="in" filter="wipe(down)">
                                      <p:cBhvr>
                                        <p:cTn id="114"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73" grpId="0"/>
      <p:bldP spid="77" grpId="0"/>
      <p:bldP spid="161" grpId="0" animBg="1"/>
      <p:bldP spid="162" grpId="0" animBg="1"/>
      <p:bldP spid="163" grpId="0" animBg="1"/>
      <p:bldP spid="164" grpId="0" animBg="1"/>
      <p:bldP spid="165" grpId="0" animBg="1"/>
      <p:bldP spid="173" grpId="0"/>
      <p:bldP spid="174" grpId="0"/>
      <p:bldP spid="157" grpId="0"/>
      <p:bldP spid="169" grpId="0"/>
      <p:bldP spid="237" grpId="0"/>
      <p:bldP spid="238" grpId="0"/>
      <p:bldP spid="239" grpId="0"/>
      <p:bldP spid="24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9"/>
          <p:cNvGrpSpPr/>
          <p:nvPr/>
        </p:nvGrpSpPr>
        <p:grpSpPr bwMode="auto">
          <a:xfrm>
            <a:off x="4559121" y="2793857"/>
            <a:ext cx="5645383" cy="2212249"/>
            <a:chOff x="1930" y="1737"/>
            <a:chExt cx="3203" cy="1514"/>
          </a:xfrm>
        </p:grpSpPr>
        <p:sp>
          <p:nvSpPr>
            <p:cNvPr id="17" name="Line 20"/>
            <p:cNvSpPr>
              <a:spLocks noChangeShapeType="1"/>
            </p:cNvSpPr>
            <p:nvPr/>
          </p:nvSpPr>
          <p:spPr bwMode="auto">
            <a:xfrm flipH="1">
              <a:off x="2579" y="3251"/>
              <a:ext cx="2545"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5670">
                <a:defRPr/>
              </a:pPr>
              <a:endParaRPr lang="zh-CN" altLang="en-US" sz="1805"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Line 21"/>
            <p:cNvSpPr>
              <a:spLocks noChangeShapeType="1"/>
            </p:cNvSpPr>
            <p:nvPr/>
          </p:nvSpPr>
          <p:spPr bwMode="auto">
            <a:xfrm flipH="1">
              <a:off x="1930" y="1737"/>
              <a:ext cx="3203"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5670">
                <a:defRPr/>
              </a:pPr>
              <a:endParaRPr lang="zh-CN" altLang="en-US" sz="1805"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Line 22"/>
            <p:cNvSpPr>
              <a:spLocks noChangeShapeType="1"/>
            </p:cNvSpPr>
            <p:nvPr/>
          </p:nvSpPr>
          <p:spPr bwMode="auto">
            <a:xfrm flipH="1">
              <a:off x="2221" y="2462"/>
              <a:ext cx="2903"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5670">
                <a:defRPr/>
              </a:pPr>
              <a:endParaRPr lang="zh-CN" altLang="en-US" sz="1805"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Text Box 13"/>
          <p:cNvSpPr txBox="1">
            <a:spLocks noChangeArrowheads="1"/>
          </p:cNvSpPr>
          <p:nvPr/>
        </p:nvSpPr>
        <p:spPr bwMode="auto">
          <a:xfrm>
            <a:off x="6986463" y="3217331"/>
            <a:ext cx="3218044" cy="282770"/>
          </a:xfrm>
          <a:prstGeom prst="rect">
            <a:avLst/>
          </a:prstGeom>
          <a:noFill/>
          <a:ln w="9525" algn="ctr">
            <a:noFill/>
            <a:miter lim="800000"/>
          </a:ln>
        </p:spPr>
        <p:txBody>
          <a:bodyPr wrap="square" lIns="0" tIns="0" rIns="0" bIns="0">
            <a:spAutoFit/>
          </a:bodyPr>
          <a:lstStyle/>
          <a:p>
            <a:pPr algn="just" latinLnBrk="1">
              <a:lnSpc>
                <a:spcPct val="120000"/>
              </a:lnSpc>
            </a:pPr>
            <a:r>
              <a:rPr kumimoji="1"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kumimoji="1"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 Box 11"/>
          <p:cNvSpPr txBox="1">
            <a:spLocks noChangeArrowheads="1"/>
          </p:cNvSpPr>
          <p:nvPr/>
        </p:nvSpPr>
        <p:spPr bwMode="auto">
          <a:xfrm>
            <a:off x="6986463" y="4311353"/>
            <a:ext cx="3270252" cy="282770"/>
          </a:xfrm>
          <a:prstGeom prst="rect">
            <a:avLst/>
          </a:prstGeom>
          <a:noFill/>
          <a:ln w="9525" algn="ctr">
            <a:noFill/>
            <a:miter lim="800000"/>
          </a:ln>
        </p:spPr>
        <p:txBody>
          <a:bodyPr wrap="square" lIns="0" tIns="0" rIns="0" bIns="0">
            <a:spAutoFit/>
          </a:bodyPr>
          <a:lstStyle/>
          <a:p>
            <a:pPr algn="just" latinLnBrk="1">
              <a:lnSpc>
                <a:spcPct val="120000"/>
              </a:lnSpc>
            </a:pPr>
            <a:r>
              <a:rPr kumimoji="1"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kumimoji="1"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 Box 10"/>
          <p:cNvSpPr txBox="1">
            <a:spLocks noChangeArrowheads="1"/>
          </p:cNvSpPr>
          <p:nvPr/>
        </p:nvSpPr>
        <p:spPr bwMode="auto">
          <a:xfrm>
            <a:off x="6986463" y="5405375"/>
            <a:ext cx="3218044" cy="282770"/>
          </a:xfrm>
          <a:prstGeom prst="rect">
            <a:avLst/>
          </a:prstGeom>
          <a:noFill/>
          <a:ln w="9525" algn="ctr">
            <a:noFill/>
            <a:miter lim="800000"/>
          </a:ln>
        </p:spPr>
        <p:txBody>
          <a:bodyPr wrap="square" lIns="0" tIns="0" rIns="0" bIns="0">
            <a:spAutoFit/>
          </a:bodyPr>
          <a:lstStyle/>
          <a:p>
            <a:pPr algn="just" latinLnBrk="1">
              <a:lnSpc>
                <a:spcPct val="120000"/>
              </a:lnSpc>
            </a:pPr>
            <a:r>
              <a:rPr kumimoji="1"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kumimoji="1"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Box 35"/>
          <p:cNvSpPr txBox="1">
            <a:spLocks noChangeArrowheads="1"/>
          </p:cNvSpPr>
          <p:nvPr/>
        </p:nvSpPr>
        <p:spPr bwMode="auto">
          <a:xfrm>
            <a:off x="6986463" y="2939770"/>
            <a:ext cx="1916711" cy="258532"/>
          </a:xfrm>
          <a:prstGeom prst="rect">
            <a:avLst/>
          </a:prstGeom>
          <a:noFill/>
          <a:ln w="9525" algn="ctr">
            <a:noFill/>
            <a:miter lim="800000"/>
          </a:ln>
          <a:effectLst/>
        </p:spPr>
        <p:txBody>
          <a:bodyPr wrap="square" lIns="0" tIns="0" rIns="0" bIns="0">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6"/>
          <p:cNvSpPr>
            <a:spLocks noChangeArrowheads="1"/>
          </p:cNvSpPr>
          <p:nvPr/>
        </p:nvSpPr>
        <p:spPr bwMode="auto">
          <a:xfrm>
            <a:off x="6986463" y="5157993"/>
            <a:ext cx="1256754" cy="258532"/>
          </a:xfrm>
          <a:prstGeom prst="rect">
            <a:avLst/>
          </a:prstGeom>
          <a:noFill/>
          <a:ln w="9525" algn="ctr">
            <a:noFill/>
            <a:miter lim="800000"/>
          </a:ln>
          <a:effectLst/>
        </p:spPr>
        <p:txBody>
          <a:bodyPr wrap="none" lIns="0" tIns="0" rIns="0" bIns="0" anchor="ctr">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ectangle 37"/>
          <p:cNvSpPr>
            <a:spLocks noChangeArrowheads="1"/>
          </p:cNvSpPr>
          <p:nvPr/>
        </p:nvSpPr>
        <p:spPr bwMode="auto">
          <a:xfrm>
            <a:off x="6986463" y="4048882"/>
            <a:ext cx="1256754" cy="258532"/>
          </a:xfrm>
          <a:prstGeom prst="rect">
            <a:avLst/>
          </a:prstGeom>
          <a:noFill/>
          <a:ln w="9525" algn="ctr">
            <a:noFill/>
            <a:miter lim="800000"/>
          </a:ln>
          <a:effectLst/>
        </p:spPr>
        <p:txBody>
          <a:bodyPr wrap="none" lIns="0" tIns="0" rIns="0" bIns="0" anchor="ctr">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2719080" y="3999336"/>
            <a:ext cx="3680083" cy="1884573"/>
            <a:chOff x="1047907" y="3811318"/>
            <a:chExt cx="3673475" cy="1881188"/>
          </a:xfrm>
        </p:grpSpPr>
        <p:grpSp>
          <p:nvGrpSpPr>
            <p:cNvPr id="6" name="Group 5"/>
            <p:cNvGrpSpPr/>
            <p:nvPr/>
          </p:nvGrpSpPr>
          <p:grpSpPr bwMode="auto">
            <a:xfrm>
              <a:off x="1047907" y="3965306"/>
              <a:ext cx="3673475" cy="1727200"/>
              <a:chOff x="1728" y="3024"/>
              <a:chExt cx="2304" cy="1080"/>
            </a:xfrm>
          </p:grpSpPr>
          <p:sp>
            <p:nvSpPr>
              <p:cNvPr id="8" name="Freeform 5"/>
              <p:cNvSpPr/>
              <p:nvPr/>
            </p:nvSpPr>
            <p:spPr bwMode="auto">
              <a:xfrm>
                <a:off x="1728" y="3024"/>
                <a:ext cx="2304" cy="1080"/>
              </a:xfrm>
              <a:custGeom>
                <a:avLst/>
                <a:gdLst>
                  <a:gd name="T0" fmla="*/ 2304 w 2304"/>
                  <a:gd name="T1" fmla="*/ 792 h 1080"/>
                  <a:gd name="T2" fmla="*/ 2302 w 2304"/>
                  <a:gd name="T3" fmla="*/ 806 h 1080"/>
                  <a:gd name="T4" fmla="*/ 2290 w 2304"/>
                  <a:gd name="T5" fmla="*/ 836 h 1080"/>
                  <a:gd name="T6" fmla="*/ 2268 w 2304"/>
                  <a:gd name="T7" fmla="*/ 864 h 1080"/>
                  <a:gd name="T8" fmla="*/ 2234 w 2304"/>
                  <a:gd name="T9" fmla="*/ 892 h 1080"/>
                  <a:gd name="T10" fmla="*/ 2190 w 2304"/>
                  <a:gd name="T11" fmla="*/ 916 h 1080"/>
                  <a:gd name="T12" fmla="*/ 2108 w 2304"/>
                  <a:gd name="T13" fmla="*/ 954 h 1080"/>
                  <a:gd name="T14" fmla="*/ 1966 w 2304"/>
                  <a:gd name="T15" fmla="*/ 996 h 1080"/>
                  <a:gd name="T16" fmla="*/ 1796 w 2304"/>
                  <a:gd name="T17" fmla="*/ 1030 h 1080"/>
                  <a:gd name="T18" fmla="*/ 1600 w 2304"/>
                  <a:gd name="T19" fmla="*/ 1058 h 1080"/>
                  <a:gd name="T20" fmla="*/ 1384 w 2304"/>
                  <a:gd name="T21" fmla="*/ 1074 h 1080"/>
                  <a:gd name="T22" fmla="*/ 1152 w 2304"/>
                  <a:gd name="T23" fmla="*/ 1080 h 1080"/>
                  <a:gd name="T24" fmla="*/ 1034 w 2304"/>
                  <a:gd name="T25" fmla="*/ 1078 h 1080"/>
                  <a:gd name="T26" fmla="*/ 810 w 2304"/>
                  <a:gd name="T27" fmla="*/ 1068 h 1080"/>
                  <a:gd name="T28" fmla="*/ 602 w 2304"/>
                  <a:gd name="T29" fmla="*/ 1046 h 1080"/>
                  <a:gd name="T30" fmla="*/ 420 w 2304"/>
                  <a:gd name="T31" fmla="*/ 1014 h 1080"/>
                  <a:gd name="T32" fmla="*/ 264 w 2304"/>
                  <a:gd name="T33" fmla="*/ 976 h 1080"/>
                  <a:gd name="T34" fmla="*/ 140 w 2304"/>
                  <a:gd name="T35" fmla="*/ 930 h 1080"/>
                  <a:gd name="T36" fmla="*/ 90 w 2304"/>
                  <a:gd name="T37" fmla="*/ 904 h 1080"/>
                  <a:gd name="T38" fmla="*/ 52 w 2304"/>
                  <a:gd name="T39" fmla="*/ 878 h 1080"/>
                  <a:gd name="T40" fmla="*/ 24 w 2304"/>
                  <a:gd name="T41" fmla="*/ 850 h 1080"/>
                  <a:gd name="T42" fmla="*/ 6 w 2304"/>
                  <a:gd name="T43" fmla="*/ 822 h 1080"/>
                  <a:gd name="T44" fmla="*/ 0 w 2304"/>
                  <a:gd name="T45" fmla="*/ 792 h 1080"/>
                  <a:gd name="T46" fmla="*/ 288 w 2304"/>
                  <a:gd name="T47" fmla="*/ 216 h 1080"/>
                  <a:gd name="T48" fmla="*/ 292 w 2304"/>
                  <a:gd name="T49" fmla="*/ 194 h 1080"/>
                  <a:gd name="T50" fmla="*/ 306 w 2304"/>
                  <a:gd name="T51" fmla="*/ 172 h 1080"/>
                  <a:gd name="T52" fmla="*/ 326 w 2304"/>
                  <a:gd name="T53" fmla="*/ 152 h 1080"/>
                  <a:gd name="T54" fmla="*/ 356 w 2304"/>
                  <a:gd name="T55" fmla="*/ 132 h 1080"/>
                  <a:gd name="T56" fmla="*/ 436 w 2304"/>
                  <a:gd name="T57" fmla="*/ 96 h 1080"/>
                  <a:gd name="T58" fmla="*/ 542 w 2304"/>
                  <a:gd name="T59" fmla="*/ 64 h 1080"/>
                  <a:gd name="T60" fmla="*/ 668 w 2304"/>
                  <a:gd name="T61" fmla="*/ 36 h 1080"/>
                  <a:gd name="T62" fmla="*/ 816 w 2304"/>
                  <a:gd name="T63" fmla="*/ 16 h 1080"/>
                  <a:gd name="T64" fmla="*/ 978 w 2304"/>
                  <a:gd name="T65" fmla="*/ 4 h 1080"/>
                  <a:gd name="T66" fmla="*/ 1152 w 2304"/>
                  <a:gd name="T67" fmla="*/ 0 h 1080"/>
                  <a:gd name="T68" fmla="*/ 1240 w 2304"/>
                  <a:gd name="T69" fmla="*/ 2 h 1080"/>
                  <a:gd name="T70" fmla="*/ 1408 w 2304"/>
                  <a:gd name="T71" fmla="*/ 10 h 1080"/>
                  <a:gd name="T72" fmla="*/ 1564 w 2304"/>
                  <a:gd name="T73" fmla="*/ 26 h 1080"/>
                  <a:gd name="T74" fmla="*/ 1702 w 2304"/>
                  <a:gd name="T75" fmla="*/ 50 h 1080"/>
                  <a:gd name="T76" fmla="*/ 1818 w 2304"/>
                  <a:gd name="T77" fmla="*/ 78 h 1080"/>
                  <a:gd name="T78" fmla="*/ 1912 w 2304"/>
                  <a:gd name="T79" fmla="*/ 114 h 1080"/>
                  <a:gd name="T80" fmla="*/ 1964 w 2304"/>
                  <a:gd name="T81" fmla="*/ 142 h 1080"/>
                  <a:gd name="T82" fmla="*/ 1988 w 2304"/>
                  <a:gd name="T83" fmla="*/ 162 h 1080"/>
                  <a:gd name="T84" fmla="*/ 2006 w 2304"/>
                  <a:gd name="T85" fmla="*/ 184 h 1080"/>
                  <a:gd name="T86" fmla="*/ 2014 w 2304"/>
                  <a:gd name="T87" fmla="*/ 204 h 1080"/>
                  <a:gd name="T88" fmla="*/ 2016 w 2304"/>
                  <a:gd name="T89" fmla="*/ 216 h 10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4"/>
                  <a:gd name="T136" fmla="*/ 0 h 1080"/>
                  <a:gd name="T137" fmla="*/ 2304 w 2304"/>
                  <a:gd name="T138" fmla="*/ 1080 h 10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4" h="1080">
                    <a:moveTo>
                      <a:pt x="2016" y="216"/>
                    </a:moveTo>
                    <a:lnTo>
                      <a:pt x="2304" y="792"/>
                    </a:lnTo>
                    <a:lnTo>
                      <a:pt x="2302" y="806"/>
                    </a:lnTo>
                    <a:lnTo>
                      <a:pt x="2298" y="822"/>
                    </a:lnTo>
                    <a:lnTo>
                      <a:pt x="2290" y="836"/>
                    </a:lnTo>
                    <a:lnTo>
                      <a:pt x="2280" y="850"/>
                    </a:lnTo>
                    <a:lnTo>
                      <a:pt x="2268" y="864"/>
                    </a:lnTo>
                    <a:lnTo>
                      <a:pt x="2252" y="878"/>
                    </a:lnTo>
                    <a:lnTo>
                      <a:pt x="2234" y="892"/>
                    </a:lnTo>
                    <a:lnTo>
                      <a:pt x="2214" y="904"/>
                    </a:lnTo>
                    <a:lnTo>
                      <a:pt x="2190" y="916"/>
                    </a:lnTo>
                    <a:lnTo>
                      <a:pt x="2164" y="930"/>
                    </a:lnTo>
                    <a:lnTo>
                      <a:pt x="2108" y="954"/>
                    </a:lnTo>
                    <a:lnTo>
                      <a:pt x="2040" y="976"/>
                    </a:lnTo>
                    <a:lnTo>
                      <a:pt x="1966" y="996"/>
                    </a:lnTo>
                    <a:lnTo>
                      <a:pt x="1884" y="1014"/>
                    </a:lnTo>
                    <a:lnTo>
                      <a:pt x="1796" y="1030"/>
                    </a:lnTo>
                    <a:lnTo>
                      <a:pt x="1702" y="1046"/>
                    </a:lnTo>
                    <a:lnTo>
                      <a:pt x="1600" y="1058"/>
                    </a:lnTo>
                    <a:lnTo>
                      <a:pt x="1494" y="1068"/>
                    </a:lnTo>
                    <a:lnTo>
                      <a:pt x="1384" y="1074"/>
                    </a:lnTo>
                    <a:lnTo>
                      <a:pt x="1270" y="1078"/>
                    </a:lnTo>
                    <a:lnTo>
                      <a:pt x="1152" y="1080"/>
                    </a:lnTo>
                    <a:lnTo>
                      <a:pt x="1034" y="1078"/>
                    </a:lnTo>
                    <a:lnTo>
                      <a:pt x="920" y="1074"/>
                    </a:lnTo>
                    <a:lnTo>
                      <a:pt x="810" y="1068"/>
                    </a:lnTo>
                    <a:lnTo>
                      <a:pt x="704" y="1058"/>
                    </a:lnTo>
                    <a:lnTo>
                      <a:pt x="602" y="1046"/>
                    </a:lnTo>
                    <a:lnTo>
                      <a:pt x="508" y="1030"/>
                    </a:lnTo>
                    <a:lnTo>
                      <a:pt x="420" y="1014"/>
                    </a:lnTo>
                    <a:lnTo>
                      <a:pt x="338" y="996"/>
                    </a:lnTo>
                    <a:lnTo>
                      <a:pt x="264" y="976"/>
                    </a:lnTo>
                    <a:lnTo>
                      <a:pt x="196" y="954"/>
                    </a:lnTo>
                    <a:lnTo>
                      <a:pt x="140" y="930"/>
                    </a:lnTo>
                    <a:lnTo>
                      <a:pt x="114" y="916"/>
                    </a:lnTo>
                    <a:lnTo>
                      <a:pt x="90" y="904"/>
                    </a:lnTo>
                    <a:lnTo>
                      <a:pt x="70" y="892"/>
                    </a:lnTo>
                    <a:lnTo>
                      <a:pt x="52" y="878"/>
                    </a:lnTo>
                    <a:lnTo>
                      <a:pt x="36" y="864"/>
                    </a:lnTo>
                    <a:lnTo>
                      <a:pt x="24" y="850"/>
                    </a:lnTo>
                    <a:lnTo>
                      <a:pt x="14" y="836"/>
                    </a:lnTo>
                    <a:lnTo>
                      <a:pt x="6" y="822"/>
                    </a:lnTo>
                    <a:lnTo>
                      <a:pt x="2" y="806"/>
                    </a:lnTo>
                    <a:lnTo>
                      <a:pt x="0" y="792"/>
                    </a:lnTo>
                    <a:lnTo>
                      <a:pt x="288" y="216"/>
                    </a:lnTo>
                    <a:lnTo>
                      <a:pt x="290" y="204"/>
                    </a:lnTo>
                    <a:lnTo>
                      <a:pt x="292" y="194"/>
                    </a:lnTo>
                    <a:lnTo>
                      <a:pt x="298" y="184"/>
                    </a:lnTo>
                    <a:lnTo>
                      <a:pt x="306" y="172"/>
                    </a:lnTo>
                    <a:lnTo>
                      <a:pt x="316" y="162"/>
                    </a:lnTo>
                    <a:lnTo>
                      <a:pt x="326" y="152"/>
                    </a:lnTo>
                    <a:lnTo>
                      <a:pt x="340" y="142"/>
                    </a:lnTo>
                    <a:lnTo>
                      <a:pt x="356" y="132"/>
                    </a:lnTo>
                    <a:lnTo>
                      <a:pt x="392" y="114"/>
                    </a:lnTo>
                    <a:lnTo>
                      <a:pt x="436" y="96"/>
                    </a:lnTo>
                    <a:lnTo>
                      <a:pt x="486" y="78"/>
                    </a:lnTo>
                    <a:lnTo>
                      <a:pt x="542" y="64"/>
                    </a:lnTo>
                    <a:lnTo>
                      <a:pt x="602" y="50"/>
                    </a:lnTo>
                    <a:lnTo>
                      <a:pt x="668" y="36"/>
                    </a:lnTo>
                    <a:lnTo>
                      <a:pt x="740" y="26"/>
                    </a:lnTo>
                    <a:lnTo>
                      <a:pt x="816" y="16"/>
                    </a:lnTo>
                    <a:lnTo>
                      <a:pt x="896" y="10"/>
                    </a:lnTo>
                    <a:lnTo>
                      <a:pt x="978" y="4"/>
                    </a:lnTo>
                    <a:lnTo>
                      <a:pt x="1064" y="2"/>
                    </a:lnTo>
                    <a:lnTo>
                      <a:pt x="1152" y="0"/>
                    </a:lnTo>
                    <a:lnTo>
                      <a:pt x="1240" y="2"/>
                    </a:lnTo>
                    <a:lnTo>
                      <a:pt x="1326" y="4"/>
                    </a:lnTo>
                    <a:lnTo>
                      <a:pt x="1408" y="10"/>
                    </a:lnTo>
                    <a:lnTo>
                      <a:pt x="1488" y="16"/>
                    </a:lnTo>
                    <a:lnTo>
                      <a:pt x="1564" y="26"/>
                    </a:lnTo>
                    <a:lnTo>
                      <a:pt x="1636" y="36"/>
                    </a:lnTo>
                    <a:lnTo>
                      <a:pt x="1702" y="50"/>
                    </a:lnTo>
                    <a:lnTo>
                      <a:pt x="1762" y="64"/>
                    </a:lnTo>
                    <a:lnTo>
                      <a:pt x="1818" y="78"/>
                    </a:lnTo>
                    <a:lnTo>
                      <a:pt x="1868" y="96"/>
                    </a:lnTo>
                    <a:lnTo>
                      <a:pt x="1912" y="114"/>
                    </a:lnTo>
                    <a:lnTo>
                      <a:pt x="1948" y="132"/>
                    </a:lnTo>
                    <a:lnTo>
                      <a:pt x="1964" y="142"/>
                    </a:lnTo>
                    <a:lnTo>
                      <a:pt x="1978" y="152"/>
                    </a:lnTo>
                    <a:lnTo>
                      <a:pt x="1988" y="162"/>
                    </a:lnTo>
                    <a:lnTo>
                      <a:pt x="1998" y="172"/>
                    </a:lnTo>
                    <a:lnTo>
                      <a:pt x="2006" y="184"/>
                    </a:lnTo>
                    <a:lnTo>
                      <a:pt x="2012" y="194"/>
                    </a:lnTo>
                    <a:lnTo>
                      <a:pt x="2014" y="204"/>
                    </a:lnTo>
                    <a:lnTo>
                      <a:pt x="2016" y="216"/>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just">
                  <a:lnSpc>
                    <a:spcPct val="120000"/>
                  </a:lnSpc>
                </a:pPr>
                <a:endParaRPr lang="zh-CN" altLang="en-US" sz="780"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6"/>
              <p:cNvSpPr/>
              <p:nvPr/>
            </p:nvSpPr>
            <p:spPr bwMode="auto">
              <a:xfrm>
                <a:off x="2016" y="3024"/>
                <a:ext cx="1728" cy="432"/>
              </a:xfrm>
              <a:custGeom>
                <a:avLst/>
                <a:gdLst>
                  <a:gd name="T0" fmla="*/ 1728 w 1728"/>
                  <a:gd name="T1" fmla="*/ 216 h 432"/>
                  <a:gd name="T2" fmla="*/ 1724 w 1728"/>
                  <a:gd name="T3" fmla="*/ 238 h 432"/>
                  <a:gd name="T4" fmla="*/ 1710 w 1728"/>
                  <a:gd name="T5" fmla="*/ 260 h 432"/>
                  <a:gd name="T6" fmla="*/ 1690 w 1728"/>
                  <a:gd name="T7" fmla="*/ 280 h 432"/>
                  <a:gd name="T8" fmla="*/ 1660 w 1728"/>
                  <a:gd name="T9" fmla="*/ 300 h 432"/>
                  <a:gd name="T10" fmla="*/ 1580 w 1728"/>
                  <a:gd name="T11" fmla="*/ 336 h 432"/>
                  <a:gd name="T12" fmla="*/ 1474 w 1728"/>
                  <a:gd name="T13" fmla="*/ 368 h 432"/>
                  <a:gd name="T14" fmla="*/ 1348 w 1728"/>
                  <a:gd name="T15" fmla="*/ 396 h 432"/>
                  <a:gd name="T16" fmla="*/ 1200 w 1728"/>
                  <a:gd name="T17" fmla="*/ 416 h 432"/>
                  <a:gd name="T18" fmla="*/ 1038 w 1728"/>
                  <a:gd name="T19" fmla="*/ 428 h 432"/>
                  <a:gd name="T20" fmla="*/ 864 w 1728"/>
                  <a:gd name="T21" fmla="*/ 432 h 432"/>
                  <a:gd name="T22" fmla="*/ 776 w 1728"/>
                  <a:gd name="T23" fmla="*/ 430 h 432"/>
                  <a:gd name="T24" fmla="*/ 608 w 1728"/>
                  <a:gd name="T25" fmla="*/ 422 h 432"/>
                  <a:gd name="T26" fmla="*/ 452 w 1728"/>
                  <a:gd name="T27" fmla="*/ 406 h 432"/>
                  <a:gd name="T28" fmla="*/ 314 w 1728"/>
                  <a:gd name="T29" fmla="*/ 382 h 432"/>
                  <a:gd name="T30" fmla="*/ 198 w 1728"/>
                  <a:gd name="T31" fmla="*/ 354 h 432"/>
                  <a:gd name="T32" fmla="*/ 104 w 1728"/>
                  <a:gd name="T33" fmla="*/ 318 h 432"/>
                  <a:gd name="T34" fmla="*/ 52 w 1728"/>
                  <a:gd name="T35" fmla="*/ 290 h 432"/>
                  <a:gd name="T36" fmla="*/ 28 w 1728"/>
                  <a:gd name="T37" fmla="*/ 270 h 432"/>
                  <a:gd name="T38" fmla="*/ 10 w 1728"/>
                  <a:gd name="T39" fmla="*/ 248 h 432"/>
                  <a:gd name="T40" fmla="*/ 2 w 1728"/>
                  <a:gd name="T41" fmla="*/ 228 h 432"/>
                  <a:gd name="T42" fmla="*/ 0 w 1728"/>
                  <a:gd name="T43" fmla="*/ 216 h 432"/>
                  <a:gd name="T44" fmla="*/ 4 w 1728"/>
                  <a:gd name="T45" fmla="*/ 194 h 432"/>
                  <a:gd name="T46" fmla="*/ 18 w 1728"/>
                  <a:gd name="T47" fmla="*/ 172 h 432"/>
                  <a:gd name="T48" fmla="*/ 38 w 1728"/>
                  <a:gd name="T49" fmla="*/ 152 h 432"/>
                  <a:gd name="T50" fmla="*/ 68 w 1728"/>
                  <a:gd name="T51" fmla="*/ 132 h 432"/>
                  <a:gd name="T52" fmla="*/ 148 w 1728"/>
                  <a:gd name="T53" fmla="*/ 96 h 432"/>
                  <a:gd name="T54" fmla="*/ 254 w 1728"/>
                  <a:gd name="T55" fmla="*/ 64 h 432"/>
                  <a:gd name="T56" fmla="*/ 380 w 1728"/>
                  <a:gd name="T57" fmla="*/ 36 h 432"/>
                  <a:gd name="T58" fmla="*/ 528 w 1728"/>
                  <a:gd name="T59" fmla="*/ 16 h 432"/>
                  <a:gd name="T60" fmla="*/ 690 w 1728"/>
                  <a:gd name="T61" fmla="*/ 4 h 432"/>
                  <a:gd name="T62" fmla="*/ 864 w 1728"/>
                  <a:gd name="T63" fmla="*/ 0 h 432"/>
                  <a:gd name="T64" fmla="*/ 952 w 1728"/>
                  <a:gd name="T65" fmla="*/ 2 h 432"/>
                  <a:gd name="T66" fmla="*/ 1120 w 1728"/>
                  <a:gd name="T67" fmla="*/ 10 h 432"/>
                  <a:gd name="T68" fmla="*/ 1276 w 1728"/>
                  <a:gd name="T69" fmla="*/ 26 h 432"/>
                  <a:gd name="T70" fmla="*/ 1414 w 1728"/>
                  <a:gd name="T71" fmla="*/ 50 h 432"/>
                  <a:gd name="T72" fmla="*/ 1530 w 1728"/>
                  <a:gd name="T73" fmla="*/ 78 h 432"/>
                  <a:gd name="T74" fmla="*/ 1624 w 1728"/>
                  <a:gd name="T75" fmla="*/ 114 h 432"/>
                  <a:gd name="T76" fmla="*/ 1676 w 1728"/>
                  <a:gd name="T77" fmla="*/ 142 h 432"/>
                  <a:gd name="T78" fmla="*/ 1700 w 1728"/>
                  <a:gd name="T79" fmla="*/ 162 h 432"/>
                  <a:gd name="T80" fmla="*/ 1718 w 1728"/>
                  <a:gd name="T81" fmla="*/ 184 h 432"/>
                  <a:gd name="T82" fmla="*/ 1726 w 1728"/>
                  <a:gd name="T83" fmla="*/ 204 h 432"/>
                  <a:gd name="T84" fmla="*/ 1728 w 1728"/>
                  <a:gd name="T85" fmla="*/ 216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28"/>
                  <a:gd name="T130" fmla="*/ 0 h 432"/>
                  <a:gd name="T131" fmla="*/ 1728 w 1728"/>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28" h="432">
                    <a:moveTo>
                      <a:pt x="1728" y="216"/>
                    </a:moveTo>
                    <a:lnTo>
                      <a:pt x="1728" y="216"/>
                    </a:lnTo>
                    <a:lnTo>
                      <a:pt x="1726" y="228"/>
                    </a:lnTo>
                    <a:lnTo>
                      <a:pt x="1724" y="238"/>
                    </a:lnTo>
                    <a:lnTo>
                      <a:pt x="1718" y="248"/>
                    </a:lnTo>
                    <a:lnTo>
                      <a:pt x="1710" y="260"/>
                    </a:lnTo>
                    <a:lnTo>
                      <a:pt x="1700" y="270"/>
                    </a:lnTo>
                    <a:lnTo>
                      <a:pt x="1690" y="280"/>
                    </a:lnTo>
                    <a:lnTo>
                      <a:pt x="1676" y="290"/>
                    </a:lnTo>
                    <a:lnTo>
                      <a:pt x="1660" y="300"/>
                    </a:lnTo>
                    <a:lnTo>
                      <a:pt x="1624" y="318"/>
                    </a:lnTo>
                    <a:lnTo>
                      <a:pt x="1580" y="336"/>
                    </a:lnTo>
                    <a:lnTo>
                      <a:pt x="1530" y="354"/>
                    </a:lnTo>
                    <a:lnTo>
                      <a:pt x="1474" y="368"/>
                    </a:lnTo>
                    <a:lnTo>
                      <a:pt x="1414" y="382"/>
                    </a:lnTo>
                    <a:lnTo>
                      <a:pt x="1348" y="396"/>
                    </a:lnTo>
                    <a:lnTo>
                      <a:pt x="1276" y="406"/>
                    </a:lnTo>
                    <a:lnTo>
                      <a:pt x="1200" y="416"/>
                    </a:lnTo>
                    <a:lnTo>
                      <a:pt x="1120" y="422"/>
                    </a:lnTo>
                    <a:lnTo>
                      <a:pt x="1038" y="428"/>
                    </a:lnTo>
                    <a:lnTo>
                      <a:pt x="952" y="430"/>
                    </a:lnTo>
                    <a:lnTo>
                      <a:pt x="864" y="432"/>
                    </a:lnTo>
                    <a:lnTo>
                      <a:pt x="776" y="430"/>
                    </a:lnTo>
                    <a:lnTo>
                      <a:pt x="690" y="428"/>
                    </a:lnTo>
                    <a:lnTo>
                      <a:pt x="608" y="422"/>
                    </a:lnTo>
                    <a:lnTo>
                      <a:pt x="528" y="416"/>
                    </a:lnTo>
                    <a:lnTo>
                      <a:pt x="452" y="406"/>
                    </a:lnTo>
                    <a:lnTo>
                      <a:pt x="380" y="396"/>
                    </a:lnTo>
                    <a:lnTo>
                      <a:pt x="314" y="382"/>
                    </a:lnTo>
                    <a:lnTo>
                      <a:pt x="254" y="368"/>
                    </a:lnTo>
                    <a:lnTo>
                      <a:pt x="198" y="354"/>
                    </a:lnTo>
                    <a:lnTo>
                      <a:pt x="148" y="336"/>
                    </a:lnTo>
                    <a:lnTo>
                      <a:pt x="104" y="318"/>
                    </a:lnTo>
                    <a:lnTo>
                      <a:pt x="68" y="300"/>
                    </a:lnTo>
                    <a:lnTo>
                      <a:pt x="52" y="290"/>
                    </a:lnTo>
                    <a:lnTo>
                      <a:pt x="38" y="280"/>
                    </a:lnTo>
                    <a:lnTo>
                      <a:pt x="28" y="270"/>
                    </a:lnTo>
                    <a:lnTo>
                      <a:pt x="18" y="260"/>
                    </a:lnTo>
                    <a:lnTo>
                      <a:pt x="10" y="248"/>
                    </a:lnTo>
                    <a:lnTo>
                      <a:pt x="4" y="238"/>
                    </a:lnTo>
                    <a:lnTo>
                      <a:pt x="2" y="228"/>
                    </a:lnTo>
                    <a:lnTo>
                      <a:pt x="0" y="216"/>
                    </a:lnTo>
                    <a:lnTo>
                      <a:pt x="2" y="204"/>
                    </a:lnTo>
                    <a:lnTo>
                      <a:pt x="4" y="194"/>
                    </a:lnTo>
                    <a:lnTo>
                      <a:pt x="10" y="184"/>
                    </a:lnTo>
                    <a:lnTo>
                      <a:pt x="18" y="172"/>
                    </a:lnTo>
                    <a:lnTo>
                      <a:pt x="28" y="162"/>
                    </a:lnTo>
                    <a:lnTo>
                      <a:pt x="38" y="152"/>
                    </a:lnTo>
                    <a:lnTo>
                      <a:pt x="52" y="142"/>
                    </a:lnTo>
                    <a:lnTo>
                      <a:pt x="68" y="132"/>
                    </a:lnTo>
                    <a:lnTo>
                      <a:pt x="104" y="114"/>
                    </a:lnTo>
                    <a:lnTo>
                      <a:pt x="148" y="96"/>
                    </a:lnTo>
                    <a:lnTo>
                      <a:pt x="198" y="78"/>
                    </a:lnTo>
                    <a:lnTo>
                      <a:pt x="254" y="64"/>
                    </a:lnTo>
                    <a:lnTo>
                      <a:pt x="314" y="50"/>
                    </a:lnTo>
                    <a:lnTo>
                      <a:pt x="380" y="36"/>
                    </a:lnTo>
                    <a:lnTo>
                      <a:pt x="452" y="26"/>
                    </a:lnTo>
                    <a:lnTo>
                      <a:pt x="528" y="16"/>
                    </a:lnTo>
                    <a:lnTo>
                      <a:pt x="608" y="10"/>
                    </a:lnTo>
                    <a:lnTo>
                      <a:pt x="690" y="4"/>
                    </a:lnTo>
                    <a:lnTo>
                      <a:pt x="776" y="2"/>
                    </a:lnTo>
                    <a:lnTo>
                      <a:pt x="864" y="0"/>
                    </a:lnTo>
                    <a:lnTo>
                      <a:pt x="952" y="2"/>
                    </a:lnTo>
                    <a:lnTo>
                      <a:pt x="1038" y="4"/>
                    </a:lnTo>
                    <a:lnTo>
                      <a:pt x="1120" y="10"/>
                    </a:lnTo>
                    <a:lnTo>
                      <a:pt x="1200" y="16"/>
                    </a:lnTo>
                    <a:lnTo>
                      <a:pt x="1276" y="26"/>
                    </a:lnTo>
                    <a:lnTo>
                      <a:pt x="1348" y="36"/>
                    </a:lnTo>
                    <a:lnTo>
                      <a:pt x="1414" y="50"/>
                    </a:lnTo>
                    <a:lnTo>
                      <a:pt x="1474" y="64"/>
                    </a:lnTo>
                    <a:lnTo>
                      <a:pt x="1530" y="78"/>
                    </a:lnTo>
                    <a:lnTo>
                      <a:pt x="1580" y="96"/>
                    </a:lnTo>
                    <a:lnTo>
                      <a:pt x="1624" y="114"/>
                    </a:lnTo>
                    <a:lnTo>
                      <a:pt x="1660" y="132"/>
                    </a:lnTo>
                    <a:lnTo>
                      <a:pt x="1676" y="142"/>
                    </a:lnTo>
                    <a:lnTo>
                      <a:pt x="1690" y="152"/>
                    </a:lnTo>
                    <a:lnTo>
                      <a:pt x="1700" y="162"/>
                    </a:lnTo>
                    <a:lnTo>
                      <a:pt x="1710" y="172"/>
                    </a:lnTo>
                    <a:lnTo>
                      <a:pt x="1718" y="184"/>
                    </a:lnTo>
                    <a:lnTo>
                      <a:pt x="1724" y="194"/>
                    </a:lnTo>
                    <a:lnTo>
                      <a:pt x="1726" y="204"/>
                    </a:lnTo>
                    <a:lnTo>
                      <a:pt x="1728" y="216"/>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14:hiddenLine>
                </a:ext>
              </a:extLst>
            </p:spPr>
            <p:txBody>
              <a:bodyPr/>
              <a:lstStyle/>
              <a:p>
                <a:pPr algn="just">
                  <a:lnSpc>
                    <a:spcPct val="120000"/>
                  </a:lnSpc>
                </a:pPr>
                <a:endParaRPr lang="zh-CN" altLang="en-US" sz="780"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 name="Oval 7"/>
            <p:cNvSpPr>
              <a:spLocks noChangeArrowheads="1"/>
            </p:cNvSpPr>
            <p:nvPr/>
          </p:nvSpPr>
          <p:spPr bwMode="auto">
            <a:xfrm>
              <a:off x="1467007" y="3811318"/>
              <a:ext cx="2832099" cy="92075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fontAlgn="ctr" hangingPunct="0">
                <a:lnSpc>
                  <a:spcPct val="120000"/>
                </a:lnSpc>
                <a:spcBef>
                  <a:spcPct val="20000"/>
                </a:spcBef>
                <a:buClr>
                  <a:schemeClr val="accent1"/>
                </a:buClr>
                <a:buSzPct val="60000"/>
                <a:buFont typeface="Wingdings" panose="05000000000000000000" pitchFamily="2" charset="2"/>
                <a:buChar char="l"/>
                <a:defRPr sz="2000" b="1">
                  <a:solidFill>
                    <a:schemeClr val="tx1"/>
                  </a:solidFill>
                  <a:latin typeface="Arial" panose="020B0604020202020204" pitchFamily="34" charset="0"/>
                  <a:ea typeface="微软雅黑" panose="020B0503020204020204" pitchFamily="34" charset="-122"/>
                </a:defRPr>
              </a:lvl1pPr>
              <a:lvl2pPr marL="742950" indent="-285750" eaLnBrk="0" fontAlgn="ctr" hangingPunct="0">
                <a:lnSpc>
                  <a:spcPct val="120000"/>
                </a:lnSpc>
                <a:spcBef>
                  <a:spcPct val="20000"/>
                </a:spcBef>
                <a:buClr>
                  <a:schemeClr val="accent1"/>
                </a:buClr>
                <a:buSzPct val="60000"/>
                <a:buFont typeface="Wingdings" panose="05000000000000000000" pitchFamily="2" charset="2"/>
                <a:buChar char="l"/>
                <a:defRPr>
                  <a:solidFill>
                    <a:schemeClr val="tx1"/>
                  </a:solidFill>
                  <a:latin typeface="Arial" panose="020B0604020202020204" pitchFamily="34" charset="0"/>
                  <a:ea typeface="微软雅黑" panose="020B0503020204020204" pitchFamily="34" charset="-122"/>
                </a:defRPr>
              </a:lvl2pPr>
              <a:lvl3pPr marL="1143000" indent="-228600" eaLnBrk="0" fontAlgn="ctr" hangingPunct="0">
                <a:lnSpc>
                  <a:spcPct val="120000"/>
                </a:lnSpc>
                <a:spcBef>
                  <a:spcPct val="20000"/>
                </a:spcBef>
                <a:buClr>
                  <a:schemeClr val="accent1"/>
                </a:buClr>
                <a:buSzPct val="60000"/>
                <a:buFont typeface="Wingdings" panose="05000000000000000000" pitchFamily="2" charset="2"/>
                <a:buChar char="l"/>
                <a:defRPr sz="1600">
                  <a:solidFill>
                    <a:schemeClr val="tx1"/>
                  </a:solidFill>
                  <a:latin typeface="Arial" panose="020B0604020202020204" pitchFamily="34" charset="0"/>
                  <a:ea typeface="微软雅黑" panose="020B0503020204020204" pitchFamily="34" charset="-122"/>
                </a:defRPr>
              </a:lvl3pPr>
              <a:lvl4pPr marL="1600200" indent="-228600" eaLnBrk="0" fontAlgn="ctr" hangingPunct="0">
                <a:lnSpc>
                  <a:spcPct val="120000"/>
                </a:lnSpc>
                <a:spcBef>
                  <a:spcPct val="20000"/>
                </a:spcBef>
                <a:buClr>
                  <a:schemeClr val="accent1"/>
                </a:buClr>
                <a:buSzPct val="60000"/>
                <a:buFont typeface="Wingdings" panose="05000000000000000000" pitchFamily="2" charset="2"/>
                <a:buChar char="l"/>
                <a:defRPr sz="1400">
                  <a:solidFill>
                    <a:schemeClr val="tx1"/>
                  </a:solidFill>
                  <a:latin typeface="Arial" panose="020B0604020202020204" pitchFamily="34" charset="0"/>
                  <a:ea typeface="微软雅黑" panose="020B0503020204020204" pitchFamily="34" charset="-122"/>
                </a:defRPr>
              </a:lvl4pPr>
              <a:lvl5pPr marL="2057400" indent="-228600" eaLnBrk="0" fontAlgn="ctr" hangingPunct="0">
                <a:lnSpc>
                  <a:spcPct val="120000"/>
                </a:lnSpc>
                <a:spcBef>
                  <a:spcPct val="20000"/>
                </a:spcBef>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9pPr>
            </a:lstStyle>
            <a:p>
              <a:pPr algn="just" defTabSz="915670" eaLnBrk="1" fontAlgn="base" hangingPunct="1">
                <a:spcBef>
                  <a:spcPts val="0"/>
                </a:spcBef>
                <a:buClrTx/>
                <a:buSzTx/>
                <a:buNone/>
                <a:defRPr/>
              </a:pPr>
              <a:endParaRPr lang="zh-CN" altLang="en-US" sz="780" b="0" kern="0">
                <a:solidFill>
                  <a:srgbClr val="000000"/>
                </a:solidFill>
                <a:latin typeface="Arial" panose="020B0604020202020204" pitchFamily="34" charset="0"/>
                <a:cs typeface="+mn-ea"/>
                <a:sym typeface="Arial" panose="020B0604020202020204" pitchFamily="34" charset="0"/>
              </a:endParaRPr>
            </a:p>
          </p:txBody>
        </p:sp>
      </p:grpSp>
      <p:grpSp>
        <p:nvGrpSpPr>
          <p:cNvPr id="10" name="Group 9"/>
          <p:cNvGrpSpPr/>
          <p:nvPr/>
        </p:nvGrpSpPr>
        <p:grpSpPr>
          <a:xfrm>
            <a:off x="3331371" y="2975152"/>
            <a:ext cx="2488907" cy="1544235"/>
            <a:chOff x="1659095" y="2788969"/>
            <a:chExt cx="2484437" cy="1541462"/>
          </a:xfrm>
        </p:grpSpPr>
        <p:grpSp>
          <p:nvGrpSpPr>
            <p:cNvPr id="11" name="Group 8"/>
            <p:cNvGrpSpPr/>
            <p:nvPr/>
          </p:nvGrpSpPr>
          <p:grpSpPr bwMode="auto">
            <a:xfrm>
              <a:off x="1659095" y="2957244"/>
              <a:ext cx="2484437" cy="1373187"/>
              <a:chOff x="2016" y="1944"/>
              <a:chExt cx="1728" cy="936"/>
            </a:xfrm>
          </p:grpSpPr>
          <p:sp>
            <p:nvSpPr>
              <p:cNvPr id="13" name="Freeform 9"/>
              <p:cNvSpPr/>
              <p:nvPr/>
            </p:nvSpPr>
            <p:spPr bwMode="auto">
              <a:xfrm>
                <a:off x="2016" y="1944"/>
                <a:ext cx="1728" cy="936"/>
              </a:xfrm>
              <a:custGeom>
                <a:avLst/>
                <a:gdLst>
                  <a:gd name="T0" fmla="*/ 1728 w 1728"/>
                  <a:gd name="T1" fmla="*/ 720 h 936"/>
                  <a:gd name="T2" fmla="*/ 1726 w 1728"/>
                  <a:gd name="T3" fmla="*/ 732 h 936"/>
                  <a:gd name="T4" fmla="*/ 1718 w 1728"/>
                  <a:gd name="T5" fmla="*/ 752 h 936"/>
                  <a:gd name="T6" fmla="*/ 1700 w 1728"/>
                  <a:gd name="T7" fmla="*/ 774 h 936"/>
                  <a:gd name="T8" fmla="*/ 1676 w 1728"/>
                  <a:gd name="T9" fmla="*/ 794 h 936"/>
                  <a:gd name="T10" fmla="*/ 1624 w 1728"/>
                  <a:gd name="T11" fmla="*/ 822 h 936"/>
                  <a:gd name="T12" fmla="*/ 1530 w 1728"/>
                  <a:gd name="T13" fmla="*/ 858 h 936"/>
                  <a:gd name="T14" fmla="*/ 1414 w 1728"/>
                  <a:gd name="T15" fmla="*/ 886 h 936"/>
                  <a:gd name="T16" fmla="*/ 1276 w 1728"/>
                  <a:gd name="T17" fmla="*/ 910 h 936"/>
                  <a:gd name="T18" fmla="*/ 1120 w 1728"/>
                  <a:gd name="T19" fmla="*/ 926 h 936"/>
                  <a:gd name="T20" fmla="*/ 952 w 1728"/>
                  <a:gd name="T21" fmla="*/ 934 h 936"/>
                  <a:gd name="T22" fmla="*/ 864 w 1728"/>
                  <a:gd name="T23" fmla="*/ 936 h 936"/>
                  <a:gd name="T24" fmla="*/ 690 w 1728"/>
                  <a:gd name="T25" fmla="*/ 932 h 936"/>
                  <a:gd name="T26" fmla="*/ 528 w 1728"/>
                  <a:gd name="T27" fmla="*/ 920 h 936"/>
                  <a:gd name="T28" fmla="*/ 380 w 1728"/>
                  <a:gd name="T29" fmla="*/ 900 h 936"/>
                  <a:gd name="T30" fmla="*/ 254 w 1728"/>
                  <a:gd name="T31" fmla="*/ 872 h 936"/>
                  <a:gd name="T32" fmla="*/ 148 w 1728"/>
                  <a:gd name="T33" fmla="*/ 840 h 936"/>
                  <a:gd name="T34" fmla="*/ 68 w 1728"/>
                  <a:gd name="T35" fmla="*/ 804 h 936"/>
                  <a:gd name="T36" fmla="*/ 38 w 1728"/>
                  <a:gd name="T37" fmla="*/ 784 h 936"/>
                  <a:gd name="T38" fmla="*/ 18 w 1728"/>
                  <a:gd name="T39" fmla="*/ 764 h 936"/>
                  <a:gd name="T40" fmla="*/ 4 w 1728"/>
                  <a:gd name="T41" fmla="*/ 742 h 936"/>
                  <a:gd name="T42" fmla="*/ 0 w 1728"/>
                  <a:gd name="T43" fmla="*/ 720 h 936"/>
                  <a:gd name="T44" fmla="*/ 288 w 1728"/>
                  <a:gd name="T45" fmla="*/ 144 h 936"/>
                  <a:gd name="T46" fmla="*/ 290 w 1728"/>
                  <a:gd name="T47" fmla="*/ 130 h 936"/>
                  <a:gd name="T48" fmla="*/ 300 w 1728"/>
                  <a:gd name="T49" fmla="*/ 114 h 936"/>
                  <a:gd name="T50" fmla="*/ 334 w 1728"/>
                  <a:gd name="T51" fmla="*/ 88 h 936"/>
                  <a:gd name="T52" fmla="*/ 386 w 1728"/>
                  <a:gd name="T53" fmla="*/ 64 h 936"/>
                  <a:gd name="T54" fmla="*/ 456 w 1728"/>
                  <a:gd name="T55" fmla="*/ 42 h 936"/>
                  <a:gd name="T56" fmla="*/ 542 w 1728"/>
                  <a:gd name="T57" fmla="*/ 24 h 936"/>
                  <a:gd name="T58" fmla="*/ 640 w 1728"/>
                  <a:gd name="T59" fmla="*/ 12 h 936"/>
                  <a:gd name="T60" fmla="*/ 748 w 1728"/>
                  <a:gd name="T61" fmla="*/ 2 h 936"/>
                  <a:gd name="T62" fmla="*/ 864 w 1728"/>
                  <a:gd name="T63" fmla="*/ 0 h 936"/>
                  <a:gd name="T64" fmla="*/ 922 w 1728"/>
                  <a:gd name="T65" fmla="*/ 0 h 936"/>
                  <a:gd name="T66" fmla="*/ 1036 w 1728"/>
                  <a:gd name="T67" fmla="*/ 6 h 936"/>
                  <a:gd name="T68" fmla="*/ 1138 w 1728"/>
                  <a:gd name="T69" fmla="*/ 18 h 936"/>
                  <a:gd name="T70" fmla="*/ 1230 w 1728"/>
                  <a:gd name="T71" fmla="*/ 32 h 936"/>
                  <a:gd name="T72" fmla="*/ 1308 w 1728"/>
                  <a:gd name="T73" fmla="*/ 52 h 936"/>
                  <a:gd name="T74" fmla="*/ 1370 w 1728"/>
                  <a:gd name="T75" fmla="*/ 76 h 936"/>
                  <a:gd name="T76" fmla="*/ 1414 w 1728"/>
                  <a:gd name="T77" fmla="*/ 102 h 936"/>
                  <a:gd name="T78" fmla="*/ 1434 w 1728"/>
                  <a:gd name="T79" fmla="*/ 122 h 936"/>
                  <a:gd name="T80" fmla="*/ 1440 w 1728"/>
                  <a:gd name="T81" fmla="*/ 136 h 936"/>
                  <a:gd name="T82" fmla="*/ 1440 w 1728"/>
                  <a:gd name="T83" fmla="*/ 144 h 9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728"/>
                  <a:gd name="T127" fmla="*/ 0 h 936"/>
                  <a:gd name="T128" fmla="*/ 1728 w 1728"/>
                  <a:gd name="T129" fmla="*/ 936 h 9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728" h="936">
                    <a:moveTo>
                      <a:pt x="1440" y="144"/>
                    </a:moveTo>
                    <a:lnTo>
                      <a:pt x="1728" y="720"/>
                    </a:lnTo>
                    <a:lnTo>
                      <a:pt x="1726" y="732"/>
                    </a:lnTo>
                    <a:lnTo>
                      <a:pt x="1724" y="742"/>
                    </a:lnTo>
                    <a:lnTo>
                      <a:pt x="1718" y="752"/>
                    </a:lnTo>
                    <a:lnTo>
                      <a:pt x="1710" y="764"/>
                    </a:lnTo>
                    <a:lnTo>
                      <a:pt x="1700" y="774"/>
                    </a:lnTo>
                    <a:lnTo>
                      <a:pt x="1690" y="784"/>
                    </a:lnTo>
                    <a:lnTo>
                      <a:pt x="1676" y="794"/>
                    </a:lnTo>
                    <a:lnTo>
                      <a:pt x="1660" y="804"/>
                    </a:lnTo>
                    <a:lnTo>
                      <a:pt x="1624" y="822"/>
                    </a:lnTo>
                    <a:lnTo>
                      <a:pt x="1580" y="840"/>
                    </a:lnTo>
                    <a:lnTo>
                      <a:pt x="1530" y="858"/>
                    </a:lnTo>
                    <a:lnTo>
                      <a:pt x="1474" y="872"/>
                    </a:lnTo>
                    <a:lnTo>
                      <a:pt x="1414" y="886"/>
                    </a:lnTo>
                    <a:lnTo>
                      <a:pt x="1348" y="900"/>
                    </a:lnTo>
                    <a:lnTo>
                      <a:pt x="1276" y="910"/>
                    </a:lnTo>
                    <a:lnTo>
                      <a:pt x="1200" y="920"/>
                    </a:lnTo>
                    <a:lnTo>
                      <a:pt x="1120" y="926"/>
                    </a:lnTo>
                    <a:lnTo>
                      <a:pt x="1038" y="932"/>
                    </a:lnTo>
                    <a:lnTo>
                      <a:pt x="952" y="934"/>
                    </a:lnTo>
                    <a:lnTo>
                      <a:pt x="864" y="936"/>
                    </a:lnTo>
                    <a:lnTo>
                      <a:pt x="776" y="934"/>
                    </a:lnTo>
                    <a:lnTo>
                      <a:pt x="690" y="932"/>
                    </a:lnTo>
                    <a:lnTo>
                      <a:pt x="608" y="926"/>
                    </a:lnTo>
                    <a:lnTo>
                      <a:pt x="528" y="920"/>
                    </a:lnTo>
                    <a:lnTo>
                      <a:pt x="452" y="910"/>
                    </a:lnTo>
                    <a:lnTo>
                      <a:pt x="380" y="900"/>
                    </a:lnTo>
                    <a:lnTo>
                      <a:pt x="314" y="886"/>
                    </a:lnTo>
                    <a:lnTo>
                      <a:pt x="254" y="872"/>
                    </a:lnTo>
                    <a:lnTo>
                      <a:pt x="198" y="858"/>
                    </a:lnTo>
                    <a:lnTo>
                      <a:pt x="148" y="840"/>
                    </a:lnTo>
                    <a:lnTo>
                      <a:pt x="104" y="822"/>
                    </a:lnTo>
                    <a:lnTo>
                      <a:pt x="68" y="804"/>
                    </a:lnTo>
                    <a:lnTo>
                      <a:pt x="52" y="794"/>
                    </a:lnTo>
                    <a:lnTo>
                      <a:pt x="38" y="784"/>
                    </a:lnTo>
                    <a:lnTo>
                      <a:pt x="28" y="774"/>
                    </a:lnTo>
                    <a:lnTo>
                      <a:pt x="18" y="764"/>
                    </a:lnTo>
                    <a:lnTo>
                      <a:pt x="10" y="752"/>
                    </a:lnTo>
                    <a:lnTo>
                      <a:pt x="4" y="742"/>
                    </a:lnTo>
                    <a:lnTo>
                      <a:pt x="2" y="732"/>
                    </a:lnTo>
                    <a:lnTo>
                      <a:pt x="0" y="720"/>
                    </a:lnTo>
                    <a:lnTo>
                      <a:pt x="288" y="144"/>
                    </a:lnTo>
                    <a:lnTo>
                      <a:pt x="288" y="136"/>
                    </a:lnTo>
                    <a:lnTo>
                      <a:pt x="290" y="130"/>
                    </a:lnTo>
                    <a:lnTo>
                      <a:pt x="294" y="122"/>
                    </a:lnTo>
                    <a:lnTo>
                      <a:pt x="300" y="114"/>
                    </a:lnTo>
                    <a:lnTo>
                      <a:pt x="314" y="102"/>
                    </a:lnTo>
                    <a:lnTo>
                      <a:pt x="334" y="88"/>
                    </a:lnTo>
                    <a:lnTo>
                      <a:pt x="358" y="76"/>
                    </a:lnTo>
                    <a:lnTo>
                      <a:pt x="386" y="64"/>
                    </a:lnTo>
                    <a:lnTo>
                      <a:pt x="420" y="52"/>
                    </a:lnTo>
                    <a:lnTo>
                      <a:pt x="456" y="42"/>
                    </a:lnTo>
                    <a:lnTo>
                      <a:pt x="498" y="32"/>
                    </a:lnTo>
                    <a:lnTo>
                      <a:pt x="542" y="24"/>
                    </a:lnTo>
                    <a:lnTo>
                      <a:pt x="590" y="18"/>
                    </a:lnTo>
                    <a:lnTo>
                      <a:pt x="640" y="12"/>
                    </a:lnTo>
                    <a:lnTo>
                      <a:pt x="692" y="6"/>
                    </a:lnTo>
                    <a:lnTo>
                      <a:pt x="748" y="2"/>
                    </a:lnTo>
                    <a:lnTo>
                      <a:pt x="806" y="0"/>
                    </a:lnTo>
                    <a:lnTo>
                      <a:pt x="864" y="0"/>
                    </a:lnTo>
                    <a:lnTo>
                      <a:pt x="922" y="0"/>
                    </a:lnTo>
                    <a:lnTo>
                      <a:pt x="980" y="2"/>
                    </a:lnTo>
                    <a:lnTo>
                      <a:pt x="1036" y="6"/>
                    </a:lnTo>
                    <a:lnTo>
                      <a:pt x="1088" y="12"/>
                    </a:lnTo>
                    <a:lnTo>
                      <a:pt x="1138" y="18"/>
                    </a:lnTo>
                    <a:lnTo>
                      <a:pt x="1186" y="24"/>
                    </a:lnTo>
                    <a:lnTo>
                      <a:pt x="1230" y="32"/>
                    </a:lnTo>
                    <a:lnTo>
                      <a:pt x="1272" y="42"/>
                    </a:lnTo>
                    <a:lnTo>
                      <a:pt x="1308" y="52"/>
                    </a:lnTo>
                    <a:lnTo>
                      <a:pt x="1342" y="64"/>
                    </a:lnTo>
                    <a:lnTo>
                      <a:pt x="1370" y="76"/>
                    </a:lnTo>
                    <a:lnTo>
                      <a:pt x="1394" y="88"/>
                    </a:lnTo>
                    <a:lnTo>
                      <a:pt x="1414" y="102"/>
                    </a:lnTo>
                    <a:lnTo>
                      <a:pt x="1428" y="114"/>
                    </a:lnTo>
                    <a:lnTo>
                      <a:pt x="1434" y="122"/>
                    </a:lnTo>
                    <a:lnTo>
                      <a:pt x="1438" y="130"/>
                    </a:lnTo>
                    <a:lnTo>
                      <a:pt x="1440" y="136"/>
                    </a:lnTo>
                    <a:lnTo>
                      <a:pt x="1440" y="144"/>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just">
                  <a:lnSpc>
                    <a:spcPct val="120000"/>
                  </a:lnSpc>
                </a:pPr>
                <a:endParaRPr lang="zh-CN" altLang="en-US" sz="780"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0"/>
              <p:cNvSpPr/>
              <p:nvPr/>
            </p:nvSpPr>
            <p:spPr bwMode="auto">
              <a:xfrm>
                <a:off x="2304" y="1944"/>
                <a:ext cx="1152" cy="288"/>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518 w 1152"/>
                  <a:gd name="T21" fmla="*/ 288 h 288"/>
                  <a:gd name="T22" fmla="*/ 404 w 1152"/>
                  <a:gd name="T23" fmla="*/ 282 h 288"/>
                  <a:gd name="T24" fmla="*/ 302 w 1152"/>
                  <a:gd name="T25" fmla="*/ 270 h 288"/>
                  <a:gd name="T26" fmla="*/ 210 w 1152"/>
                  <a:gd name="T27" fmla="*/ 256 h 288"/>
                  <a:gd name="T28" fmla="*/ 132 w 1152"/>
                  <a:gd name="T29" fmla="*/ 236 h 288"/>
                  <a:gd name="T30" fmla="*/ 70 w 1152"/>
                  <a:gd name="T31" fmla="*/ 212 h 288"/>
                  <a:gd name="T32" fmla="*/ 26 w 1152"/>
                  <a:gd name="T33" fmla="*/ 186 h 288"/>
                  <a:gd name="T34" fmla="*/ 6 w 1152"/>
                  <a:gd name="T35" fmla="*/ 166 h 288"/>
                  <a:gd name="T36" fmla="*/ 0 w 1152"/>
                  <a:gd name="T37" fmla="*/ 152 h 288"/>
                  <a:gd name="T38" fmla="*/ 0 w 1152"/>
                  <a:gd name="T39" fmla="*/ 144 h 288"/>
                  <a:gd name="T40" fmla="*/ 2 w 1152"/>
                  <a:gd name="T41" fmla="*/ 130 h 288"/>
                  <a:gd name="T42" fmla="*/ 12 w 1152"/>
                  <a:gd name="T43" fmla="*/ 114 h 288"/>
                  <a:gd name="T44" fmla="*/ 46 w 1152"/>
                  <a:gd name="T45" fmla="*/ 88 h 288"/>
                  <a:gd name="T46" fmla="*/ 98 w 1152"/>
                  <a:gd name="T47" fmla="*/ 64 h 288"/>
                  <a:gd name="T48" fmla="*/ 168 w 1152"/>
                  <a:gd name="T49" fmla="*/ 42 h 288"/>
                  <a:gd name="T50" fmla="*/ 254 w 1152"/>
                  <a:gd name="T51" fmla="*/ 24 h 288"/>
                  <a:gd name="T52" fmla="*/ 352 w 1152"/>
                  <a:gd name="T53" fmla="*/ 12 h 288"/>
                  <a:gd name="T54" fmla="*/ 460 w 1152"/>
                  <a:gd name="T55" fmla="*/ 2 h 288"/>
                  <a:gd name="T56" fmla="*/ 576 w 1152"/>
                  <a:gd name="T57" fmla="*/ 0 h 288"/>
                  <a:gd name="T58" fmla="*/ 634 w 1152"/>
                  <a:gd name="T59" fmla="*/ 0 h 288"/>
                  <a:gd name="T60" fmla="*/ 748 w 1152"/>
                  <a:gd name="T61" fmla="*/ 6 h 288"/>
                  <a:gd name="T62" fmla="*/ 850 w 1152"/>
                  <a:gd name="T63" fmla="*/ 18 h 288"/>
                  <a:gd name="T64" fmla="*/ 942 w 1152"/>
                  <a:gd name="T65" fmla="*/ 32 h 288"/>
                  <a:gd name="T66" fmla="*/ 1020 w 1152"/>
                  <a:gd name="T67" fmla="*/ 52 h 288"/>
                  <a:gd name="T68" fmla="*/ 1082 w 1152"/>
                  <a:gd name="T69" fmla="*/ 76 h 288"/>
                  <a:gd name="T70" fmla="*/ 1126 w 1152"/>
                  <a:gd name="T71" fmla="*/ 102 h 288"/>
                  <a:gd name="T72" fmla="*/ 1146 w 1152"/>
                  <a:gd name="T73" fmla="*/ 122 h 288"/>
                  <a:gd name="T74" fmla="*/ 1152 w 1152"/>
                  <a:gd name="T75" fmla="*/ 136 h 288"/>
                  <a:gd name="T76" fmla="*/ 1152 w 1152"/>
                  <a:gd name="T77" fmla="*/ 144 h 2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52"/>
                  <a:gd name="T118" fmla="*/ 0 h 288"/>
                  <a:gd name="T119" fmla="*/ 1152 w 1152"/>
                  <a:gd name="T120" fmla="*/ 288 h 2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14:hiddenLine>
                </a:ext>
              </a:extLst>
            </p:spPr>
            <p:txBody>
              <a:bodyPr/>
              <a:lstStyle/>
              <a:p>
                <a:pPr algn="just">
                  <a:lnSpc>
                    <a:spcPct val="120000"/>
                  </a:lnSpc>
                </a:pPr>
                <a:endParaRPr lang="zh-CN" altLang="en-US" sz="780"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 name="Oval 11"/>
            <p:cNvSpPr>
              <a:spLocks noChangeArrowheads="1"/>
            </p:cNvSpPr>
            <p:nvPr/>
          </p:nvSpPr>
          <p:spPr bwMode="auto">
            <a:xfrm>
              <a:off x="1927382" y="2788969"/>
              <a:ext cx="1911350" cy="62230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fontAlgn="ctr" hangingPunct="0">
                <a:lnSpc>
                  <a:spcPct val="120000"/>
                </a:lnSpc>
                <a:spcBef>
                  <a:spcPct val="20000"/>
                </a:spcBef>
                <a:buClr>
                  <a:schemeClr val="accent1"/>
                </a:buClr>
                <a:buSzPct val="60000"/>
                <a:buFont typeface="Wingdings" panose="05000000000000000000" pitchFamily="2" charset="2"/>
                <a:buChar char="l"/>
                <a:defRPr sz="2000" b="1">
                  <a:solidFill>
                    <a:schemeClr val="tx1"/>
                  </a:solidFill>
                  <a:latin typeface="Arial" panose="020B0604020202020204" pitchFamily="34" charset="0"/>
                  <a:ea typeface="微软雅黑" panose="020B0503020204020204" pitchFamily="34" charset="-122"/>
                </a:defRPr>
              </a:lvl1pPr>
              <a:lvl2pPr marL="742950" indent="-285750" eaLnBrk="0" fontAlgn="ctr" hangingPunct="0">
                <a:lnSpc>
                  <a:spcPct val="120000"/>
                </a:lnSpc>
                <a:spcBef>
                  <a:spcPct val="20000"/>
                </a:spcBef>
                <a:buClr>
                  <a:schemeClr val="accent1"/>
                </a:buClr>
                <a:buSzPct val="60000"/>
                <a:buFont typeface="Wingdings" panose="05000000000000000000" pitchFamily="2" charset="2"/>
                <a:buChar char="l"/>
                <a:defRPr>
                  <a:solidFill>
                    <a:schemeClr val="tx1"/>
                  </a:solidFill>
                  <a:latin typeface="Arial" panose="020B0604020202020204" pitchFamily="34" charset="0"/>
                  <a:ea typeface="微软雅黑" panose="020B0503020204020204" pitchFamily="34" charset="-122"/>
                </a:defRPr>
              </a:lvl2pPr>
              <a:lvl3pPr marL="1143000" indent="-228600" eaLnBrk="0" fontAlgn="ctr" hangingPunct="0">
                <a:lnSpc>
                  <a:spcPct val="120000"/>
                </a:lnSpc>
                <a:spcBef>
                  <a:spcPct val="20000"/>
                </a:spcBef>
                <a:buClr>
                  <a:schemeClr val="accent1"/>
                </a:buClr>
                <a:buSzPct val="60000"/>
                <a:buFont typeface="Wingdings" panose="05000000000000000000" pitchFamily="2" charset="2"/>
                <a:buChar char="l"/>
                <a:defRPr sz="1600">
                  <a:solidFill>
                    <a:schemeClr val="tx1"/>
                  </a:solidFill>
                  <a:latin typeface="Arial" panose="020B0604020202020204" pitchFamily="34" charset="0"/>
                  <a:ea typeface="微软雅黑" panose="020B0503020204020204" pitchFamily="34" charset="-122"/>
                </a:defRPr>
              </a:lvl3pPr>
              <a:lvl4pPr marL="1600200" indent="-228600" eaLnBrk="0" fontAlgn="ctr" hangingPunct="0">
                <a:lnSpc>
                  <a:spcPct val="120000"/>
                </a:lnSpc>
                <a:spcBef>
                  <a:spcPct val="20000"/>
                </a:spcBef>
                <a:buClr>
                  <a:schemeClr val="accent1"/>
                </a:buClr>
                <a:buSzPct val="60000"/>
                <a:buFont typeface="Wingdings" panose="05000000000000000000" pitchFamily="2" charset="2"/>
                <a:buChar char="l"/>
                <a:defRPr sz="1400">
                  <a:solidFill>
                    <a:schemeClr val="tx1"/>
                  </a:solidFill>
                  <a:latin typeface="Arial" panose="020B0604020202020204" pitchFamily="34" charset="0"/>
                  <a:ea typeface="微软雅黑" panose="020B0503020204020204" pitchFamily="34" charset="-122"/>
                </a:defRPr>
              </a:lvl4pPr>
              <a:lvl5pPr marL="2057400" indent="-228600" eaLnBrk="0" fontAlgn="ctr" hangingPunct="0">
                <a:lnSpc>
                  <a:spcPct val="120000"/>
                </a:lnSpc>
                <a:spcBef>
                  <a:spcPct val="20000"/>
                </a:spcBef>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9pPr>
            </a:lstStyle>
            <a:p>
              <a:pPr algn="just" defTabSz="915670" eaLnBrk="1" fontAlgn="base" hangingPunct="1">
                <a:spcBef>
                  <a:spcPts val="0"/>
                </a:spcBef>
                <a:buClrTx/>
                <a:buSzTx/>
                <a:buNone/>
                <a:defRPr/>
              </a:pPr>
              <a:endParaRPr lang="zh-CN" altLang="en-US" sz="780" b="0" kern="0">
                <a:solidFill>
                  <a:srgbClr val="000000"/>
                </a:solidFill>
                <a:latin typeface="Arial" panose="020B0604020202020204" pitchFamily="34" charset="0"/>
                <a:cs typeface="+mn-ea"/>
                <a:sym typeface="Arial" panose="020B0604020202020204" pitchFamily="34" charset="0"/>
              </a:endParaRPr>
            </a:p>
          </p:txBody>
        </p:sp>
      </p:grpSp>
      <p:sp>
        <p:nvSpPr>
          <p:cNvPr id="15" name="Freeform 12"/>
          <p:cNvSpPr/>
          <p:nvPr/>
        </p:nvSpPr>
        <p:spPr bwMode="auto">
          <a:xfrm>
            <a:off x="3859363" y="1820546"/>
            <a:ext cx="1432911" cy="1469491"/>
          </a:xfrm>
          <a:custGeom>
            <a:avLst/>
            <a:gdLst>
              <a:gd name="T0" fmla="*/ 2147483647 w 576"/>
              <a:gd name="T1" fmla="*/ 2147483647 h 648"/>
              <a:gd name="T2" fmla="*/ 2147483647 w 576"/>
              <a:gd name="T3" fmla="*/ 2147483647 h 648"/>
              <a:gd name="T4" fmla="*/ 2147483647 w 576"/>
              <a:gd name="T5" fmla="*/ 2147483647 h 648"/>
              <a:gd name="T6" fmla="*/ 2147483647 w 576"/>
              <a:gd name="T7" fmla="*/ 2147483647 h 648"/>
              <a:gd name="T8" fmla="*/ 2147483647 w 576"/>
              <a:gd name="T9" fmla="*/ 2147483647 h 648"/>
              <a:gd name="T10" fmla="*/ 2147483647 w 576"/>
              <a:gd name="T11" fmla="*/ 2147483647 h 648"/>
              <a:gd name="T12" fmla="*/ 2147483647 w 576"/>
              <a:gd name="T13" fmla="*/ 2147483647 h 648"/>
              <a:gd name="T14" fmla="*/ 2147483647 w 576"/>
              <a:gd name="T15" fmla="*/ 2147483647 h 648"/>
              <a:gd name="T16" fmla="*/ 2147483647 w 576"/>
              <a:gd name="T17" fmla="*/ 2147483647 h 648"/>
              <a:gd name="T18" fmla="*/ 2147483647 w 576"/>
              <a:gd name="T19" fmla="*/ 2147483647 h 648"/>
              <a:gd name="T20" fmla="*/ 2147483647 w 576"/>
              <a:gd name="T21" fmla="*/ 2147483647 h 648"/>
              <a:gd name="T22" fmla="*/ 2133573609 w 576"/>
              <a:gd name="T23" fmla="*/ 2147483647 h 648"/>
              <a:gd name="T24" fmla="*/ 1775924795 w 576"/>
              <a:gd name="T25" fmla="*/ 2147483647 h 648"/>
              <a:gd name="T26" fmla="*/ 1775924795 w 576"/>
              <a:gd name="T27" fmla="*/ 2147483647 h 648"/>
              <a:gd name="T28" fmla="*/ 1418273498 w 576"/>
              <a:gd name="T29" fmla="*/ 2147483647 h 648"/>
              <a:gd name="T30" fmla="*/ 1085285581 w 576"/>
              <a:gd name="T31" fmla="*/ 2147483647 h 648"/>
              <a:gd name="T32" fmla="*/ 776966011 w 576"/>
              <a:gd name="T33" fmla="*/ 2147483647 h 648"/>
              <a:gd name="T34" fmla="*/ 517978169 w 576"/>
              <a:gd name="T35" fmla="*/ 2147483647 h 648"/>
              <a:gd name="T36" fmla="*/ 308319570 w 576"/>
              <a:gd name="T37" fmla="*/ 2147483647 h 648"/>
              <a:gd name="T38" fmla="*/ 209658599 w 576"/>
              <a:gd name="T39" fmla="*/ 2147483647 h 648"/>
              <a:gd name="T40" fmla="*/ 135661008 w 576"/>
              <a:gd name="T41" fmla="*/ 2147483647 h 648"/>
              <a:gd name="T42" fmla="*/ 73997591 w 576"/>
              <a:gd name="T43" fmla="*/ 2147483647 h 648"/>
              <a:gd name="T44" fmla="*/ 36997554 w 576"/>
              <a:gd name="T45" fmla="*/ 2147483647 h 648"/>
              <a:gd name="T46" fmla="*/ 12331690 w 576"/>
              <a:gd name="T47" fmla="*/ 2147483647 h 648"/>
              <a:gd name="T48" fmla="*/ 0 w 576"/>
              <a:gd name="T49" fmla="*/ 2147483647 h 648"/>
              <a:gd name="T50" fmla="*/ 1775924795 w 576"/>
              <a:gd name="T51" fmla="*/ 0 h 648"/>
              <a:gd name="T52" fmla="*/ 2147483647 w 576"/>
              <a:gd name="T53" fmla="*/ 2147483647 h 6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76"/>
              <a:gd name="T82" fmla="*/ 0 h 648"/>
              <a:gd name="T83" fmla="*/ 576 w 576"/>
              <a:gd name="T84" fmla="*/ 648 h 6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76" h="648">
                <a:moveTo>
                  <a:pt x="576" y="576"/>
                </a:moveTo>
                <a:lnTo>
                  <a:pt x="576" y="576"/>
                </a:lnTo>
                <a:lnTo>
                  <a:pt x="574" y="584"/>
                </a:lnTo>
                <a:lnTo>
                  <a:pt x="570" y="590"/>
                </a:lnTo>
                <a:lnTo>
                  <a:pt x="564" y="598"/>
                </a:lnTo>
                <a:lnTo>
                  <a:pt x="554" y="604"/>
                </a:lnTo>
                <a:lnTo>
                  <a:pt x="542" y="610"/>
                </a:lnTo>
                <a:lnTo>
                  <a:pt x="526" y="616"/>
                </a:lnTo>
                <a:lnTo>
                  <a:pt x="492" y="626"/>
                </a:lnTo>
                <a:lnTo>
                  <a:pt x="450" y="636"/>
                </a:lnTo>
                <a:lnTo>
                  <a:pt x="400" y="642"/>
                </a:lnTo>
                <a:lnTo>
                  <a:pt x="346" y="646"/>
                </a:lnTo>
                <a:lnTo>
                  <a:pt x="288" y="648"/>
                </a:lnTo>
                <a:lnTo>
                  <a:pt x="230" y="646"/>
                </a:lnTo>
                <a:lnTo>
                  <a:pt x="176" y="642"/>
                </a:lnTo>
                <a:lnTo>
                  <a:pt x="126" y="636"/>
                </a:lnTo>
                <a:lnTo>
                  <a:pt x="84" y="626"/>
                </a:lnTo>
                <a:lnTo>
                  <a:pt x="50" y="616"/>
                </a:lnTo>
                <a:lnTo>
                  <a:pt x="34" y="610"/>
                </a:lnTo>
                <a:lnTo>
                  <a:pt x="22" y="604"/>
                </a:lnTo>
                <a:lnTo>
                  <a:pt x="12" y="598"/>
                </a:lnTo>
                <a:lnTo>
                  <a:pt x="6" y="590"/>
                </a:lnTo>
                <a:lnTo>
                  <a:pt x="2" y="584"/>
                </a:lnTo>
                <a:lnTo>
                  <a:pt x="0" y="576"/>
                </a:lnTo>
                <a:lnTo>
                  <a:pt x="288" y="0"/>
                </a:lnTo>
                <a:lnTo>
                  <a:pt x="576" y="576"/>
                </a:lnTo>
                <a:close/>
              </a:path>
            </a:pathLst>
          </a:custGeom>
          <a:solidFill>
            <a:schemeClr val="accent1"/>
          </a:solidFill>
          <a:ln>
            <a:noFill/>
          </a:ln>
        </p:spPr>
        <p:txBody>
          <a:bodyPr wrap="none" anchor="ctr"/>
          <a:lstStyle/>
          <a:p>
            <a:pPr algn="just" defTabSz="915670">
              <a:lnSpc>
                <a:spcPct val="120000"/>
              </a:lnSpc>
              <a:defRPr/>
            </a:pPr>
            <a:endParaRPr lang="zh-CN" altLang="en-US" sz="780"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noEditPoints="1"/>
          </p:cNvSpPr>
          <p:nvPr/>
        </p:nvSpPr>
        <p:spPr bwMode="auto">
          <a:xfrm>
            <a:off x="4390043" y="3813718"/>
            <a:ext cx="459466" cy="443672"/>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11"/>
          <p:cNvSpPr>
            <a:spLocks noChangeAspect="1" noEditPoints="1"/>
          </p:cNvSpPr>
          <p:nvPr/>
        </p:nvSpPr>
        <p:spPr bwMode="auto">
          <a:xfrm>
            <a:off x="4337420" y="2553902"/>
            <a:ext cx="480416" cy="480926"/>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91606" tIns="45802" rIns="91606" bIns="45802" numCol="1" anchor="t" anchorCtr="0" compatLnSpc="1"/>
          <a:lstStyle/>
          <a:p>
            <a:pPr algn="just">
              <a:lnSpc>
                <a:spcPct val="120000"/>
              </a:lnSpc>
            </a:pPr>
            <a:endParaRPr lang="en-US" sz="78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Group 21"/>
          <p:cNvGrpSpPr/>
          <p:nvPr/>
        </p:nvGrpSpPr>
        <p:grpSpPr>
          <a:xfrm>
            <a:off x="4360470" y="5174136"/>
            <a:ext cx="452288" cy="443672"/>
            <a:chOff x="6786562" y="796925"/>
            <a:chExt cx="500063" cy="490538"/>
          </a:xfrm>
          <a:solidFill>
            <a:schemeClr val="bg1"/>
          </a:solidFill>
        </p:grpSpPr>
        <p:sp>
          <p:nvSpPr>
            <p:cNvPr id="23"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9"/>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30"/>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3"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文本框 33"/>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900" fill="hold"/>
                                        <p:tgtEl>
                                          <p:spTgt spid="5"/>
                                        </p:tgtEl>
                                        <p:attrNameLst>
                                          <p:attrName>ppt_x</p:attrName>
                                        </p:attrNameLst>
                                      </p:cBhvr>
                                      <p:tavLst>
                                        <p:tav tm="0">
                                          <p:val>
                                            <p:strVal val="#ppt_x"/>
                                          </p:val>
                                        </p:tav>
                                        <p:tav tm="100000">
                                          <p:val>
                                            <p:strVal val="#ppt_x"/>
                                          </p:val>
                                        </p:tav>
                                      </p:tavLst>
                                    </p:anim>
                                    <p:anim calcmode="lin" valueType="num">
                                      <p:cBhvr additive="base">
                                        <p:cTn id="8" dur="19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0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ppt_x"/>
                                          </p:val>
                                        </p:tav>
                                        <p:tav tm="100000">
                                          <p:val>
                                            <p:strVal val="#ppt_x"/>
                                          </p:val>
                                        </p:tav>
                                      </p:tavLst>
                                    </p:anim>
                                    <p:anim calcmode="lin" valueType="num">
                                      <p:cBhvr additive="base">
                                        <p:cTn id="12" dur="10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30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000" fill="hold"/>
                                        <p:tgtEl>
                                          <p:spTgt spid="15"/>
                                        </p:tgtEl>
                                        <p:attrNameLst>
                                          <p:attrName>ppt_x</p:attrName>
                                        </p:attrNameLst>
                                      </p:cBhvr>
                                      <p:tavLst>
                                        <p:tav tm="0">
                                          <p:val>
                                            <p:strVal val="#ppt_x"/>
                                          </p:val>
                                        </p:tav>
                                        <p:tav tm="100000">
                                          <p:val>
                                            <p:strVal val="#ppt_x"/>
                                          </p:val>
                                        </p:tav>
                                      </p:tavLst>
                                    </p:anim>
                                    <p:anim calcmode="lin" valueType="num">
                                      <p:cBhvr additive="base">
                                        <p:cTn id="16" dur="1000" fill="hold"/>
                                        <p:tgtEl>
                                          <p:spTgt spid="15"/>
                                        </p:tgtEl>
                                        <p:attrNameLst>
                                          <p:attrName>ppt_y</p:attrName>
                                        </p:attrNameLst>
                                      </p:cBhvr>
                                      <p:tavLst>
                                        <p:tav tm="0">
                                          <p:val>
                                            <p:strVal val="0-#ppt_h/2"/>
                                          </p:val>
                                        </p:tav>
                                        <p:tav tm="100000">
                                          <p:val>
                                            <p:strVal val="#ppt_y"/>
                                          </p:val>
                                        </p:tav>
                                      </p:tavLst>
                                    </p:anim>
                                  </p:childTnLst>
                                </p:cTn>
                              </p:par>
                              <p:par>
                                <p:cTn id="17" presetID="53" presetClass="entr" presetSubtype="16" fill="hold" nodeType="withEffect">
                                  <p:stCondLst>
                                    <p:cond delay="400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par>
                                <p:cTn id="22" presetID="53" presetClass="entr" presetSubtype="16" fill="hold" grpId="0" nodeType="withEffect">
                                  <p:stCondLst>
                                    <p:cond delay="40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grpId="0" nodeType="withEffect">
                                  <p:stCondLst>
                                    <p:cond delay="400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22" presetClass="entr" presetSubtype="8" fill="hold" nodeType="withEffect">
                                  <p:stCondLst>
                                    <p:cond delay="450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par>
                                <p:cTn id="35" presetID="2" presetClass="entr" presetSubtype="1" fill="hold" grpId="0" nodeType="withEffect">
                                  <p:stCondLst>
                                    <p:cond delay="500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ppt_x"/>
                                          </p:val>
                                        </p:tav>
                                        <p:tav tm="100000">
                                          <p:val>
                                            <p:strVal val="#ppt_x"/>
                                          </p:val>
                                        </p:tav>
                                      </p:tavLst>
                                    </p:anim>
                                    <p:anim calcmode="lin" valueType="num">
                                      <p:cBhvr additive="base">
                                        <p:cTn id="38" dur="500" fill="hold"/>
                                        <p:tgtEl>
                                          <p:spTgt spid="31"/>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500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ppt_x"/>
                                          </p:val>
                                        </p:tav>
                                        <p:tav tm="100000">
                                          <p:val>
                                            <p:strVal val="#ppt_x"/>
                                          </p:val>
                                        </p:tav>
                                      </p:tavLst>
                                    </p:anim>
                                    <p:anim calcmode="lin" valueType="num">
                                      <p:cBhvr additive="base">
                                        <p:cTn id="42" dur="500" fill="hold"/>
                                        <p:tgtEl>
                                          <p:spTgt spid="32"/>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500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ppt_x"/>
                                          </p:val>
                                        </p:tav>
                                        <p:tav tm="100000">
                                          <p:val>
                                            <p:strVal val="#ppt_x"/>
                                          </p:val>
                                        </p:tav>
                                      </p:tavLst>
                                    </p:anim>
                                    <p:anim calcmode="lin" valueType="num">
                                      <p:cBhvr additive="base">
                                        <p:cTn id="46" dur="500" fill="hold"/>
                                        <p:tgtEl>
                                          <p:spTgt spid="30"/>
                                        </p:tgtEl>
                                        <p:attrNameLst>
                                          <p:attrName>ppt_y</p:attrName>
                                        </p:attrNameLst>
                                      </p:cBhvr>
                                      <p:tavLst>
                                        <p:tav tm="0">
                                          <p:val>
                                            <p:strVal val="0-#ppt_h/2"/>
                                          </p:val>
                                        </p:tav>
                                        <p:tav tm="100000">
                                          <p:val>
                                            <p:strVal val="#ppt_y"/>
                                          </p:val>
                                        </p:tav>
                                      </p:tavLst>
                                    </p:anim>
                                  </p:childTnLst>
                                </p:cTn>
                              </p:par>
                              <p:par>
                                <p:cTn id="47" presetID="2" presetClass="entr" presetSubtype="4" fill="hold" grpId="0" nodeType="withEffect">
                                  <p:stCondLst>
                                    <p:cond delay="500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500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ppt_x"/>
                                          </p:val>
                                        </p:tav>
                                        <p:tav tm="100000">
                                          <p:val>
                                            <p:strVal val="#ppt_x"/>
                                          </p:val>
                                        </p:tav>
                                      </p:tavLst>
                                    </p:anim>
                                    <p:anim calcmode="lin" valueType="num">
                                      <p:cBhvr additive="base">
                                        <p:cTn id="54" dur="500" fill="hold"/>
                                        <p:tgtEl>
                                          <p:spTgt spid="2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5000"/>
                                  </p:stCondLst>
                                  <p:childTnLst>
                                    <p:set>
                                      <p:cBhvr>
                                        <p:cTn id="56" dur="1" fill="hold">
                                          <p:stCondLst>
                                            <p:cond delay="0"/>
                                          </p:stCondLst>
                                        </p:cTn>
                                        <p:tgtEl>
                                          <p:spTgt spid="29"/>
                                        </p:tgtEl>
                                        <p:attrNameLst>
                                          <p:attrName>style.visibility</p:attrName>
                                        </p:attrNameLst>
                                      </p:cBhvr>
                                      <p:to>
                                        <p:strVal val="visible"/>
                                      </p:to>
                                    </p:set>
                                    <p:anim calcmode="lin" valueType="num">
                                      <p:cBhvr additive="base">
                                        <p:cTn id="57" dur="500" fill="hold"/>
                                        <p:tgtEl>
                                          <p:spTgt spid="29"/>
                                        </p:tgtEl>
                                        <p:attrNameLst>
                                          <p:attrName>ppt_x</p:attrName>
                                        </p:attrNameLst>
                                      </p:cBhvr>
                                      <p:tavLst>
                                        <p:tav tm="0">
                                          <p:val>
                                            <p:strVal val="#ppt_x"/>
                                          </p:val>
                                        </p:tav>
                                        <p:tav tm="100000">
                                          <p:val>
                                            <p:strVal val="#ppt_x"/>
                                          </p:val>
                                        </p:tav>
                                      </p:tavLst>
                                    </p:anim>
                                    <p:anim calcmode="lin" valueType="num">
                                      <p:cBhvr additive="base">
                                        <p:cTn id="5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15" grpId="0" animBg="1"/>
      <p:bldP spid="20" grpId="0" animBg="1"/>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Elbow Connector 6"/>
          <p:cNvCxnSpPr/>
          <p:nvPr/>
        </p:nvCxnSpPr>
        <p:spPr>
          <a:xfrm>
            <a:off x="6981688" y="3866462"/>
            <a:ext cx="866623" cy="24150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8" name="Elbow Connector 7"/>
          <p:cNvCxnSpPr/>
          <p:nvPr/>
        </p:nvCxnSpPr>
        <p:spPr>
          <a:xfrm flipV="1">
            <a:off x="6967730" y="3130574"/>
            <a:ext cx="866623" cy="24150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9" name="Elbow Connector 8"/>
          <p:cNvCxnSpPr/>
          <p:nvPr/>
        </p:nvCxnSpPr>
        <p:spPr>
          <a:xfrm flipH="1">
            <a:off x="5028980" y="3884838"/>
            <a:ext cx="866623" cy="24150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7892181" y="2782822"/>
            <a:ext cx="3007062" cy="700922"/>
            <a:chOff x="7699508" y="2223969"/>
            <a:chExt cx="3283266" cy="765303"/>
          </a:xfrm>
        </p:grpSpPr>
        <p:sp>
          <p:nvSpPr>
            <p:cNvPr id="11" name="Round Same Side Corner Rectangle 10"/>
            <p:cNvSpPr/>
            <p:nvPr/>
          </p:nvSpPr>
          <p:spPr>
            <a:xfrm rot="5400000">
              <a:off x="9371697" y="1378195"/>
              <a:ext cx="765300" cy="2456854"/>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ound Same Side Corner Rectangle 13"/>
            <p:cNvSpPr/>
            <p:nvPr/>
          </p:nvSpPr>
          <p:spPr>
            <a:xfrm rot="16200000">
              <a:off x="7730064" y="2193413"/>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7892181" y="3761547"/>
            <a:ext cx="3007062" cy="700921"/>
            <a:chOff x="7699508" y="3292593"/>
            <a:chExt cx="3283266" cy="765302"/>
          </a:xfrm>
        </p:grpSpPr>
        <p:sp>
          <p:nvSpPr>
            <p:cNvPr id="17" name="Round Same Side Corner Rectangle 16"/>
            <p:cNvSpPr/>
            <p:nvPr/>
          </p:nvSpPr>
          <p:spPr>
            <a:xfrm rot="5400000">
              <a:off x="9371697" y="2446818"/>
              <a:ext cx="765300" cy="2456854"/>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ound Same Side Corner Rectangle 19"/>
            <p:cNvSpPr/>
            <p:nvPr/>
          </p:nvSpPr>
          <p:spPr>
            <a:xfrm rot="16200000">
              <a:off x="7730064" y="3262037"/>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1"/>
          <p:cNvGrpSpPr/>
          <p:nvPr/>
        </p:nvGrpSpPr>
        <p:grpSpPr>
          <a:xfrm>
            <a:off x="1982037" y="2794451"/>
            <a:ext cx="3007062" cy="700921"/>
            <a:chOff x="1246506" y="2236667"/>
            <a:chExt cx="3283266" cy="765302"/>
          </a:xfrm>
        </p:grpSpPr>
        <p:sp>
          <p:nvSpPr>
            <p:cNvPr id="23" name="Round Same Side Corner Rectangle 22"/>
            <p:cNvSpPr/>
            <p:nvPr/>
          </p:nvSpPr>
          <p:spPr>
            <a:xfrm rot="5400000" flipH="1" flipV="1">
              <a:off x="2092283" y="1390890"/>
              <a:ext cx="765300" cy="2456854"/>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ound Same Side Corner Rectangle 25"/>
            <p:cNvSpPr/>
            <p:nvPr/>
          </p:nvSpPr>
          <p:spPr>
            <a:xfrm rot="16200000" flipH="1" flipV="1">
              <a:off x="3733916" y="2206113"/>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27"/>
          <p:cNvGrpSpPr/>
          <p:nvPr/>
        </p:nvGrpSpPr>
        <p:grpSpPr>
          <a:xfrm>
            <a:off x="1982037" y="3773177"/>
            <a:ext cx="3007062" cy="700922"/>
            <a:chOff x="1246506" y="3305290"/>
            <a:chExt cx="3283266" cy="765303"/>
          </a:xfrm>
        </p:grpSpPr>
        <p:sp>
          <p:nvSpPr>
            <p:cNvPr id="29" name="Round Same Side Corner Rectangle 28"/>
            <p:cNvSpPr/>
            <p:nvPr/>
          </p:nvSpPr>
          <p:spPr>
            <a:xfrm rot="5400000" flipH="1" flipV="1">
              <a:off x="2092283" y="2459513"/>
              <a:ext cx="765300" cy="2456854"/>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ound Same Side Corner Rectangle 31"/>
            <p:cNvSpPr/>
            <p:nvPr/>
          </p:nvSpPr>
          <p:spPr>
            <a:xfrm rot="16200000" flipH="1" flipV="1">
              <a:off x="3733916" y="3274737"/>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34" name="Elbow Connector 33"/>
          <p:cNvCxnSpPr/>
          <p:nvPr/>
        </p:nvCxnSpPr>
        <p:spPr>
          <a:xfrm flipH="1" flipV="1">
            <a:off x="5028980" y="3148949"/>
            <a:ext cx="866623" cy="24150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36" name="Freeform 12"/>
          <p:cNvSpPr/>
          <p:nvPr/>
        </p:nvSpPr>
        <p:spPr bwMode="auto">
          <a:xfrm>
            <a:off x="5441922" y="2618087"/>
            <a:ext cx="987454" cy="985216"/>
          </a:xfrm>
          <a:custGeom>
            <a:avLst/>
            <a:gdLst>
              <a:gd name="T0" fmla="*/ 372 w 372"/>
              <a:gd name="T1" fmla="*/ 0 h 371"/>
              <a:gd name="T2" fmla="*/ 325 w 372"/>
              <a:gd name="T3" fmla="*/ 0 h 371"/>
              <a:gd name="T4" fmla="*/ 325 w 372"/>
              <a:gd name="T5" fmla="*/ 73 h 371"/>
              <a:gd name="T6" fmla="*/ 263 w 372"/>
              <a:gd name="T7" fmla="*/ 90 h 371"/>
              <a:gd name="T8" fmla="*/ 226 w 372"/>
              <a:gd name="T9" fmla="*/ 26 h 371"/>
              <a:gd name="T10" fmla="*/ 145 w 372"/>
              <a:gd name="T11" fmla="*/ 73 h 371"/>
              <a:gd name="T12" fmla="*/ 182 w 372"/>
              <a:gd name="T13" fmla="*/ 136 h 371"/>
              <a:gd name="T14" fmla="*/ 137 w 372"/>
              <a:gd name="T15" fmla="*/ 183 h 371"/>
              <a:gd name="T16" fmla="*/ 73 w 372"/>
              <a:gd name="T17" fmla="*/ 146 h 371"/>
              <a:gd name="T18" fmla="*/ 28 w 372"/>
              <a:gd name="T19" fmla="*/ 225 h 371"/>
              <a:gd name="T20" fmla="*/ 91 w 372"/>
              <a:gd name="T21" fmla="*/ 262 h 371"/>
              <a:gd name="T22" fmla="*/ 74 w 372"/>
              <a:gd name="T23" fmla="*/ 325 h 371"/>
              <a:gd name="T24" fmla="*/ 0 w 372"/>
              <a:gd name="T25" fmla="*/ 325 h 371"/>
              <a:gd name="T26" fmla="*/ 0 w 372"/>
              <a:gd name="T27" fmla="*/ 371 h 371"/>
              <a:gd name="T28" fmla="*/ 372 w 372"/>
              <a:gd name="T29" fmla="*/ 371 h 371"/>
              <a:gd name="T30" fmla="*/ 372 w 372"/>
              <a:gd name="T3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2" h="371">
                <a:moveTo>
                  <a:pt x="372" y="0"/>
                </a:moveTo>
                <a:cubicBezTo>
                  <a:pt x="325" y="0"/>
                  <a:pt x="325" y="0"/>
                  <a:pt x="325" y="0"/>
                </a:cubicBezTo>
                <a:cubicBezTo>
                  <a:pt x="325" y="73"/>
                  <a:pt x="325" y="73"/>
                  <a:pt x="325" y="73"/>
                </a:cubicBezTo>
                <a:cubicBezTo>
                  <a:pt x="304" y="77"/>
                  <a:pt x="282" y="83"/>
                  <a:pt x="263" y="90"/>
                </a:cubicBezTo>
                <a:cubicBezTo>
                  <a:pt x="226" y="26"/>
                  <a:pt x="226" y="26"/>
                  <a:pt x="226" y="26"/>
                </a:cubicBezTo>
                <a:cubicBezTo>
                  <a:pt x="145" y="73"/>
                  <a:pt x="145" y="73"/>
                  <a:pt x="145" y="73"/>
                </a:cubicBezTo>
                <a:cubicBezTo>
                  <a:pt x="182" y="136"/>
                  <a:pt x="182" y="136"/>
                  <a:pt x="182" y="136"/>
                </a:cubicBezTo>
                <a:cubicBezTo>
                  <a:pt x="166" y="150"/>
                  <a:pt x="150" y="166"/>
                  <a:pt x="137" y="183"/>
                </a:cubicBezTo>
                <a:cubicBezTo>
                  <a:pt x="73" y="146"/>
                  <a:pt x="73" y="146"/>
                  <a:pt x="73" y="146"/>
                </a:cubicBezTo>
                <a:cubicBezTo>
                  <a:pt x="28" y="225"/>
                  <a:pt x="28" y="225"/>
                  <a:pt x="28" y="225"/>
                </a:cubicBezTo>
                <a:cubicBezTo>
                  <a:pt x="91" y="262"/>
                  <a:pt x="91" y="262"/>
                  <a:pt x="91" y="262"/>
                </a:cubicBezTo>
                <a:cubicBezTo>
                  <a:pt x="82" y="283"/>
                  <a:pt x="78" y="303"/>
                  <a:pt x="74" y="325"/>
                </a:cubicBezTo>
                <a:cubicBezTo>
                  <a:pt x="0" y="325"/>
                  <a:pt x="0" y="325"/>
                  <a:pt x="0" y="325"/>
                </a:cubicBezTo>
                <a:cubicBezTo>
                  <a:pt x="0" y="371"/>
                  <a:pt x="0" y="371"/>
                  <a:pt x="0" y="371"/>
                </a:cubicBezTo>
                <a:cubicBezTo>
                  <a:pt x="372" y="371"/>
                  <a:pt x="372" y="371"/>
                  <a:pt x="372" y="371"/>
                </a:cubicBezTo>
                <a:lnTo>
                  <a:pt x="372" y="0"/>
                </a:lnTo>
                <a:close/>
              </a:path>
            </a:pathLst>
          </a:custGeom>
          <a:solidFill>
            <a:schemeClr val="accent1"/>
          </a:solidFill>
          <a:ln>
            <a:noFill/>
          </a:ln>
        </p:spPr>
        <p:txBody>
          <a:bodyPr vert="horz" wrap="square" lIns="111664" tIns="55832" rIns="111664" bIns="55832" numCol="1" anchor="t" anchorCtr="0" compatLnSpc="1"/>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13"/>
          <p:cNvSpPr/>
          <p:nvPr/>
        </p:nvSpPr>
        <p:spPr bwMode="auto">
          <a:xfrm>
            <a:off x="6429375" y="2618087"/>
            <a:ext cx="986335" cy="985216"/>
          </a:xfrm>
          <a:custGeom>
            <a:avLst/>
            <a:gdLst>
              <a:gd name="T0" fmla="*/ 0 w 371"/>
              <a:gd name="T1" fmla="*/ 0 h 371"/>
              <a:gd name="T2" fmla="*/ 46 w 371"/>
              <a:gd name="T3" fmla="*/ 0 h 371"/>
              <a:gd name="T4" fmla="*/ 46 w 371"/>
              <a:gd name="T5" fmla="*/ 73 h 371"/>
              <a:gd name="T6" fmla="*/ 108 w 371"/>
              <a:gd name="T7" fmla="*/ 90 h 371"/>
              <a:gd name="T8" fmla="*/ 145 w 371"/>
              <a:gd name="T9" fmla="*/ 26 h 371"/>
              <a:gd name="T10" fmla="*/ 226 w 371"/>
              <a:gd name="T11" fmla="*/ 73 h 371"/>
              <a:gd name="T12" fmla="*/ 189 w 371"/>
              <a:gd name="T13" fmla="*/ 136 h 371"/>
              <a:gd name="T14" fmla="*/ 234 w 371"/>
              <a:gd name="T15" fmla="*/ 183 h 371"/>
              <a:gd name="T16" fmla="*/ 298 w 371"/>
              <a:gd name="T17" fmla="*/ 146 h 371"/>
              <a:gd name="T18" fmla="*/ 344 w 371"/>
              <a:gd name="T19" fmla="*/ 225 h 371"/>
              <a:gd name="T20" fmla="*/ 281 w 371"/>
              <a:gd name="T21" fmla="*/ 262 h 371"/>
              <a:gd name="T22" fmla="*/ 297 w 371"/>
              <a:gd name="T23" fmla="*/ 325 h 371"/>
              <a:gd name="T24" fmla="*/ 371 w 371"/>
              <a:gd name="T25" fmla="*/ 325 h 371"/>
              <a:gd name="T26" fmla="*/ 371 w 371"/>
              <a:gd name="T27" fmla="*/ 371 h 371"/>
              <a:gd name="T28" fmla="*/ 0 w 371"/>
              <a:gd name="T29" fmla="*/ 371 h 371"/>
              <a:gd name="T30" fmla="*/ 0 w 371"/>
              <a:gd name="T3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1" h="371">
                <a:moveTo>
                  <a:pt x="0" y="0"/>
                </a:moveTo>
                <a:cubicBezTo>
                  <a:pt x="46" y="0"/>
                  <a:pt x="46" y="0"/>
                  <a:pt x="46" y="0"/>
                </a:cubicBezTo>
                <a:cubicBezTo>
                  <a:pt x="46" y="73"/>
                  <a:pt x="46" y="73"/>
                  <a:pt x="46" y="73"/>
                </a:cubicBezTo>
                <a:cubicBezTo>
                  <a:pt x="67" y="77"/>
                  <a:pt x="89" y="83"/>
                  <a:pt x="108" y="90"/>
                </a:cubicBezTo>
                <a:cubicBezTo>
                  <a:pt x="145" y="26"/>
                  <a:pt x="145" y="26"/>
                  <a:pt x="145" y="26"/>
                </a:cubicBezTo>
                <a:cubicBezTo>
                  <a:pt x="226" y="73"/>
                  <a:pt x="226" y="73"/>
                  <a:pt x="226" y="73"/>
                </a:cubicBezTo>
                <a:cubicBezTo>
                  <a:pt x="189" y="136"/>
                  <a:pt x="189" y="136"/>
                  <a:pt x="189" y="136"/>
                </a:cubicBezTo>
                <a:cubicBezTo>
                  <a:pt x="206" y="150"/>
                  <a:pt x="221" y="166"/>
                  <a:pt x="234" y="183"/>
                </a:cubicBezTo>
                <a:cubicBezTo>
                  <a:pt x="298" y="146"/>
                  <a:pt x="298" y="146"/>
                  <a:pt x="298" y="146"/>
                </a:cubicBezTo>
                <a:cubicBezTo>
                  <a:pt x="344" y="225"/>
                  <a:pt x="344" y="225"/>
                  <a:pt x="344" y="225"/>
                </a:cubicBezTo>
                <a:cubicBezTo>
                  <a:pt x="281" y="262"/>
                  <a:pt x="281" y="262"/>
                  <a:pt x="281" y="262"/>
                </a:cubicBezTo>
                <a:cubicBezTo>
                  <a:pt x="289" y="283"/>
                  <a:pt x="294" y="303"/>
                  <a:pt x="297" y="325"/>
                </a:cubicBezTo>
                <a:cubicBezTo>
                  <a:pt x="371" y="325"/>
                  <a:pt x="371" y="325"/>
                  <a:pt x="371" y="325"/>
                </a:cubicBezTo>
                <a:cubicBezTo>
                  <a:pt x="371" y="371"/>
                  <a:pt x="371" y="371"/>
                  <a:pt x="371" y="371"/>
                </a:cubicBezTo>
                <a:cubicBezTo>
                  <a:pt x="0" y="371"/>
                  <a:pt x="0" y="371"/>
                  <a:pt x="0" y="371"/>
                </a:cubicBezTo>
                <a:lnTo>
                  <a:pt x="0" y="0"/>
                </a:lnTo>
                <a:close/>
              </a:path>
            </a:pathLst>
          </a:custGeom>
          <a:solidFill>
            <a:schemeClr val="accent3"/>
          </a:solidFill>
          <a:ln>
            <a:noFill/>
          </a:ln>
        </p:spPr>
        <p:txBody>
          <a:bodyPr vert="horz" wrap="square" lIns="111664" tIns="55832" rIns="111664" bIns="55832" numCol="1" anchor="t" anchorCtr="0" compatLnSpc="1"/>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15"/>
          <p:cNvSpPr/>
          <p:nvPr/>
        </p:nvSpPr>
        <p:spPr bwMode="auto">
          <a:xfrm>
            <a:off x="6429375" y="3603304"/>
            <a:ext cx="986335" cy="984096"/>
          </a:xfrm>
          <a:custGeom>
            <a:avLst/>
            <a:gdLst>
              <a:gd name="T0" fmla="*/ 0 w 371"/>
              <a:gd name="T1" fmla="*/ 371 h 371"/>
              <a:gd name="T2" fmla="*/ 46 w 371"/>
              <a:gd name="T3" fmla="*/ 371 h 371"/>
              <a:gd name="T4" fmla="*/ 46 w 371"/>
              <a:gd name="T5" fmla="*/ 299 h 371"/>
              <a:gd name="T6" fmla="*/ 108 w 371"/>
              <a:gd name="T7" fmla="*/ 282 h 371"/>
              <a:gd name="T8" fmla="*/ 145 w 371"/>
              <a:gd name="T9" fmla="*/ 345 h 371"/>
              <a:gd name="T10" fmla="*/ 226 w 371"/>
              <a:gd name="T11" fmla="*/ 299 h 371"/>
              <a:gd name="T12" fmla="*/ 189 w 371"/>
              <a:gd name="T13" fmla="*/ 236 h 371"/>
              <a:gd name="T14" fmla="*/ 234 w 371"/>
              <a:gd name="T15" fmla="*/ 189 h 371"/>
              <a:gd name="T16" fmla="*/ 298 w 371"/>
              <a:gd name="T17" fmla="*/ 226 h 371"/>
              <a:gd name="T18" fmla="*/ 344 w 371"/>
              <a:gd name="T19" fmla="*/ 146 h 371"/>
              <a:gd name="T20" fmla="*/ 281 w 371"/>
              <a:gd name="T21" fmla="*/ 109 h 371"/>
              <a:gd name="T22" fmla="*/ 297 w 371"/>
              <a:gd name="T23" fmla="*/ 46 h 371"/>
              <a:gd name="T24" fmla="*/ 371 w 371"/>
              <a:gd name="T25" fmla="*/ 46 h 371"/>
              <a:gd name="T26" fmla="*/ 371 w 371"/>
              <a:gd name="T27" fmla="*/ 0 h 371"/>
              <a:gd name="T28" fmla="*/ 0 w 371"/>
              <a:gd name="T29" fmla="*/ 0 h 371"/>
              <a:gd name="T30" fmla="*/ 0 w 371"/>
              <a:gd name="T31" fmla="*/ 37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1" h="371">
                <a:moveTo>
                  <a:pt x="0" y="371"/>
                </a:moveTo>
                <a:cubicBezTo>
                  <a:pt x="46" y="371"/>
                  <a:pt x="46" y="371"/>
                  <a:pt x="46" y="371"/>
                </a:cubicBezTo>
                <a:cubicBezTo>
                  <a:pt x="46" y="299"/>
                  <a:pt x="46" y="299"/>
                  <a:pt x="46" y="299"/>
                </a:cubicBezTo>
                <a:cubicBezTo>
                  <a:pt x="67" y="295"/>
                  <a:pt x="89" y="289"/>
                  <a:pt x="108" y="282"/>
                </a:cubicBezTo>
                <a:cubicBezTo>
                  <a:pt x="145" y="345"/>
                  <a:pt x="145" y="345"/>
                  <a:pt x="145" y="345"/>
                </a:cubicBezTo>
                <a:cubicBezTo>
                  <a:pt x="226" y="299"/>
                  <a:pt x="226" y="299"/>
                  <a:pt x="226" y="299"/>
                </a:cubicBezTo>
                <a:cubicBezTo>
                  <a:pt x="189" y="236"/>
                  <a:pt x="189" y="236"/>
                  <a:pt x="189" y="236"/>
                </a:cubicBezTo>
                <a:cubicBezTo>
                  <a:pt x="206" y="221"/>
                  <a:pt x="221" y="206"/>
                  <a:pt x="234" y="189"/>
                </a:cubicBezTo>
                <a:cubicBezTo>
                  <a:pt x="298" y="226"/>
                  <a:pt x="298" y="226"/>
                  <a:pt x="298" y="226"/>
                </a:cubicBezTo>
                <a:cubicBezTo>
                  <a:pt x="344" y="146"/>
                  <a:pt x="344" y="146"/>
                  <a:pt x="344" y="146"/>
                </a:cubicBezTo>
                <a:cubicBezTo>
                  <a:pt x="281" y="109"/>
                  <a:pt x="281" y="109"/>
                  <a:pt x="281" y="109"/>
                </a:cubicBezTo>
                <a:cubicBezTo>
                  <a:pt x="289" y="89"/>
                  <a:pt x="294" y="69"/>
                  <a:pt x="297" y="46"/>
                </a:cubicBezTo>
                <a:cubicBezTo>
                  <a:pt x="371" y="46"/>
                  <a:pt x="371" y="46"/>
                  <a:pt x="371" y="46"/>
                </a:cubicBezTo>
                <a:cubicBezTo>
                  <a:pt x="371" y="0"/>
                  <a:pt x="371" y="0"/>
                  <a:pt x="371" y="0"/>
                </a:cubicBezTo>
                <a:cubicBezTo>
                  <a:pt x="0" y="0"/>
                  <a:pt x="0" y="0"/>
                  <a:pt x="0" y="0"/>
                </a:cubicBezTo>
                <a:lnTo>
                  <a:pt x="0" y="371"/>
                </a:lnTo>
                <a:close/>
              </a:path>
            </a:pathLst>
          </a:custGeom>
          <a:solidFill>
            <a:schemeClr val="accent4"/>
          </a:solidFill>
          <a:ln>
            <a:noFill/>
          </a:ln>
        </p:spPr>
        <p:txBody>
          <a:bodyPr vert="horz" wrap="square" lIns="111664" tIns="55832" rIns="111664" bIns="55832" numCol="1" anchor="t" anchorCtr="0" compatLnSpc="1"/>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4"/>
          <p:cNvSpPr/>
          <p:nvPr/>
        </p:nvSpPr>
        <p:spPr bwMode="auto">
          <a:xfrm>
            <a:off x="5441922" y="3603304"/>
            <a:ext cx="987454" cy="984096"/>
          </a:xfrm>
          <a:custGeom>
            <a:avLst/>
            <a:gdLst>
              <a:gd name="T0" fmla="*/ 372 w 372"/>
              <a:gd name="T1" fmla="*/ 371 h 371"/>
              <a:gd name="T2" fmla="*/ 325 w 372"/>
              <a:gd name="T3" fmla="*/ 371 h 371"/>
              <a:gd name="T4" fmla="*/ 325 w 372"/>
              <a:gd name="T5" fmla="*/ 299 h 371"/>
              <a:gd name="T6" fmla="*/ 263 w 372"/>
              <a:gd name="T7" fmla="*/ 282 h 371"/>
              <a:gd name="T8" fmla="*/ 226 w 372"/>
              <a:gd name="T9" fmla="*/ 345 h 371"/>
              <a:gd name="T10" fmla="*/ 145 w 372"/>
              <a:gd name="T11" fmla="*/ 299 h 371"/>
              <a:gd name="T12" fmla="*/ 182 w 372"/>
              <a:gd name="T13" fmla="*/ 236 h 371"/>
              <a:gd name="T14" fmla="*/ 137 w 372"/>
              <a:gd name="T15" fmla="*/ 189 h 371"/>
              <a:gd name="T16" fmla="*/ 73 w 372"/>
              <a:gd name="T17" fmla="*/ 226 h 371"/>
              <a:gd name="T18" fmla="*/ 28 w 372"/>
              <a:gd name="T19" fmla="*/ 146 h 371"/>
              <a:gd name="T20" fmla="*/ 91 w 372"/>
              <a:gd name="T21" fmla="*/ 109 h 371"/>
              <a:gd name="T22" fmla="*/ 74 w 372"/>
              <a:gd name="T23" fmla="*/ 46 h 371"/>
              <a:gd name="T24" fmla="*/ 0 w 372"/>
              <a:gd name="T25" fmla="*/ 46 h 371"/>
              <a:gd name="T26" fmla="*/ 0 w 372"/>
              <a:gd name="T27" fmla="*/ 0 h 371"/>
              <a:gd name="T28" fmla="*/ 372 w 372"/>
              <a:gd name="T29" fmla="*/ 0 h 371"/>
              <a:gd name="T30" fmla="*/ 372 w 372"/>
              <a:gd name="T31" fmla="*/ 37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2" h="371">
                <a:moveTo>
                  <a:pt x="372" y="371"/>
                </a:moveTo>
                <a:cubicBezTo>
                  <a:pt x="325" y="371"/>
                  <a:pt x="325" y="371"/>
                  <a:pt x="325" y="371"/>
                </a:cubicBezTo>
                <a:cubicBezTo>
                  <a:pt x="325" y="299"/>
                  <a:pt x="325" y="299"/>
                  <a:pt x="325" y="299"/>
                </a:cubicBezTo>
                <a:cubicBezTo>
                  <a:pt x="304" y="295"/>
                  <a:pt x="282" y="289"/>
                  <a:pt x="263" y="282"/>
                </a:cubicBezTo>
                <a:cubicBezTo>
                  <a:pt x="226" y="345"/>
                  <a:pt x="226" y="345"/>
                  <a:pt x="226" y="345"/>
                </a:cubicBezTo>
                <a:cubicBezTo>
                  <a:pt x="145" y="299"/>
                  <a:pt x="145" y="299"/>
                  <a:pt x="145" y="299"/>
                </a:cubicBezTo>
                <a:cubicBezTo>
                  <a:pt x="182" y="236"/>
                  <a:pt x="182" y="236"/>
                  <a:pt x="182" y="236"/>
                </a:cubicBezTo>
                <a:cubicBezTo>
                  <a:pt x="166" y="221"/>
                  <a:pt x="150" y="206"/>
                  <a:pt x="137" y="189"/>
                </a:cubicBezTo>
                <a:cubicBezTo>
                  <a:pt x="73" y="226"/>
                  <a:pt x="73" y="226"/>
                  <a:pt x="73" y="226"/>
                </a:cubicBezTo>
                <a:cubicBezTo>
                  <a:pt x="28" y="146"/>
                  <a:pt x="28" y="146"/>
                  <a:pt x="28" y="146"/>
                </a:cubicBezTo>
                <a:cubicBezTo>
                  <a:pt x="91" y="109"/>
                  <a:pt x="91" y="109"/>
                  <a:pt x="91" y="109"/>
                </a:cubicBezTo>
                <a:cubicBezTo>
                  <a:pt x="82" y="89"/>
                  <a:pt x="78" y="69"/>
                  <a:pt x="74" y="46"/>
                </a:cubicBezTo>
                <a:cubicBezTo>
                  <a:pt x="0" y="46"/>
                  <a:pt x="0" y="46"/>
                  <a:pt x="0" y="46"/>
                </a:cubicBezTo>
                <a:cubicBezTo>
                  <a:pt x="0" y="0"/>
                  <a:pt x="0" y="0"/>
                  <a:pt x="0" y="0"/>
                </a:cubicBezTo>
                <a:cubicBezTo>
                  <a:pt x="372" y="0"/>
                  <a:pt x="372" y="0"/>
                  <a:pt x="372" y="0"/>
                </a:cubicBezTo>
                <a:lnTo>
                  <a:pt x="372" y="371"/>
                </a:lnTo>
                <a:close/>
              </a:path>
            </a:pathLst>
          </a:custGeom>
          <a:solidFill>
            <a:schemeClr val="accent2"/>
          </a:solidFill>
          <a:ln>
            <a:noFill/>
          </a:ln>
        </p:spPr>
        <p:txBody>
          <a:bodyPr vert="horz" wrap="square" lIns="111664" tIns="55832" rIns="111664" bIns="55832" numCol="1" anchor="t" anchorCtr="0" compatLnSpc="1"/>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 Placeholder 6"/>
          <p:cNvSpPr>
            <a:spLocks noGrp="1"/>
          </p:cNvSpPr>
          <p:nvPr>
            <p:ph type="body" sz="quarter" idx="4294967295"/>
          </p:nvPr>
        </p:nvSpPr>
        <p:spPr>
          <a:xfrm>
            <a:off x="2445728" y="3040055"/>
            <a:ext cx="1479279" cy="307777"/>
          </a:xfrm>
          <a:prstGeom prst="rect">
            <a:avLst/>
          </a:prstGeom>
        </p:spPr>
        <p:txBody>
          <a:bodyPr>
            <a:spAutoFit/>
          </a:bodyPr>
          <a:lstStyle/>
          <a:p>
            <a:pPr marL="0" indent="0" algn="ctr">
              <a:lnSpc>
                <a:spcPct val="100000"/>
              </a:lnSpc>
              <a:spcBef>
                <a:spcPts val="0"/>
              </a:spcBef>
              <a:buNone/>
            </a:pPr>
            <a:r>
              <a:rPr lang="zh-CN" altLang="en-US" sz="140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7" name="Text Placeholder 7"/>
          <p:cNvSpPr>
            <a:spLocks noGrp="1"/>
          </p:cNvSpPr>
          <p:nvPr>
            <p:ph type="body" sz="quarter" idx="4294967295"/>
          </p:nvPr>
        </p:nvSpPr>
        <p:spPr>
          <a:xfrm>
            <a:off x="2445728" y="3988558"/>
            <a:ext cx="1479279" cy="307777"/>
          </a:xfrm>
          <a:prstGeom prst="rect">
            <a:avLst/>
          </a:prstGeom>
        </p:spPr>
        <p:txBody>
          <a:bodyPr>
            <a:spAutoFit/>
          </a:bodyPr>
          <a:lstStyle/>
          <a:p>
            <a:pPr marL="0" indent="0" algn="ctr">
              <a:lnSpc>
                <a:spcPct val="100000"/>
              </a:lnSpc>
              <a:spcBef>
                <a:spcPts val="0"/>
              </a:spcBef>
              <a:buNone/>
            </a:pPr>
            <a:r>
              <a:rPr lang="zh-CN" altLang="en-US" sz="140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3" name="Freeform 11"/>
          <p:cNvSpPr>
            <a:spLocks noEditPoints="1"/>
          </p:cNvSpPr>
          <p:nvPr/>
        </p:nvSpPr>
        <p:spPr bwMode="auto">
          <a:xfrm>
            <a:off x="4330055" y="2937571"/>
            <a:ext cx="452658" cy="402183"/>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p:spPr>
        <p:txBody>
          <a:bodyPr vert="horz" wrap="square" lIns="111664" tIns="55832" rIns="111664" bIns="55832" numCol="1" anchor="t" anchorCtr="0" compatLnSpc="1"/>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1"/>
          <p:cNvGrpSpPr/>
          <p:nvPr/>
        </p:nvGrpSpPr>
        <p:grpSpPr>
          <a:xfrm>
            <a:off x="4343649" y="3896730"/>
            <a:ext cx="440108" cy="437306"/>
            <a:chOff x="7392564" y="5336936"/>
            <a:chExt cx="556472" cy="552928"/>
          </a:xfrm>
          <a:solidFill>
            <a:schemeClr val="bg1"/>
          </a:solidFill>
        </p:grpSpPr>
        <p:sp>
          <p:nvSpPr>
            <p:cNvPr id="35" name="Freeform 8"/>
            <p:cNvSpPr/>
            <p:nvPr/>
          </p:nvSpPr>
          <p:spPr bwMode="auto">
            <a:xfrm>
              <a:off x="7392564" y="5740999"/>
              <a:ext cx="148865" cy="148865"/>
            </a:xfrm>
            <a:custGeom>
              <a:avLst/>
              <a:gdLst>
                <a:gd name="T0" fmla="*/ 19 w 42"/>
                <a:gd name="T1" fmla="*/ 1 h 42"/>
                <a:gd name="T2" fmla="*/ 0 w 42"/>
                <a:gd name="T3" fmla="*/ 42 h 42"/>
                <a:gd name="T4" fmla="*/ 42 w 42"/>
                <a:gd name="T5" fmla="*/ 24 h 42"/>
                <a:gd name="T6" fmla="*/ 42 w 42"/>
                <a:gd name="T7" fmla="*/ 24 h 42"/>
                <a:gd name="T8" fmla="*/ 19 w 42"/>
                <a:gd name="T9" fmla="*/ 0 h 42"/>
                <a:gd name="T10" fmla="*/ 19 w 42"/>
                <a:gd name="T11" fmla="*/ 1 h 42"/>
              </a:gdLst>
              <a:ahLst/>
              <a:cxnLst>
                <a:cxn ang="0">
                  <a:pos x="T0" y="T1"/>
                </a:cxn>
                <a:cxn ang="0">
                  <a:pos x="T2" y="T3"/>
                </a:cxn>
                <a:cxn ang="0">
                  <a:pos x="T4" y="T5"/>
                </a:cxn>
                <a:cxn ang="0">
                  <a:pos x="T6" y="T7"/>
                </a:cxn>
                <a:cxn ang="0">
                  <a:pos x="T8" y="T9"/>
                </a:cxn>
                <a:cxn ang="0">
                  <a:pos x="T10" y="T11"/>
                </a:cxn>
              </a:cxnLst>
              <a:rect l="0" t="0" r="r" b="b"/>
              <a:pathLst>
                <a:path w="42" h="42">
                  <a:moveTo>
                    <a:pt x="19" y="1"/>
                  </a:moveTo>
                  <a:lnTo>
                    <a:pt x="0" y="42"/>
                  </a:lnTo>
                  <a:lnTo>
                    <a:pt x="42" y="24"/>
                  </a:lnTo>
                  <a:lnTo>
                    <a:pt x="42" y="24"/>
                  </a:lnTo>
                  <a:lnTo>
                    <a:pt x="19" y="0"/>
                  </a:lnTo>
                  <a:lnTo>
                    <a:pt x="19"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9"/>
            <p:cNvSpPr/>
            <p:nvPr/>
          </p:nvSpPr>
          <p:spPr bwMode="auto">
            <a:xfrm>
              <a:off x="7477630" y="5383014"/>
              <a:ext cx="368619" cy="375707"/>
            </a:xfrm>
            <a:custGeom>
              <a:avLst/>
              <a:gdLst>
                <a:gd name="T0" fmla="*/ 94 w 104"/>
                <a:gd name="T1" fmla="*/ 0 h 106"/>
                <a:gd name="T2" fmla="*/ 0 w 104"/>
                <a:gd name="T3" fmla="*/ 96 h 106"/>
                <a:gd name="T4" fmla="*/ 9 w 104"/>
                <a:gd name="T5" fmla="*/ 106 h 106"/>
                <a:gd name="T6" fmla="*/ 104 w 104"/>
                <a:gd name="T7" fmla="*/ 10 h 106"/>
                <a:gd name="T8" fmla="*/ 94 w 104"/>
                <a:gd name="T9" fmla="*/ 0 h 106"/>
              </a:gdLst>
              <a:ahLst/>
              <a:cxnLst>
                <a:cxn ang="0">
                  <a:pos x="T0" y="T1"/>
                </a:cxn>
                <a:cxn ang="0">
                  <a:pos x="T2" y="T3"/>
                </a:cxn>
                <a:cxn ang="0">
                  <a:pos x="T4" y="T5"/>
                </a:cxn>
                <a:cxn ang="0">
                  <a:pos x="T6" y="T7"/>
                </a:cxn>
                <a:cxn ang="0">
                  <a:pos x="T8" y="T9"/>
                </a:cxn>
              </a:cxnLst>
              <a:rect l="0" t="0" r="r" b="b"/>
              <a:pathLst>
                <a:path w="104" h="106">
                  <a:moveTo>
                    <a:pt x="94" y="0"/>
                  </a:moveTo>
                  <a:lnTo>
                    <a:pt x="0" y="96"/>
                  </a:lnTo>
                  <a:lnTo>
                    <a:pt x="9" y="106"/>
                  </a:lnTo>
                  <a:lnTo>
                    <a:pt x="104" y="10"/>
                  </a:lnTo>
                  <a:lnTo>
                    <a:pt x="9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10"/>
            <p:cNvSpPr/>
            <p:nvPr/>
          </p:nvSpPr>
          <p:spPr bwMode="auto">
            <a:xfrm>
              <a:off x="7527252" y="5439725"/>
              <a:ext cx="368619" cy="368619"/>
            </a:xfrm>
            <a:custGeom>
              <a:avLst/>
              <a:gdLst>
                <a:gd name="T0" fmla="*/ 95 w 104"/>
                <a:gd name="T1" fmla="*/ 0 h 104"/>
                <a:gd name="T2" fmla="*/ 0 w 104"/>
                <a:gd name="T3" fmla="*/ 94 h 104"/>
                <a:gd name="T4" fmla="*/ 10 w 104"/>
                <a:gd name="T5" fmla="*/ 104 h 104"/>
                <a:gd name="T6" fmla="*/ 104 w 104"/>
                <a:gd name="T7" fmla="*/ 9 h 104"/>
                <a:gd name="T8" fmla="*/ 95 w 104"/>
                <a:gd name="T9" fmla="*/ 0 h 104"/>
              </a:gdLst>
              <a:ahLst/>
              <a:cxnLst>
                <a:cxn ang="0">
                  <a:pos x="T0" y="T1"/>
                </a:cxn>
                <a:cxn ang="0">
                  <a:pos x="T2" y="T3"/>
                </a:cxn>
                <a:cxn ang="0">
                  <a:pos x="T4" y="T5"/>
                </a:cxn>
                <a:cxn ang="0">
                  <a:pos x="T6" y="T7"/>
                </a:cxn>
                <a:cxn ang="0">
                  <a:pos x="T8" y="T9"/>
                </a:cxn>
              </a:cxnLst>
              <a:rect l="0" t="0" r="r" b="b"/>
              <a:pathLst>
                <a:path w="104" h="104">
                  <a:moveTo>
                    <a:pt x="95" y="0"/>
                  </a:moveTo>
                  <a:lnTo>
                    <a:pt x="0" y="94"/>
                  </a:lnTo>
                  <a:lnTo>
                    <a:pt x="10" y="104"/>
                  </a:lnTo>
                  <a:lnTo>
                    <a:pt x="104" y="9"/>
                  </a:lnTo>
                  <a:lnTo>
                    <a:pt x="9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11"/>
            <p:cNvSpPr/>
            <p:nvPr/>
          </p:nvSpPr>
          <p:spPr bwMode="auto">
            <a:xfrm>
              <a:off x="7835615" y="5336936"/>
              <a:ext cx="113421" cy="109878"/>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2"/>
          <p:cNvGrpSpPr/>
          <p:nvPr/>
        </p:nvGrpSpPr>
        <p:grpSpPr>
          <a:xfrm>
            <a:off x="8196141" y="2926799"/>
            <a:ext cx="282678" cy="378967"/>
            <a:chOff x="8025047" y="2676140"/>
            <a:chExt cx="308642" cy="413776"/>
          </a:xfrm>
        </p:grpSpPr>
        <p:sp>
          <p:nvSpPr>
            <p:cNvPr id="41" name="Freeform 62"/>
            <p:cNvSpPr>
              <a:spLocks noEditPoints="1"/>
            </p:cNvSpPr>
            <p:nvPr/>
          </p:nvSpPr>
          <p:spPr bwMode="auto">
            <a:xfrm>
              <a:off x="8025047" y="2676140"/>
              <a:ext cx="233759" cy="413776"/>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solidFill>
              <a:schemeClr val="bg1"/>
            </a:solidFill>
            <a:ln>
              <a:noFill/>
            </a:ln>
          </p:spPr>
          <p:txBody>
            <a:bodyPr vert="horz" wrap="square" lIns="111664" tIns="55832" rIns="111664" bIns="55832" numCol="1" anchor="t" anchorCtr="0" compatLnSpc="1"/>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63"/>
            <p:cNvSpPr/>
            <p:nvPr/>
          </p:nvSpPr>
          <p:spPr bwMode="auto">
            <a:xfrm>
              <a:off x="8159041" y="2753123"/>
              <a:ext cx="174648" cy="16658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solidFill>
              <a:schemeClr val="bg1"/>
            </a:solidFill>
            <a:ln>
              <a:noFill/>
            </a:ln>
          </p:spPr>
          <p:txBody>
            <a:bodyPr vert="horz" wrap="square" lIns="111664" tIns="55832" rIns="111664" bIns="55832" numCol="1" anchor="t" anchorCtr="0" compatLnSpc="1"/>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2" name="Freeform 58"/>
          <p:cNvSpPr/>
          <p:nvPr/>
        </p:nvSpPr>
        <p:spPr bwMode="auto">
          <a:xfrm>
            <a:off x="8089457" y="3890934"/>
            <a:ext cx="427462" cy="443100"/>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solidFill>
            <a:schemeClr val="bg1"/>
          </a:solidFill>
          <a:ln>
            <a:noFill/>
          </a:ln>
        </p:spPr>
        <p:txBody>
          <a:bodyPr vert="horz" wrap="square" lIns="111664" tIns="55832" rIns="111664" bIns="55832" numCol="1" anchor="t" anchorCtr="0" compatLnSpc="1"/>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 Placeholder 6"/>
          <p:cNvSpPr txBox="1"/>
          <p:nvPr/>
        </p:nvSpPr>
        <p:spPr>
          <a:xfrm>
            <a:off x="8971013" y="3040530"/>
            <a:ext cx="1479186" cy="307777"/>
          </a:xfrm>
          <a:prstGeom prst="rect">
            <a:avLst/>
          </a:prstGeom>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4" name="Text Placeholder 7"/>
          <p:cNvSpPr txBox="1"/>
          <p:nvPr/>
        </p:nvSpPr>
        <p:spPr>
          <a:xfrm>
            <a:off x="8971055" y="3989098"/>
            <a:ext cx="1479610" cy="307777"/>
          </a:xfrm>
          <a:prstGeom prst="rect">
            <a:avLst/>
          </a:prstGeom>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3" name="TextBox 57"/>
          <p:cNvSpPr txBox="1"/>
          <p:nvPr/>
        </p:nvSpPr>
        <p:spPr>
          <a:xfrm>
            <a:off x="2445728" y="4844458"/>
            <a:ext cx="1768573" cy="258532"/>
          </a:xfrm>
          <a:prstGeom prst="rect">
            <a:avLst/>
          </a:prstGeom>
          <a:noFill/>
        </p:spPr>
        <p:txBody>
          <a:bodyPr wrap="square" lIns="0" tIns="0" rIns="0" bIns="0" rtlCol="0">
            <a:spAutoFit/>
          </a:bodyPr>
          <a:lstStyle/>
          <a:p>
            <a:pPr algn="just">
              <a:lnSpc>
                <a:spcPct val="120000"/>
              </a:lnSpc>
            </a:pPr>
            <a:r>
              <a:rPr lang="zh-CN" altLang="en-US" sz="14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58"/>
          <p:cNvSpPr txBox="1"/>
          <p:nvPr/>
        </p:nvSpPr>
        <p:spPr>
          <a:xfrm>
            <a:off x="2451499" y="5082503"/>
            <a:ext cx="2142739" cy="443198"/>
          </a:xfrm>
          <a:prstGeom prst="rect">
            <a:avLst/>
          </a:prstGeom>
          <a:noFill/>
        </p:spPr>
        <p:txBody>
          <a:bodyPr wrap="square" lIns="0" tIns="0" rIns="0" bIns="0" numCol="1" spcCol="360000">
            <a:spAutoFit/>
          </a:bodyPr>
          <a:lstStyle/>
          <a:p>
            <a:pPr algn="just">
              <a:lnSpc>
                <a:spcPct val="120000"/>
              </a:lnSpc>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7"/>
          <p:cNvSpPr txBox="1"/>
          <p:nvPr/>
        </p:nvSpPr>
        <p:spPr>
          <a:xfrm>
            <a:off x="8206069" y="4844458"/>
            <a:ext cx="1768573" cy="258532"/>
          </a:xfrm>
          <a:prstGeom prst="rect">
            <a:avLst/>
          </a:prstGeom>
          <a:noFill/>
        </p:spPr>
        <p:txBody>
          <a:bodyPr wrap="square" lIns="0" tIns="0" rIns="0" bIns="0" rtlCol="0">
            <a:spAutoFit/>
          </a:bodyPr>
          <a:lstStyle/>
          <a:p>
            <a:pPr algn="just">
              <a:lnSpc>
                <a:spcPct val="120000"/>
              </a:lnSpc>
            </a:pPr>
            <a:r>
              <a:rPr lang="zh-CN" altLang="en-US" sz="140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Box 58"/>
          <p:cNvSpPr txBox="1"/>
          <p:nvPr/>
        </p:nvSpPr>
        <p:spPr>
          <a:xfrm>
            <a:off x="8211840" y="5082503"/>
            <a:ext cx="2142739" cy="443198"/>
          </a:xfrm>
          <a:prstGeom prst="rect">
            <a:avLst/>
          </a:prstGeom>
          <a:noFill/>
        </p:spPr>
        <p:txBody>
          <a:bodyPr wrap="square" lIns="0" tIns="0" rIns="0" bIns="0" numCol="1" spcCol="360000">
            <a:spAutoFit/>
          </a:bodyPr>
          <a:lstStyle/>
          <a:p>
            <a:pPr algn="just">
              <a:lnSpc>
                <a:spcPct val="120000"/>
              </a:lnSpc>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文本框 48"/>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500"/>
                                        <p:tgtEl>
                                          <p:spTgt spid="3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right)">
                                      <p:cBhvr>
                                        <p:cTn id="23" dur="500"/>
                                        <p:tgtEl>
                                          <p:spTgt spid="3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childTnLst>
                                </p:cTn>
                              </p:par>
                            </p:childTnLst>
                          </p:cTn>
                        </p:par>
                        <p:par>
                          <p:cTn id="44" fill="hold">
                            <p:stCondLst>
                              <p:cond delay="5000"/>
                            </p:stCondLst>
                            <p:childTnLst>
                              <p:par>
                                <p:cTn id="45" presetID="22" presetClass="entr" presetSubtype="2"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right)">
                                      <p:cBhvr>
                                        <p:cTn id="47" dur="500"/>
                                        <p:tgtEl>
                                          <p:spTgt spid="9"/>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
                                        </p:tgtEl>
                                        <p:attrNameLst>
                                          <p:attrName>style.visibility</p:attrName>
                                        </p:attrNameLst>
                                      </p:cBhvr>
                                      <p:to>
                                        <p:strVal val="visible"/>
                                      </p:to>
                                    </p:set>
                                    <p:animEffect transition="in" filter="fade">
                                      <p:cBhvr>
                                        <p:cTn id="55" dur="500"/>
                                        <p:tgtEl>
                                          <p:spTgt spid="2"/>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left)">
                                      <p:cBhvr>
                                        <p:cTn id="59" dur="500"/>
                                        <p:tgtEl>
                                          <p:spTgt spid="7"/>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fade">
                                      <p:cBhvr>
                                        <p:cTn id="67" dur="500"/>
                                        <p:tgtEl>
                                          <p:spTgt spid="52"/>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46">
                                            <p:txEl>
                                              <p:pRg st="0" end="0"/>
                                            </p:txEl>
                                          </p:spTgt>
                                        </p:tgtEl>
                                        <p:attrNameLst>
                                          <p:attrName>style.visibility</p:attrName>
                                        </p:attrNameLst>
                                      </p:cBhvr>
                                      <p:to>
                                        <p:strVal val="visible"/>
                                      </p:to>
                                    </p:set>
                                    <p:animEffect transition="in" filter="wipe(down)">
                                      <p:cBhvr>
                                        <p:cTn id="71" dur="500"/>
                                        <p:tgtEl>
                                          <p:spTgt spid="46">
                                            <p:txEl>
                                              <p:pRg st="0" end="0"/>
                                            </p:txEl>
                                          </p:spTgt>
                                        </p:tgtEl>
                                      </p:cBhvr>
                                    </p:animEffect>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47">
                                            <p:txEl>
                                              <p:pRg st="0" end="0"/>
                                            </p:txEl>
                                          </p:spTgt>
                                        </p:tgtEl>
                                        <p:attrNameLst>
                                          <p:attrName>style.visibility</p:attrName>
                                        </p:attrNameLst>
                                      </p:cBhvr>
                                      <p:to>
                                        <p:strVal val="visible"/>
                                      </p:to>
                                    </p:set>
                                    <p:animEffect transition="in" filter="wipe(down)">
                                      <p:cBhvr>
                                        <p:cTn id="75" dur="500"/>
                                        <p:tgtEl>
                                          <p:spTgt spid="47">
                                            <p:txEl>
                                              <p:pRg st="0" end="0"/>
                                            </p:txEl>
                                          </p:spTgt>
                                        </p:tgtEl>
                                      </p:cBhvr>
                                    </p:animEffect>
                                  </p:childTnLst>
                                </p:cTn>
                              </p:par>
                            </p:childTnLst>
                          </p:cTn>
                        </p:par>
                        <p:par>
                          <p:cTn id="76" fill="hold">
                            <p:stCondLst>
                              <p:cond delay="9000"/>
                            </p:stCondLst>
                            <p:childTnLst>
                              <p:par>
                                <p:cTn id="77" presetID="22" presetClass="entr" presetSubtype="4" fill="hold" grpId="0" nodeType="afterEffect">
                                  <p:stCondLst>
                                    <p:cond delay="0"/>
                                  </p:stCondLst>
                                  <p:childTnLst>
                                    <p:set>
                                      <p:cBhvr>
                                        <p:cTn id="78" dur="1" fill="hold">
                                          <p:stCondLst>
                                            <p:cond delay="0"/>
                                          </p:stCondLst>
                                        </p:cTn>
                                        <p:tgtEl>
                                          <p:spTgt spid="43">
                                            <p:txEl>
                                              <p:pRg st="0" end="0"/>
                                            </p:txEl>
                                          </p:spTgt>
                                        </p:tgtEl>
                                        <p:attrNameLst>
                                          <p:attrName>style.visibility</p:attrName>
                                        </p:attrNameLst>
                                      </p:cBhvr>
                                      <p:to>
                                        <p:strVal val="visible"/>
                                      </p:to>
                                    </p:set>
                                    <p:animEffect transition="in" filter="wipe(down)">
                                      <p:cBhvr>
                                        <p:cTn id="79" dur="500"/>
                                        <p:tgtEl>
                                          <p:spTgt spid="43">
                                            <p:txEl>
                                              <p:pRg st="0" end="0"/>
                                            </p:txEl>
                                          </p:spTgt>
                                        </p:tgtEl>
                                      </p:cBhvr>
                                    </p:animEffect>
                                  </p:childTnLst>
                                </p:cTn>
                              </p:par>
                            </p:childTnLst>
                          </p:cTn>
                        </p:par>
                        <p:par>
                          <p:cTn id="80" fill="hold">
                            <p:stCondLst>
                              <p:cond delay="9500"/>
                            </p:stCondLst>
                            <p:childTnLst>
                              <p:par>
                                <p:cTn id="81" presetID="22" presetClass="entr" presetSubtype="4" fill="hold" grpId="0" nodeType="afterEffect">
                                  <p:stCondLst>
                                    <p:cond delay="0"/>
                                  </p:stCondLst>
                                  <p:childTnLst>
                                    <p:set>
                                      <p:cBhvr>
                                        <p:cTn id="82" dur="1" fill="hold">
                                          <p:stCondLst>
                                            <p:cond delay="0"/>
                                          </p:stCondLst>
                                        </p:cTn>
                                        <p:tgtEl>
                                          <p:spTgt spid="44">
                                            <p:txEl>
                                              <p:pRg st="0" end="0"/>
                                            </p:txEl>
                                          </p:spTgt>
                                        </p:tgtEl>
                                        <p:attrNameLst>
                                          <p:attrName>style.visibility</p:attrName>
                                        </p:attrNameLst>
                                      </p:cBhvr>
                                      <p:to>
                                        <p:strVal val="visible"/>
                                      </p:to>
                                    </p:set>
                                    <p:animEffect transition="in" filter="wipe(down)">
                                      <p:cBhvr>
                                        <p:cTn id="83" dur="500"/>
                                        <p:tgtEl>
                                          <p:spTgt spid="44">
                                            <p:txEl>
                                              <p:pRg st="0" end="0"/>
                                            </p:txEl>
                                          </p:spTgt>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53"/>
                                        </p:tgtEl>
                                        <p:attrNameLst>
                                          <p:attrName>style.visibility</p:attrName>
                                        </p:attrNameLst>
                                      </p:cBhvr>
                                      <p:to>
                                        <p:strVal val="visible"/>
                                      </p:to>
                                    </p:set>
                                    <p:animEffect transition="in" filter="wipe(left)">
                                      <p:cBhvr>
                                        <p:cTn id="87" dur="500"/>
                                        <p:tgtEl>
                                          <p:spTgt spid="53"/>
                                        </p:tgtEl>
                                      </p:cBhvr>
                                    </p:animEffect>
                                  </p:childTnLst>
                                </p:cTn>
                              </p:par>
                            </p:childTnLst>
                          </p:cTn>
                        </p:par>
                        <p:par>
                          <p:cTn id="88" fill="hold">
                            <p:stCondLst>
                              <p:cond delay="10500"/>
                            </p:stCondLst>
                            <p:childTnLst>
                              <p:par>
                                <p:cTn id="89" presetID="2" presetClass="entr" presetSubtype="2" fill="hold" grpId="0" nodeType="afterEffect">
                                  <p:stCondLst>
                                    <p:cond delay="0"/>
                                  </p:stCondLst>
                                  <p:childTnLst>
                                    <p:set>
                                      <p:cBhvr>
                                        <p:cTn id="90" dur="1" fill="hold">
                                          <p:stCondLst>
                                            <p:cond delay="0"/>
                                          </p:stCondLst>
                                        </p:cTn>
                                        <p:tgtEl>
                                          <p:spTgt spid="54"/>
                                        </p:tgtEl>
                                        <p:attrNameLst>
                                          <p:attrName>style.visibility</p:attrName>
                                        </p:attrNameLst>
                                      </p:cBhvr>
                                      <p:to>
                                        <p:strVal val="visible"/>
                                      </p:to>
                                    </p:set>
                                    <p:anim calcmode="lin" valueType="num">
                                      <p:cBhvr additive="base">
                                        <p:cTn id="91" dur="500" fill="hold"/>
                                        <p:tgtEl>
                                          <p:spTgt spid="54"/>
                                        </p:tgtEl>
                                        <p:attrNameLst>
                                          <p:attrName>ppt_x</p:attrName>
                                        </p:attrNameLst>
                                      </p:cBhvr>
                                      <p:tavLst>
                                        <p:tav tm="0">
                                          <p:val>
                                            <p:strVal val="1+#ppt_w/2"/>
                                          </p:val>
                                        </p:tav>
                                        <p:tav tm="100000">
                                          <p:val>
                                            <p:strVal val="#ppt_x"/>
                                          </p:val>
                                        </p:tav>
                                      </p:tavLst>
                                    </p:anim>
                                    <p:anim calcmode="lin" valueType="num">
                                      <p:cBhvr additive="base">
                                        <p:cTn id="92" dur="500" fill="hold"/>
                                        <p:tgtEl>
                                          <p:spTgt spid="54"/>
                                        </p:tgtEl>
                                        <p:attrNameLst>
                                          <p:attrName>ppt_y</p:attrName>
                                        </p:attrNameLst>
                                      </p:cBhvr>
                                      <p:tavLst>
                                        <p:tav tm="0">
                                          <p:val>
                                            <p:strVal val="#ppt_y"/>
                                          </p:val>
                                        </p:tav>
                                        <p:tav tm="100000">
                                          <p:val>
                                            <p:strVal val="#ppt_y"/>
                                          </p:val>
                                        </p:tav>
                                      </p:tavLst>
                                    </p:anim>
                                  </p:childTnLst>
                                </p:cTn>
                              </p:par>
                            </p:childTnLst>
                          </p:cTn>
                        </p:par>
                        <p:par>
                          <p:cTn id="93" fill="hold">
                            <p:stCondLst>
                              <p:cond delay="11000"/>
                            </p:stCondLst>
                            <p:childTnLst>
                              <p:par>
                                <p:cTn id="94" presetID="22" presetClass="entr" presetSubtype="8" fill="hold" grpId="0" nodeType="after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wipe(left)">
                                      <p:cBhvr>
                                        <p:cTn id="96" dur="500"/>
                                        <p:tgtEl>
                                          <p:spTgt spid="55"/>
                                        </p:tgtEl>
                                      </p:cBhvr>
                                    </p:animEffect>
                                  </p:childTnLst>
                                </p:cTn>
                              </p:par>
                            </p:childTnLst>
                          </p:cTn>
                        </p:par>
                        <p:par>
                          <p:cTn id="97" fill="hold">
                            <p:stCondLst>
                              <p:cond delay="11500"/>
                            </p:stCondLst>
                            <p:childTnLst>
                              <p:par>
                                <p:cTn id="98" presetID="2" presetClass="entr" presetSubtype="2" fill="hold" grpId="0" nodeType="afterEffect">
                                  <p:stCondLst>
                                    <p:cond delay="0"/>
                                  </p:stCondLst>
                                  <p:childTnLst>
                                    <p:set>
                                      <p:cBhvr>
                                        <p:cTn id="99" dur="1" fill="hold">
                                          <p:stCondLst>
                                            <p:cond delay="0"/>
                                          </p:stCondLst>
                                        </p:cTn>
                                        <p:tgtEl>
                                          <p:spTgt spid="56"/>
                                        </p:tgtEl>
                                        <p:attrNameLst>
                                          <p:attrName>style.visibility</p:attrName>
                                        </p:attrNameLst>
                                      </p:cBhvr>
                                      <p:to>
                                        <p:strVal val="visible"/>
                                      </p:to>
                                    </p:set>
                                    <p:anim calcmode="lin" valueType="num">
                                      <p:cBhvr additive="base">
                                        <p:cTn id="100" dur="500" fill="hold"/>
                                        <p:tgtEl>
                                          <p:spTgt spid="56"/>
                                        </p:tgtEl>
                                        <p:attrNameLst>
                                          <p:attrName>ppt_x</p:attrName>
                                        </p:attrNameLst>
                                      </p:cBhvr>
                                      <p:tavLst>
                                        <p:tav tm="0">
                                          <p:val>
                                            <p:strVal val="1+#ppt_w/2"/>
                                          </p:val>
                                        </p:tav>
                                        <p:tav tm="100000">
                                          <p:val>
                                            <p:strVal val="#ppt_x"/>
                                          </p:val>
                                        </p:tav>
                                      </p:tavLst>
                                    </p:anim>
                                    <p:anim calcmode="lin" valueType="num">
                                      <p:cBhvr additive="base">
                                        <p:cTn id="101"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9" grpId="0" animBg="1"/>
      <p:bldP spid="42" grpId="0" animBg="1"/>
      <p:bldP spid="45" grpId="0" animBg="1"/>
      <p:bldP spid="46" grpId="0" build="p"/>
      <p:bldP spid="47" grpId="0" build="p"/>
      <p:bldP spid="33" grpId="0" animBg="1"/>
      <p:bldP spid="52" grpId="0" animBg="1"/>
      <p:bldP spid="43" grpId="0" build="p"/>
      <p:bldP spid="44" grpId="0" build="p"/>
      <p:bldP spid="53" grpId="0"/>
      <p:bldP spid="54" grpId="0"/>
      <p:bldP spid="55" grpId="0"/>
      <p:bldP spid="5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5710386" y="2562285"/>
            <a:ext cx="4537939" cy="2923503"/>
            <a:chOff x="6598556" y="1837747"/>
            <a:chExt cx="4954757" cy="3192032"/>
          </a:xfrm>
        </p:grpSpPr>
        <p:sp>
          <p:nvSpPr>
            <p:cNvPr id="21" name="Rounded Rectangle 20"/>
            <p:cNvSpPr/>
            <p:nvPr/>
          </p:nvSpPr>
          <p:spPr>
            <a:xfrm>
              <a:off x="6598556"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ounded Rectangle 21"/>
            <p:cNvSpPr/>
            <p:nvPr/>
          </p:nvSpPr>
          <p:spPr>
            <a:xfrm>
              <a:off x="7476919"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ounded Rectangle 22"/>
            <p:cNvSpPr/>
            <p:nvPr/>
          </p:nvSpPr>
          <p:spPr>
            <a:xfrm>
              <a:off x="8440056"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ounded Rectangle 23"/>
            <p:cNvSpPr/>
            <p:nvPr/>
          </p:nvSpPr>
          <p:spPr>
            <a:xfrm>
              <a:off x="9318419"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ounded Rectangle 24"/>
            <p:cNvSpPr/>
            <p:nvPr/>
          </p:nvSpPr>
          <p:spPr>
            <a:xfrm>
              <a:off x="10281454"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ounded Rectangle 25"/>
            <p:cNvSpPr/>
            <p:nvPr/>
          </p:nvSpPr>
          <p:spPr>
            <a:xfrm>
              <a:off x="11159817"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 name="Rounded Rectangle 2"/>
          <p:cNvSpPr/>
          <p:nvPr/>
        </p:nvSpPr>
        <p:spPr>
          <a:xfrm>
            <a:off x="5710383" y="4276661"/>
            <a:ext cx="360580" cy="1215504"/>
          </a:xfrm>
          <a:prstGeom prst="roundRect">
            <a:avLst>
              <a:gd name="adj" fmla="val 50000"/>
            </a:avLst>
          </a:prstGeom>
          <a:gradFill flip="none" rotWithShape="1">
            <a:gsLst>
              <a:gs pos="0">
                <a:schemeClr val="accent1"/>
              </a:gs>
              <a:gs pos="100000">
                <a:schemeClr val="accent1">
                  <a:lumMod val="75000"/>
                  <a:alpha val="73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TextBox 3"/>
          <p:cNvSpPr txBox="1"/>
          <p:nvPr/>
        </p:nvSpPr>
        <p:spPr>
          <a:xfrm>
            <a:off x="5422272" y="5587756"/>
            <a:ext cx="883629" cy="184666"/>
          </a:xfrm>
          <a:prstGeom prst="rect">
            <a:avLst/>
          </a:prstGeom>
          <a:noFill/>
        </p:spPr>
        <p:txBody>
          <a:bodyPr wrap="squar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Rounded Rectangle 4"/>
          <p:cNvSpPr/>
          <p:nvPr/>
        </p:nvSpPr>
        <p:spPr>
          <a:xfrm>
            <a:off x="6512964" y="3843965"/>
            <a:ext cx="360580" cy="1648200"/>
          </a:xfrm>
          <a:prstGeom prst="roundRect">
            <a:avLst>
              <a:gd name="adj" fmla="val 50000"/>
            </a:avLst>
          </a:prstGeom>
          <a:gradFill>
            <a:gsLst>
              <a:gs pos="0">
                <a:schemeClr val="accent2"/>
              </a:gs>
              <a:gs pos="100000">
                <a:schemeClr val="accent2">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6224853" y="5587756"/>
            <a:ext cx="883629" cy="184666"/>
          </a:xfrm>
          <a:prstGeom prst="rect">
            <a:avLst/>
          </a:prstGeom>
          <a:noFill/>
        </p:spPr>
        <p:txBody>
          <a:bodyPr wrap="squar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ounded Rectangle 6"/>
          <p:cNvSpPr/>
          <p:nvPr/>
        </p:nvSpPr>
        <p:spPr>
          <a:xfrm>
            <a:off x="7396780" y="4723315"/>
            <a:ext cx="360580" cy="768850"/>
          </a:xfrm>
          <a:prstGeom prst="roundRect">
            <a:avLst>
              <a:gd name="adj" fmla="val 50000"/>
            </a:avLst>
          </a:prstGeom>
          <a:gradFill>
            <a:gsLst>
              <a:gs pos="0">
                <a:schemeClr val="accent3"/>
              </a:gs>
              <a:gs pos="100000">
                <a:schemeClr val="accent3">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TextBox 7"/>
          <p:cNvSpPr txBox="1"/>
          <p:nvPr/>
        </p:nvSpPr>
        <p:spPr>
          <a:xfrm>
            <a:off x="7108669" y="5587756"/>
            <a:ext cx="883629" cy="184666"/>
          </a:xfrm>
          <a:prstGeom prst="rect">
            <a:avLst/>
          </a:prstGeom>
          <a:noFill/>
        </p:spPr>
        <p:txBody>
          <a:bodyPr wrap="squar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Rounded Rectangle 8"/>
          <p:cNvSpPr/>
          <p:nvPr/>
        </p:nvSpPr>
        <p:spPr>
          <a:xfrm>
            <a:off x="8199361" y="4409261"/>
            <a:ext cx="360580" cy="1082903"/>
          </a:xfrm>
          <a:prstGeom prst="roundRect">
            <a:avLst>
              <a:gd name="adj" fmla="val 50000"/>
            </a:avLst>
          </a:prstGeom>
          <a:gradFill>
            <a:gsLst>
              <a:gs pos="0">
                <a:schemeClr val="accent4"/>
              </a:gs>
              <a:gs pos="100000">
                <a:schemeClr val="accent4">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9"/>
          <p:cNvSpPr txBox="1"/>
          <p:nvPr/>
        </p:nvSpPr>
        <p:spPr>
          <a:xfrm>
            <a:off x="7911251" y="5587756"/>
            <a:ext cx="883629" cy="184666"/>
          </a:xfrm>
          <a:prstGeom prst="rect">
            <a:avLst/>
          </a:prstGeom>
          <a:noFill/>
        </p:spPr>
        <p:txBody>
          <a:bodyPr wrap="squar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ounded Rectangle 10"/>
          <p:cNvSpPr/>
          <p:nvPr/>
        </p:nvSpPr>
        <p:spPr>
          <a:xfrm>
            <a:off x="9083177" y="3292626"/>
            <a:ext cx="360580" cy="2199538"/>
          </a:xfrm>
          <a:prstGeom prst="roundRect">
            <a:avLst>
              <a:gd name="adj" fmla="val 50000"/>
            </a:avLst>
          </a:prstGeom>
          <a:gradFill>
            <a:gsLst>
              <a:gs pos="0">
                <a:schemeClr val="accent5"/>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8795067" y="5587756"/>
            <a:ext cx="883629" cy="184666"/>
          </a:xfrm>
          <a:prstGeom prst="rect">
            <a:avLst/>
          </a:prstGeom>
          <a:noFill/>
        </p:spPr>
        <p:txBody>
          <a:bodyPr wrap="squar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ounded Rectangle 12"/>
          <p:cNvSpPr/>
          <p:nvPr/>
        </p:nvSpPr>
        <p:spPr>
          <a:xfrm>
            <a:off x="9885759" y="3892818"/>
            <a:ext cx="360580" cy="1599347"/>
          </a:xfrm>
          <a:prstGeom prst="roundRect">
            <a:avLst>
              <a:gd name="adj" fmla="val 50000"/>
            </a:avLst>
          </a:prstGeom>
          <a:gradFill>
            <a:gsLst>
              <a:gs pos="0">
                <a:schemeClr val="accent6"/>
              </a:gs>
              <a:gs pos="100000">
                <a:schemeClr val="accent6">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9597648" y="5587756"/>
            <a:ext cx="883629" cy="184666"/>
          </a:xfrm>
          <a:prstGeom prst="rect">
            <a:avLst/>
          </a:prstGeom>
          <a:noFill/>
        </p:spPr>
        <p:txBody>
          <a:bodyPr wrap="squar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2120199" y="3409697"/>
            <a:ext cx="2725951" cy="1625060"/>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id-ID"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id-ID"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id-ID"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id-ID"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2120198" y="3063857"/>
            <a:ext cx="1880044" cy="258532"/>
          </a:xfrm>
          <a:prstGeom prst="rect">
            <a:avLst/>
          </a:prstGeom>
          <a:noFill/>
        </p:spPr>
        <p:txBody>
          <a:bodyPr wrap="square" lIns="0" tIns="0" rIns="0" bIns="0" rtlCol="0">
            <a:spAutoFit/>
          </a:bodyPr>
          <a:lstStyle/>
          <a:p>
            <a:pPr algn="just">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7" name="Straight Connector 46"/>
          <p:cNvCxnSpPr/>
          <p:nvPr/>
        </p:nvCxnSpPr>
        <p:spPr>
          <a:xfrm>
            <a:off x="5247442" y="2678313"/>
            <a:ext cx="5493" cy="3003915"/>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8"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文本框 28"/>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500"/>
                                        <p:tgtEl>
                                          <p:spTgt spid="45"/>
                                        </p:tgtEl>
                                      </p:cBhvr>
                                    </p:animEffect>
                                  </p:childTnLst>
                                </p:cTn>
                              </p:par>
                            </p:childTnLst>
                          </p:cTn>
                        </p:par>
                        <p:par>
                          <p:cTn id="49" fill="hold">
                            <p:stCondLst>
                              <p:cond delay="1500"/>
                            </p:stCondLst>
                            <p:childTnLst>
                              <p:par>
                                <p:cTn id="50" presetID="10" presetClass="entr" presetSubtype="0" fill="hold" grpId="0"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childTnLst>
                                </p:cTn>
                              </p:par>
                            </p:childTnLst>
                          </p:cTn>
                        </p:par>
                        <p:par>
                          <p:cTn id="53" fill="hold">
                            <p:stCondLst>
                              <p:cond delay="2000"/>
                            </p:stCondLst>
                            <p:childTnLst>
                              <p:par>
                                <p:cTn id="54" presetID="16" presetClass="entr" presetSubtype="4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barn(outHorizontal)">
                                      <p:cBhvr>
                                        <p:cTn id="5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9" grpId="0" animBg="1"/>
      <p:bldP spid="10" grpId="0"/>
      <p:bldP spid="11" grpId="0" animBg="1"/>
      <p:bldP spid="12" grpId="0"/>
      <p:bldP spid="13" grpId="0" animBg="1"/>
      <p:bldP spid="14" grpId="0"/>
      <p:bldP spid="43" grpId="0"/>
      <p:bldP spid="4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53" y="2016163"/>
            <a:ext cx="12858044" cy="189854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a:off x="5147747" y="1666245"/>
            <a:ext cx="2548384" cy="2548382"/>
          </a:xfrm>
          <a:prstGeom prst="ellipse">
            <a:avLst/>
          </a:prstGeom>
          <a:gradFill flip="none" rotWithShape="1">
            <a:gsLst>
              <a:gs pos="25000">
                <a:schemeClr val="bg1">
                  <a:shade val="67500"/>
                  <a:satMod val="115000"/>
                </a:schemeClr>
              </a:gs>
              <a:gs pos="62000">
                <a:schemeClr val="bg1">
                  <a:shade val="100000"/>
                  <a:satMod val="115000"/>
                </a:schemeClr>
              </a:gs>
            </a:gsLst>
            <a:lin ang="2700000" scaled="1"/>
            <a:tileRect/>
          </a:gradFill>
          <a:ln w="38100">
            <a:solidFill>
              <a:schemeClr val="bg1"/>
            </a:solidFill>
          </a:ln>
          <a:effectLst>
            <a:outerShdw blurRad="254000" dist="127000" dir="30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MH_Others_1"/>
          <p:cNvSpPr txBox="1"/>
          <p:nvPr>
            <p:custDataLst>
              <p:tags r:id="rId1"/>
            </p:custDataLst>
          </p:nvPr>
        </p:nvSpPr>
        <p:spPr>
          <a:xfrm>
            <a:off x="5365934" y="1937785"/>
            <a:ext cx="2112012" cy="2005300"/>
          </a:xfrm>
          <a:prstGeom prst="rect">
            <a:avLst/>
          </a:prstGeom>
          <a:noFill/>
        </p:spPr>
        <p:txBody>
          <a:bodyPr wrap="square" lIns="0" tIns="0" rIns="0" bIns="0" rtlCol="0" anchor="ctr" anchorCtr="0">
            <a:noAutofit/>
          </a:bodyPr>
          <a:lstStyle/>
          <a:p>
            <a:pPr algn="ctr"/>
            <a:r>
              <a:rPr lang="en-US" altLang="zh-CN" sz="6600" dirty="0">
                <a:solidFill>
                  <a:schemeClr val="accent3"/>
                </a:solidFill>
                <a:latin typeface="Arial" panose="020B0604020202020204" pitchFamily="34" charset="0"/>
                <a:ea typeface="微软雅黑" panose="020B0503020204020204" pitchFamily="34" charset="-122"/>
                <a:sym typeface="Arial" panose="020B0604020202020204" pitchFamily="34" charset="0"/>
              </a:rPr>
              <a:t>03</a:t>
            </a:r>
          </a:p>
          <a:p>
            <a:pPr algn="ctr"/>
            <a:r>
              <a:rPr lang="en-US" altLang="zh-CN" sz="3200" dirty="0">
                <a:solidFill>
                  <a:schemeClr val="accent3"/>
                </a:solidFill>
                <a:latin typeface="Arial" panose="020B0604020202020204" pitchFamily="34" charset="0"/>
                <a:ea typeface="微软雅黑" panose="020B0503020204020204" pitchFamily="34" charset="-122"/>
                <a:sym typeface="Arial" panose="020B0604020202020204" pitchFamily="34" charset="0"/>
              </a:rPr>
              <a:t>CHAPTER</a:t>
            </a:r>
            <a:endParaRPr lang="zh-CN" altLang="en-US" sz="3200"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4829822" y="4638297"/>
            <a:ext cx="3184234" cy="553870"/>
          </a:xfrm>
          <a:prstGeom prst="rect">
            <a:avLst/>
          </a:prstGeom>
        </p:spPr>
        <p:txBody>
          <a:bodyPr wrap="square" lIns="0" tIns="0" rIns="0" bIns="0">
            <a:spAutoFit/>
          </a:bodyPr>
          <a:lstStyle/>
          <a:p>
            <a:pPr algn="ctr"/>
            <a:r>
              <a:rPr lang="zh-CN" altLang="en-US" sz="36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成功项目展示</a:t>
            </a:r>
          </a:p>
        </p:txBody>
      </p:sp>
      <p:sp>
        <p:nvSpPr>
          <p:cNvPr id="11" name="TextBox 11"/>
          <p:cNvSpPr txBox="1"/>
          <p:nvPr/>
        </p:nvSpPr>
        <p:spPr>
          <a:xfrm>
            <a:off x="4876084" y="5230715"/>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6588583" y="5230715"/>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4876084" y="550353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6588583" y="550353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p:cTn id="12" dur="500" fill="hold"/>
                                        <p:tgtEl>
                                          <p:spTgt spid="45"/>
                                        </p:tgtEl>
                                        <p:attrNameLst>
                                          <p:attrName>ppt_w</p:attrName>
                                        </p:attrNameLst>
                                      </p:cBhvr>
                                      <p:tavLst>
                                        <p:tav tm="0">
                                          <p:val>
                                            <p:fltVal val="0"/>
                                          </p:val>
                                        </p:tav>
                                        <p:tav tm="100000">
                                          <p:val>
                                            <p:strVal val="#ppt_w"/>
                                          </p:val>
                                        </p:tav>
                                      </p:tavLst>
                                    </p:anim>
                                    <p:anim calcmode="lin" valueType="num">
                                      <p:cBhvr>
                                        <p:cTn id="13" dur="500" fill="hold"/>
                                        <p:tgtEl>
                                          <p:spTgt spid="45"/>
                                        </p:tgtEl>
                                        <p:attrNameLst>
                                          <p:attrName>ppt_h</p:attrName>
                                        </p:attrNameLst>
                                      </p:cBhvr>
                                      <p:tavLst>
                                        <p:tav tm="0">
                                          <p:val>
                                            <p:fltVal val="0"/>
                                          </p:val>
                                        </p:tav>
                                        <p:tav tm="100000">
                                          <p:val>
                                            <p:strVal val="#ppt_h"/>
                                          </p:val>
                                        </p:tav>
                                      </p:tavLst>
                                    </p:anim>
                                    <p:animEffect transition="in" filter="fade">
                                      <p:cBhvr>
                                        <p:cTn id="14" dur="500"/>
                                        <p:tgtEl>
                                          <p:spTgt spid="45"/>
                                        </p:tgtEl>
                                      </p:cBhvr>
                                    </p:animEffect>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46"/>
                                        </p:tgtEl>
                                        <p:attrNameLst>
                                          <p:attrName>style.visibility</p:attrName>
                                        </p:attrNameLst>
                                      </p:cBhvr>
                                      <p:to>
                                        <p:strVal val="visible"/>
                                      </p:to>
                                    </p:set>
                                    <p:anim by="(-#ppt_w*2)" calcmode="lin" valueType="num">
                                      <p:cBhvr rctx="PPT">
                                        <p:cTn id="19" dur="500" autoRev="1" fill="hold">
                                          <p:stCondLst>
                                            <p:cond delay="0"/>
                                          </p:stCondLst>
                                        </p:cTn>
                                        <p:tgtEl>
                                          <p:spTgt spid="46"/>
                                        </p:tgtEl>
                                        <p:attrNameLst>
                                          <p:attrName>ppt_w</p:attrName>
                                        </p:attrNameLst>
                                      </p:cBhvr>
                                    </p:anim>
                                    <p:anim by="(#ppt_w*0.50)" calcmode="lin" valueType="num">
                                      <p:cBhvr>
                                        <p:cTn id="20" dur="500" decel="50000" autoRev="1" fill="hold">
                                          <p:stCondLst>
                                            <p:cond delay="0"/>
                                          </p:stCondLst>
                                        </p:cTn>
                                        <p:tgtEl>
                                          <p:spTgt spid="46"/>
                                        </p:tgtEl>
                                        <p:attrNameLst>
                                          <p:attrName>ppt_x</p:attrName>
                                        </p:attrNameLst>
                                      </p:cBhvr>
                                    </p:anim>
                                    <p:anim from="(-#ppt_h/2)" to="(#ppt_y)" calcmode="lin" valueType="num">
                                      <p:cBhvr>
                                        <p:cTn id="21" dur="1000" fill="hold">
                                          <p:stCondLst>
                                            <p:cond delay="0"/>
                                          </p:stCondLst>
                                        </p:cTn>
                                        <p:tgtEl>
                                          <p:spTgt spid="46"/>
                                        </p:tgtEl>
                                        <p:attrNameLst>
                                          <p:attrName>ppt_y</p:attrName>
                                        </p:attrNameLst>
                                      </p:cBhvr>
                                    </p:anim>
                                    <p:animRot by="21600000">
                                      <p:cBhvr>
                                        <p:cTn id="22" dur="1000" fill="hold">
                                          <p:stCondLst>
                                            <p:cond delay="0"/>
                                          </p:stCondLst>
                                        </p:cTn>
                                        <p:tgtEl>
                                          <p:spTgt spid="46"/>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3" presetClass="entr" presetSubtype="32"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strVal val="4*#ppt_w"/>
                                          </p:val>
                                        </p:tav>
                                        <p:tav tm="100000">
                                          <p:val>
                                            <p:strVal val="#ppt_w"/>
                                          </p:val>
                                        </p:tav>
                                      </p:tavLst>
                                    </p:anim>
                                    <p:anim calcmode="lin" valueType="num">
                                      <p:cBhvr>
                                        <p:cTn id="28" dur="500" fill="hold"/>
                                        <p:tgtEl>
                                          <p:spTgt spid="10"/>
                                        </p:tgtEl>
                                        <p:attrNameLst>
                                          <p:attrName>ppt_h</p:attrName>
                                        </p:attrNameLst>
                                      </p:cBhvr>
                                      <p:tavLst>
                                        <p:tav tm="0">
                                          <p:val>
                                            <p:strVal val="4*#ppt_h"/>
                                          </p:val>
                                        </p:tav>
                                        <p:tav tm="100000">
                                          <p:val>
                                            <p:strVal val="#ppt_h"/>
                                          </p:val>
                                        </p:tav>
                                      </p:tavLst>
                                    </p:anim>
                                  </p:childTnLst>
                                </p:cTn>
                              </p:par>
                            </p:childTnLst>
                          </p:cTn>
                        </p:par>
                        <p:par>
                          <p:cTn id="29" fill="hold">
                            <p:stCondLst>
                              <p:cond delay="500"/>
                            </p:stCondLst>
                            <p:childTnLst>
                              <p:par>
                                <p:cTn id="30" presetID="12" presetClass="entr" presetSubtype="8"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p:tgtEl>
                                          <p:spTgt spid="11"/>
                                        </p:tgtEl>
                                        <p:attrNameLst>
                                          <p:attrName>ppt_x</p:attrName>
                                        </p:attrNameLst>
                                      </p:cBhvr>
                                      <p:tavLst>
                                        <p:tav tm="0">
                                          <p:val>
                                            <p:strVal val="#ppt_x-#ppt_w*1.125000"/>
                                          </p:val>
                                        </p:tav>
                                        <p:tav tm="100000">
                                          <p:val>
                                            <p:strVal val="#ppt_x"/>
                                          </p:val>
                                        </p:tav>
                                      </p:tavLst>
                                    </p:anim>
                                    <p:animEffect transition="in" filter="wipe(right)">
                                      <p:cBhvr>
                                        <p:cTn id="33" dur="500"/>
                                        <p:tgtEl>
                                          <p:spTgt spid="11"/>
                                        </p:tgtEl>
                                      </p:cBhvr>
                                    </p:animEffect>
                                  </p:childTnLst>
                                </p:cTn>
                              </p:par>
                            </p:childTnLst>
                          </p:cTn>
                        </p:par>
                        <p:par>
                          <p:cTn id="34" fill="hold">
                            <p:stCondLst>
                              <p:cond delay="100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p:tgtEl>
                                          <p:spTgt spid="13"/>
                                        </p:tgtEl>
                                        <p:attrNameLst>
                                          <p:attrName>ppt_x</p:attrName>
                                        </p:attrNameLst>
                                      </p:cBhvr>
                                      <p:tavLst>
                                        <p:tav tm="0">
                                          <p:val>
                                            <p:strVal val="#ppt_x-#ppt_w*1.125000"/>
                                          </p:val>
                                        </p:tav>
                                        <p:tav tm="100000">
                                          <p:val>
                                            <p:strVal val="#ppt_x"/>
                                          </p:val>
                                        </p:tav>
                                      </p:tavLst>
                                    </p:anim>
                                    <p:animEffect transition="in" filter="wipe(right)">
                                      <p:cBhvr>
                                        <p:cTn id="43" dur="500"/>
                                        <p:tgtEl>
                                          <p:spTgt spid="13"/>
                                        </p:tgtEl>
                                      </p:cBhvr>
                                    </p:animEffect>
                                  </p:childTnLst>
                                </p:cTn>
                              </p:par>
                            </p:childTnLst>
                          </p:cTn>
                        </p:par>
                        <p:par>
                          <p:cTn id="44" fill="hold">
                            <p:stCondLst>
                              <p:cond delay="2000"/>
                            </p:stCondLst>
                            <p:childTnLst>
                              <p:par>
                                <p:cTn id="45" presetID="1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p:tgtEl>
                                          <p:spTgt spid="14"/>
                                        </p:tgtEl>
                                        <p:attrNameLst>
                                          <p:attrName>ppt_x</p:attrName>
                                        </p:attrNameLst>
                                      </p:cBhvr>
                                      <p:tavLst>
                                        <p:tav tm="0">
                                          <p:val>
                                            <p:strVal val="#ppt_x-#ppt_w*1.125000"/>
                                          </p:val>
                                        </p:tav>
                                        <p:tav tm="100000">
                                          <p:val>
                                            <p:strVal val="#ppt_x"/>
                                          </p:val>
                                        </p:tav>
                                      </p:tavLst>
                                    </p:anim>
                                    <p:animEffect transition="in" filter="wipe(right)">
                                      <p:cBhvr>
                                        <p:cTn id="4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5" grpId="0" animBg="1"/>
      <p:bldP spid="46" grpId="0"/>
      <p:bldP spid="10" grpId="0"/>
      <p:bldP spid="11" grpId="0"/>
      <p:bldP spid="12"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p:cNvSpPr>
            <a:spLocks noGrp="1"/>
          </p:cNvSpPr>
          <p:nvPr>
            <p:ph type="body" sz="quarter" idx="4294967295"/>
          </p:nvPr>
        </p:nvSpPr>
        <p:spPr>
          <a:xfrm>
            <a:off x="2775371" y="2742269"/>
            <a:ext cx="1957665" cy="430695"/>
          </a:xfrm>
          <a:prstGeom prst="rect">
            <a:avLst/>
          </a:prstGeom>
        </p:spPr>
        <p:txBody>
          <a:bodyPr vert="horz" lIns="0" tIns="0" rIns="0" bIns="0" rtlCol="0">
            <a:spAutoFit/>
          </a:bodyPr>
          <a:lstStyle/>
          <a:p>
            <a:pPr marL="0" indent="0" algn="just">
              <a:lnSpc>
                <a:spcPct val="120000"/>
              </a:lnSpc>
              <a:buNone/>
            </a:pPr>
            <a:r>
              <a:rPr lang="en-US" altLang="zh-CN"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8" name="Text Placeholder 17"/>
          <p:cNvSpPr>
            <a:spLocks noGrp="1"/>
          </p:cNvSpPr>
          <p:nvPr>
            <p:ph type="body" sz="quarter" idx="4294967295"/>
          </p:nvPr>
        </p:nvSpPr>
        <p:spPr>
          <a:xfrm>
            <a:off x="2509101" y="4756459"/>
            <a:ext cx="1957665" cy="430695"/>
          </a:xfrm>
          <a:prstGeom prst="rect">
            <a:avLst/>
          </a:prstGeom>
        </p:spPr>
        <p:txBody>
          <a:bodyPr vert="horz" lIns="0" tIns="0" rIns="0" bIns="0" rtlCol="0">
            <a:spAutoFit/>
          </a:bodyPr>
          <a:lstStyle/>
          <a:p>
            <a:pPr marL="0" indent="0" algn="just">
              <a:lnSpc>
                <a:spcPct val="120000"/>
              </a:lnSpc>
              <a:buNone/>
            </a:pPr>
            <a:r>
              <a:rPr lang="en-US" altLang="zh-CN"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3" name="Text Placeholder 12"/>
          <p:cNvSpPr>
            <a:spLocks noGrp="1"/>
          </p:cNvSpPr>
          <p:nvPr>
            <p:ph type="body" sz="quarter" idx="4294967295"/>
          </p:nvPr>
        </p:nvSpPr>
        <p:spPr>
          <a:xfrm>
            <a:off x="8988790" y="4023024"/>
            <a:ext cx="1963179" cy="430695"/>
          </a:xfrm>
          <a:prstGeom prst="rect">
            <a:avLst/>
          </a:prstGeom>
        </p:spPr>
        <p:txBody>
          <a:bodyPr vert="horz" lIns="0" tIns="0" rIns="0" bIns="0" rtlCol="0">
            <a:spAutoFit/>
          </a:bodyPr>
          <a:lstStyle/>
          <a:p>
            <a:pPr marL="0" indent="0" algn="just">
              <a:lnSpc>
                <a:spcPct val="120000"/>
              </a:lnSpc>
              <a:buNone/>
            </a:pPr>
            <a:r>
              <a:rPr lang="en-US" altLang="zh-CN"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10" name="Group 9"/>
          <p:cNvGrpSpPr/>
          <p:nvPr/>
        </p:nvGrpSpPr>
        <p:grpSpPr>
          <a:xfrm>
            <a:off x="4842453" y="2347790"/>
            <a:ext cx="3743604" cy="3704526"/>
            <a:chOff x="9988635" y="4910465"/>
            <a:chExt cx="5069416" cy="5016501"/>
          </a:xfrm>
        </p:grpSpPr>
        <p:sp>
          <p:nvSpPr>
            <p:cNvPr id="4" name="Freeform 3"/>
            <p:cNvSpPr/>
            <p:nvPr/>
          </p:nvSpPr>
          <p:spPr bwMode="auto">
            <a:xfrm>
              <a:off x="10483935" y="4910465"/>
              <a:ext cx="3297767" cy="3388784"/>
            </a:xfrm>
            <a:custGeom>
              <a:avLst/>
              <a:gdLst>
                <a:gd name="T0" fmla="*/ 547 w 1071"/>
                <a:gd name="T1" fmla="*/ 0 h 1101"/>
                <a:gd name="T2" fmla="*/ 0 w 1071"/>
                <a:gd name="T3" fmla="*/ 547 h 1101"/>
                <a:gd name="T4" fmla="*/ 263 w 1071"/>
                <a:gd name="T5" fmla="*/ 1015 h 1101"/>
                <a:gd name="T6" fmla="*/ 213 w 1071"/>
                <a:gd name="T7" fmla="*/ 1101 h 1101"/>
                <a:gd name="T8" fmla="*/ 604 w 1071"/>
                <a:gd name="T9" fmla="*/ 1101 h 1101"/>
                <a:gd name="T10" fmla="*/ 409 w 1071"/>
                <a:gd name="T11" fmla="*/ 762 h 1101"/>
                <a:gd name="T12" fmla="*/ 359 w 1071"/>
                <a:gd name="T13" fmla="*/ 847 h 1101"/>
                <a:gd name="T14" fmla="*/ 193 w 1071"/>
                <a:gd name="T15" fmla="*/ 547 h 1101"/>
                <a:gd name="T16" fmla="*/ 547 w 1071"/>
                <a:gd name="T17" fmla="*/ 194 h 1101"/>
                <a:gd name="T18" fmla="*/ 859 w 1071"/>
                <a:gd name="T19" fmla="*/ 381 h 1101"/>
                <a:gd name="T20" fmla="*/ 938 w 1071"/>
                <a:gd name="T21" fmla="*/ 375 h 1101"/>
                <a:gd name="T22" fmla="*/ 1071 w 1071"/>
                <a:gd name="T23" fmla="*/ 390 h 1101"/>
                <a:gd name="T24" fmla="*/ 547 w 1071"/>
                <a:gd name="T25" fmla="*/ 0 h 1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1" h="1101">
                  <a:moveTo>
                    <a:pt x="547" y="0"/>
                  </a:moveTo>
                  <a:cubicBezTo>
                    <a:pt x="245" y="0"/>
                    <a:pt x="0" y="245"/>
                    <a:pt x="0" y="547"/>
                  </a:cubicBezTo>
                  <a:cubicBezTo>
                    <a:pt x="0" y="745"/>
                    <a:pt x="105" y="919"/>
                    <a:pt x="263" y="1015"/>
                  </a:cubicBezTo>
                  <a:cubicBezTo>
                    <a:pt x="213" y="1101"/>
                    <a:pt x="213" y="1101"/>
                    <a:pt x="213" y="1101"/>
                  </a:cubicBezTo>
                  <a:cubicBezTo>
                    <a:pt x="604" y="1101"/>
                    <a:pt x="604" y="1101"/>
                    <a:pt x="604" y="1101"/>
                  </a:cubicBezTo>
                  <a:cubicBezTo>
                    <a:pt x="409" y="762"/>
                    <a:pt x="409" y="762"/>
                    <a:pt x="409" y="762"/>
                  </a:cubicBezTo>
                  <a:cubicBezTo>
                    <a:pt x="359" y="847"/>
                    <a:pt x="359" y="847"/>
                    <a:pt x="359" y="847"/>
                  </a:cubicBezTo>
                  <a:cubicBezTo>
                    <a:pt x="260" y="785"/>
                    <a:pt x="193" y="674"/>
                    <a:pt x="193" y="547"/>
                  </a:cubicBezTo>
                  <a:cubicBezTo>
                    <a:pt x="193" y="352"/>
                    <a:pt x="352" y="194"/>
                    <a:pt x="547" y="194"/>
                  </a:cubicBezTo>
                  <a:cubicBezTo>
                    <a:pt x="682" y="194"/>
                    <a:pt x="799" y="269"/>
                    <a:pt x="859" y="381"/>
                  </a:cubicBezTo>
                  <a:cubicBezTo>
                    <a:pt x="885" y="377"/>
                    <a:pt x="911" y="375"/>
                    <a:pt x="938" y="375"/>
                  </a:cubicBezTo>
                  <a:cubicBezTo>
                    <a:pt x="984" y="375"/>
                    <a:pt x="1029" y="380"/>
                    <a:pt x="1071" y="390"/>
                  </a:cubicBezTo>
                  <a:cubicBezTo>
                    <a:pt x="1004" y="165"/>
                    <a:pt x="795" y="0"/>
                    <a:pt x="547" y="0"/>
                  </a:cubicBezTo>
                  <a:close/>
                </a:path>
              </a:pathLst>
            </a:custGeom>
            <a:solidFill>
              <a:schemeClr val="accent1"/>
            </a:solidFill>
            <a:ln>
              <a:noFill/>
            </a:ln>
          </p:spPr>
          <p:txBody>
            <a:bodyPr vert="horz" wrap="square" lIns="55827" tIns="27914" rIns="55827" bIns="27914" numCol="1" anchor="t" anchorCtr="0" compatLnSpc="1"/>
            <a:lstStyle/>
            <a:p>
              <a:pPr algn="just">
                <a:lnSpc>
                  <a:spcPct val="120000"/>
                </a:lnSpc>
              </a:pPr>
              <a:endParaRPr lang="en-US" sz="800">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 name="Freeform 4"/>
            <p:cNvSpPr/>
            <p:nvPr/>
          </p:nvSpPr>
          <p:spPr bwMode="auto">
            <a:xfrm>
              <a:off x="11777218" y="6144481"/>
              <a:ext cx="3280833" cy="3412067"/>
            </a:xfrm>
            <a:custGeom>
              <a:avLst/>
              <a:gdLst>
                <a:gd name="T0" fmla="*/ 518 w 1065"/>
                <a:gd name="T1" fmla="*/ 14 h 1108"/>
                <a:gd name="T2" fmla="*/ 245 w 1065"/>
                <a:gd name="T3" fmla="*/ 87 h 1108"/>
                <a:gd name="T4" fmla="*/ 195 w 1065"/>
                <a:gd name="T5" fmla="*/ 0 h 1108"/>
                <a:gd name="T6" fmla="*/ 0 w 1065"/>
                <a:gd name="T7" fmla="*/ 339 h 1108"/>
                <a:gd name="T8" fmla="*/ 391 w 1065"/>
                <a:gd name="T9" fmla="*/ 339 h 1108"/>
                <a:gd name="T10" fmla="*/ 342 w 1065"/>
                <a:gd name="T11" fmla="*/ 254 h 1108"/>
                <a:gd name="T12" fmla="*/ 518 w 1065"/>
                <a:gd name="T13" fmla="*/ 208 h 1108"/>
                <a:gd name="T14" fmla="*/ 872 w 1065"/>
                <a:gd name="T15" fmla="*/ 561 h 1108"/>
                <a:gd name="T16" fmla="*/ 518 w 1065"/>
                <a:gd name="T17" fmla="*/ 915 h 1108"/>
                <a:gd name="T18" fmla="*/ 505 w 1065"/>
                <a:gd name="T19" fmla="*/ 915 h 1108"/>
                <a:gd name="T20" fmla="*/ 385 w 1065"/>
                <a:gd name="T21" fmla="*/ 1092 h 1108"/>
                <a:gd name="T22" fmla="*/ 518 w 1065"/>
                <a:gd name="T23" fmla="*/ 1108 h 1108"/>
                <a:gd name="T24" fmla="*/ 1065 w 1065"/>
                <a:gd name="T25" fmla="*/ 561 h 1108"/>
                <a:gd name="T26" fmla="*/ 518 w 1065"/>
                <a:gd name="T27" fmla="*/ 14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5" h="1108">
                  <a:moveTo>
                    <a:pt x="518" y="14"/>
                  </a:moveTo>
                  <a:cubicBezTo>
                    <a:pt x="419" y="14"/>
                    <a:pt x="326" y="41"/>
                    <a:pt x="245" y="87"/>
                  </a:cubicBezTo>
                  <a:cubicBezTo>
                    <a:pt x="195" y="0"/>
                    <a:pt x="195" y="0"/>
                    <a:pt x="195" y="0"/>
                  </a:cubicBezTo>
                  <a:cubicBezTo>
                    <a:pt x="0" y="339"/>
                    <a:pt x="0" y="339"/>
                    <a:pt x="0" y="339"/>
                  </a:cubicBezTo>
                  <a:cubicBezTo>
                    <a:pt x="391" y="339"/>
                    <a:pt x="391" y="339"/>
                    <a:pt x="391" y="339"/>
                  </a:cubicBezTo>
                  <a:cubicBezTo>
                    <a:pt x="342" y="254"/>
                    <a:pt x="342" y="254"/>
                    <a:pt x="342" y="254"/>
                  </a:cubicBezTo>
                  <a:cubicBezTo>
                    <a:pt x="394" y="225"/>
                    <a:pt x="454" y="208"/>
                    <a:pt x="518" y="208"/>
                  </a:cubicBezTo>
                  <a:cubicBezTo>
                    <a:pt x="713" y="208"/>
                    <a:pt x="872" y="366"/>
                    <a:pt x="872" y="561"/>
                  </a:cubicBezTo>
                  <a:cubicBezTo>
                    <a:pt x="872" y="757"/>
                    <a:pt x="713" y="915"/>
                    <a:pt x="518" y="915"/>
                  </a:cubicBezTo>
                  <a:cubicBezTo>
                    <a:pt x="514" y="915"/>
                    <a:pt x="509" y="915"/>
                    <a:pt x="505" y="915"/>
                  </a:cubicBezTo>
                  <a:cubicBezTo>
                    <a:pt x="476" y="981"/>
                    <a:pt x="435" y="1041"/>
                    <a:pt x="385" y="1092"/>
                  </a:cubicBezTo>
                  <a:cubicBezTo>
                    <a:pt x="428" y="1103"/>
                    <a:pt x="472" y="1108"/>
                    <a:pt x="518" y="1108"/>
                  </a:cubicBezTo>
                  <a:cubicBezTo>
                    <a:pt x="820" y="1108"/>
                    <a:pt x="1065" y="863"/>
                    <a:pt x="1065" y="561"/>
                  </a:cubicBezTo>
                  <a:cubicBezTo>
                    <a:pt x="1065" y="259"/>
                    <a:pt x="820" y="14"/>
                    <a:pt x="518" y="14"/>
                  </a:cubicBezTo>
                  <a:close/>
                </a:path>
              </a:pathLst>
            </a:custGeom>
            <a:solidFill>
              <a:schemeClr val="accent2"/>
            </a:solidFill>
            <a:ln>
              <a:noFill/>
            </a:ln>
          </p:spPr>
          <p:txBody>
            <a:bodyPr vert="horz" wrap="square" lIns="55827" tIns="27914" rIns="55827" bIns="27914" numCol="1" anchor="t" anchorCtr="0" compatLnSpc="1"/>
            <a:lstStyle/>
            <a:p>
              <a:pPr algn="just">
                <a:lnSpc>
                  <a:spcPct val="120000"/>
                </a:lnSpc>
              </a:pPr>
              <a:endParaRPr lang="en-US" sz="800">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 name="Freeform 5"/>
            <p:cNvSpPr/>
            <p:nvPr/>
          </p:nvSpPr>
          <p:spPr bwMode="auto">
            <a:xfrm>
              <a:off x="9988635" y="7101215"/>
              <a:ext cx="3644900" cy="2825751"/>
            </a:xfrm>
            <a:custGeom>
              <a:avLst/>
              <a:gdLst>
                <a:gd name="T0" fmla="*/ 1184 w 1184"/>
                <a:gd name="T1" fmla="*/ 388 h 917"/>
                <a:gd name="T2" fmla="*/ 988 w 1184"/>
                <a:gd name="T3" fmla="*/ 49 h 917"/>
                <a:gd name="T4" fmla="*/ 793 w 1184"/>
                <a:gd name="T5" fmla="*/ 388 h 917"/>
                <a:gd name="T6" fmla="*/ 900 w 1184"/>
                <a:gd name="T7" fmla="*/ 388 h 917"/>
                <a:gd name="T8" fmla="*/ 547 w 1184"/>
                <a:gd name="T9" fmla="*/ 724 h 917"/>
                <a:gd name="T10" fmla="*/ 193 w 1184"/>
                <a:gd name="T11" fmla="*/ 370 h 917"/>
                <a:gd name="T12" fmla="*/ 242 w 1184"/>
                <a:gd name="T13" fmla="*/ 192 h 917"/>
                <a:gd name="T14" fmla="*/ 145 w 1184"/>
                <a:gd name="T15" fmla="*/ 0 h 917"/>
                <a:gd name="T16" fmla="*/ 0 w 1184"/>
                <a:gd name="T17" fmla="*/ 370 h 917"/>
                <a:gd name="T18" fmla="*/ 547 w 1184"/>
                <a:gd name="T19" fmla="*/ 917 h 917"/>
                <a:gd name="T20" fmla="*/ 1094 w 1184"/>
                <a:gd name="T21" fmla="*/ 388 h 917"/>
                <a:gd name="T22" fmla="*/ 1184 w 1184"/>
                <a:gd name="T23" fmla="*/ 38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84" h="917">
                  <a:moveTo>
                    <a:pt x="1184" y="388"/>
                  </a:moveTo>
                  <a:cubicBezTo>
                    <a:pt x="988" y="49"/>
                    <a:pt x="988" y="49"/>
                    <a:pt x="988" y="49"/>
                  </a:cubicBezTo>
                  <a:cubicBezTo>
                    <a:pt x="793" y="388"/>
                    <a:pt x="793" y="388"/>
                    <a:pt x="793" y="388"/>
                  </a:cubicBezTo>
                  <a:cubicBezTo>
                    <a:pt x="900" y="388"/>
                    <a:pt x="900" y="388"/>
                    <a:pt x="900" y="388"/>
                  </a:cubicBezTo>
                  <a:cubicBezTo>
                    <a:pt x="891" y="575"/>
                    <a:pt x="737" y="724"/>
                    <a:pt x="547" y="724"/>
                  </a:cubicBezTo>
                  <a:cubicBezTo>
                    <a:pt x="352" y="724"/>
                    <a:pt x="193" y="566"/>
                    <a:pt x="193" y="370"/>
                  </a:cubicBezTo>
                  <a:cubicBezTo>
                    <a:pt x="193" y="305"/>
                    <a:pt x="211" y="244"/>
                    <a:pt x="242" y="192"/>
                  </a:cubicBezTo>
                  <a:cubicBezTo>
                    <a:pt x="198" y="134"/>
                    <a:pt x="165" y="69"/>
                    <a:pt x="145" y="0"/>
                  </a:cubicBezTo>
                  <a:cubicBezTo>
                    <a:pt x="55" y="97"/>
                    <a:pt x="0" y="227"/>
                    <a:pt x="0" y="370"/>
                  </a:cubicBezTo>
                  <a:cubicBezTo>
                    <a:pt x="0" y="672"/>
                    <a:pt x="245" y="917"/>
                    <a:pt x="547" y="917"/>
                  </a:cubicBezTo>
                  <a:cubicBezTo>
                    <a:pt x="843" y="917"/>
                    <a:pt x="1085" y="682"/>
                    <a:pt x="1094" y="388"/>
                  </a:cubicBezTo>
                  <a:lnTo>
                    <a:pt x="1184" y="388"/>
                  </a:lnTo>
                  <a:close/>
                </a:path>
              </a:pathLst>
            </a:custGeom>
            <a:solidFill>
              <a:schemeClr val="accent4"/>
            </a:solidFill>
            <a:ln>
              <a:noFill/>
            </a:ln>
          </p:spPr>
          <p:txBody>
            <a:bodyPr vert="horz" wrap="square" lIns="55827" tIns="27914" rIns="55827" bIns="27914" numCol="1" anchor="t" anchorCtr="0" compatLnSpc="1"/>
            <a:lstStyle/>
            <a:p>
              <a:pPr algn="just">
                <a:lnSpc>
                  <a:spcPct val="120000"/>
                </a:lnSpc>
              </a:pPr>
              <a:endParaRPr lang="en-US" sz="800">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 name="TextBox 6"/>
            <p:cNvSpPr txBox="1"/>
            <p:nvPr/>
          </p:nvSpPr>
          <p:spPr>
            <a:xfrm rot="18978467">
              <a:off x="10746309" y="5519640"/>
              <a:ext cx="1366259" cy="508848"/>
            </a:xfrm>
            <a:prstGeom prst="rect">
              <a:avLst/>
            </a:prstGeom>
            <a:noFill/>
          </p:spPr>
          <p:txBody>
            <a:bodyPr wrap="none" rtlCol="0" anchor="ctr">
              <a:prstTxWarp prst="textArchUp">
                <a:avLst/>
              </a:prstTxWarp>
              <a:spAutoFit/>
            </a:bodyPr>
            <a:lstStyle/>
            <a:p>
              <a:pPr algn="ctr">
                <a:lnSpc>
                  <a:spcPct val="120000"/>
                </a:lnSpc>
              </a:pPr>
              <a:r>
                <a:rPr kumimoji="1"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kumimoji="1" lang="zh-CN" altLang="en-US"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TextBox 7"/>
            <p:cNvSpPr txBox="1"/>
            <p:nvPr/>
          </p:nvSpPr>
          <p:spPr>
            <a:xfrm>
              <a:off x="10861134" y="9105070"/>
              <a:ext cx="1645320" cy="508848"/>
            </a:xfrm>
            <a:prstGeom prst="rect">
              <a:avLst/>
            </a:prstGeom>
            <a:noFill/>
          </p:spPr>
          <p:txBody>
            <a:bodyPr wrap="none" rtlCol="0" anchor="ctr">
              <a:prstTxWarp prst="textArchDown">
                <a:avLst/>
              </a:prstTxWarp>
              <a:spAutoFit/>
            </a:bodyPr>
            <a:lstStyle/>
            <a:p>
              <a:pPr algn="ctr">
                <a:lnSpc>
                  <a:spcPct val="120000"/>
                </a:lnSpc>
              </a:pPr>
              <a:r>
                <a:rPr kumimoji="1"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kumimoji="1" lang="zh-CN" altLang="en-US"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TextBox 8"/>
            <p:cNvSpPr txBox="1"/>
            <p:nvPr/>
          </p:nvSpPr>
          <p:spPr>
            <a:xfrm rot="17644843">
              <a:off x="13516862" y="8044825"/>
              <a:ext cx="1748521" cy="508848"/>
            </a:xfrm>
            <a:prstGeom prst="rect">
              <a:avLst/>
            </a:prstGeom>
            <a:noFill/>
          </p:spPr>
          <p:txBody>
            <a:bodyPr wrap="none" rtlCol="0" anchor="ctr">
              <a:prstTxWarp prst="textArchDown">
                <a:avLst/>
              </a:prstTxWarp>
              <a:spAutoFit/>
            </a:bodyPr>
            <a:lstStyle/>
            <a:p>
              <a:pPr algn="ctr">
                <a:lnSpc>
                  <a:spcPct val="120000"/>
                </a:lnSpc>
              </a:pPr>
              <a:r>
                <a:rPr kumimoji="1"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kumimoji="1" lang="zh-CN" altLang="en-US"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12"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文本框 13"/>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 calcmode="lin" valueType="num">
                                      <p:cBhvr additive="base">
                                        <p:cTn id="12"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7">
                                            <p:txEl>
                                              <p:pRg st="0" end="0"/>
                                            </p:txEl>
                                          </p:spTgt>
                                        </p:tgtEl>
                                        <p:attrNameLst>
                                          <p:attrName>style.visibility</p:attrName>
                                        </p:attrNameLst>
                                      </p:cBhvr>
                                      <p:to>
                                        <p:strVal val="visible"/>
                                      </p:to>
                                    </p:set>
                                    <p:anim calcmode="lin" valueType="num">
                                      <p:cBhvr additive="base">
                                        <p:cTn id="18" dur="500" fill="hold"/>
                                        <p:tgtEl>
                                          <p:spTgt spid="17">
                                            <p:txEl>
                                              <p:pRg st="0" end="0"/>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8">
                                            <p:txEl>
                                              <p:pRg st="0" end="0"/>
                                            </p:txEl>
                                          </p:spTgt>
                                        </p:tgtEl>
                                        <p:attrNameLst>
                                          <p:attrName>style.visibility</p:attrName>
                                        </p:attrNameLst>
                                      </p:cBhvr>
                                      <p:to>
                                        <p:strVal val="visible"/>
                                      </p:to>
                                    </p:set>
                                    <p:anim calcmode="lin" valueType="num">
                                      <p:cBhvr additive="base">
                                        <p:cTn id="24" dur="500" fill="hold"/>
                                        <p:tgtEl>
                                          <p:spTgt spid="18">
                                            <p:txEl>
                                              <p:pRg st="0" end="0"/>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18">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18" grpId="0" build="p"/>
      <p:bldP spid="1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2840835" y="2344933"/>
            <a:ext cx="3695028" cy="3695028"/>
            <a:chOff x="6240781" y="1363135"/>
            <a:chExt cx="4963584" cy="4963584"/>
          </a:xfrm>
        </p:grpSpPr>
        <p:grpSp>
          <p:nvGrpSpPr>
            <p:cNvPr id="13" name="Group 12"/>
            <p:cNvGrpSpPr/>
            <p:nvPr userDrawn="1"/>
          </p:nvGrpSpPr>
          <p:grpSpPr>
            <a:xfrm>
              <a:off x="6240781" y="1363135"/>
              <a:ext cx="3255433" cy="2434167"/>
              <a:chOff x="4657725" y="946151"/>
              <a:chExt cx="2441575" cy="1825625"/>
            </a:xfrm>
          </p:grpSpPr>
          <p:sp>
            <p:nvSpPr>
              <p:cNvPr id="27" name="Freeform 26"/>
              <p:cNvSpPr/>
              <p:nvPr/>
            </p:nvSpPr>
            <p:spPr bwMode="auto">
              <a:xfrm>
                <a:off x="5953125" y="2046288"/>
                <a:ext cx="1146175" cy="593725"/>
              </a:xfrm>
              <a:custGeom>
                <a:avLst/>
                <a:gdLst>
                  <a:gd name="T0" fmla="*/ 849 w 904"/>
                  <a:gd name="T1" fmla="*/ 0 h 468"/>
                  <a:gd name="T2" fmla="*/ 873 w 904"/>
                  <a:gd name="T3" fmla="*/ 58 h 468"/>
                  <a:gd name="T4" fmla="*/ 507 w 904"/>
                  <a:gd name="T5" fmla="*/ 436 h 468"/>
                  <a:gd name="T6" fmla="*/ 396 w 904"/>
                  <a:gd name="T7" fmla="*/ 436 h 468"/>
                  <a:gd name="T8" fmla="*/ 30 w 904"/>
                  <a:gd name="T9" fmla="*/ 58 h 468"/>
                  <a:gd name="T10" fmla="*/ 55 w 904"/>
                  <a:gd name="T11" fmla="*/ 0 h 468"/>
                  <a:gd name="T12" fmla="*/ 849 w 90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849" y="0"/>
                    </a:moveTo>
                    <a:cubicBezTo>
                      <a:pt x="893" y="0"/>
                      <a:pt x="904" y="26"/>
                      <a:pt x="873" y="58"/>
                    </a:cubicBezTo>
                    <a:cubicBezTo>
                      <a:pt x="507" y="436"/>
                      <a:pt x="507" y="436"/>
                      <a:pt x="507" y="436"/>
                    </a:cubicBezTo>
                    <a:cubicBezTo>
                      <a:pt x="477" y="468"/>
                      <a:pt x="427" y="468"/>
                      <a:pt x="396" y="436"/>
                    </a:cubicBezTo>
                    <a:cubicBezTo>
                      <a:pt x="30" y="58"/>
                      <a:pt x="30" y="58"/>
                      <a:pt x="30" y="58"/>
                    </a:cubicBezTo>
                    <a:cubicBezTo>
                      <a:pt x="0" y="26"/>
                      <a:pt x="11" y="0"/>
                      <a:pt x="55" y="0"/>
                    </a:cubicBezTo>
                    <a:lnTo>
                      <a:pt x="849" y="0"/>
                    </a:lnTo>
                    <a:close/>
                  </a:path>
                </a:pathLst>
              </a:custGeom>
              <a:solidFill>
                <a:schemeClr val="accent1"/>
              </a:solidFill>
              <a:ln>
                <a:noFill/>
              </a:ln>
            </p:spPr>
            <p:txBody>
              <a:bodyPr vert="horz" wrap="square" lIns="55827" tIns="27914" rIns="55827" bIns="27914" numCol="1" anchor="t" anchorCtr="0" compatLnSpc="1"/>
              <a:lstStyle/>
              <a:p>
                <a:pPr algn="just">
                  <a:lnSpc>
                    <a:spcPct val="120000"/>
                  </a:lnSpc>
                </a:pPr>
                <a:endParaRPr lang="en-US" sz="17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p:nvPr/>
            </p:nvSpPr>
            <p:spPr bwMode="auto">
              <a:xfrm>
                <a:off x="4657725" y="946151"/>
                <a:ext cx="2151063" cy="1825625"/>
              </a:xfrm>
              <a:custGeom>
                <a:avLst/>
                <a:gdLst>
                  <a:gd name="T0" fmla="*/ 848 w 1696"/>
                  <a:gd name="T1" fmla="*/ 0 h 1440"/>
                  <a:gd name="T2" fmla="*/ 0 w 1696"/>
                  <a:gd name="T3" fmla="*/ 848 h 1440"/>
                  <a:gd name="T4" fmla="*/ 241 w 1696"/>
                  <a:gd name="T5" fmla="*/ 1440 h 1440"/>
                  <a:gd name="T6" fmla="*/ 718 w 1696"/>
                  <a:gd name="T7" fmla="*/ 1209 h 1440"/>
                  <a:gd name="T8" fmla="*/ 464 w 1696"/>
                  <a:gd name="T9" fmla="*/ 848 h 1440"/>
                  <a:gd name="T10" fmla="*/ 848 w 1696"/>
                  <a:gd name="T11" fmla="*/ 464 h 1440"/>
                  <a:gd name="T12" fmla="*/ 1232 w 1696"/>
                  <a:gd name="T13" fmla="*/ 848 h 1440"/>
                  <a:gd name="T14" fmla="*/ 1213 w 1696"/>
                  <a:gd name="T15" fmla="*/ 966 h 1440"/>
                  <a:gd name="T16" fmla="*/ 1293 w 1696"/>
                  <a:gd name="T17" fmla="*/ 966 h 1440"/>
                  <a:gd name="T18" fmla="*/ 1293 w 1696"/>
                  <a:gd name="T19" fmla="*/ 1062 h 1440"/>
                  <a:gd name="T20" fmla="*/ 1669 w 1696"/>
                  <a:gd name="T21" fmla="*/ 1062 h 1440"/>
                  <a:gd name="T22" fmla="*/ 1696 w 1696"/>
                  <a:gd name="T23" fmla="*/ 848 h 1440"/>
                  <a:gd name="T24" fmla="*/ 848 w 1696"/>
                  <a:gd name="T25" fmla="*/ 0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6" h="1440">
                    <a:moveTo>
                      <a:pt x="848" y="0"/>
                    </a:moveTo>
                    <a:cubicBezTo>
                      <a:pt x="380" y="0"/>
                      <a:pt x="0" y="380"/>
                      <a:pt x="0" y="848"/>
                    </a:cubicBezTo>
                    <a:cubicBezTo>
                      <a:pt x="0" y="1078"/>
                      <a:pt x="92" y="1287"/>
                      <a:pt x="241" y="1440"/>
                    </a:cubicBezTo>
                    <a:cubicBezTo>
                      <a:pt x="374" y="1315"/>
                      <a:pt x="540" y="1235"/>
                      <a:pt x="718" y="1209"/>
                    </a:cubicBezTo>
                    <a:cubicBezTo>
                      <a:pt x="570" y="1156"/>
                      <a:pt x="464" y="1014"/>
                      <a:pt x="464" y="848"/>
                    </a:cubicBezTo>
                    <a:cubicBezTo>
                      <a:pt x="464" y="636"/>
                      <a:pt x="636" y="464"/>
                      <a:pt x="848" y="464"/>
                    </a:cubicBezTo>
                    <a:cubicBezTo>
                      <a:pt x="1060" y="464"/>
                      <a:pt x="1232" y="636"/>
                      <a:pt x="1232" y="848"/>
                    </a:cubicBezTo>
                    <a:cubicBezTo>
                      <a:pt x="1232" y="889"/>
                      <a:pt x="1225" y="929"/>
                      <a:pt x="1213" y="966"/>
                    </a:cubicBezTo>
                    <a:cubicBezTo>
                      <a:pt x="1293" y="966"/>
                      <a:pt x="1293" y="966"/>
                      <a:pt x="1293" y="966"/>
                    </a:cubicBezTo>
                    <a:cubicBezTo>
                      <a:pt x="1293" y="1062"/>
                      <a:pt x="1293" y="1062"/>
                      <a:pt x="1293" y="1062"/>
                    </a:cubicBezTo>
                    <a:cubicBezTo>
                      <a:pt x="1669" y="1062"/>
                      <a:pt x="1669" y="1062"/>
                      <a:pt x="1669" y="1062"/>
                    </a:cubicBezTo>
                    <a:cubicBezTo>
                      <a:pt x="1687" y="994"/>
                      <a:pt x="1696" y="922"/>
                      <a:pt x="1696" y="848"/>
                    </a:cubicBezTo>
                    <a:cubicBezTo>
                      <a:pt x="1696" y="380"/>
                      <a:pt x="1316" y="0"/>
                      <a:pt x="848" y="0"/>
                    </a:cubicBezTo>
                    <a:close/>
                  </a:path>
                </a:pathLst>
              </a:custGeom>
              <a:solidFill>
                <a:schemeClr val="accent1"/>
              </a:solidFill>
              <a:ln>
                <a:noFill/>
              </a:ln>
            </p:spPr>
            <p:txBody>
              <a:bodyPr vert="horz" wrap="square" lIns="55827" tIns="27914" rIns="55827" bIns="27914" numCol="1" anchor="t" anchorCtr="0" compatLnSpc="1"/>
              <a:lstStyle/>
              <a:p>
                <a:pPr algn="just">
                  <a:lnSpc>
                    <a:spcPct val="120000"/>
                  </a:lnSpc>
                </a:pPr>
                <a:endParaRPr lang="en-US" sz="17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3"/>
            <p:cNvGrpSpPr/>
            <p:nvPr userDrawn="1"/>
          </p:nvGrpSpPr>
          <p:grpSpPr>
            <a:xfrm>
              <a:off x="6240781" y="3111502"/>
              <a:ext cx="2434167" cy="3215217"/>
              <a:chOff x="4657725" y="2257426"/>
              <a:chExt cx="1825625" cy="2411413"/>
            </a:xfrm>
          </p:grpSpPr>
          <p:sp>
            <p:nvSpPr>
              <p:cNvPr id="25" name="Freeform 24"/>
              <p:cNvSpPr/>
              <p:nvPr/>
            </p:nvSpPr>
            <p:spPr bwMode="auto">
              <a:xfrm>
                <a:off x="5753100" y="2257426"/>
                <a:ext cx="593725" cy="1146175"/>
              </a:xfrm>
              <a:custGeom>
                <a:avLst/>
                <a:gdLst>
                  <a:gd name="T0" fmla="*/ 0 w 468"/>
                  <a:gd name="T1" fmla="*/ 55 h 904"/>
                  <a:gd name="T2" fmla="*/ 57 w 468"/>
                  <a:gd name="T3" fmla="*/ 30 h 904"/>
                  <a:gd name="T4" fmla="*/ 436 w 468"/>
                  <a:gd name="T5" fmla="*/ 397 h 904"/>
                  <a:gd name="T6" fmla="*/ 436 w 468"/>
                  <a:gd name="T7" fmla="*/ 508 h 904"/>
                  <a:gd name="T8" fmla="*/ 57 w 468"/>
                  <a:gd name="T9" fmla="*/ 874 h 904"/>
                  <a:gd name="T10" fmla="*/ 0 w 468"/>
                  <a:gd name="T11" fmla="*/ 849 h 904"/>
                  <a:gd name="T12" fmla="*/ 0 w 468"/>
                  <a:gd name="T13" fmla="*/ 55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0" y="55"/>
                    </a:moveTo>
                    <a:cubicBezTo>
                      <a:pt x="0" y="11"/>
                      <a:pt x="26" y="0"/>
                      <a:pt x="57" y="30"/>
                    </a:cubicBezTo>
                    <a:cubicBezTo>
                      <a:pt x="436" y="397"/>
                      <a:pt x="436" y="397"/>
                      <a:pt x="436" y="397"/>
                    </a:cubicBezTo>
                    <a:cubicBezTo>
                      <a:pt x="468" y="427"/>
                      <a:pt x="468" y="477"/>
                      <a:pt x="436" y="508"/>
                    </a:cubicBezTo>
                    <a:cubicBezTo>
                      <a:pt x="57" y="874"/>
                      <a:pt x="57" y="874"/>
                      <a:pt x="57" y="874"/>
                    </a:cubicBezTo>
                    <a:cubicBezTo>
                      <a:pt x="26" y="904"/>
                      <a:pt x="0" y="893"/>
                      <a:pt x="0" y="849"/>
                    </a:cubicBezTo>
                    <a:lnTo>
                      <a:pt x="0" y="55"/>
                    </a:lnTo>
                    <a:close/>
                  </a:path>
                </a:pathLst>
              </a:custGeom>
              <a:solidFill>
                <a:schemeClr val="accent3"/>
              </a:solidFill>
              <a:ln>
                <a:noFill/>
              </a:ln>
            </p:spPr>
            <p:txBody>
              <a:bodyPr vert="horz" wrap="square" lIns="55827" tIns="27914" rIns="55827" bIns="27914" numCol="1" anchor="t" anchorCtr="0" compatLnSpc="1"/>
              <a:lstStyle/>
              <a:p>
                <a:pPr algn="just">
                  <a:lnSpc>
                    <a:spcPct val="120000"/>
                  </a:lnSpc>
                </a:pPr>
                <a:endParaRPr lang="en-US" sz="17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p:nvPr/>
            </p:nvSpPr>
            <p:spPr bwMode="auto">
              <a:xfrm>
                <a:off x="4657725" y="2517776"/>
                <a:ext cx="1825625" cy="2151063"/>
              </a:xfrm>
              <a:custGeom>
                <a:avLst/>
                <a:gdLst>
                  <a:gd name="T0" fmla="*/ 1209 w 1440"/>
                  <a:gd name="T1" fmla="*/ 978 h 1696"/>
                  <a:gd name="T2" fmla="*/ 848 w 1440"/>
                  <a:gd name="T3" fmla="*/ 1232 h 1696"/>
                  <a:gd name="T4" fmla="*/ 464 w 1440"/>
                  <a:gd name="T5" fmla="*/ 848 h 1696"/>
                  <a:gd name="T6" fmla="*/ 848 w 1440"/>
                  <a:gd name="T7" fmla="*/ 464 h 1696"/>
                  <a:gd name="T8" fmla="*/ 969 w 1440"/>
                  <a:gd name="T9" fmla="*/ 483 h 1696"/>
                  <a:gd name="T10" fmla="*/ 969 w 1440"/>
                  <a:gd name="T11" fmla="*/ 9 h 1696"/>
                  <a:gd name="T12" fmla="*/ 848 w 1440"/>
                  <a:gd name="T13" fmla="*/ 0 h 1696"/>
                  <a:gd name="T14" fmla="*/ 0 w 1440"/>
                  <a:gd name="T15" fmla="*/ 848 h 1696"/>
                  <a:gd name="T16" fmla="*/ 848 w 1440"/>
                  <a:gd name="T17" fmla="*/ 1696 h 1696"/>
                  <a:gd name="T18" fmla="*/ 1440 w 1440"/>
                  <a:gd name="T19" fmla="*/ 1455 h 1696"/>
                  <a:gd name="T20" fmla="*/ 1209 w 1440"/>
                  <a:gd name="T21" fmla="*/ 978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0" h="1696">
                    <a:moveTo>
                      <a:pt x="1209" y="978"/>
                    </a:moveTo>
                    <a:cubicBezTo>
                      <a:pt x="1156" y="1126"/>
                      <a:pt x="1014" y="1232"/>
                      <a:pt x="848" y="1232"/>
                    </a:cubicBezTo>
                    <a:cubicBezTo>
                      <a:pt x="636" y="1232"/>
                      <a:pt x="464" y="1060"/>
                      <a:pt x="464" y="848"/>
                    </a:cubicBezTo>
                    <a:cubicBezTo>
                      <a:pt x="464" y="636"/>
                      <a:pt x="636" y="464"/>
                      <a:pt x="848" y="464"/>
                    </a:cubicBezTo>
                    <a:cubicBezTo>
                      <a:pt x="890" y="464"/>
                      <a:pt x="931" y="471"/>
                      <a:pt x="969" y="483"/>
                    </a:cubicBezTo>
                    <a:cubicBezTo>
                      <a:pt x="969" y="9"/>
                      <a:pt x="969" y="9"/>
                      <a:pt x="969" y="9"/>
                    </a:cubicBezTo>
                    <a:cubicBezTo>
                      <a:pt x="929" y="3"/>
                      <a:pt x="889" y="0"/>
                      <a:pt x="848" y="0"/>
                    </a:cubicBezTo>
                    <a:cubicBezTo>
                      <a:pt x="380" y="0"/>
                      <a:pt x="0" y="380"/>
                      <a:pt x="0" y="848"/>
                    </a:cubicBezTo>
                    <a:cubicBezTo>
                      <a:pt x="0" y="1316"/>
                      <a:pt x="380" y="1696"/>
                      <a:pt x="848" y="1696"/>
                    </a:cubicBezTo>
                    <a:cubicBezTo>
                      <a:pt x="1078" y="1696"/>
                      <a:pt x="1287" y="1604"/>
                      <a:pt x="1440" y="1455"/>
                    </a:cubicBezTo>
                    <a:cubicBezTo>
                      <a:pt x="1315" y="1322"/>
                      <a:pt x="1235" y="1156"/>
                      <a:pt x="1209" y="978"/>
                    </a:cubicBezTo>
                    <a:close/>
                  </a:path>
                </a:pathLst>
              </a:custGeom>
              <a:solidFill>
                <a:schemeClr val="accent3"/>
              </a:solidFill>
              <a:ln>
                <a:noFill/>
              </a:ln>
            </p:spPr>
            <p:txBody>
              <a:bodyPr vert="horz" wrap="square" lIns="55827" tIns="27914" rIns="55827" bIns="27914" numCol="1" anchor="t" anchorCtr="0" compatLnSpc="1"/>
              <a:lstStyle/>
              <a:p>
                <a:pPr algn="just">
                  <a:lnSpc>
                    <a:spcPct val="120000"/>
                  </a:lnSpc>
                </a:pPr>
                <a:endParaRPr lang="en-US" sz="17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userDrawn="1"/>
          </p:nvGrpSpPr>
          <p:grpSpPr>
            <a:xfrm>
              <a:off x="7967980" y="3892551"/>
              <a:ext cx="3236384" cy="2434167"/>
              <a:chOff x="5953125" y="2843213"/>
              <a:chExt cx="2427288" cy="1825625"/>
            </a:xfrm>
          </p:grpSpPr>
          <p:sp>
            <p:nvSpPr>
              <p:cNvPr id="23" name="Freeform 22"/>
              <p:cNvSpPr/>
              <p:nvPr/>
            </p:nvSpPr>
            <p:spPr bwMode="auto">
              <a:xfrm>
                <a:off x="5953125" y="2989263"/>
                <a:ext cx="1146175" cy="593725"/>
              </a:xfrm>
              <a:custGeom>
                <a:avLst/>
                <a:gdLst>
                  <a:gd name="T0" fmla="*/ 55 w 904"/>
                  <a:gd name="T1" fmla="*/ 468 h 468"/>
                  <a:gd name="T2" fmla="*/ 30 w 904"/>
                  <a:gd name="T3" fmla="*/ 411 h 468"/>
                  <a:gd name="T4" fmla="*/ 396 w 904"/>
                  <a:gd name="T5" fmla="*/ 32 h 468"/>
                  <a:gd name="T6" fmla="*/ 507 w 904"/>
                  <a:gd name="T7" fmla="*/ 32 h 468"/>
                  <a:gd name="T8" fmla="*/ 873 w 904"/>
                  <a:gd name="T9" fmla="*/ 411 h 468"/>
                  <a:gd name="T10" fmla="*/ 849 w 904"/>
                  <a:gd name="T11" fmla="*/ 468 h 468"/>
                  <a:gd name="T12" fmla="*/ 55 w 904"/>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55" y="468"/>
                    </a:moveTo>
                    <a:cubicBezTo>
                      <a:pt x="11" y="468"/>
                      <a:pt x="0" y="442"/>
                      <a:pt x="30" y="411"/>
                    </a:cubicBezTo>
                    <a:cubicBezTo>
                      <a:pt x="396" y="32"/>
                      <a:pt x="396" y="32"/>
                      <a:pt x="396" y="32"/>
                    </a:cubicBezTo>
                    <a:cubicBezTo>
                      <a:pt x="427" y="0"/>
                      <a:pt x="477" y="0"/>
                      <a:pt x="507" y="32"/>
                    </a:cubicBezTo>
                    <a:cubicBezTo>
                      <a:pt x="873" y="411"/>
                      <a:pt x="873" y="411"/>
                      <a:pt x="873" y="411"/>
                    </a:cubicBezTo>
                    <a:cubicBezTo>
                      <a:pt x="904" y="442"/>
                      <a:pt x="893" y="468"/>
                      <a:pt x="849" y="468"/>
                    </a:cubicBezTo>
                    <a:lnTo>
                      <a:pt x="55" y="468"/>
                    </a:lnTo>
                    <a:close/>
                  </a:path>
                </a:pathLst>
              </a:custGeom>
              <a:solidFill>
                <a:schemeClr val="accent4"/>
              </a:solidFill>
              <a:ln>
                <a:noFill/>
              </a:ln>
            </p:spPr>
            <p:txBody>
              <a:bodyPr vert="horz" wrap="square" lIns="55827" tIns="27914" rIns="55827" bIns="27914" numCol="1" anchor="t" anchorCtr="0" compatLnSpc="1"/>
              <a:lstStyle/>
              <a:p>
                <a:pPr algn="just">
                  <a:lnSpc>
                    <a:spcPct val="120000"/>
                  </a:lnSpc>
                </a:pPr>
                <a:endParaRPr lang="en-US" sz="17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p:nvPr/>
            </p:nvSpPr>
            <p:spPr bwMode="auto">
              <a:xfrm>
                <a:off x="6230938" y="2843213"/>
                <a:ext cx="2149475" cy="1825625"/>
              </a:xfrm>
              <a:custGeom>
                <a:avLst/>
                <a:gdLst>
                  <a:gd name="T0" fmla="*/ 978 w 1696"/>
                  <a:gd name="T1" fmla="*/ 231 h 1440"/>
                  <a:gd name="T2" fmla="*/ 1232 w 1696"/>
                  <a:gd name="T3" fmla="*/ 592 h 1440"/>
                  <a:gd name="T4" fmla="*/ 848 w 1696"/>
                  <a:gd name="T5" fmla="*/ 976 h 1440"/>
                  <a:gd name="T6" fmla="*/ 464 w 1696"/>
                  <a:gd name="T7" fmla="*/ 592 h 1440"/>
                  <a:gd name="T8" fmla="*/ 487 w 1696"/>
                  <a:gd name="T9" fmla="*/ 462 h 1440"/>
                  <a:gd name="T10" fmla="*/ 10 w 1696"/>
                  <a:gd name="T11" fmla="*/ 462 h 1440"/>
                  <a:gd name="T12" fmla="*/ 0 w 1696"/>
                  <a:gd name="T13" fmla="*/ 592 h 1440"/>
                  <a:gd name="T14" fmla="*/ 848 w 1696"/>
                  <a:gd name="T15" fmla="*/ 1440 h 1440"/>
                  <a:gd name="T16" fmla="*/ 1696 w 1696"/>
                  <a:gd name="T17" fmla="*/ 592 h 1440"/>
                  <a:gd name="T18" fmla="*/ 1455 w 1696"/>
                  <a:gd name="T19" fmla="*/ 0 h 1440"/>
                  <a:gd name="T20" fmla="*/ 978 w 1696"/>
                  <a:gd name="T21" fmla="*/ 231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6" h="1440">
                    <a:moveTo>
                      <a:pt x="978" y="231"/>
                    </a:moveTo>
                    <a:cubicBezTo>
                      <a:pt x="1126" y="284"/>
                      <a:pt x="1232" y="426"/>
                      <a:pt x="1232" y="592"/>
                    </a:cubicBezTo>
                    <a:cubicBezTo>
                      <a:pt x="1232" y="804"/>
                      <a:pt x="1060" y="976"/>
                      <a:pt x="848" y="976"/>
                    </a:cubicBezTo>
                    <a:cubicBezTo>
                      <a:pt x="636" y="976"/>
                      <a:pt x="464" y="804"/>
                      <a:pt x="464" y="592"/>
                    </a:cubicBezTo>
                    <a:cubicBezTo>
                      <a:pt x="464" y="546"/>
                      <a:pt x="472" y="503"/>
                      <a:pt x="487" y="462"/>
                    </a:cubicBezTo>
                    <a:cubicBezTo>
                      <a:pt x="10" y="462"/>
                      <a:pt x="10" y="462"/>
                      <a:pt x="10" y="462"/>
                    </a:cubicBezTo>
                    <a:cubicBezTo>
                      <a:pt x="3" y="504"/>
                      <a:pt x="0" y="548"/>
                      <a:pt x="0" y="592"/>
                    </a:cubicBezTo>
                    <a:cubicBezTo>
                      <a:pt x="0" y="1060"/>
                      <a:pt x="380" y="1440"/>
                      <a:pt x="848" y="1440"/>
                    </a:cubicBezTo>
                    <a:cubicBezTo>
                      <a:pt x="1316" y="1440"/>
                      <a:pt x="1696" y="1060"/>
                      <a:pt x="1696" y="592"/>
                    </a:cubicBezTo>
                    <a:cubicBezTo>
                      <a:pt x="1696" y="362"/>
                      <a:pt x="1604" y="153"/>
                      <a:pt x="1455" y="0"/>
                    </a:cubicBezTo>
                    <a:cubicBezTo>
                      <a:pt x="1322" y="125"/>
                      <a:pt x="1156" y="205"/>
                      <a:pt x="978" y="231"/>
                    </a:cubicBezTo>
                    <a:close/>
                  </a:path>
                </a:pathLst>
              </a:custGeom>
              <a:solidFill>
                <a:schemeClr val="accent4"/>
              </a:solidFill>
              <a:ln>
                <a:noFill/>
              </a:ln>
            </p:spPr>
            <p:txBody>
              <a:bodyPr vert="horz" wrap="square" lIns="55827" tIns="27914" rIns="55827" bIns="27914" numCol="1" anchor="t" anchorCtr="0" compatLnSpc="1"/>
              <a:lstStyle/>
              <a:p>
                <a:pPr algn="just">
                  <a:lnSpc>
                    <a:spcPct val="120000"/>
                  </a:lnSpc>
                </a:pPr>
                <a:endParaRPr lang="en-US" sz="17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userDrawn="1"/>
          </p:nvGrpSpPr>
          <p:grpSpPr>
            <a:xfrm>
              <a:off x="8770198" y="1363135"/>
              <a:ext cx="2434167" cy="3276600"/>
              <a:chOff x="6554788" y="946151"/>
              <a:chExt cx="1825625" cy="2457450"/>
            </a:xfrm>
          </p:grpSpPr>
          <p:sp>
            <p:nvSpPr>
              <p:cNvPr id="21" name="Freeform 20"/>
              <p:cNvSpPr/>
              <p:nvPr/>
            </p:nvSpPr>
            <p:spPr bwMode="auto">
              <a:xfrm>
                <a:off x="6691313" y="2257426"/>
                <a:ext cx="593725" cy="1146175"/>
              </a:xfrm>
              <a:custGeom>
                <a:avLst/>
                <a:gdLst>
                  <a:gd name="T0" fmla="*/ 468 w 468"/>
                  <a:gd name="T1" fmla="*/ 849 h 904"/>
                  <a:gd name="T2" fmla="*/ 410 w 468"/>
                  <a:gd name="T3" fmla="*/ 874 h 904"/>
                  <a:gd name="T4" fmla="*/ 32 w 468"/>
                  <a:gd name="T5" fmla="*/ 508 h 904"/>
                  <a:gd name="T6" fmla="*/ 32 w 468"/>
                  <a:gd name="T7" fmla="*/ 397 h 904"/>
                  <a:gd name="T8" fmla="*/ 410 w 468"/>
                  <a:gd name="T9" fmla="*/ 30 h 904"/>
                  <a:gd name="T10" fmla="*/ 468 w 468"/>
                  <a:gd name="T11" fmla="*/ 55 h 904"/>
                  <a:gd name="T12" fmla="*/ 468 w 468"/>
                  <a:gd name="T13" fmla="*/ 849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468" y="849"/>
                    </a:moveTo>
                    <a:cubicBezTo>
                      <a:pt x="468" y="893"/>
                      <a:pt x="442" y="904"/>
                      <a:pt x="410" y="874"/>
                    </a:cubicBezTo>
                    <a:cubicBezTo>
                      <a:pt x="32" y="508"/>
                      <a:pt x="32" y="508"/>
                      <a:pt x="32" y="508"/>
                    </a:cubicBezTo>
                    <a:cubicBezTo>
                      <a:pt x="0" y="477"/>
                      <a:pt x="0" y="427"/>
                      <a:pt x="32" y="397"/>
                    </a:cubicBezTo>
                    <a:cubicBezTo>
                      <a:pt x="410" y="30"/>
                      <a:pt x="410" y="30"/>
                      <a:pt x="410" y="30"/>
                    </a:cubicBezTo>
                    <a:cubicBezTo>
                      <a:pt x="442" y="0"/>
                      <a:pt x="468" y="11"/>
                      <a:pt x="468" y="55"/>
                    </a:cubicBezTo>
                    <a:lnTo>
                      <a:pt x="468" y="849"/>
                    </a:lnTo>
                    <a:close/>
                  </a:path>
                </a:pathLst>
              </a:custGeom>
              <a:solidFill>
                <a:schemeClr val="accent2"/>
              </a:solidFill>
              <a:ln>
                <a:noFill/>
              </a:ln>
            </p:spPr>
            <p:txBody>
              <a:bodyPr vert="horz" wrap="square" lIns="55827" tIns="27914" rIns="55827" bIns="27914" numCol="1" anchor="t" anchorCtr="0" compatLnSpc="1"/>
              <a:lstStyle/>
              <a:p>
                <a:pPr algn="just">
                  <a:lnSpc>
                    <a:spcPct val="120000"/>
                  </a:lnSpc>
                </a:pPr>
                <a:endParaRPr lang="en-US" sz="17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1"/>
              <p:cNvSpPr/>
              <p:nvPr/>
            </p:nvSpPr>
            <p:spPr bwMode="auto">
              <a:xfrm>
                <a:off x="6554788" y="946151"/>
                <a:ext cx="1825625" cy="2151063"/>
              </a:xfrm>
              <a:custGeom>
                <a:avLst/>
                <a:gdLst>
                  <a:gd name="T0" fmla="*/ 592 w 1440"/>
                  <a:gd name="T1" fmla="*/ 0 h 1696"/>
                  <a:gd name="T2" fmla="*/ 0 w 1440"/>
                  <a:gd name="T3" fmla="*/ 241 h 1696"/>
                  <a:gd name="T4" fmla="*/ 231 w 1440"/>
                  <a:gd name="T5" fmla="*/ 718 h 1696"/>
                  <a:gd name="T6" fmla="*/ 592 w 1440"/>
                  <a:gd name="T7" fmla="*/ 464 h 1696"/>
                  <a:gd name="T8" fmla="*/ 976 w 1440"/>
                  <a:gd name="T9" fmla="*/ 848 h 1696"/>
                  <a:gd name="T10" fmla="*/ 592 w 1440"/>
                  <a:gd name="T11" fmla="*/ 1232 h 1696"/>
                  <a:gd name="T12" fmla="*/ 452 w 1440"/>
                  <a:gd name="T13" fmla="*/ 1206 h 1696"/>
                  <a:gd name="T14" fmla="*/ 452 w 1440"/>
                  <a:gd name="T15" fmla="*/ 1300 h 1696"/>
                  <a:gd name="T16" fmla="*/ 389 w 1440"/>
                  <a:gd name="T17" fmla="*/ 1300 h 1696"/>
                  <a:gd name="T18" fmla="*/ 389 w 1440"/>
                  <a:gd name="T19" fmla="*/ 1671 h 1696"/>
                  <a:gd name="T20" fmla="*/ 592 w 1440"/>
                  <a:gd name="T21" fmla="*/ 1696 h 1696"/>
                  <a:gd name="T22" fmla="*/ 1440 w 1440"/>
                  <a:gd name="T23" fmla="*/ 848 h 1696"/>
                  <a:gd name="T24" fmla="*/ 592 w 1440"/>
                  <a:gd name="T25" fmla="*/ 0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0" h="1696">
                    <a:moveTo>
                      <a:pt x="592" y="0"/>
                    </a:moveTo>
                    <a:cubicBezTo>
                      <a:pt x="362" y="0"/>
                      <a:pt x="153" y="92"/>
                      <a:pt x="0" y="241"/>
                    </a:cubicBezTo>
                    <a:cubicBezTo>
                      <a:pt x="125" y="374"/>
                      <a:pt x="205" y="540"/>
                      <a:pt x="231" y="718"/>
                    </a:cubicBezTo>
                    <a:cubicBezTo>
                      <a:pt x="284" y="570"/>
                      <a:pt x="426" y="464"/>
                      <a:pt x="592" y="464"/>
                    </a:cubicBezTo>
                    <a:cubicBezTo>
                      <a:pt x="804" y="464"/>
                      <a:pt x="976" y="636"/>
                      <a:pt x="976" y="848"/>
                    </a:cubicBezTo>
                    <a:cubicBezTo>
                      <a:pt x="976" y="1060"/>
                      <a:pt x="804" y="1232"/>
                      <a:pt x="592" y="1232"/>
                    </a:cubicBezTo>
                    <a:cubicBezTo>
                      <a:pt x="543" y="1232"/>
                      <a:pt x="495" y="1223"/>
                      <a:pt x="452" y="1206"/>
                    </a:cubicBezTo>
                    <a:cubicBezTo>
                      <a:pt x="452" y="1300"/>
                      <a:pt x="452" y="1300"/>
                      <a:pt x="452" y="1300"/>
                    </a:cubicBezTo>
                    <a:cubicBezTo>
                      <a:pt x="389" y="1300"/>
                      <a:pt x="389" y="1300"/>
                      <a:pt x="389" y="1300"/>
                    </a:cubicBezTo>
                    <a:cubicBezTo>
                      <a:pt x="389" y="1671"/>
                      <a:pt x="389" y="1671"/>
                      <a:pt x="389" y="1671"/>
                    </a:cubicBezTo>
                    <a:cubicBezTo>
                      <a:pt x="454" y="1687"/>
                      <a:pt x="522" y="1696"/>
                      <a:pt x="592" y="1696"/>
                    </a:cubicBezTo>
                    <a:cubicBezTo>
                      <a:pt x="1060" y="1696"/>
                      <a:pt x="1440" y="1316"/>
                      <a:pt x="1440" y="848"/>
                    </a:cubicBezTo>
                    <a:cubicBezTo>
                      <a:pt x="1440" y="380"/>
                      <a:pt x="1060" y="0"/>
                      <a:pt x="592" y="0"/>
                    </a:cubicBezTo>
                    <a:close/>
                  </a:path>
                </a:pathLst>
              </a:custGeom>
              <a:solidFill>
                <a:schemeClr val="accent2"/>
              </a:solidFill>
              <a:ln>
                <a:noFill/>
              </a:ln>
            </p:spPr>
            <p:txBody>
              <a:bodyPr vert="horz" wrap="square" lIns="55827" tIns="27914" rIns="55827" bIns="27914" numCol="1" anchor="t" anchorCtr="0" compatLnSpc="1"/>
              <a:lstStyle/>
              <a:p>
                <a:pPr algn="just">
                  <a:lnSpc>
                    <a:spcPct val="120000"/>
                  </a:lnSpc>
                </a:pPr>
                <a:endParaRPr lang="en-US" sz="17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7" name="TextBox 16"/>
            <p:cNvSpPr txBox="1"/>
            <p:nvPr userDrawn="1"/>
          </p:nvSpPr>
          <p:spPr>
            <a:xfrm rot="18920653">
              <a:off x="6614389" y="1959675"/>
              <a:ext cx="1084827" cy="451405"/>
            </a:xfrm>
            <a:prstGeom prst="rect">
              <a:avLst/>
            </a:prstGeom>
            <a:noFill/>
          </p:spPr>
          <p:txBody>
            <a:bodyPr wrap="none" rtlCol="0" anchor="ctr">
              <a:prstTxWarp prst="textArchUp">
                <a:avLst/>
              </a:prstTxWarp>
              <a:spAutoFit/>
            </a:bodyPr>
            <a:lstStyle/>
            <a:p>
              <a:pPr algn="just">
                <a:lnSpc>
                  <a:spcPct val="120000"/>
                </a:lnSpc>
              </a:pPr>
              <a:r>
                <a:rPr lang="zh-CN" altLang="en-US" sz="17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userDrawn="1"/>
          </p:nvSpPr>
          <p:spPr>
            <a:xfrm rot="2904439">
              <a:off x="9713530" y="2071950"/>
              <a:ext cx="1348425" cy="451405"/>
            </a:xfrm>
            <a:prstGeom prst="rect">
              <a:avLst/>
            </a:prstGeom>
            <a:noFill/>
          </p:spPr>
          <p:txBody>
            <a:bodyPr wrap="none" rtlCol="0" anchor="ctr">
              <a:prstTxWarp prst="textArchUp">
                <a:avLst/>
              </a:prstTxWarp>
              <a:spAutoFit/>
            </a:bodyPr>
            <a:lstStyle/>
            <a:p>
              <a:pPr algn="just">
                <a:lnSpc>
                  <a:spcPct val="120000"/>
                </a:lnSpc>
              </a:pPr>
              <a:r>
                <a:rPr lang="zh-CN" altLang="en-US" sz="17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userDrawn="1"/>
          </p:nvSpPr>
          <p:spPr>
            <a:xfrm rot="3328205">
              <a:off x="6381839" y="5171931"/>
              <a:ext cx="1276620" cy="451405"/>
            </a:xfrm>
            <a:prstGeom prst="rect">
              <a:avLst/>
            </a:prstGeom>
            <a:noFill/>
          </p:spPr>
          <p:txBody>
            <a:bodyPr wrap="none" rtlCol="0" anchor="ctr">
              <a:prstTxWarp prst="textArchDown">
                <a:avLst/>
              </a:prstTxWarp>
              <a:spAutoFit/>
            </a:bodyPr>
            <a:lstStyle/>
            <a:p>
              <a:pPr algn="just">
                <a:lnSpc>
                  <a:spcPct val="120000"/>
                </a:lnSpc>
              </a:pPr>
              <a:r>
                <a:rPr lang="zh-CN" altLang="en-US" sz="17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userDrawn="1"/>
          </p:nvSpPr>
          <p:spPr>
            <a:xfrm rot="18872992">
              <a:off x="9524091" y="5259067"/>
              <a:ext cx="1436559" cy="451405"/>
            </a:xfrm>
            <a:prstGeom prst="rect">
              <a:avLst/>
            </a:prstGeom>
            <a:noFill/>
          </p:spPr>
          <p:txBody>
            <a:bodyPr wrap="none" rtlCol="0" anchor="ctr">
              <a:prstTxWarp prst="textArchDown">
                <a:avLst/>
              </a:prstTxWarp>
              <a:spAutoFit/>
            </a:bodyPr>
            <a:lstStyle/>
            <a:p>
              <a:pPr algn="just">
                <a:lnSpc>
                  <a:spcPct val="120000"/>
                </a:lnSpc>
              </a:pPr>
              <a:r>
                <a:rPr lang="zh-CN" altLang="en-US" sz="17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30"/>
          <p:cNvGrpSpPr/>
          <p:nvPr/>
        </p:nvGrpSpPr>
        <p:grpSpPr>
          <a:xfrm>
            <a:off x="6924671" y="2712385"/>
            <a:ext cx="3609160" cy="572731"/>
            <a:chOff x="8633669" y="2306010"/>
            <a:chExt cx="2990246" cy="625370"/>
          </a:xfrm>
        </p:grpSpPr>
        <p:sp>
          <p:nvSpPr>
            <p:cNvPr id="30"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0"/>
          <p:cNvGrpSpPr/>
          <p:nvPr/>
        </p:nvGrpSpPr>
        <p:grpSpPr>
          <a:xfrm>
            <a:off x="6924671" y="3535890"/>
            <a:ext cx="3609160" cy="572731"/>
            <a:chOff x="8633669" y="2306010"/>
            <a:chExt cx="2990246" cy="625370"/>
          </a:xfrm>
        </p:grpSpPr>
        <p:sp>
          <p:nvSpPr>
            <p:cNvPr id="34"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0"/>
          <p:cNvGrpSpPr/>
          <p:nvPr/>
        </p:nvGrpSpPr>
        <p:grpSpPr>
          <a:xfrm>
            <a:off x="6924671" y="4359397"/>
            <a:ext cx="3609160" cy="572731"/>
            <a:chOff x="8633669" y="2306010"/>
            <a:chExt cx="2990246" cy="625370"/>
          </a:xfrm>
        </p:grpSpPr>
        <p:sp>
          <p:nvSpPr>
            <p:cNvPr id="37"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0"/>
          <p:cNvGrpSpPr/>
          <p:nvPr/>
        </p:nvGrpSpPr>
        <p:grpSpPr>
          <a:xfrm>
            <a:off x="6924671" y="5182902"/>
            <a:ext cx="3609160" cy="572731"/>
            <a:chOff x="8633669" y="2306010"/>
            <a:chExt cx="2990246" cy="625370"/>
          </a:xfrm>
        </p:grpSpPr>
        <p:sp>
          <p:nvSpPr>
            <p:cNvPr id="40"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文本框 41"/>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500"/>
                                        <p:tgtEl>
                                          <p:spTgt spid="12"/>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bwMode="auto">
          <a:xfrm>
            <a:off x="2161063" y="1965629"/>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11664" tIns="55832" rIns="111664" bIns="55832"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6"/>
          <p:cNvSpPr/>
          <p:nvPr/>
        </p:nvSpPr>
        <p:spPr bwMode="auto">
          <a:xfrm>
            <a:off x="3916947" y="1965629"/>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11664" tIns="55832" rIns="111664" bIns="55832"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6"/>
          <p:cNvSpPr/>
          <p:nvPr/>
        </p:nvSpPr>
        <p:spPr bwMode="auto">
          <a:xfrm>
            <a:off x="1596919" y="2925387"/>
            <a:ext cx="1388657" cy="159959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90000"/>
            </a:schemeClr>
          </a:solidFill>
          <a:ln>
            <a:noFill/>
          </a:ln>
        </p:spPr>
        <p:txBody>
          <a:bodyPr vert="horz" wrap="square" lIns="111664" tIns="55832" rIns="111664" bIns="55832"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6"/>
          <p:cNvSpPr/>
          <p:nvPr/>
        </p:nvSpPr>
        <p:spPr bwMode="auto">
          <a:xfrm>
            <a:off x="2985576" y="1645710"/>
            <a:ext cx="2050439" cy="287927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3">
              <a:alpha val="90000"/>
            </a:schemeClr>
          </a:solidFill>
          <a:ln>
            <a:noFill/>
          </a:ln>
        </p:spPr>
        <p:txBody>
          <a:bodyPr vert="horz" wrap="square" lIns="111664" tIns="55832" rIns="111664" bIns="55832"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6"/>
          <p:cNvSpPr/>
          <p:nvPr/>
        </p:nvSpPr>
        <p:spPr bwMode="auto">
          <a:xfrm>
            <a:off x="4847477" y="2410127"/>
            <a:ext cx="1822613" cy="211485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5">
              <a:alpha val="90000"/>
            </a:schemeClr>
          </a:solidFill>
          <a:ln>
            <a:noFill/>
          </a:ln>
        </p:spPr>
        <p:txBody>
          <a:bodyPr vert="horz" wrap="square" lIns="111664" tIns="55832" rIns="111664" bIns="55832"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6"/>
          <p:cNvSpPr/>
          <p:nvPr/>
        </p:nvSpPr>
        <p:spPr bwMode="auto">
          <a:xfrm>
            <a:off x="5709227" y="1965629"/>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6">
              <a:alpha val="90000"/>
            </a:schemeClr>
          </a:solidFill>
          <a:ln>
            <a:noFill/>
          </a:ln>
        </p:spPr>
        <p:txBody>
          <a:bodyPr vert="horz" wrap="square" lIns="111664" tIns="55832" rIns="111664" bIns="55832"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6"/>
          <p:cNvSpPr/>
          <p:nvPr/>
        </p:nvSpPr>
        <p:spPr bwMode="auto">
          <a:xfrm>
            <a:off x="6837046" y="2925387"/>
            <a:ext cx="1388657" cy="159959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90000"/>
            </a:schemeClr>
          </a:solidFill>
          <a:ln>
            <a:noFill/>
          </a:ln>
        </p:spPr>
        <p:txBody>
          <a:bodyPr vert="horz" wrap="square" lIns="111664" tIns="55832" rIns="111664" bIns="55832"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6"/>
          <p:cNvSpPr/>
          <p:nvPr/>
        </p:nvSpPr>
        <p:spPr bwMode="auto">
          <a:xfrm>
            <a:off x="7549093" y="1965629"/>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11664" tIns="55832" rIns="111664" bIns="55832"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6"/>
          <p:cNvSpPr/>
          <p:nvPr/>
        </p:nvSpPr>
        <p:spPr bwMode="auto">
          <a:xfrm>
            <a:off x="9427238" y="1965629"/>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11664" tIns="55832" rIns="111664" bIns="55832"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6"/>
          <p:cNvSpPr/>
          <p:nvPr/>
        </p:nvSpPr>
        <p:spPr bwMode="auto">
          <a:xfrm>
            <a:off x="8410018" y="1645710"/>
            <a:ext cx="2050439" cy="287927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3">
              <a:alpha val="90000"/>
            </a:schemeClr>
          </a:solidFill>
          <a:ln>
            <a:noFill/>
          </a:ln>
        </p:spPr>
        <p:txBody>
          <a:bodyPr vert="horz" wrap="square" lIns="111664" tIns="55832" rIns="111664" bIns="55832"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136"/>
          <p:cNvGrpSpPr/>
          <p:nvPr/>
        </p:nvGrpSpPr>
        <p:grpSpPr>
          <a:xfrm>
            <a:off x="1868586" y="4690312"/>
            <a:ext cx="769442" cy="850779"/>
            <a:chOff x="922980" y="3281022"/>
            <a:chExt cx="630089" cy="696693"/>
          </a:xfrm>
        </p:grpSpPr>
        <p:sp>
          <p:nvSpPr>
            <p:cNvPr id="57" name="Oval 56"/>
            <p:cNvSpPr>
              <a:spLocks noChangeAspect="1"/>
            </p:cNvSpPr>
            <p:nvPr/>
          </p:nvSpPr>
          <p:spPr>
            <a:xfrm>
              <a:off x="1088218" y="3281022"/>
              <a:ext cx="200183" cy="19445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120"/>
            <p:cNvGrpSpPr/>
            <p:nvPr/>
          </p:nvGrpSpPr>
          <p:grpSpPr>
            <a:xfrm>
              <a:off x="922980" y="3475474"/>
              <a:ext cx="630089" cy="502241"/>
              <a:chOff x="980587" y="3705902"/>
              <a:chExt cx="630089" cy="502241"/>
            </a:xfrm>
          </p:grpSpPr>
          <p:sp>
            <p:nvSpPr>
              <p:cNvPr id="59" name="TextBox 58"/>
              <p:cNvSpPr txBox="1"/>
              <p:nvPr/>
            </p:nvSpPr>
            <p:spPr>
              <a:xfrm>
                <a:off x="980587" y="405692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0" name="Straight Connector 59"/>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0" name="Group 137"/>
          <p:cNvGrpSpPr/>
          <p:nvPr/>
        </p:nvGrpSpPr>
        <p:grpSpPr>
          <a:xfrm>
            <a:off x="2770796" y="4690307"/>
            <a:ext cx="769442" cy="1247802"/>
            <a:chOff x="1580321" y="3281022"/>
            <a:chExt cx="630089" cy="1021813"/>
          </a:xfrm>
        </p:grpSpPr>
        <p:sp>
          <p:nvSpPr>
            <p:cNvPr id="62" name="Oval 61"/>
            <p:cNvSpPr>
              <a:spLocks noChangeAspect="1"/>
            </p:cNvSpPr>
            <p:nvPr/>
          </p:nvSpPr>
          <p:spPr>
            <a:xfrm>
              <a:off x="1744938" y="3281022"/>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Group 107"/>
            <p:cNvGrpSpPr/>
            <p:nvPr/>
          </p:nvGrpSpPr>
          <p:grpSpPr>
            <a:xfrm>
              <a:off x="1580321" y="3475474"/>
              <a:ext cx="630089" cy="827361"/>
              <a:chOff x="1629117" y="3705902"/>
              <a:chExt cx="630089" cy="827361"/>
            </a:xfrm>
          </p:grpSpPr>
          <p:cxnSp>
            <p:nvCxnSpPr>
              <p:cNvPr id="64" name="Straight Connector 63"/>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1629117" y="438204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3" name="Group 136"/>
          <p:cNvGrpSpPr/>
          <p:nvPr/>
        </p:nvGrpSpPr>
        <p:grpSpPr>
          <a:xfrm>
            <a:off x="3673005" y="4690312"/>
            <a:ext cx="769442" cy="850779"/>
            <a:chOff x="922980" y="3281022"/>
            <a:chExt cx="630089" cy="696693"/>
          </a:xfrm>
        </p:grpSpPr>
        <p:sp>
          <p:nvSpPr>
            <p:cNvPr id="102" name="Oval 101"/>
            <p:cNvSpPr>
              <a:spLocks noChangeAspect="1"/>
            </p:cNvSpPr>
            <p:nvPr/>
          </p:nvSpPr>
          <p:spPr>
            <a:xfrm>
              <a:off x="1088218" y="3281022"/>
              <a:ext cx="200183" cy="19445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4" name="Group 120"/>
            <p:cNvGrpSpPr/>
            <p:nvPr/>
          </p:nvGrpSpPr>
          <p:grpSpPr>
            <a:xfrm>
              <a:off x="922980" y="3475474"/>
              <a:ext cx="630089" cy="502241"/>
              <a:chOff x="980587" y="3705902"/>
              <a:chExt cx="630089" cy="502241"/>
            </a:xfrm>
          </p:grpSpPr>
          <p:sp>
            <p:nvSpPr>
              <p:cNvPr id="104" name="TextBox 103"/>
              <p:cNvSpPr txBox="1"/>
              <p:nvPr/>
            </p:nvSpPr>
            <p:spPr>
              <a:xfrm>
                <a:off x="980587" y="405692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5" name="Straight Connector 10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5" name="Group 137"/>
          <p:cNvGrpSpPr/>
          <p:nvPr/>
        </p:nvGrpSpPr>
        <p:grpSpPr>
          <a:xfrm>
            <a:off x="4575214" y="4690307"/>
            <a:ext cx="769442" cy="1247802"/>
            <a:chOff x="1580321" y="3281022"/>
            <a:chExt cx="630089" cy="1021813"/>
          </a:xfrm>
        </p:grpSpPr>
        <p:sp>
          <p:nvSpPr>
            <p:cNvPr id="107" name="Oval 106"/>
            <p:cNvSpPr>
              <a:spLocks noChangeAspect="1"/>
            </p:cNvSpPr>
            <p:nvPr/>
          </p:nvSpPr>
          <p:spPr>
            <a:xfrm>
              <a:off x="1744938" y="3281022"/>
              <a:ext cx="200183" cy="19445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6" name="Group 107"/>
            <p:cNvGrpSpPr/>
            <p:nvPr/>
          </p:nvGrpSpPr>
          <p:grpSpPr>
            <a:xfrm>
              <a:off x="1580321" y="3475474"/>
              <a:ext cx="630089" cy="827361"/>
              <a:chOff x="1629117" y="3705902"/>
              <a:chExt cx="630089" cy="827361"/>
            </a:xfrm>
          </p:grpSpPr>
          <p:cxnSp>
            <p:nvCxnSpPr>
              <p:cNvPr id="109" name="Straight Connector 10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1629117" y="438204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8" name="Group 136"/>
          <p:cNvGrpSpPr/>
          <p:nvPr/>
        </p:nvGrpSpPr>
        <p:grpSpPr>
          <a:xfrm>
            <a:off x="5477423" y="4690312"/>
            <a:ext cx="769442" cy="850779"/>
            <a:chOff x="922980" y="3281022"/>
            <a:chExt cx="630089" cy="696693"/>
          </a:xfrm>
        </p:grpSpPr>
        <p:sp>
          <p:nvSpPr>
            <p:cNvPr id="112" name="Oval 111"/>
            <p:cNvSpPr>
              <a:spLocks noChangeAspect="1"/>
            </p:cNvSpPr>
            <p:nvPr/>
          </p:nvSpPr>
          <p:spPr>
            <a:xfrm>
              <a:off x="1088218" y="3281022"/>
              <a:ext cx="200183" cy="194452"/>
            </a:xfrm>
            <a:prstGeom prst="ellipse">
              <a:avLst/>
            </a:prstGeom>
            <a:solidFill>
              <a:schemeClr val="accent5">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Group 120"/>
            <p:cNvGrpSpPr/>
            <p:nvPr/>
          </p:nvGrpSpPr>
          <p:grpSpPr>
            <a:xfrm>
              <a:off x="922980" y="3475474"/>
              <a:ext cx="630089" cy="502241"/>
              <a:chOff x="980587" y="3705902"/>
              <a:chExt cx="630089" cy="502241"/>
            </a:xfrm>
          </p:grpSpPr>
          <p:sp>
            <p:nvSpPr>
              <p:cNvPr id="114" name="TextBox 113"/>
              <p:cNvSpPr txBox="1"/>
              <p:nvPr/>
            </p:nvSpPr>
            <p:spPr>
              <a:xfrm>
                <a:off x="980587" y="405692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15" name="Straight Connector 11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0" name="Group 137"/>
          <p:cNvGrpSpPr/>
          <p:nvPr/>
        </p:nvGrpSpPr>
        <p:grpSpPr>
          <a:xfrm>
            <a:off x="6379632" y="4690307"/>
            <a:ext cx="769442" cy="1247802"/>
            <a:chOff x="1580321" y="3281022"/>
            <a:chExt cx="630089" cy="1021813"/>
          </a:xfrm>
        </p:grpSpPr>
        <p:sp>
          <p:nvSpPr>
            <p:cNvPr id="117" name="Oval 116"/>
            <p:cNvSpPr>
              <a:spLocks noChangeAspect="1"/>
            </p:cNvSpPr>
            <p:nvPr/>
          </p:nvSpPr>
          <p:spPr>
            <a:xfrm>
              <a:off x="1744938" y="3281022"/>
              <a:ext cx="200183" cy="194452"/>
            </a:xfrm>
            <a:prstGeom prst="ellipse">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1" name="Group 107"/>
            <p:cNvGrpSpPr/>
            <p:nvPr/>
          </p:nvGrpSpPr>
          <p:grpSpPr>
            <a:xfrm>
              <a:off x="1580321" y="3475474"/>
              <a:ext cx="630089" cy="827361"/>
              <a:chOff x="1629117" y="3705902"/>
              <a:chExt cx="630089" cy="827361"/>
            </a:xfrm>
          </p:grpSpPr>
          <p:cxnSp>
            <p:nvCxnSpPr>
              <p:cNvPr id="119" name="Straight Connector 11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20" name="TextBox 119"/>
              <p:cNvSpPr txBox="1"/>
              <p:nvPr/>
            </p:nvSpPr>
            <p:spPr>
              <a:xfrm>
                <a:off x="1629117" y="438204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3" name="Group 136"/>
          <p:cNvGrpSpPr/>
          <p:nvPr/>
        </p:nvGrpSpPr>
        <p:grpSpPr>
          <a:xfrm>
            <a:off x="7281842" y="4690312"/>
            <a:ext cx="769442" cy="850779"/>
            <a:chOff x="922980" y="3281022"/>
            <a:chExt cx="630089" cy="696693"/>
          </a:xfrm>
        </p:grpSpPr>
        <p:sp>
          <p:nvSpPr>
            <p:cNvPr id="122" name="Oval 121"/>
            <p:cNvSpPr>
              <a:spLocks noChangeAspect="1"/>
            </p:cNvSpPr>
            <p:nvPr/>
          </p:nvSpPr>
          <p:spPr>
            <a:xfrm>
              <a:off x="1088218" y="3281022"/>
              <a:ext cx="200183" cy="19445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120"/>
            <p:cNvGrpSpPr/>
            <p:nvPr/>
          </p:nvGrpSpPr>
          <p:grpSpPr>
            <a:xfrm>
              <a:off x="922980" y="3475474"/>
              <a:ext cx="630089" cy="502241"/>
              <a:chOff x="980587" y="3705902"/>
              <a:chExt cx="630089" cy="502241"/>
            </a:xfrm>
          </p:grpSpPr>
          <p:sp>
            <p:nvSpPr>
              <p:cNvPr id="124" name="TextBox 123"/>
              <p:cNvSpPr txBox="1"/>
              <p:nvPr/>
            </p:nvSpPr>
            <p:spPr>
              <a:xfrm>
                <a:off x="980587" y="405692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5" name="Straight Connector 12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5" name="Group 137"/>
          <p:cNvGrpSpPr/>
          <p:nvPr/>
        </p:nvGrpSpPr>
        <p:grpSpPr>
          <a:xfrm>
            <a:off x="8184050" y="4690307"/>
            <a:ext cx="769442" cy="1247802"/>
            <a:chOff x="1580321" y="3281022"/>
            <a:chExt cx="630089" cy="1021813"/>
          </a:xfrm>
        </p:grpSpPr>
        <p:sp>
          <p:nvSpPr>
            <p:cNvPr id="127" name="Oval 126"/>
            <p:cNvSpPr>
              <a:spLocks noChangeAspect="1"/>
            </p:cNvSpPr>
            <p:nvPr/>
          </p:nvSpPr>
          <p:spPr>
            <a:xfrm>
              <a:off x="1744938" y="3281022"/>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6" name="Group 127"/>
            <p:cNvGrpSpPr/>
            <p:nvPr/>
          </p:nvGrpSpPr>
          <p:grpSpPr>
            <a:xfrm>
              <a:off x="1580321" y="3475474"/>
              <a:ext cx="630089" cy="827361"/>
              <a:chOff x="1629117" y="3705902"/>
              <a:chExt cx="630089" cy="827361"/>
            </a:xfrm>
          </p:grpSpPr>
          <p:cxnSp>
            <p:nvCxnSpPr>
              <p:cNvPr id="129" name="Straight Connector 12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1629117" y="438204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3" name="Group 136"/>
          <p:cNvGrpSpPr/>
          <p:nvPr/>
        </p:nvGrpSpPr>
        <p:grpSpPr>
          <a:xfrm>
            <a:off x="9086260" y="4690312"/>
            <a:ext cx="769442" cy="850779"/>
            <a:chOff x="922980" y="3281022"/>
            <a:chExt cx="630089" cy="696693"/>
          </a:xfrm>
        </p:grpSpPr>
        <p:sp>
          <p:nvSpPr>
            <p:cNvPr id="132" name="Oval 131"/>
            <p:cNvSpPr>
              <a:spLocks noChangeAspect="1"/>
            </p:cNvSpPr>
            <p:nvPr/>
          </p:nvSpPr>
          <p:spPr>
            <a:xfrm>
              <a:off x="1088218" y="3281022"/>
              <a:ext cx="200183" cy="19445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Group 120"/>
            <p:cNvGrpSpPr/>
            <p:nvPr/>
          </p:nvGrpSpPr>
          <p:grpSpPr>
            <a:xfrm>
              <a:off x="922980" y="3475474"/>
              <a:ext cx="630089" cy="502241"/>
              <a:chOff x="980587" y="3705902"/>
              <a:chExt cx="630089" cy="502241"/>
            </a:xfrm>
          </p:grpSpPr>
          <p:sp>
            <p:nvSpPr>
              <p:cNvPr id="134" name="TextBox 133"/>
              <p:cNvSpPr txBox="1"/>
              <p:nvPr/>
            </p:nvSpPr>
            <p:spPr>
              <a:xfrm>
                <a:off x="980587" y="405692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35" name="Straight Connector 13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36" name="Group 137"/>
          <p:cNvGrpSpPr/>
          <p:nvPr/>
        </p:nvGrpSpPr>
        <p:grpSpPr>
          <a:xfrm>
            <a:off x="9988465" y="4690307"/>
            <a:ext cx="769442" cy="1247802"/>
            <a:chOff x="1580321" y="3281022"/>
            <a:chExt cx="630089" cy="1021813"/>
          </a:xfrm>
        </p:grpSpPr>
        <p:sp>
          <p:nvSpPr>
            <p:cNvPr id="137" name="Oval 136"/>
            <p:cNvSpPr>
              <a:spLocks noChangeAspect="1"/>
            </p:cNvSpPr>
            <p:nvPr/>
          </p:nvSpPr>
          <p:spPr>
            <a:xfrm>
              <a:off x="1744938" y="3281022"/>
              <a:ext cx="200183" cy="19445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1" name="Group 137"/>
            <p:cNvGrpSpPr/>
            <p:nvPr/>
          </p:nvGrpSpPr>
          <p:grpSpPr>
            <a:xfrm>
              <a:off x="1580321" y="3475474"/>
              <a:ext cx="630089" cy="827361"/>
              <a:chOff x="1629117" y="3705902"/>
              <a:chExt cx="630089" cy="827361"/>
            </a:xfrm>
          </p:grpSpPr>
          <p:cxnSp>
            <p:nvCxnSpPr>
              <p:cNvPr id="139" name="Straight Connector 13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0" name="TextBox 139"/>
              <p:cNvSpPr txBox="1"/>
              <p:nvPr/>
            </p:nvSpPr>
            <p:spPr>
              <a:xfrm>
                <a:off x="1629117" y="438204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63"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文本框 65"/>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accel="50000" decel="5000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accel="50000" decel="5000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accel="50000" decel="50000"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fill="hold"/>
                                        <p:tgtEl>
                                          <p:spTgt spid="18"/>
                                        </p:tgtEl>
                                        <p:attrNameLst>
                                          <p:attrName>ppt_x</p:attrName>
                                        </p:attrNameLst>
                                      </p:cBhvr>
                                      <p:tavLst>
                                        <p:tav tm="0">
                                          <p:val>
                                            <p:strVal val="#ppt_x"/>
                                          </p:val>
                                        </p:tav>
                                        <p:tav tm="100000">
                                          <p:val>
                                            <p:strVal val="#ppt_x"/>
                                          </p:val>
                                        </p:tav>
                                      </p:tavLst>
                                    </p:anim>
                                    <p:anim calcmode="lin" valueType="num">
                                      <p:cBhvr additive="base">
                                        <p:cTn id="53" dur="500" fill="hold"/>
                                        <p:tgtEl>
                                          <p:spTgt spid="18"/>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accel="50000" decel="5000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ppt_x"/>
                                          </p:val>
                                        </p:tav>
                                        <p:tav tm="100000">
                                          <p:val>
                                            <p:strVal val="#ppt_x"/>
                                          </p:val>
                                        </p:tav>
                                      </p:tavLst>
                                    </p:anim>
                                    <p:anim calcmode="lin" valueType="num">
                                      <p:cBhvr additive="base">
                                        <p:cTn id="58" dur="500" fill="hold"/>
                                        <p:tgtEl>
                                          <p:spTgt spid="28"/>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accel="50000" decel="50000" fill="hold"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500" fill="hold"/>
                                        <p:tgtEl>
                                          <p:spTgt spid="20"/>
                                        </p:tgtEl>
                                        <p:attrNameLst>
                                          <p:attrName>ppt_x</p:attrName>
                                        </p:attrNameLst>
                                      </p:cBhvr>
                                      <p:tavLst>
                                        <p:tav tm="0">
                                          <p:val>
                                            <p:strVal val="#ppt_x"/>
                                          </p:val>
                                        </p:tav>
                                        <p:tav tm="100000">
                                          <p:val>
                                            <p:strVal val="#ppt_x"/>
                                          </p:val>
                                        </p:tav>
                                      </p:tavLst>
                                    </p:anim>
                                    <p:anim calcmode="lin" valueType="num">
                                      <p:cBhvr additive="base">
                                        <p:cTn id="63" dur="500" fill="hold"/>
                                        <p:tgtEl>
                                          <p:spTgt spid="20"/>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ppt_x"/>
                                          </p:val>
                                        </p:tav>
                                        <p:tav tm="100000">
                                          <p:val>
                                            <p:strVal val="#ppt_x"/>
                                          </p:val>
                                        </p:tav>
                                      </p:tavLst>
                                    </p:anim>
                                    <p:anim calcmode="lin" valueType="num">
                                      <p:cBhvr additive="base">
                                        <p:cTn id="68" dur="500" fill="hold"/>
                                        <p:tgtEl>
                                          <p:spTgt spid="29"/>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accel="50000" decel="50000" fill="hold" nodeType="after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additive="base">
                                        <p:cTn id="72" dur="500" fill="hold"/>
                                        <p:tgtEl>
                                          <p:spTgt spid="23"/>
                                        </p:tgtEl>
                                        <p:attrNameLst>
                                          <p:attrName>ppt_x</p:attrName>
                                        </p:attrNameLst>
                                      </p:cBhvr>
                                      <p:tavLst>
                                        <p:tav tm="0">
                                          <p:val>
                                            <p:strVal val="#ppt_x"/>
                                          </p:val>
                                        </p:tav>
                                        <p:tav tm="100000">
                                          <p:val>
                                            <p:strVal val="#ppt_x"/>
                                          </p:val>
                                        </p:tav>
                                      </p:tavLst>
                                    </p:anim>
                                    <p:anim calcmode="lin" valueType="num">
                                      <p:cBhvr additive="base">
                                        <p:cTn id="73" dur="500" fill="hold"/>
                                        <p:tgtEl>
                                          <p:spTgt spid="23"/>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accel="50000" decel="5000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additive="base">
                                        <p:cTn id="77" dur="500" fill="hold"/>
                                        <p:tgtEl>
                                          <p:spTgt spid="31"/>
                                        </p:tgtEl>
                                        <p:attrNameLst>
                                          <p:attrName>ppt_x</p:attrName>
                                        </p:attrNameLst>
                                      </p:cBhvr>
                                      <p:tavLst>
                                        <p:tav tm="0">
                                          <p:val>
                                            <p:strVal val="#ppt_x"/>
                                          </p:val>
                                        </p:tav>
                                        <p:tav tm="100000">
                                          <p:val>
                                            <p:strVal val="#ppt_x"/>
                                          </p:val>
                                        </p:tav>
                                      </p:tavLst>
                                    </p:anim>
                                    <p:anim calcmode="lin" valueType="num">
                                      <p:cBhvr additive="base">
                                        <p:cTn id="78" dur="500" fill="hold"/>
                                        <p:tgtEl>
                                          <p:spTgt spid="31"/>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accel="50000" decel="50000" fill="hold" nodeType="after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additive="base">
                                        <p:cTn id="82" dur="500" fill="hold"/>
                                        <p:tgtEl>
                                          <p:spTgt spid="25"/>
                                        </p:tgtEl>
                                        <p:attrNameLst>
                                          <p:attrName>ppt_x</p:attrName>
                                        </p:attrNameLst>
                                      </p:cBhvr>
                                      <p:tavLst>
                                        <p:tav tm="0">
                                          <p:val>
                                            <p:strVal val="#ppt_x"/>
                                          </p:val>
                                        </p:tav>
                                        <p:tav tm="100000">
                                          <p:val>
                                            <p:strVal val="#ppt_x"/>
                                          </p:val>
                                        </p:tav>
                                      </p:tavLst>
                                    </p:anim>
                                    <p:anim calcmode="lin" valueType="num">
                                      <p:cBhvr additive="base">
                                        <p:cTn id="83" dur="500" fill="hold"/>
                                        <p:tgtEl>
                                          <p:spTgt spid="25"/>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accel="50000" decel="50000"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additive="base">
                                        <p:cTn id="87" dur="500" fill="hold"/>
                                        <p:tgtEl>
                                          <p:spTgt spid="34"/>
                                        </p:tgtEl>
                                        <p:attrNameLst>
                                          <p:attrName>ppt_x</p:attrName>
                                        </p:attrNameLst>
                                      </p:cBhvr>
                                      <p:tavLst>
                                        <p:tav tm="0">
                                          <p:val>
                                            <p:strVal val="#ppt_x"/>
                                          </p:val>
                                        </p:tav>
                                        <p:tav tm="100000">
                                          <p:val>
                                            <p:strVal val="#ppt_x"/>
                                          </p:val>
                                        </p:tav>
                                      </p:tavLst>
                                    </p:anim>
                                    <p:anim calcmode="lin" valueType="num">
                                      <p:cBhvr additive="base">
                                        <p:cTn id="88" dur="500" fill="hold"/>
                                        <p:tgtEl>
                                          <p:spTgt spid="34"/>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accel="50000" decel="50000" fill="hold"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additive="base">
                                        <p:cTn id="92" dur="500" fill="hold"/>
                                        <p:tgtEl>
                                          <p:spTgt spid="33"/>
                                        </p:tgtEl>
                                        <p:attrNameLst>
                                          <p:attrName>ppt_x</p:attrName>
                                        </p:attrNameLst>
                                      </p:cBhvr>
                                      <p:tavLst>
                                        <p:tav tm="0">
                                          <p:val>
                                            <p:strVal val="#ppt_x"/>
                                          </p:val>
                                        </p:tav>
                                        <p:tav tm="100000">
                                          <p:val>
                                            <p:strVal val="#ppt_x"/>
                                          </p:val>
                                        </p:tav>
                                      </p:tavLst>
                                    </p:anim>
                                    <p:anim calcmode="lin" valueType="num">
                                      <p:cBhvr additive="base">
                                        <p:cTn id="93" dur="500" fill="hold"/>
                                        <p:tgtEl>
                                          <p:spTgt spid="33"/>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accel="50000" decel="5000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 calcmode="lin" valueType="num">
                                      <p:cBhvr additive="base">
                                        <p:cTn id="97" dur="500" fill="hold"/>
                                        <p:tgtEl>
                                          <p:spTgt spid="32"/>
                                        </p:tgtEl>
                                        <p:attrNameLst>
                                          <p:attrName>ppt_x</p:attrName>
                                        </p:attrNameLst>
                                      </p:cBhvr>
                                      <p:tavLst>
                                        <p:tav tm="0">
                                          <p:val>
                                            <p:strVal val="#ppt_x"/>
                                          </p:val>
                                        </p:tav>
                                        <p:tav tm="100000">
                                          <p:val>
                                            <p:strVal val="#ppt_x"/>
                                          </p:val>
                                        </p:tav>
                                      </p:tavLst>
                                    </p:anim>
                                    <p:anim calcmode="lin" valueType="num">
                                      <p:cBhvr additive="base">
                                        <p:cTn id="98" dur="500" fill="hold"/>
                                        <p:tgtEl>
                                          <p:spTgt spid="32"/>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accel="50000" decel="50000" fill="hold" nodeType="after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additive="base">
                                        <p:cTn id="102" dur="500" fill="hold"/>
                                        <p:tgtEl>
                                          <p:spTgt spid="36"/>
                                        </p:tgtEl>
                                        <p:attrNameLst>
                                          <p:attrName>ppt_x</p:attrName>
                                        </p:attrNameLst>
                                      </p:cBhvr>
                                      <p:tavLst>
                                        <p:tav tm="0">
                                          <p:val>
                                            <p:strVal val="#ppt_x"/>
                                          </p:val>
                                        </p:tav>
                                        <p:tav tm="100000">
                                          <p:val>
                                            <p:strVal val="#ppt_x"/>
                                          </p:val>
                                        </p:tav>
                                      </p:tavLst>
                                    </p:anim>
                                    <p:anim calcmode="lin" valueType="num">
                                      <p:cBhvr additive="base">
                                        <p:cTn id="103"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7" grpId="0" animBg="1"/>
      <p:bldP spid="22" grpId="0" animBg="1"/>
      <p:bldP spid="27" grpId="0" animBg="1"/>
      <p:bldP spid="28" grpId="0" animBg="1"/>
      <p:bldP spid="29" grpId="0" animBg="1"/>
      <p:bldP spid="31" grpId="0" animBg="1"/>
      <p:bldP spid="32" grpId="0" animBg="1"/>
      <p:bldP spid="3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p:cNvSpPr/>
          <p:nvPr/>
        </p:nvSpPr>
        <p:spPr>
          <a:xfrm>
            <a:off x="1165328" y="4661041"/>
            <a:ext cx="3750263" cy="1071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37"/>
          <p:cNvGrpSpPr/>
          <p:nvPr/>
        </p:nvGrpSpPr>
        <p:grpSpPr>
          <a:xfrm>
            <a:off x="1502228" y="2303735"/>
            <a:ext cx="301358" cy="2317121"/>
            <a:chOff x="1074408" y="1485901"/>
            <a:chExt cx="214311" cy="1647821"/>
          </a:xfrm>
        </p:grpSpPr>
        <p:cxnSp>
          <p:nvCxnSpPr>
            <p:cNvPr id="91" name="Straight Connector 90"/>
            <p:cNvCxnSpPr/>
            <p:nvPr/>
          </p:nvCxnSpPr>
          <p:spPr>
            <a:xfrm rot="16200000" flipV="1">
              <a:off x="359569"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5" name="Rounded Rectangle 94"/>
            <p:cNvSpPr/>
            <p:nvPr/>
          </p:nvSpPr>
          <p:spPr>
            <a:xfrm>
              <a:off x="1074408" y="2190750"/>
              <a:ext cx="214311" cy="9429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38"/>
          <p:cNvGrpSpPr/>
          <p:nvPr/>
        </p:nvGrpSpPr>
        <p:grpSpPr>
          <a:xfrm>
            <a:off x="2035839" y="2303735"/>
            <a:ext cx="301358" cy="2317121"/>
            <a:chOff x="1447800" y="1485901"/>
            <a:chExt cx="214311" cy="1647821"/>
          </a:xfrm>
        </p:grpSpPr>
        <p:cxnSp>
          <p:nvCxnSpPr>
            <p:cNvPr id="98" name="Straight Connector 97"/>
            <p:cNvCxnSpPr/>
            <p:nvPr/>
          </p:nvCxnSpPr>
          <p:spPr>
            <a:xfrm rot="16200000" flipV="1">
              <a:off x="732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1" name="Rounded Rectangle 100"/>
            <p:cNvSpPr/>
            <p:nvPr/>
          </p:nvSpPr>
          <p:spPr>
            <a:xfrm>
              <a:off x="1447800" y="1962150"/>
              <a:ext cx="214311" cy="11715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39"/>
          <p:cNvGrpSpPr/>
          <p:nvPr/>
        </p:nvGrpSpPr>
        <p:grpSpPr>
          <a:xfrm>
            <a:off x="2569451" y="2303735"/>
            <a:ext cx="301358" cy="2317121"/>
            <a:chOff x="1828800" y="1485901"/>
            <a:chExt cx="214311" cy="1647821"/>
          </a:xfrm>
        </p:grpSpPr>
        <p:cxnSp>
          <p:nvCxnSpPr>
            <p:cNvPr id="104" name="Straight Connector 103"/>
            <p:cNvCxnSpPr/>
            <p:nvPr/>
          </p:nvCxnSpPr>
          <p:spPr>
            <a:xfrm rot="16200000" flipV="1">
              <a:off x="1113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7" name="Rounded Rectangle 106"/>
            <p:cNvSpPr/>
            <p:nvPr/>
          </p:nvSpPr>
          <p:spPr>
            <a:xfrm>
              <a:off x="1828800" y="1809750"/>
              <a:ext cx="214311" cy="132397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140"/>
          <p:cNvGrpSpPr/>
          <p:nvPr/>
        </p:nvGrpSpPr>
        <p:grpSpPr>
          <a:xfrm>
            <a:off x="3103063" y="2303735"/>
            <a:ext cx="301358" cy="2317121"/>
            <a:chOff x="2209800" y="1485901"/>
            <a:chExt cx="214311" cy="1647821"/>
          </a:xfrm>
        </p:grpSpPr>
        <p:cxnSp>
          <p:nvCxnSpPr>
            <p:cNvPr id="108"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1" name="Rounded Rectangle 120"/>
            <p:cNvSpPr/>
            <p:nvPr/>
          </p:nvSpPr>
          <p:spPr>
            <a:xfrm>
              <a:off x="2209800" y="2419350"/>
              <a:ext cx="214311" cy="71437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141"/>
          <p:cNvGrpSpPr/>
          <p:nvPr/>
        </p:nvGrpSpPr>
        <p:grpSpPr>
          <a:xfrm>
            <a:off x="3636674" y="2303735"/>
            <a:ext cx="301358" cy="2317121"/>
            <a:chOff x="2667000" y="1485901"/>
            <a:chExt cx="214311" cy="1647821"/>
          </a:xfrm>
        </p:grpSpPr>
        <p:cxnSp>
          <p:nvCxnSpPr>
            <p:cNvPr id="128" name="Straight Connector 127"/>
            <p:cNvCxnSpPr/>
            <p:nvPr/>
          </p:nvCxnSpPr>
          <p:spPr>
            <a:xfrm rot="16200000" flipV="1">
              <a:off x="19521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9" name="Rounded Rectangle 128"/>
            <p:cNvSpPr/>
            <p:nvPr/>
          </p:nvSpPr>
          <p:spPr>
            <a:xfrm>
              <a:off x="2667000" y="1962150"/>
              <a:ext cx="214311" cy="117157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142"/>
          <p:cNvGrpSpPr/>
          <p:nvPr/>
        </p:nvGrpSpPr>
        <p:grpSpPr>
          <a:xfrm>
            <a:off x="4170289" y="2303735"/>
            <a:ext cx="301358" cy="2317121"/>
            <a:chOff x="2971800" y="1485901"/>
            <a:chExt cx="214311" cy="1647821"/>
          </a:xfrm>
        </p:grpSpPr>
        <p:cxnSp>
          <p:nvCxnSpPr>
            <p:cNvPr id="136" name="Straight Connector 135"/>
            <p:cNvCxnSpPr/>
            <p:nvPr/>
          </p:nvCxnSpPr>
          <p:spPr>
            <a:xfrm rot="16200000" flipV="1">
              <a:off x="2256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37" name="Rounded Rectangle 136"/>
            <p:cNvSpPr/>
            <p:nvPr/>
          </p:nvSpPr>
          <p:spPr>
            <a:xfrm>
              <a:off x="2971800" y="1809750"/>
              <a:ext cx="214311" cy="132397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4" name="Rectangle 143"/>
          <p:cNvSpPr/>
          <p:nvPr/>
        </p:nvSpPr>
        <p:spPr>
          <a:xfrm>
            <a:off x="1532831"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p>
        </p:txBody>
      </p:sp>
      <p:sp>
        <p:nvSpPr>
          <p:cNvPr id="145" name="Rectangle 144"/>
          <p:cNvSpPr/>
          <p:nvPr/>
        </p:nvSpPr>
        <p:spPr>
          <a:xfrm>
            <a:off x="2071102"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146" name="Rectangle 145"/>
          <p:cNvSpPr/>
          <p:nvPr/>
        </p:nvSpPr>
        <p:spPr>
          <a:xfrm>
            <a:off x="2609373"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p>
        </p:txBody>
      </p:sp>
      <p:sp>
        <p:nvSpPr>
          <p:cNvPr id="147" name="Rectangle 146"/>
          <p:cNvSpPr/>
          <p:nvPr/>
        </p:nvSpPr>
        <p:spPr>
          <a:xfrm>
            <a:off x="3147644"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148" name="Rectangle 147"/>
          <p:cNvSpPr/>
          <p:nvPr/>
        </p:nvSpPr>
        <p:spPr>
          <a:xfrm>
            <a:off x="3685915"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149" name="Rectangle 148"/>
          <p:cNvSpPr/>
          <p:nvPr/>
        </p:nvSpPr>
        <p:spPr>
          <a:xfrm>
            <a:off x="4224186"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nvGrpSpPr>
          <p:cNvPr id="10" name="Group 149"/>
          <p:cNvGrpSpPr/>
          <p:nvPr/>
        </p:nvGrpSpPr>
        <p:grpSpPr>
          <a:xfrm>
            <a:off x="6389434" y="2305418"/>
            <a:ext cx="2090836" cy="701095"/>
            <a:chOff x="4597686" y="3155872"/>
            <a:chExt cx="1583966" cy="498584"/>
          </a:xfrm>
        </p:grpSpPr>
        <p:sp>
          <p:nvSpPr>
            <p:cNvPr id="151" name="TextBox 150"/>
            <p:cNvSpPr txBox="1"/>
            <p:nvPr/>
          </p:nvSpPr>
          <p:spPr>
            <a:xfrm>
              <a:off x="4597686"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2" name="TextBox 151"/>
            <p:cNvSpPr txBox="1"/>
            <p:nvPr/>
          </p:nvSpPr>
          <p:spPr>
            <a:xfrm>
              <a:off x="4597686" y="3348942"/>
              <a:ext cx="1583966" cy="305514"/>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52"/>
          <p:cNvGrpSpPr/>
          <p:nvPr/>
        </p:nvGrpSpPr>
        <p:grpSpPr>
          <a:xfrm>
            <a:off x="9386634" y="2305418"/>
            <a:ext cx="2036110" cy="701095"/>
            <a:chOff x="6978976" y="3155872"/>
            <a:chExt cx="1542507" cy="498584"/>
          </a:xfrm>
        </p:grpSpPr>
        <p:sp>
          <p:nvSpPr>
            <p:cNvPr id="154" name="TextBox 153"/>
            <p:cNvSpPr txBox="1"/>
            <p:nvPr/>
          </p:nvSpPr>
          <p:spPr>
            <a:xfrm>
              <a:off x="6978977"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5" name="TextBox 154"/>
            <p:cNvSpPr txBox="1"/>
            <p:nvPr/>
          </p:nvSpPr>
          <p:spPr>
            <a:xfrm>
              <a:off x="6978976" y="3348942"/>
              <a:ext cx="1542507" cy="305514"/>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55"/>
          <p:cNvGrpSpPr/>
          <p:nvPr/>
        </p:nvGrpSpPr>
        <p:grpSpPr>
          <a:xfrm>
            <a:off x="6389434" y="3213449"/>
            <a:ext cx="2036110" cy="701095"/>
            <a:chOff x="4597685" y="3914331"/>
            <a:chExt cx="1542507" cy="498583"/>
          </a:xfrm>
        </p:grpSpPr>
        <p:sp>
          <p:nvSpPr>
            <p:cNvPr id="157" name="TextBox 156"/>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8" name="TextBox 157"/>
            <p:cNvSpPr txBox="1"/>
            <p:nvPr/>
          </p:nvSpPr>
          <p:spPr>
            <a:xfrm>
              <a:off x="4597685" y="4107401"/>
              <a:ext cx="1542507" cy="305513"/>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58"/>
          <p:cNvGrpSpPr/>
          <p:nvPr/>
        </p:nvGrpSpPr>
        <p:grpSpPr>
          <a:xfrm>
            <a:off x="9386634" y="3213449"/>
            <a:ext cx="2036110" cy="701095"/>
            <a:chOff x="6978976" y="3914331"/>
            <a:chExt cx="1542507" cy="498583"/>
          </a:xfrm>
        </p:grpSpPr>
        <p:sp>
          <p:nvSpPr>
            <p:cNvPr id="160" name="TextBox 159"/>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1" name="TextBox 160"/>
            <p:cNvSpPr txBox="1"/>
            <p:nvPr/>
          </p:nvSpPr>
          <p:spPr>
            <a:xfrm>
              <a:off x="6978976" y="4107401"/>
              <a:ext cx="1542507" cy="305513"/>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61"/>
          <p:cNvGrpSpPr/>
          <p:nvPr/>
        </p:nvGrpSpPr>
        <p:grpSpPr>
          <a:xfrm>
            <a:off x="6389434" y="4239172"/>
            <a:ext cx="2036110" cy="701095"/>
            <a:chOff x="4597685" y="3914331"/>
            <a:chExt cx="1542507" cy="498583"/>
          </a:xfrm>
        </p:grpSpPr>
        <p:sp>
          <p:nvSpPr>
            <p:cNvPr id="163" name="TextBox 162"/>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TextBox 163"/>
            <p:cNvSpPr txBox="1"/>
            <p:nvPr/>
          </p:nvSpPr>
          <p:spPr>
            <a:xfrm>
              <a:off x="4597685" y="4107401"/>
              <a:ext cx="1542507" cy="305513"/>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64"/>
          <p:cNvGrpSpPr/>
          <p:nvPr/>
        </p:nvGrpSpPr>
        <p:grpSpPr>
          <a:xfrm>
            <a:off x="9386634" y="4239172"/>
            <a:ext cx="2036110" cy="701095"/>
            <a:chOff x="6978976" y="3914331"/>
            <a:chExt cx="1542507" cy="498583"/>
          </a:xfrm>
        </p:grpSpPr>
        <p:sp>
          <p:nvSpPr>
            <p:cNvPr id="166" name="TextBox 165"/>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7" name="TextBox 166"/>
            <p:cNvSpPr txBox="1"/>
            <p:nvPr/>
          </p:nvSpPr>
          <p:spPr>
            <a:xfrm>
              <a:off x="6978976" y="4107401"/>
              <a:ext cx="1542507" cy="305513"/>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67"/>
          <p:cNvGrpSpPr/>
          <p:nvPr/>
        </p:nvGrpSpPr>
        <p:grpSpPr>
          <a:xfrm>
            <a:off x="8674821" y="4215707"/>
            <a:ext cx="659525" cy="640643"/>
            <a:chOff x="6299532" y="4190009"/>
            <a:chExt cx="469021" cy="455593"/>
          </a:xfrm>
        </p:grpSpPr>
        <p:sp>
          <p:nvSpPr>
            <p:cNvPr id="169" name="Oval 168"/>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70"/>
          <p:cNvGrpSpPr/>
          <p:nvPr/>
        </p:nvGrpSpPr>
        <p:grpSpPr>
          <a:xfrm>
            <a:off x="5648471" y="2277304"/>
            <a:ext cx="659525" cy="640643"/>
            <a:chOff x="630683" y="3383511"/>
            <a:chExt cx="469021" cy="455593"/>
          </a:xfrm>
        </p:grpSpPr>
        <p:sp>
          <p:nvSpPr>
            <p:cNvPr id="172" name="Oval 171"/>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117"/>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3"/>
          <p:cNvGrpSpPr/>
          <p:nvPr/>
        </p:nvGrpSpPr>
        <p:grpSpPr>
          <a:xfrm>
            <a:off x="5648471" y="4215707"/>
            <a:ext cx="659525" cy="640643"/>
            <a:chOff x="3428938" y="4190009"/>
            <a:chExt cx="469021" cy="455593"/>
          </a:xfrm>
        </p:grpSpPr>
        <p:sp>
          <p:nvSpPr>
            <p:cNvPr id="175" name="Oval 174"/>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76"/>
          <p:cNvGrpSpPr/>
          <p:nvPr/>
        </p:nvGrpSpPr>
        <p:grpSpPr>
          <a:xfrm>
            <a:off x="5648471" y="3229350"/>
            <a:ext cx="659525" cy="640643"/>
            <a:chOff x="6299532" y="3384456"/>
            <a:chExt cx="469021" cy="455593"/>
          </a:xfrm>
        </p:grpSpPr>
        <p:sp>
          <p:nvSpPr>
            <p:cNvPr id="178" name="Oval 177"/>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9"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79"/>
          <p:cNvGrpSpPr/>
          <p:nvPr/>
        </p:nvGrpSpPr>
        <p:grpSpPr>
          <a:xfrm>
            <a:off x="8674821" y="3229350"/>
            <a:ext cx="659525" cy="640643"/>
            <a:chOff x="630683" y="4190009"/>
            <a:chExt cx="469021" cy="455593"/>
          </a:xfrm>
        </p:grpSpPr>
        <p:sp>
          <p:nvSpPr>
            <p:cNvPr id="181" name="Oval 180"/>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182"/>
          <p:cNvGrpSpPr/>
          <p:nvPr/>
        </p:nvGrpSpPr>
        <p:grpSpPr>
          <a:xfrm>
            <a:off x="8674821" y="2277304"/>
            <a:ext cx="659525" cy="640643"/>
            <a:chOff x="3425803" y="3384456"/>
            <a:chExt cx="469021" cy="455593"/>
          </a:xfrm>
        </p:grpSpPr>
        <p:sp>
          <p:nvSpPr>
            <p:cNvPr id="184"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8" name="Footer Text"/>
          <p:cNvSpPr txBox="1"/>
          <p:nvPr/>
        </p:nvSpPr>
        <p:spPr>
          <a:xfrm>
            <a:off x="973504" y="5643811"/>
            <a:ext cx="10911745" cy="135037"/>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9" name="Straight Line buttom"/>
          <p:cNvCxnSpPr/>
          <p:nvPr/>
        </p:nvCxnSpPr>
        <p:spPr>
          <a:xfrm>
            <a:off x="964706" y="5456156"/>
            <a:ext cx="1092933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65"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文本框 65"/>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strips(downRight)">
                                      <p:cBhvr>
                                        <p:cTn id="7" dur="500"/>
                                        <p:tgtEl>
                                          <p:spTgt spid="90"/>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4"/>
                                        </p:tgtEl>
                                        <p:attrNameLst>
                                          <p:attrName>style.visibility</p:attrName>
                                        </p:attrNameLst>
                                      </p:cBhvr>
                                      <p:to>
                                        <p:strVal val="visible"/>
                                      </p:to>
                                    </p:set>
                                    <p:animEffect transition="in" filter="fade">
                                      <p:cBhvr>
                                        <p:cTn id="14" dur="1000"/>
                                        <p:tgtEl>
                                          <p:spTgt spid="144"/>
                                        </p:tgtEl>
                                      </p:cBhvr>
                                    </p:animEffect>
                                  </p:childTnLst>
                                </p:cTn>
                              </p:par>
                            </p:childTnLst>
                          </p:cTn>
                        </p:par>
                        <p:par>
                          <p:cTn id="15" fill="hold">
                            <p:stCondLst>
                              <p:cond delay="1000"/>
                            </p:stCondLst>
                            <p:childTnLst>
                              <p:par>
                                <p:cTn id="16" presetID="1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Bottom)">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5"/>
                                        </p:tgtEl>
                                        <p:attrNameLst>
                                          <p:attrName>style.visibility</p:attrName>
                                        </p:attrNameLst>
                                      </p:cBhvr>
                                      <p:to>
                                        <p:strVal val="visible"/>
                                      </p:to>
                                    </p:set>
                                    <p:animEffect transition="in" filter="fade">
                                      <p:cBhvr>
                                        <p:cTn id="21" dur="1000"/>
                                        <p:tgtEl>
                                          <p:spTgt spid="145"/>
                                        </p:tgtEl>
                                      </p:cBhvr>
                                    </p:animEffect>
                                  </p:childTnLst>
                                </p:cTn>
                              </p:par>
                            </p:childTnLst>
                          </p:cTn>
                        </p:par>
                        <p:par>
                          <p:cTn id="22" fill="hold">
                            <p:stCondLst>
                              <p:cond delay="1500"/>
                            </p:stCondLst>
                            <p:childTnLst>
                              <p:par>
                                <p:cTn id="23" presetID="12" presetClass="entr" presetSubtype="4"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slide(fromBottom)">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6"/>
                                        </p:tgtEl>
                                        <p:attrNameLst>
                                          <p:attrName>style.visibility</p:attrName>
                                        </p:attrNameLst>
                                      </p:cBhvr>
                                      <p:to>
                                        <p:strVal val="visible"/>
                                      </p:to>
                                    </p:set>
                                    <p:animEffect transition="in" filter="fade">
                                      <p:cBhvr>
                                        <p:cTn id="28" dur="1000"/>
                                        <p:tgtEl>
                                          <p:spTgt spid="146"/>
                                        </p:tgtEl>
                                      </p:cBhvr>
                                    </p:animEffect>
                                  </p:childTnLst>
                                </p:cTn>
                              </p:par>
                            </p:childTnLst>
                          </p:cTn>
                        </p:par>
                        <p:par>
                          <p:cTn id="29" fill="hold">
                            <p:stCondLst>
                              <p:cond delay="2000"/>
                            </p:stCondLst>
                            <p:childTnLst>
                              <p:par>
                                <p:cTn id="30" presetID="12" presetClass="entr" presetSubtype="4"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lide(fromBottom)">
                                      <p:cBhvr>
                                        <p:cTn id="32" dur="5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7"/>
                                        </p:tgtEl>
                                        <p:attrNameLst>
                                          <p:attrName>style.visibility</p:attrName>
                                        </p:attrNameLst>
                                      </p:cBhvr>
                                      <p:to>
                                        <p:strVal val="visible"/>
                                      </p:to>
                                    </p:set>
                                    <p:animEffect transition="in" filter="fade">
                                      <p:cBhvr>
                                        <p:cTn id="35" dur="1000"/>
                                        <p:tgtEl>
                                          <p:spTgt spid="147"/>
                                        </p:tgtEl>
                                      </p:cBhvr>
                                    </p:animEffect>
                                  </p:childTnLst>
                                </p:cTn>
                              </p:par>
                            </p:childTnLst>
                          </p:cTn>
                        </p:par>
                        <p:par>
                          <p:cTn id="36" fill="hold">
                            <p:stCondLst>
                              <p:cond delay="2500"/>
                            </p:stCondLst>
                            <p:childTnLst>
                              <p:par>
                                <p:cTn id="37" presetID="12" presetClass="entr" presetSubtype="4"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slide(fromBottom)">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8"/>
                                        </p:tgtEl>
                                        <p:attrNameLst>
                                          <p:attrName>style.visibility</p:attrName>
                                        </p:attrNameLst>
                                      </p:cBhvr>
                                      <p:to>
                                        <p:strVal val="visible"/>
                                      </p:to>
                                    </p:set>
                                    <p:animEffect transition="in" filter="fade">
                                      <p:cBhvr>
                                        <p:cTn id="42" dur="1000"/>
                                        <p:tgtEl>
                                          <p:spTgt spid="148"/>
                                        </p:tgtEl>
                                      </p:cBhvr>
                                    </p:animEffect>
                                  </p:childTnLst>
                                </p:cTn>
                              </p:par>
                            </p:childTnLst>
                          </p:cTn>
                        </p:par>
                        <p:par>
                          <p:cTn id="43" fill="hold">
                            <p:stCondLst>
                              <p:cond delay="3000"/>
                            </p:stCondLst>
                            <p:childTnLst>
                              <p:par>
                                <p:cTn id="44" presetID="12" presetClass="entr" presetSubtype="4"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slide(fromBottom)">
                                      <p:cBhvr>
                                        <p:cTn id="46" dur="500"/>
                                        <p:tgtEl>
                                          <p:spTgt spid="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9"/>
                                        </p:tgtEl>
                                        <p:attrNameLst>
                                          <p:attrName>style.visibility</p:attrName>
                                        </p:attrNameLst>
                                      </p:cBhvr>
                                      <p:to>
                                        <p:strVal val="visible"/>
                                      </p:to>
                                    </p:set>
                                    <p:animEffect transition="in" filter="fade">
                                      <p:cBhvr>
                                        <p:cTn id="49" dur="1000"/>
                                        <p:tgtEl>
                                          <p:spTgt spid="149"/>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par>
                                <p:cTn id="56" presetID="2" presetClass="entr" presetSubtype="4" accel="50000" decel="50000"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ppt_x"/>
                                          </p:val>
                                        </p:tav>
                                        <p:tav tm="100000">
                                          <p:val>
                                            <p:strVal val="#ppt_x"/>
                                          </p:val>
                                        </p:tav>
                                      </p:tavLst>
                                    </p:anim>
                                    <p:anim calcmode="lin" valueType="num">
                                      <p:cBhvr additive="base">
                                        <p:cTn id="59" dur="500" fill="hold"/>
                                        <p:tgtEl>
                                          <p:spTgt spid="10"/>
                                        </p:tgtEl>
                                        <p:attrNameLst>
                                          <p:attrName>ppt_y</p:attrName>
                                        </p:attrNameLst>
                                      </p:cBhvr>
                                      <p:tavLst>
                                        <p:tav tm="0">
                                          <p:val>
                                            <p:strVal val="1+#ppt_h/2"/>
                                          </p:val>
                                        </p:tav>
                                        <p:tav tm="100000">
                                          <p:val>
                                            <p:strVal val="#ppt_y"/>
                                          </p:val>
                                        </p:tav>
                                      </p:tavLst>
                                    </p:anim>
                                  </p:childTnLst>
                                </p:cTn>
                              </p:par>
                            </p:childTnLst>
                          </p:cTn>
                        </p:par>
                        <p:par>
                          <p:cTn id="60" fill="hold">
                            <p:stCondLst>
                              <p:cond delay="4000"/>
                            </p:stCondLst>
                            <p:childTnLst>
                              <p:par>
                                <p:cTn id="61" presetID="53" presetClass="entr" presetSubtype="16"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p:cTn id="63" dur="500" fill="hold"/>
                                        <p:tgtEl>
                                          <p:spTgt spid="21"/>
                                        </p:tgtEl>
                                        <p:attrNameLst>
                                          <p:attrName>ppt_w</p:attrName>
                                        </p:attrNameLst>
                                      </p:cBhvr>
                                      <p:tavLst>
                                        <p:tav tm="0">
                                          <p:val>
                                            <p:fltVal val="0"/>
                                          </p:val>
                                        </p:tav>
                                        <p:tav tm="100000">
                                          <p:val>
                                            <p:strVal val="#ppt_w"/>
                                          </p:val>
                                        </p:tav>
                                      </p:tavLst>
                                    </p:anim>
                                    <p:anim calcmode="lin" valueType="num">
                                      <p:cBhvr>
                                        <p:cTn id="64" dur="500" fill="hold"/>
                                        <p:tgtEl>
                                          <p:spTgt spid="21"/>
                                        </p:tgtEl>
                                        <p:attrNameLst>
                                          <p:attrName>ppt_h</p:attrName>
                                        </p:attrNameLst>
                                      </p:cBhvr>
                                      <p:tavLst>
                                        <p:tav tm="0">
                                          <p:val>
                                            <p:fltVal val="0"/>
                                          </p:val>
                                        </p:tav>
                                        <p:tav tm="100000">
                                          <p:val>
                                            <p:strVal val="#ppt_h"/>
                                          </p:val>
                                        </p:tav>
                                      </p:tavLst>
                                    </p:anim>
                                    <p:animEffect transition="in" filter="fade">
                                      <p:cBhvr>
                                        <p:cTn id="65" dur="500"/>
                                        <p:tgtEl>
                                          <p:spTgt spid="21"/>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ppt_x"/>
                                          </p:val>
                                        </p:tav>
                                        <p:tav tm="100000">
                                          <p:val>
                                            <p:strVal val="#ppt_x"/>
                                          </p:val>
                                        </p:tav>
                                      </p:tavLst>
                                    </p:anim>
                                    <p:anim calcmode="lin" valueType="num">
                                      <p:cBhvr additive="base">
                                        <p:cTn id="69" dur="500" fill="hold"/>
                                        <p:tgtEl>
                                          <p:spTgt spid="11"/>
                                        </p:tgtEl>
                                        <p:attrNameLst>
                                          <p:attrName>ppt_y</p:attrName>
                                        </p:attrNameLst>
                                      </p:cBhvr>
                                      <p:tavLst>
                                        <p:tav tm="0">
                                          <p:val>
                                            <p:strVal val="1+#ppt_h/2"/>
                                          </p:val>
                                        </p:tav>
                                        <p:tav tm="100000">
                                          <p:val>
                                            <p:strVal val="#ppt_y"/>
                                          </p:val>
                                        </p:tav>
                                      </p:tavLst>
                                    </p:anim>
                                  </p:childTnLst>
                                </p:cTn>
                              </p:par>
                            </p:childTnLst>
                          </p:cTn>
                        </p:par>
                        <p:par>
                          <p:cTn id="70" fill="hold">
                            <p:stCondLst>
                              <p:cond delay="4500"/>
                            </p:stCondLst>
                            <p:childTnLst>
                              <p:par>
                                <p:cTn id="71" presetID="53" presetClass="entr" presetSubtype="16"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fill="hold"/>
                                        <p:tgtEl>
                                          <p:spTgt spid="12"/>
                                        </p:tgtEl>
                                        <p:attrNameLst>
                                          <p:attrName>ppt_x</p:attrName>
                                        </p:attrNameLst>
                                      </p:cBhvr>
                                      <p:tavLst>
                                        <p:tav tm="0">
                                          <p:val>
                                            <p:strVal val="#ppt_x"/>
                                          </p:val>
                                        </p:tav>
                                        <p:tav tm="100000">
                                          <p:val>
                                            <p:strVal val="#ppt_x"/>
                                          </p:val>
                                        </p:tav>
                                      </p:tavLst>
                                    </p:anim>
                                    <p:anim calcmode="lin" valueType="num">
                                      <p:cBhvr additive="base">
                                        <p:cTn id="79" dur="500" fill="hold"/>
                                        <p:tgtEl>
                                          <p:spTgt spid="12"/>
                                        </p:tgtEl>
                                        <p:attrNameLst>
                                          <p:attrName>ppt_y</p:attrName>
                                        </p:attrNameLst>
                                      </p:cBhvr>
                                      <p:tavLst>
                                        <p:tav tm="0">
                                          <p:val>
                                            <p:strVal val="1+#ppt_h/2"/>
                                          </p:val>
                                        </p:tav>
                                        <p:tav tm="100000">
                                          <p:val>
                                            <p:strVal val="#ppt_y"/>
                                          </p:val>
                                        </p:tav>
                                      </p:tavLst>
                                    </p:anim>
                                  </p:childTnLst>
                                </p:cTn>
                              </p:par>
                            </p:childTnLst>
                          </p:cTn>
                        </p:par>
                        <p:par>
                          <p:cTn id="80" fill="hold">
                            <p:stCondLst>
                              <p:cond delay="5000"/>
                            </p:stCondLst>
                            <p:childTnLst>
                              <p:par>
                                <p:cTn id="81" presetID="53" presetClass="entr" presetSubtype="16" fill="hold" nodeType="afterEffect">
                                  <p:stCondLst>
                                    <p:cond delay="0"/>
                                  </p:stCondLst>
                                  <p:childTnLst>
                                    <p:set>
                                      <p:cBhvr>
                                        <p:cTn id="82" dur="1" fill="hold">
                                          <p:stCondLst>
                                            <p:cond delay="0"/>
                                          </p:stCondLst>
                                        </p:cTn>
                                        <p:tgtEl>
                                          <p:spTgt spid="20"/>
                                        </p:tgtEl>
                                        <p:attrNameLst>
                                          <p:attrName>style.visibility</p:attrName>
                                        </p:attrNameLst>
                                      </p:cBhvr>
                                      <p:to>
                                        <p:strVal val="visible"/>
                                      </p:to>
                                    </p:set>
                                    <p:anim calcmode="lin" valueType="num">
                                      <p:cBhvr>
                                        <p:cTn id="83" dur="500" fill="hold"/>
                                        <p:tgtEl>
                                          <p:spTgt spid="20"/>
                                        </p:tgtEl>
                                        <p:attrNameLst>
                                          <p:attrName>ppt_w</p:attrName>
                                        </p:attrNameLst>
                                      </p:cBhvr>
                                      <p:tavLst>
                                        <p:tav tm="0">
                                          <p:val>
                                            <p:fltVal val="0"/>
                                          </p:val>
                                        </p:tav>
                                        <p:tav tm="100000">
                                          <p:val>
                                            <p:strVal val="#ppt_w"/>
                                          </p:val>
                                        </p:tav>
                                      </p:tavLst>
                                    </p:anim>
                                    <p:anim calcmode="lin" valueType="num">
                                      <p:cBhvr>
                                        <p:cTn id="84" dur="500" fill="hold"/>
                                        <p:tgtEl>
                                          <p:spTgt spid="20"/>
                                        </p:tgtEl>
                                        <p:attrNameLst>
                                          <p:attrName>ppt_h</p:attrName>
                                        </p:attrNameLst>
                                      </p:cBhvr>
                                      <p:tavLst>
                                        <p:tav tm="0">
                                          <p:val>
                                            <p:fltVal val="0"/>
                                          </p:val>
                                        </p:tav>
                                        <p:tav tm="100000">
                                          <p:val>
                                            <p:strVal val="#ppt_h"/>
                                          </p:val>
                                        </p:tav>
                                      </p:tavLst>
                                    </p:anim>
                                    <p:animEffect transition="in" filter="fade">
                                      <p:cBhvr>
                                        <p:cTn id="85" dur="500"/>
                                        <p:tgtEl>
                                          <p:spTgt spid="20"/>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13"/>
                                        </p:tgtEl>
                                        <p:attrNameLst>
                                          <p:attrName>style.visibility</p:attrName>
                                        </p:attrNameLst>
                                      </p:cBhvr>
                                      <p:to>
                                        <p:strVal val="visible"/>
                                      </p:to>
                                    </p:set>
                                    <p:anim calcmode="lin" valueType="num">
                                      <p:cBhvr additive="base">
                                        <p:cTn id="88" dur="500" fill="hold"/>
                                        <p:tgtEl>
                                          <p:spTgt spid="13"/>
                                        </p:tgtEl>
                                        <p:attrNameLst>
                                          <p:attrName>ppt_x</p:attrName>
                                        </p:attrNameLst>
                                      </p:cBhvr>
                                      <p:tavLst>
                                        <p:tav tm="0">
                                          <p:val>
                                            <p:strVal val="#ppt_x"/>
                                          </p:val>
                                        </p:tav>
                                        <p:tav tm="100000">
                                          <p:val>
                                            <p:strVal val="#ppt_x"/>
                                          </p:val>
                                        </p:tav>
                                      </p:tavLst>
                                    </p:anim>
                                    <p:anim calcmode="lin" valueType="num">
                                      <p:cBhvr additive="base">
                                        <p:cTn id="89" dur="500" fill="hold"/>
                                        <p:tgtEl>
                                          <p:spTgt spid="13"/>
                                        </p:tgtEl>
                                        <p:attrNameLst>
                                          <p:attrName>ppt_y</p:attrName>
                                        </p:attrNameLst>
                                      </p:cBhvr>
                                      <p:tavLst>
                                        <p:tav tm="0">
                                          <p:val>
                                            <p:strVal val="1+#ppt_h/2"/>
                                          </p:val>
                                        </p:tav>
                                        <p:tav tm="100000">
                                          <p:val>
                                            <p:strVal val="#ppt_y"/>
                                          </p:val>
                                        </p:tav>
                                      </p:tavLst>
                                    </p:anim>
                                  </p:childTnLst>
                                </p:cTn>
                              </p:par>
                            </p:childTnLst>
                          </p:cTn>
                        </p:par>
                        <p:par>
                          <p:cTn id="90" fill="hold">
                            <p:stCondLst>
                              <p:cond delay="5500"/>
                            </p:stCondLst>
                            <p:childTnLst>
                              <p:par>
                                <p:cTn id="91" presetID="53" presetClass="entr" presetSubtype="16" fill="hold" nodeType="after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p:cTn id="93" dur="500" fill="hold"/>
                                        <p:tgtEl>
                                          <p:spTgt spid="18"/>
                                        </p:tgtEl>
                                        <p:attrNameLst>
                                          <p:attrName>ppt_w</p:attrName>
                                        </p:attrNameLst>
                                      </p:cBhvr>
                                      <p:tavLst>
                                        <p:tav tm="0">
                                          <p:val>
                                            <p:fltVal val="0"/>
                                          </p:val>
                                        </p:tav>
                                        <p:tav tm="100000">
                                          <p:val>
                                            <p:strVal val="#ppt_w"/>
                                          </p:val>
                                        </p:tav>
                                      </p:tavLst>
                                    </p:anim>
                                    <p:anim calcmode="lin" valueType="num">
                                      <p:cBhvr>
                                        <p:cTn id="94" dur="500" fill="hold"/>
                                        <p:tgtEl>
                                          <p:spTgt spid="18"/>
                                        </p:tgtEl>
                                        <p:attrNameLst>
                                          <p:attrName>ppt_h</p:attrName>
                                        </p:attrNameLst>
                                      </p:cBhvr>
                                      <p:tavLst>
                                        <p:tav tm="0">
                                          <p:val>
                                            <p:fltVal val="0"/>
                                          </p:val>
                                        </p:tav>
                                        <p:tav tm="100000">
                                          <p:val>
                                            <p:strVal val="#ppt_h"/>
                                          </p:val>
                                        </p:tav>
                                      </p:tavLst>
                                    </p:anim>
                                    <p:animEffect transition="in" filter="fade">
                                      <p:cBhvr>
                                        <p:cTn id="95" dur="500"/>
                                        <p:tgtEl>
                                          <p:spTgt spid="18"/>
                                        </p:tgtEl>
                                      </p:cBhvr>
                                    </p:animEffect>
                                  </p:childTnLst>
                                </p:cTn>
                              </p:par>
                              <p:par>
                                <p:cTn id="96" presetID="2" presetClass="entr" presetSubtype="4" accel="50000" decel="50000" fill="hold" nodeType="withEffect">
                                  <p:stCondLst>
                                    <p:cond delay="0"/>
                                  </p:stCondLst>
                                  <p:childTnLst>
                                    <p:set>
                                      <p:cBhvr>
                                        <p:cTn id="97" dur="1" fill="hold">
                                          <p:stCondLst>
                                            <p:cond delay="0"/>
                                          </p:stCondLst>
                                        </p:cTn>
                                        <p:tgtEl>
                                          <p:spTgt spid="14"/>
                                        </p:tgtEl>
                                        <p:attrNameLst>
                                          <p:attrName>style.visibility</p:attrName>
                                        </p:attrNameLst>
                                      </p:cBhvr>
                                      <p:to>
                                        <p:strVal val="visible"/>
                                      </p:to>
                                    </p:set>
                                    <p:anim calcmode="lin" valueType="num">
                                      <p:cBhvr additive="base">
                                        <p:cTn id="98" dur="500" fill="hold"/>
                                        <p:tgtEl>
                                          <p:spTgt spid="14"/>
                                        </p:tgtEl>
                                        <p:attrNameLst>
                                          <p:attrName>ppt_x</p:attrName>
                                        </p:attrNameLst>
                                      </p:cBhvr>
                                      <p:tavLst>
                                        <p:tav tm="0">
                                          <p:val>
                                            <p:strVal val="#ppt_x"/>
                                          </p:val>
                                        </p:tav>
                                        <p:tav tm="100000">
                                          <p:val>
                                            <p:strVal val="#ppt_x"/>
                                          </p:val>
                                        </p:tav>
                                      </p:tavLst>
                                    </p:anim>
                                    <p:anim calcmode="lin" valueType="num">
                                      <p:cBhvr additive="base">
                                        <p:cTn id="99" dur="500" fill="hold"/>
                                        <p:tgtEl>
                                          <p:spTgt spid="14"/>
                                        </p:tgtEl>
                                        <p:attrNameLst>
                                          <p:attrName>ppt_y</p:attrName>
                                        </p:attrNameLst>
                                      </p:cBhvr>
                                      <p:tavLst>
                                        <p:tav tm="0">
                                          <p:val>
                                            <p:strVal val="1+#ppt_h/2"/>
                                          </p:val>
                                        </p:tav>
                                        <p:tav tm="100000">
                                          <p:val>
                                            <p:strVal val="#ppt_y"/>
                                          </p:val>
                                        </p:tav>
                                      </p:tavLst>
                                    </p:anim>
                                  </p:childTnLst>
                                </p:cTn>
                              </p:par>
                            </p:childTnLst>
                          </p:cTn>
                        </p:par>
                        <p:par>
                          <p:cTn id="100" fill="hold">
                            <p:stCondLst>
                              <p:cond delay="6000"/>
                            </p:stCondLst>
                            <p:childTnLst>
                              <p:par>
                                <p:cTn id="101" presetID="53" presetClass="entr" presetSubtype="16" fill="hold" nodeType="afterEffect">
                                  <p:stCondLst>
                                    <p:cond delay="0"/>
                                  </p:stCondLst>
                                  <p:childTnLst>
                                    <p:set>
                                      <p:cBhvr>
                                        <p:cTn id="102" dur="1" fill="hold">
                                          <p:stCondLst>
                                            <p:cond delay="0"/>
                                          </p:stCondLst>
                                        </p:cTn>
                                        <p:tgtEl>
                                          <p:spTgt spid="16"/>
                                        </p:tgtEl>
                                        <p:attrNameLst>
                                          <p:attrName>style.visibility</p:attrName>
                                        </p:attrNameLst>
                                      </p:cBhvr>
                                      <p:to>
                                        <p:strVal val="visible"/>
                                      </p:to>
                                    </p:set>
                                    <p:anim calcmode="lin" valueType="num">
                                      <p:cBhvr>
                                        <p:cTn id="103" dur="500" fill="hold"/>
                                        <p:tgtEl>
                                          <p:spTgt spid="16"/>
                                        </p:tgtEl>
                                        <p:attrNameLst>
                                          <p:attrName>ppt_w</p:attrName>
                                        </p:attrNameLst>
                                      </p:cBhvr>
                                      <p:tavLst>
                                        <p:tav tm="0">
                                          <p:val>
                                            <p:fltVal val="0"/>
                                          </p:val>
                                        </p:tav>
                                        <p:tav tm="100000">
                                          <p:val>
                                            <p:strVal val="#ppt_w"/>
                                          </p:val>
                                        </p:tav>
                                      </p:tavLst>
                                    </p:anim>
                                    <p:anim calcmode="lin" valueType="num">
                                      <p:cBhvr>
                                        <p:cTn id="104" dur="500" fill="hold"/>
                                        <p:tgtEl>
                                          <p:spTgt spid="16"/>
                                        </p:tgtEl>
                                        <p:attrNameLst>
                                          <p:attrName>ppt_h</p:attrName>
                                        </p:attrNameLst>
                                      </p:cBhvr>
                                      <p:tavLst>
                                        <p:tav tm="0">
                                          <p:val>
                                            <p:fltVal val="0"/>
                                          </p:val>
                                        </p:tav>
                                        <p:tav tm="100000">
                                          <p:val>
                                            <p:strVal val="#ppt_h"/>
                                          </p:val>
                                        </p:tav>
                                      </p:tavLst>
                                    </p:anim>
                                    <p:animEffect transition="in" filter="fade">
                                      <p:cBhvr>
                                        <p:cTn id="105" dur="500"/>
                                        <p:tgtEl>
                                          <p:spTgt spid="16"/>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15"/>
                                        </p:tgtEl>
                                        <p:attrNameLst>
                                          <p:attrName>style.visibility</p:attrName>
                                        </p:attrNameLst>
                                      </p:cBhvr>
                                      <p:to>
                                        <p:strVal val="visible"/>
                                      </p:to>
                                    </p:set>
                                    <p:anim calcmode="lin" valueType="num">
                                      <p:cBhvr additive="base">
                                        <p:cTn id="108" dur="500" fill="hold"/>
                                        <p:tgtEl>
                                          <p:spTgt spid="15"/>
                                        </p:tgtEl>
                                        <p:attrNameLst>
                                          <p:attrName>ppt_x</p:attrName>
                                        </p:attrNameLst>
                                      </p:cBhvr>
                                      <p:tavLst>
                                        <p:tav tm="0">
                                          <p:val>
                                            <p:strVal val="#ppt_x"/>
                                          </p:val>
                                        </p:tav>
                                        <p:tav tm="100000">
                                          <p:val>
                                            <p:strVal val="#ppt_x"/>
                                          </p:val>
                                        </p:tav>
                                      </p:tavLst>
                                    </p:anim>
                                    <p:anim calcmode="lin" valueType="num">
                                      <p:cBhvr additive="base">
                                        <p:cTn id="109" dur="500" fill="hold"/>
                                        <p:tgtEl>
                                          <p:spTgt spid="15"/>
                                        </p:tgtEl>
                                        <p:attrNameLst>
                                          <p:attrName>ppt_y</p:attrName>
                                        </p:attrNameLst>
                                      </p:cBhvr>
                                      <p:tavLst>
                                        <p:tav tm="0">
                                          <p:val>
                                            <p:strVal val="1+#ppt_h/2"/>
                                          </p:val>
                                        </p:tav>
                                        <p:tav tm="100000">
                                          <p:val>
                                            <p:strVal val="#ppt_y"/>
                                          </p:val>
                                        </p:tav>
                                      </p:tavLst>
                                    </p:anim>
                                  </p:childTnLst>
                                </p:cTn>
                              </p:par>
                            </p:childTnLst>
                          </p:cTn>
                        </p:par>
                        <p:par>
                          <p:cTn id="110" fill="hold">
                            <p:stCondLst>
                              <p:cond delay="6500"/>
                            </p:stCondLst>
                            <p:childTnLst>
                              <p:par>
                                <p:cTn id="111" presetID="13" presetClass="entr" presetSubtype="16" fill="hold" nodeType="after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plus(in)">
                                      <p:cBhvr>
                                        <p:cTn id="113" dur="500"/>
                                        <p:tgtEl>
                                          <p:spTgt spid="6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fade">
                                      <p:cBhvr>
                                        <p:cTn id="1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144" grpId="0"/>
      <p:bldP spid="145" grpId="0"/>
      <p:bldP spid="146" grpId="0"/>
      <p:bldP spid="147" grpId="0"/>
      <p:bldP spid="148" grpId="0"/>
      <p:bldP spid="149" grpId="0"/>
      <p:bldP spid="6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0"/>
          <p:cNvSpPr/>
          <p:nvPr/>
        </p:nvSpPr>
        <p:spPr bwMode="auto">
          <a:xfrm>
            <a:off x="5885903" y="3481731"/>
            <a:ext cx="1373301" cy="1386256"/>
          </a:xfrm>
          <a:custGeom>
            <a:avLst/>
            <a:gdLst/>
            <a:ahLst/>
            <a:cxnLst>
              <a:cxn ang="0">
                <a:pos x="0" y="397"/>
              </a:cxn>
              <a:cxn ang="0">
                <a:pos x="0" y="345"/>
              </a:cxn>
              <a:cxn ang="0">
                <a:pos x="46" y="299"/>
              </a:cxn>
              <a:cxn ang="0">
                <a:pos x="46" y="98"/>
              </a:cxn>
              <a:cxn ang="0">
                <a:pos x="145" y="0"/>
              </a:cxn>
              <a:cxn ang="0">
                <a:pos x="394" y="0"/>
              </a:cxn>
              <a:cxn ang="0">
                <a:pos x="394" y="52"/>
              </a:cxn>
              <a:cxn ang="0">
                <a:pos x="145" y="52"/>
              </a:cxn>
              <a:cxn ang="0">
                <a:pos x="98" y="98"/>
              </a:cxn>
              <a:cxn ang="0">
                <a:pos x="98" y="299"/>
              </a:cxn>
              <a:cxn ang="0">
                <a:pos x="0" y="397"/>
              </a:cxn>
            </a:cxnLst>
            <a:rect l="0" t="0" r="r" b="b"/>
            <a:pathLst>
              <a:path w="394" h="397">
                <a:moveTo>
                  <a:pt x="0" y="397"/>
                </a:moveTo>
                <a:cubicBezTo>
                  <a:pt x="0" y="345"/>
                  <a:pt x="0" y="345"/>
                  <a:pt x="0" y="345"/>
                </a:cubicBezTo>
                <a:cubicBezTo>
                  <a:pt x="26" y="345"/>
                  <a:pt x="46" y="324"/>
                  <a:pt x="46" y="299"/>
                </a:cubicBezTo>
                <a:cubicBezTo>
                  <a:pt x="46" y="98"/>
                  <a:pt x="46" y="98"/>
                  <a:pt x="46" y="98"/>
                </a:cubicBezTo>
                <a:cubicBezTo>
                  <a:pt x="46" y="44"/>
                  <a:pt x="90" y="0"/>
                  <a:pt x="145" y="0"/>
                </a:cubicBezTo>
                <a:cubicBezTo>
                  <a:pt x="394" y="0"/>
                  <a:pt x="394" y="0"/>
                  <a:pt x="394" y="0"/>
                </a:cubicBezTo>
                <a:cubicBezTo>
                  <a:pt x="394" y="52"/>
                  <a:pt x="394" y="52"/>
                  <a:pt x="394" y="52"/>
                </a:cubicBezTo>
                <a:cubicBezTo>
                  <a:pt x="145" y="52"/>
                  <a:pt x="145" y="52"/>
                  <a:pt x="145" y="52"/>
                </a:cubicBezTo>
                <a:cubicBezTo>
                  <a:pt x="119" y="52"/>
                  <a:pt x="98" y="73"/>
                  <a:pt x="98" y="98"/>
                </a:cubicBezTo>
                <a:cubicBezTo>
                  <a:pt x="98" y="299"/>
                  <a:pt x="98" y="299"/>
                  <a:pt x="98" y="299"/>
                </a:cubicBezTo>
                <a:cubicBezTo>
                  <a:pt x="98" y="353"/>
                  <a:pt x="54" y="397"/>
                  <a:pt x="0" y="397"/>
                </a:cubicBezTo>
              </a:path>
            </a:pathLst>
          </a:custGeom>
          <a:solidFill>
            <a:schemeClr val="accent2"/>
          </a:solidFill>
          <a:ln w="9525">
            <a:noFill/>
            <a:round/>
          </a:ln>
        </p:spPr>
        <p:txBody>
          <a:bodyPr vert="horz" wrap="square" lIns="83748" tIns="41874" rIns="83748" bIns="41874"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14"/>
          <p:cNvSpPr/>
          <p:nvPr/>
        </p:nvSpPr>
        <p:spPr bwMode="auto">
          <a:xfrm>
            <a:off x="8373280" y="3605095"/>
            <a:ext cx="1116347" cy="803251"/>
          </a:xfrm>
          <a:custGeom>
            <a:avLst/>
            <a:gdLst/>
            <a:ahLst/>
            <a:cxnLst>
              <a:cxn ang="0">
                <a:pos x="0" y="230"/>
              </a:cxn>
              <a:cxn ang="0">
                <a:pos x="0" y="178"/>
              </a:cxn>
              <a:cxn ang="0">
                <a:pos x="46" y="132"/>
              </a:cxn>
              <a:cxn ang="0">
                <a:pos x="46" y="98"/>
              </a:cxn>
              <a:cxn ang="0">
                <a:pos x="144" y="0"/>
              </a:cxn>
              <a:cxn ang="0">
                <a:pos x="320" y="0"/>
              </a:cxn>
              <a:cxn ang="0">
                <a:pos x="320" y="52"/>
              </a:cxn>
              <a:cxn ang="0">
                <a:pos x="144" y="52"/>
              </a:cxn>
              <a:cxn ang="0">
                <a:pos x="98" y="98"/>
              </a:cxn>
              <a:cxn ang="0">
                <a:pos x="98" y="132"/>
              </a:cxn>
              <a:cxn ang="0">
                <a:pos x="0" y="230"/>
              </a:cxn>
            </a:cxnLst>
            <a:rect l="0" t="0" r="r" b="b"/>
            <a:pathLst>
              <a:path w="320" h="230">
                <a:moveTo>
                  <a:pt x="0" y="230"/>
                </a:moveTo>
                <a:cubicBezTo>
                  <a:pt x="0" y="178"/>
                  <a:pt x="0" y="178"/>
                  <a:pt x="0" y="178"/>
                </a:cubicBezTo>
                <a:cubicBezTo>
                  <a:pt x="25" y="178"/>
                  <a:pt x="46" y="157"/>
                  <a:pt x="46" y="132"/>
                </a:cubicBezTo>
                <a:cubicBezTo>
                  <a:pt x="46" y="98"/>
                  <a:pt x="46" y="98"/>
                  <a:pt x="46" y="98"/>
                </a:cubicBezTo>
                <a:cubicBezTo>
                  <a:pt x="46" y="44"/>
                  <a:pt x="90" y="0"/>
                  <a:pt x="144" y="0"/>
                </a:cubicBezTo>
                <a:cubicBezTo>
                  <a:pt x="320" y="0"/>
                  <a:pt x="320" y="0"/>
                  <a:pt x="320" y="0"/>
                </a:cubicBezTo>
                <a:cubicBezTo>
                  <a:pt x="320" y="52"/>
                  <a:pt x="320" y="52"/>
                  <a:pt x="320" y="52"/>
                </a:cubicBezTo>
                <a:cubicBezTo>
                  <a:pt x="144" y="52"/>
                  <a:pt x="144" y="52"/>
                  <a:pt x="144" y="52"/>
                </a:cubicBezTo>
                <a:cubicBezTo>
                  <a:pt x="119" y="52"/>
                  <a:pt x="98" y="73"/>
                  <a:pt x="98" y="98"/>
                </a:cubicBezTo>
                <a:cubicBezTo>
                  <a:pt x="98" y="132"/>
                  <a:pt x="98" y="132"/>
                  <a:pt x="98" y="132"/>
                </a:cubicBezTo>
                <a:cubicBezTo>
                  <a:pt x="98" y="186"/>
                  <a:pt x="54" y="230"/>
                  <a:pt x="0" y="230"/>
                </a:cubicBezTo>
              </a:path>
            </a:pathLst>
          </a:custGeom>
          <a:solidFill>
            <a:schemeClr val="accent3"/>
          </a:solidFill>
          <a:ln w="9525">
            <a:noFill/>
            <a:round/>
          </a:ln>
        </p:spPr>
        <p:txBody>
          <a:bodyPr vert="horz" wrap="square" lIns="83748" tIns="41874" rIns="83748" bIns="41874"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18"/>
          <p:cNvSpPr/>
          <p:nvPr/>
        </p:nvSpPr>
        <p:spPr bwMode="auto">
          <a:xfrm>
            <a:off x="7254775" y="3486416"/>
            <a:ext cx="1118505" cy="917693"/>
          </a:xfrm>
          <a:custGeom>
            <a:avLst/>
            <a:gdLst/>
            <a:ahLst/>
            <a:cxnLst>
              <a:cxn ang="0">
                <a:pos x="321" y="263"/>
              </a:cxn>
              <a:cxn ang="0">
                <a:pos x="145" y="263"/>
              </a:cxn>
              <a:cxn ang="0">
                <a:pos x="47" y="165"/>
              </a:cxn>
              <a:cxn ang="0">
                <a:pos x="47" y="98"/>
              </a:cxn>
              <a:cxn ang="0">
                <a:pos x="0" y="52"/>
              </a:cxn>
              <a:cxn ang="0">
                <a:pos x="0" y="0"/>
              </a:cxn>
              <a:cxn ang="0">
                <a:pos x="99" y="98"/>
              </a:cxn>
              <a:cxn ang="0">
                <a:pos x="99" y="165"/>
              </a:cxn>
              <a:cxn ang="0">
                <a:pos x="145" y="211"/>
              </a:cxn>
              <a:cxn ang="0">
                <a:pos x="321" y="211"/>
              </a:cxn>
              <a:cxn ang="0">
                <a:pos x="321" y="263"/>
              </a:cxn>
            </a:cxnLst>
            <a:rect l="0" t="0" r="r" b="b"/>
            <a:pathLst>
              <a:path w="321" h="263">
                <a:moveTo>
                  <a:pt x="321" y="263"/>
                </a:moveTo>
                <a:cubicBezTo>
                  <a:pt x="145" y="263"/>
                  <a:pt x="145" y="263"/>
                  <a:pt x="145" y="263"/>
                </a:cubicBezTo>
                <a:cubicBezTo>
                  <a:pt x="91" y="263"/>
                  <a:pt x="47" y="219"/>
                  <a:pt x="47" y="165"/>
                </a:cubicBezTo>
                <a:cubicBezTo>
                  <a:pt x="47" y="98"/>
                  <a:pt x="47" y="98"/>
                  <a:pt x="47" y="98"/>
                </a:cubicBezTo>
                <a:cubicBezTo>
                  <a:pt x="47" y="73"/>
                  <a:pt x="26" y="52"/>
                  <a:pt x="0" y="52"/>
                </a:cubicBezTo>
                <a:cubicBezTo>
                  <a:pt x="0" y="0"/>
                  <a:pt x="0" y="0"/>
                  <a:pt x="0" y="0"/>
                </a:cubicBezTo>
                <a:cubicBezTo>
                  <a:pt x="55" y="0"/>
                  <a:pt x="99" y="44"/>
                  <a:pt x="99" y="98"/>
                </a:cubicBezTo>
                <a:cubicBezTo>
                  <a:pt x="99" y="165"/>
                  <a:pt x="99" y="165"/>
                  <a:pt x="99" y="165"/>
                </a:cubicBezTo>
                <a:cubicBezTo>
                  <a:pt x="99" y="190"/>
                  <a:pt x="119" y="211"/>
                  <a:pt x="145" y="211"/>
                </a:cubicBezTo>
                <a:cubicBezTo>
                  <a:pt x="321" y="211"/>
                  <a:pt x="321" y="211"/>
                  <a:pt x="321" y="211"/>
                </a:cubicBezTo>
                <a:cubicBezTo>
                  <a:pt x="321" y="263"/>
                  <a:pt x="321" y="263"/>
                  <a:pt x="321" y="263"/>
                </a:cubicBezTo>
              </a:path>
            </a:pathLst>
          </a:custGeom>
          <a:solidFill>
            <a:schemeClr val="accent3"/>
          </a:solidFill>
          <a:ln w="9525">
            <a:noFill/>
            <a:round/>
          </a:ln>
        </p:spPr>
        <p:txBody>
          <a:bodyPr vert="horz" wrap="square" lIns="83748" tIns="41874" rIns="83748" bIns="41874"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0"/>
          <p:cNvSpPr/>
          <p:nvPr/>
        </p:nvSpPr>
        <p:spPr bwMode="auto">
          <a:xfrm>
            <a:off x="3653208" y="3955887"/>
            <a:ext cx="1116347" cy="1453194"/>
          </a:xfrm>
          <a:custGeom>
            <a:avLst/>
            <a:gdLst/>
            <a:ahLst/>
            <a:cxnLst>
              <a:cxn ang="0">
                <a:pos x="0" y="417"/>
              </a:cxn>
              <a:cxn ang="0">
                <a:pos x="0" y="365"/>
              </a:cxn>
              <a:cxn ang="0">
                <a:pos x="46" y="319"/>
              </a:cxn>
              <a:cxn ang="0">
                <a:pos x="46" y="98"/>
              </a:cxn>
              <a:cxn ang="0">
                <a:pos x="145" y="0"/>
              </a:cxn>
              <a:cxn ang="0">
                <a:pos x="320" y="0"/>
              </a:cxn>
              <a:cxn ang="0">
                <a:pos x="320" y="52"/>
              </a:cxn>
              <a:cxn ang="0">
                <a:pos x="145" y="52"/>
              </a:cxn>
              <a:cxn ang="0">
                <a:pos x="98" y="98"/>
              </a:cxn>
              <a:cxn ang="0">
                <a:pos x="98" y="319"/>
              </a:cxn>
              <a:cxn ang="0">
                <a:pos x="0" y="417"/>
              </a:cxn>
            </a:cxnLst>
            <a:rect l="0" t="0" r="r" b="b"/>
            <a:pathLst>
              <a:path w="320" h="417">
                <a:moveTo>
                  <a:pt x="0" y="417"/>
                </a:moveTo>
                <a:cubicBezTo>
                  <a:pt x="0" y="365"/>
                  <a:pt x="0" y="365"/>
                  <a:pt x="0" y="365"/>
                </a:cubicBezTo>
                <a:cubicBezTo>
                  <a:pt x="26" y="365"/>
                  <a:pt x="46" y="344"/>
                  <a:pt x="46" y="319"/>
                </a:cubicBezTo>
                <a:cubicBezTo>
                  <a:pt x="46" y="98"/>
                  <a:pt x="46" y="98"/>
                  <a:pt x="46" y="98"/>
                </a:cubicBezTo>
                <a:cubicBezTo>
                  <a:pt x="46" y="44"/>
                  <a:pt x="90" y="0"/>
                  <a:pt x="145" y="0"/>
                </a:cubicBezTo>
                <a:cubicBezTo>
                  <a:pt x="320" y="0"/>
                  <a:pt x="320" y="0"/>
                  <a:pt x="320" y="0"/>
                </a:cubicBezTo>
                <a:cubicBezTo>
                  <a:pt x="320" y="52"/>
                  <a:pt x="320" y="52"/>
                  <a:pt x="320" y="52"/>
                </a:cubicBezTo>
                <a:cubicBezTo>
                  <a:pt x="145" y="52"/>
                  <a:pt x="145" y="52"/>
                  <a:pt x="145" y="52"/>
                </a:cubicBezTo>
                <a:cubicBezTo>
                  <a:pt x="119" y="52"/>
                  <a:pt x="98" y="73"/>
                  <a:pt x="98" y="98"/>
                </a:cubicBezTo>
                <a:cubicBezTo>
                  <a:pt x="98" y="319"/>
                  <a:pt x="98" y="319"/>
                  <a:pt x="98" y="319"/>
                </a:cubicBezTo>
                <a:cubicBezTo>
                  <a:pt x="98" y="373"/>
                  <a:pt x="54" y="417"/>
                  <a:pt x="0" y="417"/>
                </a:cubicBezTo>
              </a:path>
            </a:pathLst>
          </a:custGeom>
          <a:solidFill>
            <a:schemeClr val="accent1"/>
          </a:solidFill>
          <a:ln w="9525">
            <a:noFill/>
            <a:round/>
          </a:ln>
        </p:spPr>
        <p:txBody>
          <a:bodyPr vert="horz" wrap="square" lIns="83748" tIns="41874" rIns="83748" bIns="41874"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30"/>
          <p:cNvSpPr>
            <a:spLocks noEditPoints="1"/>
          </p:cNvSpPr>
          <p:nvPr/>
        </p:nvSpPr>
        <p:spPr bwMode="auto">
          <a:xfrm>
            <a:off x="1613141" y="4807906"/>
            <a:ext cx="997586" cy="997586"/>
          </a:xfrm>
          <a:custGeom>
            <a:avLst/>
            <a:gdLst/>
            <a:ahLst/>
            <a:cxnLst>
              <a:cxn ang="0">
                <a:pos x="143" y="286"/>
              </a:cxn>
              <a:cxn ang="0">
                <a:pos x="0" y="143"/>
              </a:cxn>
              <a:cxn ang="0">
                <a:pos x="143" y="0"/>
              </a:cxn>
              <a:cxn ang="0">
                <a:pos x="286" y="143"/>
              </a:cxn>
              <a:cxn ang="0">
                <a:pos x="143" y="286"/>
              </a:cxn>
              <a:cxn ang="0">
                <a:pos x="143" y="52"/>
              </a:cxn>
              <a:cxn ang="0">
                <a:pos x="52" y="143"/>
              </a:cxn>
              <a:cxn ang="0">
                <a:pos x="143" y="234"/>
              </a:cxn>
              <a:cxn ang="0">
                <a:pos x="234" y="143"/>
              </a:cxn>
              <a:cxn ang="0">
                <a:pos x="143" y="52"/>
              </a:cxn>
            </a:cxnLst>
            <a:rect l="0" t="0" r="r" b="b"/>
            <a:pathLst>
              <a:path w="286" h="286">
                <a:moveTo>
                  <a:pt x="143" y="286"/>
                </a:moveTo>
                <a:cubicBezTo>
                  <a:pt x="65" y="286"/>
                  <a:pt x="0" y="222"/>
                  <a:pt x="0" y="143"/>
                </a:cubicBezTo>
                <a:cubicBezTo>
                  <a:pt x="0" y="64"/>
                  <a:pt x="65" y="0"/>
                  <a:pt x="143" y="0"/>
                </a:cubicBezTo>
                <a:cubicBezTo>
                  <a:pt x="222" y="0"/>
                  <a:pt x="286" y="64"/>
                  <a:pt x="286" y="143"/>
                </a:cubicBezTo>
                <a:cubicBezTo>
                  <a:pt x="286" y="222"/>
                  <a:pt x="222" y="286"/>
                  <a:pt x="143" y="286"/>
                </a:cubicBezTo>
                <a:moveTo>
                  <a:pt x="143" y="52"/>
                </a:moveTo>
                <a:cubicBezTo>
                  <a:pt x="93" y="52"/>
                  <a:pt x="52" y="93"/>
                  <a:pt x="52" y="143"/>
                </a:cubicBezTo>
                <a:cubicBezTo>
                  <a:pt x="52" y="193"/>
                  <a:pt x="93" y="234"/>
                  <a:pt x="143" y="234"/>
                </a:cubicBezTo>
                <a:cubicBezTo>
                  <a:pt x="193" y="234"/>
                  <a:pt x="234" y="193"/>
                  <a:pt x="234" y="143"/>
                </a:cubicBezTo>
                <a:cubicBezTo>
                  <a:pt x="234" y="93"/>
                  <a:pt x="193" y="52"/>
                  <a:pt x="143" y="52"/>
                </a:cubicBezTo>
              </a:path>
            </a:pathLst>
          </a:custGeom>
          <a:solidFill>
            <a:schemeClr val="accent1"/>
          </a:solidFill>
          <a:ln w="9525">
            <a:noFill/>
            <a:round/>
          </a:ln>
        </p:spPr>
        <p:txBody>
          <a:bodyPr vert="horz" wrap="square" lIns="83748" tIns="41874" rIns="83748" bIns="41874"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1697353" y="5132965"/>
            <a:ext cx="829163" cy="332399"/>
          </a:xfrm>
          <a:prstGeom prst="rect">
            <a:avLst/>
          </a:prstGeom>
          <a:noFill/>
        </p:spPr>
        <p:txBody>
          <a:bodyPr wrap="square" lIns="0" tIns="0" rIns="0" bIns="0" rtlCol="0">
            <a:spAutoFit/>
          </a:bodyPr>
          <a:lstStyle/>
          <a:p>
            <a:pPr algn="ctr">
              <a:lnSpc>
                <a:spcPct val="120000"/>
              </a:lnSpc>
            </a:pPr>
            <a:r>
              <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2017</a:t>
            </a:r>
          </a:p>
        </p:txBody>
      </p:sp>
      <p:sp>
        <p:nvSpPr>
          <p:cNvPr id="14" name="Rectangle 13"/>
          <p:cNvSpPr/>
          <p:nvPr/>
        </p:nvSpPr>
        <p:spPr>
          <a:xfrm>
            <a:off x="4167234" y="3551965"/>
            <a:ext cx="184731" cy="240066"/>
          </a:xfrm>
          <a:prstGeom prst="rect">
            <a:avLst/>
          </a:prstGeom>
        </p:spPr>
        <p:txBody>
          <a:bodyPr wrap="none">
            <a:spAutoFit/>
          </a:bodyPr>
          <a:lstStyle/>
          <a:p>
            <a:pPr algn="just">
              <a:lnSpc>
                <a:spcPct val="120000"/>
              </a:lnSpc>
            </a:pP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p:nvPr/>
        </p:nvSpPr>
        <p:spPr>
          <a:xfrm>
            <a:off x="2592419" y="5232100"/>
            <a:ext cx="1060789" cy="1747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8"/>
          <p:cNvSpPr/>
          <p:nvPr/>
        </p:nvSpPr>
        <p:spPr bwMode="auto">
          <a:xfrm>
            <a:off x="4767341" y="3955830"/>
            <a:ext cx="1118505" cy="924652"/>
          </a:xfrm>
          <a:custGeom>
            <a:avLst/>
            <a:gdLst/>
            <a:ahLst/>
            <a:cxnLst>
              <a:cxn ang="0">
                <a:pos x="321" y="263"/>
              </a:cxn>
              <a:cxn ang="0">
                <a:pos x="145" y="263"/>
              </a:cxn>
              <a:cxn ang="0">
                <a:pos x="47" y="165"/>
              </a:cxn>
              <a:cxn ang="0">
                <a:pos x="47" y="98"/>
              </a:cxn>
              <a:cxn ang="0">
                <a:pos x="0" y="52"/>
              </a:cxn>
              <a:cxn ang="0">
                <a:pos x="0" y="0"/>
              </a:cxn>
              <a:cxn ang="0">
                <a:pos x="99" y="98"/>
              </a:cxn>
              <a:cxn ang="0">
                <a:pos x="99" y="165"/>
              </a:cxn>
              <a:cxn ang="0">
                <a:pos x="145" y="211"/>
              </a:cxn>
              <a:cxn ang="0">
                <a:pos x="321" y="211"/>
              </a:cxn>
              <a:cxn ang="0">
                <a:pos x="321" y="263"/>
              </a:cxn>
            </a:cxnLst>
            <a:rect l="0" t="0" r="r" b="b"/>
            <a:pathLst>
              <a:path w="321" h="263">
                <a:moveTo>
                  <a:pt x="321" y="263"/>
                </a:moveTo>
                <a:cubicBezTo>
                  <a:pt x="145" y="263"/>
                  <a:pt x="145" y="263"/>
                  <a:pt x="145" y="263"/>
                </a:cubicBezTo>
                <a:cubicBezTo>
                  <a:pt x="91" y="263"/>
                  <a:pt x="47" y="219"/>
                  <a:pt x="47" y="165"/>
                </a:cubicBezTo>
                <a:cubicBezTo>
                  <a:pt x="47" y="98"/>
                  <a:pt x="47" y="98"/>
                  <a:pt x="47" y="98"/>
                </a:cubicBezTo>
                <a:cubicBezTo>
                  <a:pt x="47" y="73"/>
                  <a:pt x="26" y="52"/>
                  <a:pt x="0" y="52"/>
                </a:cubicBezTo>
                <a:cubicBezTo>
                  <a:pt x="0" y="0"/>
                  <a:pt x="0" y="0"/>
                  <a:pt x="0" y="0"/>
                </a:cubicBezTo>
                <a:cubicBezTo>
                  <a:pt x="55" y="0"/>
                  <a:pt x="99" y="44"/>
                  <a:pt x="99" y="98"/>
                </a:cubicBezTo>
                <a:cubicBezTo>
                  <a:pt x="99" y="165"/>
                  <a:pt x="99" y="165"/>
                  <a:pt x="99" y="165"/>
                </a:cubicBezTo>
                <a:cubicBezTo>
                  <a:pt x="99" y="190"/>
                  <a:pt x="119" y="211"/>
                  <a:pt x="145" y="211"/>
                </a:cubicBezTo>
                <a:cubicBezTo>
                  <a:pt x="321" y="211"/>
                  <a:pt x="321" y="211"/>
                  <a:pt x="321" y="211"/>
                </a:cubicBezTo>
                <a:cubicBezTo>
                  <a:pt x="321" y="263"/>
                  <a:pt x="321" y="263"/>
                  <a:pt x="321" y="263"/>
                </a:cubicBezTo>
              </a:path>
            </a:pathLst>
          </a:custGeom>
          <a:solidFill>
            <a:schemeClr val="accent2"/>
          </a:solidFill>
          <a:ln w="9525">
            <a:noFill/>
            <a:round/>
          </a:ln>
        </p:spPr>
        <p:txBody>
          <a:bodyPr vert="horz" wrap="square" lIns="83748" tIns="41874" rIns="83748" bIns="41874"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p:nvPr/>
        </p:nvSpPr>
        <p:spPr bwMode="auto">
          <a:xfrm>
            <a:off x="9482248" y="2326294"/>
            <a:ext cx="1116347" cy="1453194"/>
          </a:xfrm>
          <a:custGeom>
            <a:avLst/>
            <a:gdLst/>
            <a:ahLst/>
            <a:cxnLst>
              <a:cxn ang="0">
                <a:pos x="0" y="417"/>
              </a:cxn>
              <a:cxn ang="0">
                <a:pos x="0" y="365"/>
              </a:cxn>
              <a:cxn ang="0">
                <a:pos x="46" y="319"/>
              </a:cxn>
              <a:cxn ang="0">
                <a:pos x="46" y="98"/>
              </a:cxn>
              <a:cxn ang="0">
                <a:pos x="145" y="0"/>
              </a:cxn>
              <a:cxn ang="0">
                <a:pos x="320" y="0"/>
              </a:cxn>
              <a:cxn ang="0">
                <a:pos x="320" y="52"/>
              </a:cxn>
              <a:cxn ang="0">
                <a:pos x="145" y="52"/>
              </a:cxn>
              <a:cxn ang="0">
                <a:pos x="98" y="98"/>
              </a:cxn>
              <a:cxn ang="0">
                <a:pos x="98" y="319"/>
              </a:cxn>
              <a:cxn ang="0">
                <a:pos x="0" y="417"/>
              </a:cxn>
            </a:cxnLst>
            <a:rect l="0" t="0" r="r" b="b"/>
            <a:pathLst>
              <a:path w="320" h="417">
                <a:moveTo>
                  <a:pt x="0" y="417"/>
                </a:moveTo>
                <a:cubicBezTo>
                  <a:pt x="0" y="365"/>
                  <a:pt x="0" y="365"/>
                  <a:pt x="0" y="365"/>
                </a:cubicBezTo>
                <a:cubicBezTo>
                  <a:pt x="26" y="365"/>
                  <a:pt x="46" y="344"/>
                  <a:pt x="46" y="319"/>
                </a:cubicBezTo>
                <a:cubicBezTo>
                  <a:pt x="46" y="98"/>
                  <a:pt x="46" y="98"/>
                  <a:pt x="46" y="98"/>
                </a:cubicBezTo>
                <a:cubicBezTo>
                  <a:pt x="46" y="44"/>
                  <a:pt x="90" y="0"/>
                  <a:pt x="145" y="0"/>
                </a:cubicBezTo>
                <a:cubicBezTo>
                  <a:pt x="320" y="0"/>
                  <a:pt x="320" y="0"/>
                  <a:pt x="320" y="0"/>
                </a:cubicBezTo>
                <a:cubicBezTo>
                  <a:pt x="320" y="52"/>
                  <a:pt x="320" y="52"/>
                  <a:pt x="320" y="52"/>
                </a:cubicBezTo>
                <a:cubicBezTo>
                  <a:pt x="145" y="52"/>
                  <a:pt x="145" y="52"/>
                  <a:pt x="145" y="52"/>
                </a:cubicBezTo>
                <a:cubicBezTo>
                  <a:pt x="119" y="52"/>
                  <a:pt x="98" y="73"/>
                  <a:pt x="98" y="98"/>
                </a:cubicBezTo>
                <a:cubicBezTo>
                  <a:pt x="98" y="319"/>
                  <a:pt x="98" y="319"/>
                  <a:pt x="98" y="319"/>
                </a:cubicBezTo>
                <a:cubicBezTo>
                  <a:pt x="98" y="373"/>
                  <a:pt x="54" y="417"/>
                  <a:pt x="0" y="417"/>
                </a:cubicBezTo>
              </a:path>
            </a:pathLst>
          </a:custGeom>
          <a:solidFill>
            <a:schemeClr val="accent4"/>
          </a:solidFill>
          <a:ln w="9525">
            <a:noFill/>
            <a:round/>
          </a:ln>
        </p:spPr>
        <p:txBody>
          <a:bodyPr vert="horz" wrap="square" lIns="83748" tIns="41874" rIns="83748" bIns="41874"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ight Arrow 17"/>
          <p:cNvSpPr/>
          <p:nvPr/>
        </p:nvSpPr>
        <p:spPr>
          <a:xfrm>
            <a:off x="9966175" y="2229294"/>
            <a:ext cx="1203153" cy="379172"/>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Content Placeholder 2"/>
          <p:cNvSpPr txBox="1"/>
          <p:nvPr/>
        </p:nvSpPr>
        <p:spPr>
          <a:xfrm>
            <a:off x="5116159" y="5536769"/>
            <a:ext cx="6180627" cy="135037"/>
          </a:xfrm>
          <a:prstGeom prst="rect">
            <a:avLst/>
          </a:prstGeom>
        </p:spPr>
        <p:txBody>
          <a:bodyPr vert="horz" lIns="0" tIns="0" rIns="0" bIns="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2"/>
          <p:cNvGrpSpPr/>
          <p:nvPr/>
        </p:nvGrpSpPr>
        <p:grpSpPr>
          <a:xfrm>
            <a:off x="3903948" y="2926155"/>
            <a:ext cx="2029866" cy="778731"/>
            <a:chOff x="3379735" y="2343927"/>
            <a:chExt cx="2109071" cy="850259"/>
          </a:xfrm>
        </p:grpSpPr>
        <p:sp>
          <p:nvSpPr>
            <p:cNvPr id="40" name="Content Placeholder 2"/>
            <p:cNvSpPr txBox="1"/>
            <p:nvPr/>
          </p:nvSpPr>
          <p:spPr>
            <a:xfrm>
              <a:off x="3379735" y="2343927"/>
              <a:ext cx="1736273" cy="28227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itle 13"/>
            <p:cNvSpPr txBox="1"/>
            <p:nvPr/>
          </p:nvSpPr>
          <p:spPr>
            <a:xfrm>
              <a:off x="3379735" y="2710279"/>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6606150" y="4482231"/>
            <a:ext cx="2029866" cy="764728"/>
            <a:chOff x="3379735" y="2359216"/>
            <a:chExt cx="2109071" cy="834970"/>
          </a:xfrm>
        </p:grpSpPr>
        <p:sp>
          <p:nvSpPr>
            <p:cNvPr id="49" name="Content Placeholder 2"/>
            <p:cNvSpPr txBox="1"/>
            <p:nvPr/>
          </p:nvSpPr>
          <p:spPr>
            <a:xfrm>
              <a:off x="3379735" y="2359216"/>
              <a:ext cx="1816029" cy="28227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itle 13"/>
            <p:cNvSpPr txBox="1"/>
            <p:nvPr/>
          </p:nvSpPr>
          <p:spPr>
            <a:xfrm>
              <a:off x="3379735" y="2710279"/>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7473774" y="2387287"/>
            <a:ext cx="2029866" cy="772186"/>
            <a:chOff x="3379735" y="2351075"/>
            <a:chExt cx="2109071" cy="843113"/>
          </a:xfrm>
        </p:grpSpPr>
        <p:sp>
          <p:nvSpPr>
            <p:cNvPr id="52" name="Content Placeholder 2"/>
            <p:cNvSpPr txBox="1"/>
            <p:nvPr/>
          </p:nvSpPr>
          <p:spPr>
            <a:xfrm>
              <a:off x="3379736" y="2351075"/>
              <a:ext cx="1870455" cy="28227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itle 13"/>
            <p:cNvSpPr txBox="1"/>
            <p:nvPr/>
          </p:nvSpPr>
          <p:spPr>
            <a:xfrm>
              <a:off x="3379735" y="2710281"/>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2"/>
          <p:cNvGrpSpPr/>
          <p:nvPr/>
        </p:nvGrpSpPr>
        <p:grpSpPr>
          <a:xfrm>
            <a:off x="1685522" y="3881414"/>
            <a:ext cx="2029866" cy="756218"/>
            <a:chOff x="3379735" y="2368508"/>
            <a:chExt cx="2109071" cy="825678"/>
          </a:xfrm>
        </p:grpSpPr>
        <p:sp>
          <p:nvSpPr>
            <p:cNvPr id="37" name="Content Placeholder 2"/>
            <p:cNvSpPr txBox="1"/>
            <p:nvPr/>
          </p:nvSpPr>
          <p:spPr>
            <a:xfrm>
              <a:off x="3382717" y="2368508"/>
              <a:ext cx="1665800" cy="28227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itle 13"/>
            <p:cNvSpPr txBox="1"/>
            <p:nvPr/>
          </p:nvSpPr>
          <p:spPr>
            <a:xfrm>
              <a:off x="3379735" y="2710279"/>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6"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文本框 26"/>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90">
                                          <p:stCondLst>
                                            <p:cond delay="0"/>
                                          </p:stCondLst>
                                        </p:cTn>
                                        <p:tgtEl>
                                          <p:spTgt spid="12"/>
                                        </p:tgtEl>
                                      </p:cBhvr>
                                    </p:animEffect>
                                    <p:anim calcmode="lin" valueType="num">
                                      <p:cBhvr>
                                        <p:cTn id="8"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13" dur="13">
                                          <p:stCondLst>
                                            <p:cond delay="325"/>
                                          </p:stCondLst>
                                        </p:cTn>
                                        <p:tgtEl>
                                          <p:spTgt spid="12"/>
                                        </p:tgtEl>
                                      </p:cBhvr>
                                      <p:to x="100000" y="60000"/>
                                    </p:animScale>
                                    <p:animScale>
                                      <p:cBhvr>
                                        <p:cTn id="14" dur="83" decel="50000">
                                          <p:stCondLst>
                                            <p:cond delay="338"/>
                                          </p:stCondLst>
                                        </p:cTn>
                                        <p:tgtEl>
                                          <p:spTgt spid="12"/>
                                        </p:tgtEl>
                                      </p:cBhvr>
                                      <p:to x="100000" y="100000"/>
                                    </p:animScale>
                                    <p:animScale>
                                      <p:cBhvr>
                                        <p:cTn id="15" dur="13">
                                          <p:stCondLst>
                                            <p:cond delay="656"/>
                                          </p:stCondLst>
                                        </p:cTn>
                                        <p:tgtEl>
                                          <p:spTgt spid="12"/>
                                        </p:tgtEl>
                                      </p:cBhvr>
                                      <p:to x="100000" y="80000"/>
                                    </p:animScale>
                                    <p:animScale>
                                      <p:cBhvr>
                                        <p:cTn id="16" dur="83" decel="50000">
                                          <p:stCondLst>
                                            <p:cond delay="669"/>
                                          </p:stCondLst>
                                        </p:cTn>
                                        <p:tgtEl>
                                          <p:spTgt spid="12"/>
                                        </p:tgtEl>
                                      </p:cBhvr>
                                      <p:to x="100000" y="100000"/>
                                    </p:animScale>
                                    <p:animScale>
                                      <p:cBhvr>
                                        <p:cTn id="17" dur="13">
                                          <p:stCondLst>
                                            <p:cond delay="821"/>
                                          </p:stCondLst>
                                        </p:cTn>
                                        <p:tgtEl>
                                          <p:spTgt spid="12"/>
                                        </p:tgtEl>
                                      </p:cBhvr>
                                      <p:to x="100000" y="90000"/>
                                    </p:animScale>
                                    <p:animScale>
                                      <p:cBhvr>
                                        <p:cTn id="18" dur="83" decel="50000">
                                          <p:stCondLst>
                                            <p:cond delay="834"/>
                                          </p:stCondLst>
                                        </p:cTn>
                                        <p:tgtEl>
                                          <p:spTgt spid="12"/>
                                        </p:tgtEl>
                                      </p:cBhvr>
                                      <p:to x="100000" y="100000"/>
                                    </p:animScale>
                                    <p:animScale>
                                      <p:cBhvr>
                                        <p:cTn id="19" dur="13">
                                          <p:stCondLst>
                                            <p:cond delay="904"/>
                                          </p:stCondLst>
                                        </p:cTn>
                                        <p:tgtEl>
                                          <p:spTgt spid="12"/>
                                        </p:tgtEl>
                                      </p:cBhvr>
                                      <p:to x="100000" y="95000"/>
                                    </p:animScale>
                                    <p:animScale>
                                      <p:cBhvr>
                                        <p:cTn id="20" dur="83" decel="50000">
                                          <p:stCondLst>
                                            <p:cond delay="917"/>
                                          </p:stCondLst>
                                        </p:cTn>
                                        <p:tgtEl>
                                          <p:spTgt spid="12"/>
                                        </p:tgtEl>
                                      </p:cBhvr>
                                      <p:to x="100000" y="100000"/>
                                    </p:animScale>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1000"/>
                                        <p:tgtEl>
                                          <p:spTgt spid="13"/>
                                        </p:tgtEl>
                                      </p:cBhvr>
                                    </p:animEffect>
                                  </p:childTnLst>
                                </p:cTn>
                              </p:par>
                              <p:par>
                                <p:cTn id="25" presetID="22" presetClass="entr" presetSubtype="8" fill="hold" grpId="0" nodeType="withEffect">
                                  <p:stCondLst>
                                    <p:cond delay="100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par>
                                <p:cTn id="28" presetID="22" presetClass="entr" presetSubtype="8" fill="hold" grpId="0" nodeType="withEffect">
                                  <p:stCondLst>
                                    <p:cond delay="150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par>
                                <p:cTn id="31" presetID="22" presetClass="entr" presetSubtype="8" fill="hold" grpId="0" nodeType="withEffect">
                                  <p:stCondLst>
                                    <p:cond delay="200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500"/>
                                        <p:tgtEl>
                                          <p:spTgt spid="16"/>
                                        </p:tgtEl>
                                      </p:cBhvr>
                                    </p:animEffect>
                                  </p:childTnLst>
                                </p:cTn>
                              </p:par>
                              <p:par>
                                <p:cTn id="34" presetID="22" presetClass="entr" presetSubtype="8" fill="hold" grpId="0" nodeType="withEffect">
                                  <p:stCondLst>
                                    <p:cond delay="250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par>
                                <p:cTn id="37" presetID="22" presetClass="entr" presetSubtype="8" fill="hold" grpId="0" nodeType="withEffect">
                                  <p:stCondLst>
                                    <p:cond delay="300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par>
                                <p:cTn id="40" presetID="22" presetClass="entr" presetSubtype="8" fill="hold" grpId="0" nodeType="withEffect">
                                  <p:stCondLst>
                                    <p:cond delay="350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childTnLst>
                          </p:cTn>
                        </p:par>
                        <p:par>
                          <p:cTn id="43" fill="hold">
                            <p:stCondLst>
                              <p:cond delay="2000"/>
                            </p:stCondLst>
                            <p:childTnLst>
                              <p:par>
                                <p:cTn id="44" presetID="22" presetClass="entr" presetSubtype="4"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down)">
                                      <p:cBhvr>
                                        <p:cTn id="46" dur="500"/>
                                        <p:tgtEl>
                                          <p:spTgt spid="17"/>
                                        </p:tgtEl>
                                      </p:cBhvr>
                                    </p:animEffect>
                                  </p:childTnLst>
                                </p:cTn>
                              </p:par>
                              <p:par>
                                <p:cTn id="47" presetID="22" presetClass="entr" presetSubtype="8" fill="hold" grpId="0" nodeType="withEffect">
                                  <p:stCondLst>
                                    <p:cond delay="1000"/>
                                  </p:stCondLst>
                                  <p:childTnLst>
                                    <p:set>
                                      <p:cBhvr>
                                        <p:cTn id="48" dur="1" fill="hold">
                                          <p:stCondLst>
                                            <p:cond delay="0"/>
                                          </p:stCondLst>
                                        </p:cTn>
                                        <p:tgtEl>
                                          <p:spTgt spid="18"/>
                                        </p:tgtEl>
                                        <p:attrNameLst>
                                          <p:attrName>style.visibility</p:attrName>
                                        </p:attrNameLst>
                                      </p:cBhvr>
                                      <p:to>
                                        <p:strVal val="visible"/>
                                      </p:to>
                                    </p:set>
                                    <p:animEffect transition="in" filter="wipe(left)">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500" fill="hold"/>
                                        <p:tgtEl>
                                          <p:spTgt spid="35"/>
                                        </p:tgtEl>
                                        <p:attrNameLst>
                                          <p:attrName>ppt_x</p:attrName>
                                        </p:attrNameLst>
                                      </p:cBhvr>
                                      <p:tavLst>
                                        <p:tav tm="0">
                                          <p:val>
                                            <p:strVal val="0-#ppt_w/2"/>
                                          </p:val>
                                        </p:tav>
                                        <p:tav tm="100000">
                                          <p:val>
                                            <p:strVal val="#ppt_x"/>
                                          </p:val>
                                        </p:tav>
                                      </p:tavLst>
                                    </p:anim>
                                    <p:anim calcmode="lin" valueType="num">
                                      <p:cBhvr additive="base">
                                        <p:cTn id="55"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nodeType="clickEffect">
                                  <p:stCondLst>
                                    <p:cond delay="0"/>
                                  </p:stCondLst>
                                  <p:childTnLst>
                                    <p:set>
                                      <p:cBhvr>
                                        <p:cTn id="59" dur="1" fill="hold">
                                          <p:stCondLst>
                                            <p:cond delay="0"/>
                                          </p:stCondLst>
                                        </p:cTn>
                                        <p:tgtEl>
                                          <p:spTgt spid="3"/>
                                        </p:tgtEl>
                                        <p:attrNameLst>
                                          <p:attrName>style.visibility</p:attrName>
                                        </p:attrNameLst>
                                      </p:cBhvr>
                                      <p:to>
                                        <p:strVal val="visible"/>
                                      </p:to>
                                    </p:set>
                                    <p:anim calcmode="lin" valueType="num">
                                      <p:cBhvr additive="base">
                                        <p:cTn id="60" dur="500" fill="hold"/>
                                        <p:tgtEl>
                                          <p:spTgt spid="3"/>
                                        </p:tgtEl>
                                        <p:attrNameLst>
                                          <p:attrName>ppt_x</p:attrName>
                                        </p:attrNameLst>
                                      </p:cBhvr>
                                      <p:tavLst>
                                        <p:tav tm="0">
                                          <p:val>
                                            <p:strVal val="0-#ppt_w/2"/>
                                          </p:val>
                                        </p:tav>
                                        <p:tav tm="100000">
                                          <p:val>
                                            <p:strVal val="#ppt_x"/>
                                          </p:val>
                                        </p:tav>
                                      </p:tavLst>
                                    </p:anim>
                                    <p:anim calcmode="lin" valueType="num">
                                      <p:cBhvr additive="base">
                                        <p:cTn id="61"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nodeType="clickEffect">
                                  <p:stCondLst>
                                    <p:cond delay="0"/>
                                  </p:stCondLst>
                                  <p:childTnLst>
                                    <p:set>
                                      <p:cBhvr>
                                        <p:cTn id="65" dur="1" fill="hold">
                                          <p:stCondLst>
                                            <p:cond delay="0"/>
                                          </p:stCondLst>
                                        </p:cTn>
                                        <p:tgtEl>
                                          <p:spTgt spid="51"/>
                                        </p:tgtEl>
                                        <p:attrNameLst>
                                          <p:attrName>style.visibility</p:attrName>
                                        </p:attrNameLst>
                                      </p:cBhvr>
                                      <p:to>
                                        <p:strVal val="visible"/>
                                      </p:to>
                                    </p:set>
                                    <p:anim calcmode="lin" valueType="num">
                                      <p:cBhvr additive="base">
                                        <p:cTn id="66" dur="500" fill="hold"/>
                                        <p:tgtEl>
                                          <p:spTgt spid="51"/>
                                        </p:tgtEl>
                                        <p:attrNameLst>
                                          <p:attrName>ppt_x</p:attrName>
                                        </p:attrNameLst>
                                      </p:cBhvr>
                                      <p:tavLst>
                                        <p:tav tm="0">
                                          <p:val>
                                            <p:strVal val="0-#ppt_w/2"/>
                                          </p:val>
                                        </p:tav>
                                        <p:tav tm="100000">
                                          <p:val>
                                            <p:strVal val="#ppt_x"/>
                                          </p:val>
                                        </p:tav>
                                      </p:tavLst>
                                    </p:anim>
                                    <p:anim calcmode="lin" valueType="num">
                                      <p:cBhvr additive="base">
                                        <p:cTn id="67"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nodeType="click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additive="base">
                                        <p:cTn id="72" dur="500" fill="hold"/>
                                        <p:tgtEl>
                                          <p:spTgt spid="48"/>
                                        </p:tgtEl>
                                        <p:attrNameLst>
                                          <p:attrName>ppt_x</p:attrName>
                                        </p:attrNameLst>
                                      </p:cBhvr>
                                      <p:tavLst>
                                        <p:tav tm="0">
                                          <p:val>
                                            <p:strVal val="0-#ppt_w/2"/>
                                          </p:val>
                                        </p:tav>
                                        <p:tav tm="100000">
                                          <p:val>
                                            <p:strVal val="#ppt_x"/>
                                          </p:val>
                                        </p:tav>
                                      </p:tavLst>
                                    </p:anim>
                                    <p:anim calcmode="lin" valueType="num">
                                      <p:cBhvr additive="base">
                                        <p:cTn id="73" dur="500" fill="hold"/>
                                        <p:tgtEl>
                                          <p:spTgt spid="48"/>
                                        </p:tgtEl>
                                        <p:attrNameLst>
                                          <p:attrName>ppt_y</p:attrName>
                                        </p:attrNameLst>
                                      </p:cBhvr>
                                      <p:tavLst>
                                        <p:tav tm="0">
                                          <p:val>
                                            <p:strVal val="#ppt_y"/>
                                          </p:val>
                                        </p:tav>
                                        <p:tav tm="100000">
                                          <p:val>
                                            <p:strVal val="#ppt_y"/>
                                          </p:val>
                                        </p:tav>
                                      </p:tavLst>
                                    </p:anim>
                                  </p:childTnLst>
                                </p:cTn>
                              </p:par>
                            </p:childTnLst>
                          </p:cTn>
                        </p:par>
                        <p:par>
                          <p:cTn id="74" fill="hold">
                            <p:stCondLst>
                              <p:cond delay="500"/>
                            </p:stCondLst>
                            <p:childTnLst>
                              <p:par>
                                <p:cTn id="75" presetID="10" presetClass="entr" presetSubtype="0" fill="hold" grpId="0" nodeType="afterEffect">
                                  <p:stCondLst>
                                    <p:cond delay="0"/>
                                  </p:stCondLst>
                                  <p:childTnLst>
                                    <p:set>
                                      <p:cBhvr>
                                        <p:cTn id="76" dur="1" fill="hold">
                                          <p:stCondLst>
                                            <p:cond delay="0"/>
                                          </p:stCondLst>
                                        </p:cTn>
                                        <p:tgtEl>
                                          <p:spTgt spid="36"/>
                                        </p:tgtEl>
                                        <p:attrNameLst>
                                          <p:attrName>style.visibility</p:attrName>
                                        </p:attrNameLst>
                                      </p:cBhvr>
                                      <p:to>
                                        <p:strVal val="visible"/>
                                      </p:to>
                                    </p:set>
                                    <p:animEffect transition="in" filter="fade">
                                      <p:cBhvr>
                                        <p:cTn id="7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P spid="12" grpId="0" animBg="1"/>
      <p:bldP spid="13" grpId="0"/>
      <p:bldP spid="15" grpId="0" animBg="1"/>
      <p:bldP spid="16" grpId="0" animBg="1"/>
      <p:bldP spid="17" grpId="0" animBg="1"/>
      <p:bldP spid="18" grpId="0" animBg="1"/>
      <p:bldP spid="3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53" y="2016163"/>
            <a:ext cx="12858044" cy="18985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a:off x="5147747" y="1666245"/>
            <a:ext cx="2548384" cy="2548382"/>
          </a:xfrm>
          <a:prstGeom prst="ellipse">
            <a:avLst/>
          </a:prstGeom>
          <a:gradFill flip="none" rotWithShape="1">
            <a:gsLst>
              <a:gs pos="25000">
                <a:schemeClr val="bg1">
                  <a:shade val="67500"/>
                  <a:satMod val="115000"/>
                </a:schemeClr>
              </a:gs>
              <a:gs pos="62000">
                <a:schemeClr val="bg1">
                  <a:shade val="100000"/>
                  <a:satMod val="115000"/>
                </a:schemeClr>
              </a:gs>
            </a:gsLst>
            <a:lin ang="2700000" scaled="1"/>
            <a:tileRect/>
          </a:gradFill>
          <a:ln w="38100">
            <a:solidFill>
              <a:schemeClr val="bg1"/>
            </a:solidFill>
          </a:ln>
          <a:effectLst>
            <a:outerShdw blurRad="254000" dist="127000" dir="30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6" name="MH_Others_1"/>
          <p:cNvSpPr txBox="1"/>
          <p:nvPr>
            <p:custDataLst>
              <p:tags r:id="rId1"/>
            </p:custDataLst>
          </p:nvPr>
        </p:nvSpPr>
        <p:spPr>
          <a:xfrm>
            <a:off x="5365934" y="1937785"/>
            <a:ext cx="2112012" cy="2005300"/>
          </a:xfrm>
          <a:prstGeom prst="rect">
            <a:avLst/>
          </a:prstGeom>
          <a:noFill/>
        </p:spPr>
        <p:txBody>
          <a:bodyPr wrap="square" lIns="0" tIns="0" rIns="0" bIns="0" rtlCol="0" anchor="ctr" anchorCtr="0">
            <a:noAutofit/>
          </a:bodyPr>
          <a:lstStyle/>
          <a:p>
            <a:pPr algn="ctr"/>
            <a:r>
              <a:rPr lang="en-US" altLang="zh-CN" sz="6600" dirty="0">
                <a:solidFill>
                  <a:schemeClr val="accent2"/>
                </a:solidFill>
                <a:latin typeface="Arial" panose="020B0604020202020204" pitchFamily="34" charset="0"/>
                <a:ea typeface="微软雅黑" panose="020B0503020204020204" pitchFamily="34" charset="-122"/>
                <a:sym typeface="Arial" panose="020B0604020202020204" pitchFamily="34" charset="0"/>
              </a:rPr>
              <a:t>04</a:t>
            </a:r>
          </a:p>
          <a:p>
            <a:pPr algn="ctr"/>
            <a:r>
              <a:rPr lang="en-US" altLang="zh-CN" sz="3200" dirty="0">
                <a:solidFill>
                  <a:schemeClr val="accent2"/>
                </a:solidFill>
                <a:latin typeface="Arial" panose="020B0604020202020204" pitchFamily="34" charset="0"/>
                <a:ea typeface="微软雅黑" panose="020B0503020204020204" pitchFamily="34" charset="-122"/>
                <a:sym typeface="Arial" panose="020B0604020202020204" pitchFamily="34" charset="0"/>
              </a:rPr>
              <a:t>CHAPTER</a:t>
            </a:r>
            <a:endParaRPr lang="zh-CN" altLang="en-US" sz="3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4829822" y="4638297"/>
            <a:ext cx="3184234" cy="553870"/>
          </a:xfrm>
          <a:prstGeom prst="rect">
            <a:avLst/>
          </a:prstGeom>
        </p:spPr>
        <p:txBody>
          <a:bodyPr wrap="square" lIns="0" tIns="0" rIns="0" bIns="0">
            <a:spAutoFit/>
          </a:bodyPr>
          <a:lstStyle/>
          <a:p>
            <a:pPr algn="ctr"/>
            <a:r>
              <a:rPr lang="zh-CN" altLang="en-US" sz="36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明年工作计划</a:t>
            </a:r>
          </a:p>
        </p:txBody>
      </p:sp>
      <p:sp>
        <p:nvSpPr>
          <p:cNvPr id="11" name="TextBox 11"/>
          <p:cNvSpPr txBox="1"/>
          <p:nvPr/>
        </p:nvSpPr>
        <p:spPr>
          <a:xfrm>
            <a:off x="4876084" y="5230715"/>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6588583" y="5230715"/>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4876084" y="550353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6588583" y="550353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p:cTn id="12" dur="500" fill="hold"/>
                                        <p:tgtEl>
                                          <p:spTgt spid="45"/>
                                        </p:tgtEl>
                                        <p:attrNameLst>
                                          <p:attrName>ppt_w</p:attrName>
                                        </p:attrNameLst>
                                      </p:cBhvr>
                                      <p:tavLst>
                                        <p:tav tm="0">
                                          <p:val>
                                            <p:fltVal val="0"/>
                                          </p:val>
                                        </p:tav>
                                        <p:tav tm="100000">
                                          <p:val>
                                            <p:strVal val="#ppt_w"/>
                                          </p:val>
                                        </p:tav>
                                      </p:tavLst>
                                    </p:anim>
                                    <p:anim calcmode="lin" valueType="num">
                                      <p:cBhvr>
                                        <p:cTn id="13" dur="500" fill="hold"/>
                                        <p:tgtEl>
                                          <p:spTgt spid="45"/>
                                        </p:tgtEl>
                                        <p:attrNameLst>
                                          <p:attrName>ppt_h</p:attrName>
                                        </p:attrNameLst>
                                      </p:cBhvr>
                                      <p:tavLst>
                                        <p:tav tm="0">
                                          <p:val>
                                            <p:fltVal val="0"/>
                                          </p:val>
                                        </p:tav>
                                        <p:tav tm="100000">
                                          <p:val>
                                            <p:strVal val="#ppt_h"/>
                                          </p:val>
                                        </p:tav>
                                      </p:tavLst>
                                    </p:anim>
                                    <p:animEffect transition="in" filter="fade">
                                      <p:cBhvr>
                                        <p:cTn id="14" dur="500"/>
                                        <p:tgtEl>
                                          <p:spTgt spid="45"/>
                                        </p:tgtEl>
                                      </p:cBhvr>
                                    </p:animEffect>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46"/>
                                        </p:tgtEl>
                                        <p:attrNameLst>
                                          <p:attrName>style.visibility</p:attrName>
                                        </p:attrNameLst>
                                      </p:cBhvr>
                                      <p:to>
                                        <p:strVal val="visible"/>
                                      </p:to>
                                    </p:set>
                                    <p:anim by="(-#ppt_w*2)" calcmode="lin" valueType="num">
                                      <p:cBhvr rctx="PPT">
                                        <p:cTn id="19" dur="500" autoRev="1" fill="hold">
                                          <p:stCondLst>
                                            <p:cond delay="0"/>
                                          </p:stCondLst>
                                        </p:cTn>
                                        <p:tgtEl>
                                          <p:spTgt spid="46"/>
                                        </p:tgtEl>
                                        <p:attrNameLst>
                                          <p:attrName>ppt_w</p:attrName>
                                        </p:attrNameLst>
                                      </p:cBhvr>
                                    </p:anim>
                                    <p:anim by="(#ppt_w*0.50)" calcmode="lin" valueType="num">
                                      <p:cBhvr>
                                        <p:cTn id="20" dur="500" decel="50000" autoRev="1" fill="hold">
                                          <p:stCondLst>
                                            <p:cond delay="0"/>
                                          </p:stCondLst>
                                        </p:cTn>
                                        <p:tgtEl>
                                          <p:spTgt spid="46"/>
                                        </p:tgtEl>
                                        <p:attrNameLst>
                                          <p:attrName>ppt_x</p:attrName>
                                        </p:attrNameLst>
                                      </p:cBhvr>
                                    </p:anim>
                                    <p:anim from="(-#ppt_h/2)" to="(#ppt_y)" calcmode="lin" valueType="num">
                                      <p:cBhvr>
                                        <p:cTn id="21" dur="1000" fill="hold">
                                          <p:stCondLst>
                                            <p:cond delay="0"/>
                                          </p:stCondLst>
                                        </p:cTn>
                                        <p:tgtEl>
                                          <p:spTgt spid="46"/>
                                        </p:tgtEl>
                                        <p:attrNameLst>
                                          <p:attrName>ppt_y</p:attrName>
                                        </p:attrNameLst>
                                      </p:cBhvr>
                                    </p:anim>
                                    <p:animRot by="21600000">
                                      <p:cBhvr>
                                        <p:cTn id="22" dur="1000" fill="hold">
                                          <p:stCondLst>
                                            <p:cond delay="0"/>
                                          </p:stCondLst>
                                        </p:cTn>
                                        <p:tgtEl>
                                          <p:spTgt spid="46"/>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3" presetClass="entr" presetSubtype="32"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strVal val="4*#ppt_w"/>
                                          </p:val>
                                        </p:tav>
                                        <p:tav tm="100000">
                                          <p:val>
                                            <p:strVal val="#ppt_w"/>
                                          </p:val>
                                        </p:tav>
                                      </p:tavLst>
                                    </p:anim>
                                    <p:anim calcmode="lin" valueType="num">
                                      <p:cBhvr>
                                        <p:cTn id="28" dur="500" fill="hold"/>
                                        <p:tgtEl>
                                          <p:spTgt spid="10"/>
                                        </p:tgtEl>
                                        <p:attrNameLst>
                                          <p:attrName>ppt_h</p:attrName>
                                        </p:attrNameLst>
                                      </p:cBhvr>
                                      <p:tavLst>
                                        <p:tav tm="0">
                                          <p:val>
                                            <p:strVal val="4*#ppt_h"/>
                                          </p:val>
                                        </p:tav>
                                        <p:tav tm="100000">
                                          <p:val>
                                            <p:strVal val="#ppt_h"/>
                                          </p:val>
                                        </p:tav>
                                      </p:tavLst>
                                    </p:anim>
                                  </p:childTnLst>
                                </p:cTn>
                              </p:par>
                            </p:childTnLst>
                          </p:cTn>
                        </p:par>
                        <p:par>
                          <p:cTn id="29" fill="hold">
                            <p:stCondLst>
                              <p:cond delay="500"/>
                            </p:stCondLst>
                            <p:childTnLst>
                              <p:par>
                                <p:cTn id="30" presetID="12" presetClass="entr" presetSubtype="8"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p:tgtEl>
                                          <p:spTgt spid="11"/>
                                        </p:tgtEl>
                                        <p:attrNameLst>
                                          <p:attrName>ppt_x</p:attrName>
                                        </p:attrNameLst>
                                      </p:cBhvr>
                                      <p:tavLst>
                                        <p:tav tm="0">
                                          <p:val>
                                            <p:strVal val="#ppt_x-#ppt_w*1.125000"/>
                                          </p:val>
                                        </p:tav>
                                        <p:tav tm="100000">
                                          <p:val>
                                            <p:strVal val="#ppt_x"/>
                                          </p:val>
                                        </p:tav>
                                      </p:tavLst>
                                    </p:anim>
                                    <p:animEffect transition="in" filter="wipe(right)">
                                      <p:cBhvr>
                                        <p:cTn id="33" dur="500"/>
                                        <p:tgtEl>
                                          <p:spTgt spid="11"/>
                                        </p:tgtEl>
                                      </p:cBhvr>
                                    </p:animEffect>
                                  </p:childTnLst>
                                </p:cTn>
                              </p:par>
                            </p:childTnLst>
                          </p:cTn>
                        </p:par>
                        <p:par>
                          <p:cTn id="34" fill="hold">
                            <p:stCondLst>
                              <p:cond delay="1000"/>
                            </p:stCondLst>
                            <p:childTnLst>
                              <p:par>
                                <p:cTn id="35" presetID="1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p:tgtEl>
                                          <p:spTgt spid="13"/>
                                        </p:tgtEl>
                                        <p:attrNameLst>
                                          <p:attrName>ppt_x</p:attrName>
                                        </p:attrNameLst>
                                      </p:cBhvr>
                                      <p:tavLst>
                                        <p:tav tm="0">
                                          <p:val>
                                            <p:strVal val="#ppt_x-#ppt_w*1.125000"/>
                                          </p:val>
                                        </p:tav>
                                        <p:tav tm="100000">
                                          <p:val>
                                            <p:strVal val="#ppt_x"/>
                                          </p:val>
                                        </p:tav>
                                      </p:tavLst>
                                    </p:anim>
                                    <p:animEffect transition="in" filter="wipe(right)">
                                      <p:cBhvr>
                                        <p:cTn id="43" dur="500"/>
                                        <p:tgtEl>
                                          <p:spTgt spid="13"/>
                                        </p:tgtEl>
                                      </p:cBhvr>
                                    </p:animEffect>
                                  </p:childTnLst>
                                </p:cTn>
                              </p:par>
                            </p:childTnLst>
                          </p:cTn>
                        </p:par>
                        <p:par>
                          <p:cTn id="44" fill="hold">
                            <p:stCondLst>
                              <p:cond delay="2000"/>
                            </p:stCondLst>
                            <p:childTnLst>
                              <p:par>
                                <p:cTn id="45" presetID="1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p:tgtEl>
                                          <p:spTgt spid="14"/>
                                        </p:tgtEl>
                                        <p:attrNameLst>
                                          <p:attrName>ppt_x</p:attrName>
                                        </p:attrNameLst>
                                      </p:cBhvr>
                                      <p:tavLst>
                                        <p:tav tm="0">
                                          <p:val>
                                            <p:strVal val="#ppt_x-#ppt_w*1.125000"/>
                                          </p:val>
                                        </p:tav>
                                        <p:tav tm="100000">
                                          <p:val>
                                            <p:strVal val="#ppt_x"/>
                                          </p:val>
                                        </p:tav>
                                      </p:tavLst>
                                    </p:anim>
                                    <p:animEffect transition="in" filter="wipe(right)">
                                      <p:cBhvr>
                                        <p:cTn id="4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5" grpId="0" animBg="1"/>
      <p:bldP spid="46" grpId="0"/>
      <p:bldP spid="10" grpId="0"/>
      <p:bldP spid="11" grpId="0"/>
      <p:bldP spid="12"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p:cNvSpPr>
            <a:spLocks noGrp="1"/>
          </p:cNvSpPr>
          <p:nvPr>
            <p:ph type="body" sz="quarter" idx="4294967295"/>
          </p:nvPr>
        </p:nvSpPr>
        <p:spPr>
          <a:xfrm>
            <a:off x="2775371" y="2742269"/>
            <a:ext cx="1957665" cy="430695"/>
          </a:xfrm>
          <a:prstGeom prst="rect">
            <a:avLst/>
          </a:prstGeom>
        </p:spPr>
        <p:txBody>
          <a:bodyPr vert="horz" lIns="0" tIns="0" rIns="0" bIns="0" rtlCol="0">
            <a:spAutoFit/>
          </a:bodyPr>
          <a:lstStyle/>
          <a:p>
            <a:pPr marL="0" indent="0" algn="just">
              <a:lnSpc>
                <a:spcPct val="120000"/>
              </a:lnSpc>
              <a:buNone/>
            </a:pPr>
            <a:r>
              <a:rPr lang="en-US" altLang="zh-CN"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8" name="Text Placeholder 17"/>
          <p:cNvSpPr>
            <a:spLocks noGrp="1"/>
          </p:cNvSpPr>
          <p:nvPr>
            <p:ph type="body" sz="quarter" idx="4294967295"/>
          </p:nvPr>
        </p:nvSpPr>
        <p:spPr>
          <a:xfrm>
            <a:off x="2509101" y="4756459"/>
            <a:ext cx="1957665" cy="430695"/>
          </a:xfrm>
          <a:prstGeom prst="rect">
            <a:avLst/>
          </a:prstGeom>
        </p:spPr>
        <p:txBody>
          <a:bodyPr vert="horz" lIns="0" tIns="0" rIns="0" bIns="0" rtlCol="0">
            <a:spAutoFit/>
          </a:bodyPr>
          <a:lstStyle/>
          <a:p>
            <a:pPr marL="0" indent="0" algn="just">
              <a:lnSpc>
                <a:spcPct val="120000"/>
              </a:lnSpc>
              <a:buNone/>
            </a:pPr>
            <a:r>
              <a:rPr lang="en-US" altLang="zh-CN"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3" name="Text Placeholder 12"/>
          <p:cNvSpPr>
            <a:spLocks noGrp="1"/>
          </p:cNvSpPr>
          <p:nvPr>
            <p:ph type="body" sz="quarter" idx="4294967295"/>
          </p:nvPr>
        </p:nvSpPr>
        <p:spPr>
          <a:xfrm>
            <a:off x="8988790" y="4023024"/>
            <a:ext cx="1963179" cy="430695"/>
          </a:xfrm>
          <a:prstGeom prst="rect">
            <a:avLst/>
          </a:prstGeom>
        </p:spPr>
        <p:txBody>
          <a:bodyPr vert="horz" lIns="0" tIns="0" rIns="0" bIns="0" rtlCol="0">
            <a:spAutoFit/>
          </a:bodyPr>
          <a:lstStyle/>
          <a:p>
            <a:pPr marL="0" indent="0" algn="just">
              <a:lnSpc>
                <a:spcPct val="120000"/>
              </a:lnSpc>
              <a:buNone/>
            </a:pPr>
            <a:r>
              <a:rPr lang="en-US" altLang="zh-CN"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10" name="Group 9"/>
          <p:cNvGrpSpPr/>
          <p:nvPr/>
        </p:nvGrpSpPr>
        <p:grpSpPr>
          <a:xfrm>
            <a:off x="4842453" y="2347790"/>
            <a:ext cx="3743604" cy="3704526"/>
            <a:chOff x="9988635" y="4910465"/>
            <a:chExt cx="5069416" cy="5016501"/>
          </a:xfrm>
        </p:grpSpPr>
        <p:sp>
          <p:nvSpPr>
            <p:cNvPr id="4" name="Freeform 3"/>
            <p:cNvSpPr/>
            <p:nvPr/>
          </p:nvSpPr>
          <p:spPr bwMode="auto">
            <a:xfrm>
              <a:off x="10483935" y="4910465"/>
              <a:ext cx="3297767" cy="3388784"/>
            </a:xfrm>
            <a:custGeom>
              <a:avLst/>
              <a:gdLst>
                <a:gd name="T0" fmla="*/ 547 w 1071"/>
                <a:gd name="T1" fmla="*/ 0 h 1101"/>
                <a:gd name="T2" fmla="*/ 0 w 1071"/>
                <a:gd name="T3" fmla="*/ 547 h 1101"/>
                <a:gd name="T4" fmla="*/ 263 w 1071"/>
                <a:gd name="T5" fmla="*/ 1015 h 1101"/>
                <a:gd name="T6" fmla="*/ 213 w 1071"/>
                <a:gd name="T7" fmla="*/ 1101 h 1101"/>
                <a:gd name="T8" fmla="*/ 604 w 1071"/>
                <a:gd name="T9" fmla="*/ 1101 h 1101"/>
                <a:gd name="T10" fmla="*/ 409 w 1071"/>
                <a:gd name="T11" fmla="*/ 762 h 1101"/>
                <a:gd name="T12" fmla="*/ 359 w 1071"/>
                <a:gd name="T13" fmla="*/ 847 h 1101"/>
                <a:gd name="T14" fmla="*/ 193 w 1071"/>
                <a:gd name="T15" fmla="*/ 547 h 1101"/>
                <a:gd name="T16" fmla="*/ 547 w 1071"/>
                <a:gd name="T17" fmla="*/ 194 h 1101"/>
                <a:gd name="T18" fmla="*/ 859 w 1071"/>
                <a:gd name="T19" fmla="*/ 381 h 1101"/>
                <a:gd name="T20" fmla="*/ 938 w 1071"/>
                <a:gd name="T21" fmla="*/ 375 h 1101"/>
                <a:gd name="T22" fmla="*/ 1071 w 1071"/>
                <a:gd name="T23" fmla="*/ 390 h 1101"/>
                <a:gd name="T24" fmla="*/ 547 w 1071"/>
                <a:gd name="T25" fmla="*/ 0 h 1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1" h="1101">
                  <a:moveTo>
                    <a:pt x="547" y="0"/>
                  </a:moveTo>
                  <a:cubicBezTo>
                    <a:pt x="245" y="0"/>
                    <a:pt x="0" y="245"/>
                    <a:pt x="0" y="547"/>
                  </a:cubicBezTo>
                  <a:cubicBezTo>
                    <a:pt x="0" y="745"/>
                    <a:pt x="105" y="919"/>
                    <a:pt x="263" y="1015"/>
                  </a:cubicBezTo>
                  <a:cubicBezTo>
                    <a:pt x="213" y="1101"/>
                    <a:pt x="213" y="1101"/>
                    <a:pt x="213" y="1101"/>
                  </a:cubicBezTo>
                  <a:cubicBezTo>
                    <a:pt x="604" y="1101"/>
                    <a:pt x="604" y="1101"/>
                    <a:pt x="604" y="1101"/>
                  </a:cubicBezTo>
                  <a:cubicBezTo>
                    <a:pt x="409" y="762"/>
                    <a:pt x="409" y="762"/>
                    <a:pt x="409" y="762"/>
                  </a:cubicBezTo>
                  <a:cubicBezTo>
                    <a:pt x="359" y="847"/>
                    <a:pt x="359" y="847"/>
                    <a:pt x="359" y="847"/>
                  </a:cubicBezTo>
                  <a:cubicBezTo>
                    <a:pt x="260" y="785"/>
                    <a:pt x="193" y="674"/>
                    <a:pt x="193" y="547"/>
                  </a:cubicBezTo>
                  <a:cubicBezTo>
                    <a:pt x="193" y="352"/>
                    <a:pt x="352" y="194"/>
                    <a:pt x="547" y="194"/>
                  </a:cubicBezTo>
                  <a:cubicBezTo>
                    <a:pt x="682" y="194"/>
                    <a:pt x="799" y="269"/>
                    <a:pt x="859" y="381"/>
                  </a:cubicBezTo>
                  <a:cubicBezTo>
                    <a:pt x="885" y="377"/>
                    <a:pt x="911" y="375"/>
                    <a:pt x="938" y="375"/>
                  </a:cubicBezTo>
                  <a:cubicBezTo>
                    <a:pt x="984" y="375"/>
                    <a:pt x="1029" y="380"/>
                    <a:pt x="1071" y="390"/>
                  </a:cubicBezTo>
                  <a:cubicBezTo>
                    <a:pt x="1004" y="165"/>
                    <a:pt x="795" y="0"/>
                    <a:pt x="547" y="0"/>
                  </a:cubicBezTo>
                  <a:close/>
                </a:path>
              </a:pathLst>
            </a:custGeom>
            <a:solidFill>
              <a:schemeClr val="accent1"/>
            </a:solidFill>
            <a:ln>
              <a:noFill/>
            </a:ln>
          </p:spPr>
          <p:txBody>
            <a:bodyPr vert="horz" wrap="square" lIns="55827" tIns="27914" rIns="55827" bIns="27914" numCol="1" anchor="t" anchorCtr="0" compatLnSpc="1"/>
            <a:lstStyle/>
            <a:p>
              <a:pPr algn="just">
                <a:lnSpc>
                  <a:spcPct val="120000"/>
                </a:lnSpc>
              </a:pPr>
              <a:endParaRPr lang="en-US" sz="800">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 name="Freeform 4"/>
            <p:cNvSpPr/>
            <p:nvPr/>
          </p:nvSpPr>
          <p:spPr bwMode="auto">
            <a:xfrm>
              <a:off x="11777218" y="6144481"/>
              <a:ext cx="3280833" cy="3412067"/>
            </a:xfrm>
            <a:custGeom>
              <a:avLst/>
              <a:gdLst>
                <a:gd name="T0" fmla="*/ 518 w 1065"/>
                <a:gd name="T1" fmla="*/ 14 h 1108"/>
                <a:gd name="T2" fmla="*/ 245 w 1065"/>
                <a:gd name="T3" fmla="*/ 87 h 1108"/>
                <a:gd name="T4" fmla="*/ 195 w 1065"/>
                <a:gd name="T5" fmla="*/ 0 h 1108"/>
                <a:gd name="T6" fmla="*/ 0 w 1065"/>
                <a:gd name="T7" fmla="*/ 339 h 1108"/>
                <a:gd name="T8" fmla="*/ 391 w 1065"/>
                <a:gd name="T9" fmla="*/ 339 h 1108"/>
                <a:gd name="T10" fmla="*/ 342 w 1065"/>
                <a:gd name="T11" fmla="*/ 254 h 1108"/>
                <a:gd name="T12" fmla="*/ 518 w 1065"/>
                <a:gd name="T13" fmla="*/ 208 h 1108"/>
                <a:gd name="T14" fmla="*/ 872 w 1065"/>
                <a:gd name="T15" fmla="*/ 561 h 1108"/>
                <a:gd name="T16" fmla="*/ 518 w 1065"/>
                <a:gd name="T17" fmla="*/ 915 h 1108"/>
                <a:gd name="T18" fmla="*/ 505 w 1065"/>
                <a:gd name="T19" fmla="*/ 915 h 1108"/>
                <a:gd name="T20" fmla="*/ 385 w 1065"/>
                <a:gd name="T21" fmla="*/ 1092 h 1108"/>
                <a:gd name="T22" fmla="*/ 518 w 1065"/>
                <a:gd name="T23" fmla="*/ 1108 h 1108"/>
                <a:gd name="T24" fmla="*/ 1065 w 1065"/>
                <a:gd name="T25" fmla="*/ 561 h 1108"/>
                <a:gd name="T26" fmla="*/ 518 w 1065"/>
                <a:gd name="T27" fmla="*/ 14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5" h="1108">
                  <a:moveTo>
                    <a:pt x="518" y="14"/>
                  </a:moveTo>
                  <a:cubicBezTo>
                    <a:pt x="419" y="14"/>
                    <a:pt x="326" y="41"/>
                    <a:pt x="245" y="87"/>
                  </a:cubicBezTo>
                  <a:cubicBezTo>
                    <a:pt x="195" y="0"/>
                    <a:pt x="195" y="0"/>
                    <a:pt x="195" y="0"/>
                  </a:cubicBezTo>
                  <a:cubicBezTo>
                    <a:pt x="0" y="339"/>
                    <a:pt x="0" y="339"/>
                    <a:pt x="0" y="339"/>
                  </a:cubicBezTo>
                  <a:cubicBezTo>
                    <a:pt x="391" y="339"/>
                    <a:pt x="391" y="339"/>
                    <a:pt x="391" y="339"/>
                  </a:cubicBezTo>
                  <a:cubicBezTo>
                    <a:pt x="342" y="254"/>
                    <a:pt x="342" y="254"/>
                    <a:pt x="342" y="254"/>
                  </a:cubicBezTo>
                  <a:cubicBezTo>
                    <a:pt x="394" y="225"/>
                    <a:pt x="454" y="208"/>
                    <a:pt x="518" y="208"/>
                  </a:cubicBezTo>
                  <a:cubicBezTo>
                    <a:pt x="713" y="208"/>
                    <a:pt x="872" y="366"/>
                    <a:pt x="872" y="561"/>
                  </a:cubicBezTo>
                  <a:cubicBezTo>
                    <a:pt x="872" y="757"/>
                    <a:pt x="713" y="915"/>
                    <a:pt x="518" y="915"/>
                  </a:cubicBezTo>
                  <a:cubicBezTo>
                    <a:pt x="514" y="915"/>
                    <a:pt x="509" y="915"/>
                    <a:pt x="505" y="915"/>
                  </a:cubicBezTo>
                  <a:cubicBezTo>
                    <a:pt x="476" y="981"/>
                    <a:pt x="435" y="1041"/>
                    <a:pt x="385" y="1092"/>
                  </a:cubicBezTo>
                  <a:cubicBezTo>
                    <a:pt x="428" y="1103"/>
                    <a:pt x="472" y="1108"/>
                    <a:pt x="518" y="1108"/>
                  </a:cubicBezTo>
                  <a:cubicBezTo>
                    <a:pt x="820" y="1108"/>
                    <a:pt x="1065" y="863"/>
                    <a:pt x="1065" y="561"/>
                  </a:cubicBezTo>
                  <a:cubicBezTo>
                    <a:pt x="1065" y="259"/>
                    <a:pt x="820" y="14"/>
                    <a:pt x="518" y="14"/>
                  </a:cubicBezTo>
                  <a:close/>
                </a:path>
              </a:pathLst>
            </a:custGeom>
            <a:solidFill>
              <a:schemeClr val="accent2"/>
            </a:solidFill>
            <a:ln>
              <a:noFill/>
            </a:ln>
          </p:spPr>
          <p:txBody>
            <a:bodyPr vert="horz" wrap="square" lIns="55827" tIns="27914" rIns="55827" bIns="27914" numCol="1" anchor="t" anchorCtr="0" compatLnSpc="1"/>
            <a:lstStyle/>
            <a:p>
              <a:pPr algn="just">
                <a:lnSpc>
                  <a:spcPct val="120000"/>
                </a:lnSpc>
              </a:pPr>
              <a:endParaRPr lang="en-US" sz="800">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 name="Freeform 5"/>
            <p:cNvSpPr/>
            <p:nvPr/>
          </p:nvSpPr>
          <p:spPr bwMode="auto">
            <a:xfrm>
              <a:off x="9988635" y="7101215"/>
              <a:ext cx="3644900" cy="2825751"/>
            </a:xfrm>
            <a:custGeom>
              <a:avLst/>
              <a:gdLst>
                <a:gd name="T0" fmla="*/ 1184 w 1184"/>
                <a:gd name="T1" fmla="*/ 388 h 917"/>
                <a:gd name="T2" fmla="*/ 988 w 1184"/>
                <a:gd name="T3" fmla="*/ 49 h 917"/>
                <a:gd name="T4" fmla="*/ 793 w 1184"/>
                <a:gd name="T5" fmla="*/ 388 h 917"/>
                <a:gd name="T6" fmla="*/ 900 w 1184"/>
                <a:gd name="T7" fmla="*/ 388 h 917"/>
                <a:gd name="T8" fmla="*/ 547 w 1184"/>
                <a:gd name="T9" fmla="*/ 724 h 917"/>
                <a:gd name="T10" fmla="*/ 193 w 1184"/>
                <a:gd name="T11" fmla="*/ 370 h 917"/>
                <a:gd name="T12" fmla="*/ 242 w 1184"/>
                <a:gd name="T13" fmla="*/ 192 h 917"/>
                <a:gd name="T14" fmla="*/ 145 w 1184"/>
                <a:gd name="T15" fmla="*/ 0 h 917"/>
                <a:gd name="T16" fmla="*/ 0 w 1184"/>
                <a:gd name="T17" fmla="*/ 370 h 917"/>
                <a:gd name="T18" fmla="*/ 547 w 1184"/>
                <a:gd name="T19" fmla="*/ 917 h 917"/>
                <a:gd name="T20" fmla="*/ 1094 w 1184"/>
                <a:gd name="T21" fmla="*/ 388 h 917"/>
                <a:gd name="T22" fmla="*/ 1184 w 1184"/>
                <a:gd name="T23" fmla="*/ 38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84" h="917">
                  <a:moveTo>
                    <a:pt x="1184" y="388"/>
                  </a:moveTo>
                  <a:cubicBezTo>
                    <a:pt x="988" y="49"/>
                    <a:pt x="988" y="49"/>
                    <a:pt x="988" y="49"/>
                  </a:cubicBezTo>
                  <a:cubicBezTo>
                    <a:pt x="793" y="388"/>
                    <a:pt x="793" y="388"/>
                    <a:pt x="793" y="388"/>
                  </a:cubicBezTo>
                  <a:cubicBezTo>
                    <a:pt x="900" y="388"/>
                    <a:pt x="900" y="388"/>
                    <a:pt x="900" y="388"/>
                  </a:cubicBezTo>
                  <a:cubicBezTo>
                    <a:pt x="891" y="575"/>
                    <a:pt x="737" y="724"/>
                    <a:pt x="547" y="724"/>
                  </a:cubicBezTo>
                  <a:cubicBezTo>
                    <a:pt x="352" y="724"/>
                    <a:pt x="193" y="566"/>
                    <a:pt x="193" y="370"/>
                  </a:cubicBezTo>
                  <a:cubicBezTo>
                    <a:pt x="193" y="305"/>
                    <a:pt x="211" y="244"/>
                    <a:pt x="242" y="192"/>
                  </a:cubicBezTo>
                  <a:cubicBezTo>
                    <a:pt x="198" y="134"/>
                    <a:pt x="165" y="69"/>
                    <a:pt x="145" y="0"/>
                  </a:cubicBezTo>
                  <a:cubicBezTo>
                    <a:pt x="55" y="97"/>
                    <a:pt x="0" y="227"/>
                    <a:pt x="0" y="370"/>
                  </a:cubicBezTo>
                  <a:cubicBezTo>
                    <a:pt x="0" y="672"/>
                    <a:pt x="245" y="917"/>
                    <a:pt x="547" y="917"/>
                  </a:cubicBezTo>
                  <a:cubicBezTo>
                    <a:pt x="843" y="917"/>
                    <a:pt x="1085" y="682"/>
                    <a:pt x="1094" y="388"/>
                  </a:cubicBezTo>
                  <a:lnTo>
                    <a:pt x="1184" y="388"/>
                  </a:lnTo>
                  <a:close/>
                </a:path>
              </a:pathLst>
            </a:custGeom>
            <a:solidFill>
              <a:schemeClr val="accent4"/>
            </a:solidFill>
            <a:ln>
              <a:noFill/>
            </a:ln>
          </p:spPr>
          <p:txBody>
            <a:bodyPr vert="horz" wrap="square" lIns="55827" tIns="27914" rIns="55827" bIns="27914" numCol="1" anchor="t" anchorCtr="0" compatLnSpc="1"/>
            <a:lstStyle/>
            <a:p>
              <a:pPr algn="just">
                <a:lnSpc>
                  <a:spcPct val="120000"/>
                </a:lnSpc>
              </a:pPr>
              <a:endParaRPr lang="en-US" sz="800">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 name="TextBox 6"/>
            <p:cNvSpPr txBox="1"/>
            <p:nvPr/>
          </p:nvSpPr>
          <p:spPr>
            <a:xfrm rot="18978467">
              <a:off x="10746309" y="5519640"/>
              <a:ext cx="1366259" cy="508848"/>
            </a:xfrm>
            <a:prstGeom prst="rect">
              <a:avLst/>
            </a:prstGeom>
            <a:noFill/>
          </p:spPr>
          <p:txBody>
            <a:bodyPr wrap="none" rtlCol="0" anchor="ctr">
              <a:prstTxWarp prst="textArchUp">
                <a:avLst/>
              </a:prstTxWarp>
              <a:spAutoFit/>
            </a:bodyPr>
            <a:lstStyle/>
            <a:p>
              <a:pPr algn="ctr">
                <a:lnSpc>
                  <a:spcPct val="120000"/>
                </a:lnSpc>
              </a:pPr>
              <a:r>
                <a:rPr kumimoji="1"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kumimoji="1" lang="zh-CN" altLang="en-US"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TextBox 7"/>
            <p:cNvSpPr txBox="1"/>
            <p:nvPr/>
          </p:nvSpPr>
          <p:spPr>
            <a:xfrm>
              <a:off x="10861134" y="9105070"/>
              <a:ext cx="1645320" cy="508848"/>
            </a:xfrm>
            <a:prstGeom prst="rect">
              <a:avLst/>
            </a:prstGeom>
            <a:noFill/>
          </p:spPr>
          <p:txBody>
            <a:bodyPr wrap="none" rtlCol="0" anchor="ctr">
              <a:prstTxWarp prst="textArchDown">
                <a:avLst/>
              </a:prstTxWarp>
              <a:spAutoFit/>
            </a:bodyPr>
            <a:lstStyle/>
            <a:p>
              <a:pPr algn="ctr">
                <a:lnSpc>
                  <a:spcPct val="120000"/>
                </a:lnSpc>
              </a:pPr>
              <a:r>
                <a:rPr kumimoji="1"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kumimoji="1" lang="zh-CN" altLang="en-US"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TextBox 8"/>
            <p:cNvSpPr txBox="1"/>
            <p:nvPr/>
          </p:nvSpPr>
          <p:spPr>
            <a:xfrm rot="17644843">
              <a:off x="13516862" y="8044825"/>
              <a:ext cx="1748521" cy="508848"/>
            </a:xfrm>
            <a:prstGeom prst="rect">
              <a:avLst/>
            </a:prstGeom>
            <a:noFill/>
          </p:spPr>
          <p:txBody>
            <a:bodyPr wrap="none" rtlCol="0" anchor="ctr">
              <a:prstTxWarp prst="textArchDown">
                <a:avLst/>
              </a:prstTxWarp>
              <a:spAutoFit/>
            </a:bodyPr>
            <a:lstStyle/>
            <a:p>
              <a:pPr algn="ctr">
                <a:lnSpc>
                  <a:spcPct val="120000"/>
                </a:lnSpc>
              </a:pPr>
              <a:r>
                <a:rPr kumimoji="1"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kumimoji="1" lang="zh-CN" altLang="en-US"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12"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文本框 13"/>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 calcmode="lin" valueType="num">
                                      <p:cBhvr additive="base">
                                        <p:cTn id="12"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7">
                                            <p:txEl>
                                              <p:pRg st="0" end="0"/>
                                            </p:txEl>
                                          </p:spTgt>
                                        </p:tgtEl>
                                        <p:attrNameLst>
                                          <p:attrName>style.visibility</p:attrName>
                                        </p:attrNameLst>
                                      </p:cBhvr>
                                      <p:to>
                                        <p:strVal val="visible"/>
                                      </p:to>
                                    </p:set>
                                    <p:anim calcmode="lin" valueType="num">
                                      <p:cBhvr additive="base">
                                        <p:cTn id="18" dur="500" fill="hold"/>
                                        <p:tgtEl>
                                          <p:spTgt spid="17">
                                            <p:txEl>
                                              <p:pRg st="0" end="0"/>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8">
                                            <p:txEl>
                                              <p:pRg st="0" end="0"/>
                                            </p:txEl>
                                          </p:spTgt>
                                        </p:tgtEl>
                                        <p:attrNameLst>
                                          <p:attrName>style.visibility</p:attrName>
                                        </p:attrNameLst>
                                      </p:cBhvr>
                                      <p:to>
                                        <p:strVal val="visible"/>
                                      </p:to>
                                    </p:set>
                                    <p:anim calcmode="lin" valueType="num">
                                      <p:cBhvr additive="base">
                                        <p:cTn id="24" dur="500" fill="hold"/>
                                        <p:tgtEl>
                                          <p:spTgt spid="18">
                                            <p:txEl>
                                              <p:pRg st="0" end="0"/>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18">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18" grpId="0" build="p"/>
      <p:bldP spid="1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 name="Chart 61"/>
          <p:cNvGraphicFramePr/>
          <p:nvPr/>
        </p:nvGraphicFramePr>
        <p:xfrm>
          <a:off x="1678294" y="1941374"/>
          <a:ext cx="1998127" cy="2114852"/>
        </p:xfrm>
        <a:graphic>
          <a:graphicData uri="http://schemas.openxmlformats.org/drawingml/2006/chart">
            <c:chart xmlns:c="http://schemas.openxmlformats.org/drawingml/2006/chart" xmlns:r="http://schemas.openxmlformats.org/officeDocument/2006/relationships" r:id="rId3"/>
          </a:graphicData>
        </a:graphic>
      </p:graphicFrame>
      <p:sp>
        <p:nvSpPr>
          <p:cNvPr id="68" name="TextBox 67"/>
          <p:cNvSpPr txBox="1"/>
          <p:nvPr/>
        </p:nvSpPr>
        <p:spPr>
          <a:xfrm>
            <a:off x="2325817"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50" name="TextBox 49"/>
          <p:cNvSpPr txBox="1"/>
          <p:nvPr/>
        </p:nvSpPr>
        <p:spPr>
          <a:xfrm>
            <a:off x="2481407" y="3962081"/>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2001</a:t>
            </a:r>
          </a:p>
        </p:txBody>
      </p:sp>
      <p:graphicFrame>
        <p:nvGraphicFramePr>
          <p:cNvPr id="36" name="Chart 35"/>
          <p:cNvGraphicFramePr/>
          <p:nvPr/>
        </p:nvGraphicFramePr>
        <p:xfrm>
          <a:off x="4160854" y="1941374"/>
          <a:ext cx="1998127" cy="2114852"/>
        </p:xfrm>
        <a:graphic>
          <a:graphicData uri="http://schemas.openxmlformats.org/drawingml/2006/chart">
            <c:chart xmlns:c="http://schemas.openxmlformats.org/drawingml/2006/chart" xmlns:r="http://schemas.openxmlformats.org/officeDocument/2006/relationships" r:id="rId4"/>
          </a:graphicData>
        </a:graphic>
      </p:graphicFrame>
      <p:sp>
        <p:nvSpPr>
          <p:cNvPr id="37" name="TextBox 36"/>
          <p:cNvSpPr txBox="1"/>
          <p:nvPr/>
        </p:nvSpPr>
        <p:spPr>
          <a:xfrm>
            <a:off x="4808378"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38" name="TextBox 37"/>
          <p:cNvSpPr txBox="1"/>
          <p:nvPr/>
        </p:nvSpPr>
        <p:spPr>
          <a:xfrm>
            <a:off x="4970170" y="3962081"/>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2010</a:t>
            </a:r>
          </a:p>
        </p:txBody>
      </p:sp>
      <p:graphicFrame>
        <p:nvGraphicFramePr>
          <p:cNvPr id="43" name="Chart 42"/>
          <p:cNvGraphicFramePr/>
          <p:nvPr/>
        </p:nvGraphicFramePr>
        <p:xfrm>
          <a:off x="6619879" y="1941374"/>
          <a:ext cx="1998127" cy="2114852"/>
        </p:xfrm>
        <a:graphic>
          <a:graphicData uri="http://schemas.openxmlformats.org/drawingml/2006/chart">
            <c:chart xmlns:c="http://schemas.openxmlformats.org/drawingml/2006/chart" xmlns:r="http://schemas.openxmlformats.org/officeDocument/2006/relationships" r:id="rId5"/>
          </a:graphicData>
        </a:graphic>
      </p:graphicFrame>
      <p:sp>
        <p:nvSpPr>
          <p:cNvPr id="44" name="TextBox 43"/>
          <p:cNvSpPr txBox="1"/>
          <p:nvPr/>
        </p:nvSpPr>
        <p:spPr>
          <a:xfrm>
            <a:off x="7267401"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45" name="TextBox 44"/>
          <p:cNvSpPr txBox="1"/>
          <p:nvPr/>
        </p:nvSpPr>
        <p:spPr>
          <a:xfrm>
            <a:off x="7458931" y="3993624"/>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2012</a:t>
            </a:r>
          </a:p>
        </p:txBody>
      </p:sp>
      <p:graphicFrame>
        <p:nvGraphicFramePr>
          <p:cNvPr id="54" name="Chart 53"/>
          <p:cNvGraphicFramePr/>
          <p:nvPr/>
        </p:nvGraphicFramePr>
        <p:xfrm>
          <a:off x="9108169" y="1941374"/>
          <a:ext cx="1998127" cy="2114852"/>
        </p:xfrm>
        <a:graphic>
          <a:graphicData uri="http://schemas.openxmlformats.org/drawingml/2006/chart">
            <c:chart xmlns:c="http://schemas.openxmlformats.org/drawingml/2006/chart" xmlns:r="http://schemas.openxmlformats.org/officeDocument/2006/relationships" r:id="rId6"/>
          </a:graphicData>
        </a:graphic>
      </p:graphicFrame>
      <p:sp>
        <p:nvSpPr>
          <p:cNvPr id="56" name="TextBox 55"/>
          <p:cNvSpPr txBox="1"/>
          <p:nvPr/>
        </p:nvSpPr>
        <p:spPr>
          <a:xfrm>
            <a:off x="9755692"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59" name="TextBox 58"/>
          <p:cNvSpPr txBox="1"/>
          <p:nvPr/>
        </p:nvSpPr>
        <p:spPr>
          <a:xfrm>
            <a:off x="9947694" y="3993624"/>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2015</a:t>
            </a:r>
          </a:p>
        </p:txBody>
      </p:sp>
      <p:grpSp>
        <p:nvGrpSpPr>
          <p:cNvPr id="28" name="Group 29"/>
          <p:cNvGrpSpPr/>
          <p:nvPr/>
        </p:nvGrpSpPr>
        <p:grpSpPr>
          <a:xfrm>
            <a:off x="1812053" y="4538583"/>
            <a:ext cx="4094328" cy="722185"/>
            <a:chOff x="648100" y="3562350"/>
            <a:chExt cx="3771500" cy="914400"/>
          </a:xfrm>
        </p:grpSpPr>
        <p:sp>
          <p:nvSpPr>
            <p:cNvPr id="29" name="Rectangle 28"/>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648100" y="3562350"/>
              <a:ext cx="1524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32"/>
          <p:cNvGrpSpPr/>
          <p:nvPr/>
        </p:nvGrpSpPr>
        <p:grpSpPr>
          <a:xfrm>
            <a:off x="1812053" y="5332321"/>
            <a:ext cx="4094328" cy="722185"/>
            <a:chOff x="648100" y="3562350"/>
            <a:chExt cx="3771500" cy="914400"/>
          </a:xfrm>
        </p:grpSpPr>
        <p:sp>
          <p:nvSpPr>
            <p:cNvPr id="32" name="Rectangle 31"/>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Rectangle 32"/>
            <p:cNvSpPr/>
            <p:nvPr/>
          </p:nvSpPr>
          <p:spPr>
            <a:xfrm>
              <a:off x="648100" y="3562350"/>
              <a:ext cx="152400"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5"/>
          <p:cNvGrpSpPr/>
          <p:nvPr/>
        </p:nvGrpSpPr>
        <p:grpSpPr>
          <a:xfrm>
            <a:off x="6987693" y="4534718"/>
            <a:ext cx="4094328" cy="722185"/>
            <a:chOff x="648100" y="3562350"/>
            <a:chExt cx="3771500" cy="914400"/>
          </a:xfrm>
        </p:grpSpPr>
        <p:sp>
          <p:nvSpPr>
            <p:cNvPr id="40" name="Rectangle 39"/>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Rectangle 45"/>
            <p:cNvSpPr/>
            <p:nvPr/>
          </p:nvSpPr>
          <p:spPr>
            <a:xfrm>
              <a:off x="648100" y="3562350"/>
              <a:ext cx="152400"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9" name="TextBox 48"/>
          <p:cNvSpPr txBox="1"/>
          <p:nvPr/>
        </p:nvSpPr>
        <p:spPr>
          <a:xfrm>
            <a:off x="2113453" y="4598841"/>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2113453" y="539751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51"/>
          <p:cNvSpPr txBox="1"/>
          <p:nvPr/>
        </p:nvSpPr>
        <p:spPr>
          <a:xfrm>
            <a:off x="7289093" y="459321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3" name="Group 52"/>
          <p:cNvGrpSpPr/>
          <p:nvPr/>
        </p:nvGrpSpPr>
        <p:grpSpPr>
          <a:xfrm>
            <a:off x="6987693" y="5325668"/>
            <a:ext cx="4094328" cy="722185"/>
            <a:chOff x="648100" y="3562350"/>
            <a:chExt cx="3771500" cy="914400"/>
          </a:xfrm>
        </p:grpSpPr>
        <p:sp>
          <p:nvSpPr>
            <p:cNvPr id="55" name="Rectangle 54"/>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56"/>
            <p:cNvSpPr/>
            <p:nvPr/>
          </p:nvSpPr>
          <p:spPr>
            <a:xfrm>
              <a:off x="648100" y="3562350"/>
              <a:ext cx="152400" cy="914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8" name="TextBox 57"/>
          <p:cNvSpPr txBox="1"/>
          <p:nvPr/>
        </p:nvSpPr>
        <p:spPr>
          <a:xfrm>
            <a:off x="7289093" y="538416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文本框 34"/>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edge">
                                      <p:cBhvr>
                                        <p:cTn id="7" dur="500"/>
                                        <p:tgtEl>
                                          <p:spTgt spid="6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p:cTn id="11" dur="500" fill="hold"/>
                                        <p:tgtEl>
                                          <p:spTgt spid="68"/>
                                        </p:tgtEl>
                                        <p:attrNameLst>
                                          <p:attrName>ppt_w</p:attrName>
                                        </p:attrNameLst>
                                      </p:cBhvr>
                                      <p:tavLst>
                                        <p:tav tm="0">
                                          <p:val>
                                            <p:fltVal val="0"/>
                                          </p:val>
                                        </p:tav>
                                        <p:tav tm="100000">
                                          <p:val>
                                            <p:strVal val="#ppt_w"/>
                                          </p:val>
                                        </p:tav>
                                      </p:tavLst>
                                    </p:anim>
                                    <p:anim calcmode="lin" valueType="num">
                                      <p:cBhvr>
                                        <p:cTn id="12" dur="500" fill="hold"/>
                                        <p:tgtEl>
                                          <p:spTgt spid="6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0" presetClass="entr" presetSubtype="0"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edge">
                                      <p:cBhvr>
                                        <p:cTn id="21" dur="500"/>
                                        <p:tgtEl>
                                          <p:spTgt spid="36"/>
                                        </p:tgtEl>
                                      </p:cBhvr>
                                    </p:animEffect>
                                  </p:childTnLst>
                                </p:cTn>
                              </p:par>
                            </p:childTnLst>
                          </p:cTn>
                        </p:par>
                        <p:par>
                          <p:cTn id="22" fill="hold">
                            <p:stCondLst>
                              <p:cond delay="2000"/>
                            </p:stCondLst>
                            <p:childTnLst>
                              <p:par>
                                <p:cTn id="23" presetID="2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3" presetClass="entr" presetSubtype="16"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p:cTn id="30" dur="500" fill="hold"/>
                                        <p:tgtEl>
                                          <p:spTgt spid="38"/>
                                        </p:tgtEl>
                                        <p:attrNameLst>
                                          <p:attrName>ppt_w</p:attrName>
                                        </p:attrNameLst>
                                      </p:cBhvr>
                                      <p:tavLst>
                                        <p:tav tm="0">
                                          <p:val>
                                            <p:fltVal val="0"/>
                                          </p:val>
                                        </p:tav>
                                        <p:tav tm="100000">
                                          <p:val>
                                            <p:strVal val="#ppt_w"/>
                                          </p:val>
                                        </p:tav>
                                      </p:tavLst>
                                    </p:anim>
                                    <p:anim calcmode="lin" valueType="num">
                                      <p:cBhvr>
                                        <p:cTn id="31" dur="500" fill="hold"/>
                                        <p:tgtEl>
                                          <p:spTgt spid="38"/>
                                        </p:tgtEl>
                                        <p:attrNameLst>
                                          <p:attrName>ppt_h</p:attrName>
                                        </p:attrNameLst>
                                      </p:cBhvr>
                                      <p:tavLst>
                                        <p:tav tm="0">
                                          <p:val>
                                            <p:fltVal val="0"/>
                                          </p:val>
                                        </p:tav>
                                        <p:tav tm="100000">
                                          <p:val>
                                            <p:strVal val="#ppt_h"/>
                                          </p:val>
                                        </p:tav>
                                      </p:tavLst>
                                    </p:anim>
                                  </p:childTnLst>
                                </p:cTn>
                              </p:par>
                            </p:childTnLst>
                          </p:cTn>
                        </p:par>
                        <p:par>
                          <p:cTn id="32" fill="hold">
                            <p:stCondLst>
                              <p:cond delay="3000"/>
                            </p:stCondLst>
                            <p:childTnLst>
                              <p:par>
                                <p:cTn id="33" presetID="20" presetClass="entr" presetSubtype="0"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edge">
                                      <p:cBhvr>
                                        <p:cTn id="35" dur="500"/>
                                        <p:tgtEl>
                                          <p:spTgt spid="43"/>
                                        </p:tgtEl>
                                      </p:cBhvr>
                                    </p:animEffect>
                                  </p:childTnLst>
                                </p:cTn>
                              </p:par>
                            </p:childTnLst>
                          </p:cTn>
                        </p:par>
                        <p:par>
                          <p:cTn id="36" fill="hold">
                            <p:stCondLst>
                              <p:cond delay="3500"/>
                            </p:stCondLst>
                            <p:childTnLst>
                              <p:par>
                                <p:cTn id="37" presetID="23" presetClass="entr" presetSubtype="16"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childTnLst>
                                </p:cTn>
                              </p:par>
                            </p:childTnLst>
                          </p:cTn>
                        </p:par>
                        <p:par>
                          <p:cTn id="41" fill="hold">
                            <p:stCondLst>
                              <p:cond delay="4000"/>
                            </p:stCondLst>
                            <p:childTnLst>
                              <p:par>
                                <p:cTn id="42" presetID="23" presetClass="entr" presetSubtype="16"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20" presetClass="entr" presetSubtype="0" fill="hold" grpId="0" nodeType="after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wedge">
                                      <p:cBhvr>
                                        <p:cTn id="49" dur="500"/>
                                        <p:tgtEl>
                                          <p:spTgt spid="54"/>
                                        </p:tgtEl>
                                      </p:cBhvr>
                                    </p:animEffect>
                                  </p:childTnLst>
                                </p:cTn>
                              </p:par>
                            </p:childTnLst>
                          </p:cTn>
                        </p:par>
                        <p:par>
                          <p:cTn id="50" fill="hold">
                            <p:stCondLst>
                              <p:cond delay="5000"/>
                            </p:stCondLst>
                            <p:childTnLst>
                              <p:par>
                                <p:cTn id="51" presetID="23" presetClass="entr" presetSubtype="16"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 calcmode="lin" valueType="num">
                                      <p:cBhvr>
                                        <p:cTn id="53" dur="500" fill="hold"/>
                                        <p:tgtEl>
                                          <p:spTgt spid="56"/>
                                        </p:tgtEl>
                                        <p:attrNameLst>
                                          <p:attrName>ppt_w</p:attrName>
                                        </p:attrNameLst>
                                      </p:cBhvr>
                                      <p:tavLst>
                                        <p:tav tm="0">
                                          <p:val>
                                            <p:fltVal val="0"/>
                                          </p:val>
                                        </p:tav>
                                        <p:tav tm="100000">
                                          <p:val>
                                            <p:strVal val="#ppt_w"/>
                                          </p:val>
                                        </p:tav>
                                      </p:tavLst>
                                    </p:anim>
                                    <p:anim calcmode="lin" valueType="num">
                                      <p:cBhvr>
                                        <p:cTn id="54" dur="500" fill="hold"/>
                                        <p:tgtEl>
                                          <p:spTgt spid="56"/>
                                        </p:tgtEl>
                                        <p:attrNameLst>
                                          <p:attrName>ppt_h</p:attrName>
                                        </p:attrNameLst>
                                      </p:cBhvr>
                                      <p:tavLst>
                                        <p:tav tm="0">
                                          <p:val>
                                            <p:fltVal val="0"/>
                                          </p:val>
                                        </p:tav>
                                        <p:tav tm="100000">
                                          <p:val>
                                            <p:strVal val="#ppt_h"/>
                                          </p:val>
                                        </p:tav>
                                      </p:tavLst>
                                    </p:anim>
                                  </p:childTnLst>
                                </p:cTn>
                              </p:par>
                            </p:childTnLst>
                          </p:cTn>
                        </p:par>
                        <p:par>
                          <p:cTn id="55" fill="hold">
                            <p:stCondLst>
                              <p:cond delay="5500"/>
                            </p:stCondLst>
                            <p:childTnLst>
                              <p:par>
                                <p:cTn id="56" presetID="23" presetClass="entr" presetSubtype="16" fill="hold" grpId="0" nodeType="afterEffect">
                                  <p:stCondLst>
                                    <p:cond delay="0"/>
                                  </p:stCondLst>
                                  <p:childTnLst>
                                    <p:set>
                                      <p:cBhvr>
                                        <p:cTn id="57" dur="1" fill="hold">
                                          <p:stCondLst>
                                            <p:cond delay="0"/>
                                          </p:stCondLst>
                                        </p:cTn>
                                        <p:tgtEl>
                                          <p:spTgt spid="59"/>
                                        </p:tgtEl>
                                        <p:attrNameLst>
                                          <p:attrName>style.visibility</p:attrName>
                                        </p:attrNameLst>
                                      </p:cBhvr>
                                      <p:to>
                                        <p:strVal val="visible"/>
                                      </p:to>
                                    </p:set>
                                    <p:anim calcmode="lin" valueType="num">
                                      <p:cBhvr>
                                        <p:cTn id="58" dur="500" fill="hold"/>
                                        <p:tgtEl>
                                          <p:spTgt spid="59"/>
                                        </p:tgtEl>
                                        <p:attrNameLst>
                                          <p:attrName>ppt_w</p:attrName>
                                        </p:attrNameLst>
                                      </p:cBhvr>
                                      <p:tavLst>
                                        <p:tav tm="0">
                                          <p:val>
                                            <p:fltVal val="0"/>
                                          </p:val>
                                        </p:tav>
                                        <p:tav tm="100000">
                                          <p:val>
                                            <p:strVal val="#ppt_w"/>
                                          </p:val>
                                        </p:tav>
                                      </p:tavLst>
                                    </p:anim>
                                    <p:anim calcmode="lin" valueType="num">
                                      <p:cBhvr>
                                        <p:cTn id="59" dur="500" fill="hold"/>
                                        <p:tgtEl>
                                          <p:spTgt spid="59"/>
                                        </p:tgtEl>
                                        <p:attrNameLst>
                                          <p:attrName>ppt_h</p:attrName>
                                        </p:attrNameLst>
                                      </p:cBhvr>
                                      <p:tavLst>
                                        <p:tav tm="0">
                                          <p:val>
                                            <p:fltVal val="0"/>
                                          </p:val>
                                        </p:tav>
                                        <p:tav tm="100000">
                                          <p:val>
                                            <p:strVal val="#ppt_h"/>
                                          </p:val>
                                        </p:tav>
                                      </p:tavLst>
                                    </p:anim>
                                  </p:childTnLst>
                                </p:cTn>
                              </p:par>
                            </p:childTnLst>
                          </p:cTn>
                        </p:par>
                        <p:par>
                          <p:cTn id="60" fill="hold">
                            <p:stCondLst>
                              <p:cond delay="6000"/>
                            </p:stCondLst>
                            <p:childTnLst>
                              <p:par>
                                <p:cTn id="61" presetID="22" presetClass="entr" presetSubtype="8"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left)">
                                      <p:cBhvr>
                                        <p:cTn id="66" dur="500"/>
                                        <p:tgtEl>
                                          <p:spTgt spid="49"/>
                                        </p:tgtEl>
                                      </p:cBhvr>
                                    </p:animEffect>
                                  </p:childTnLst>
                                </p:cTn>
                              </p:par>
                            </p:childTnLst>
                          </p:cTn>
                        </p:par>
                        <p:par>
                          <p:cTn id="67" fill="hold">
                            <p:stCondLst>
                              <p:cond delay="6500"/>
                            </p:stCondLst>
                            <p:childTnLst>
                              <p:par>
                                <p:cTn id="68" presetID="22" presetClass="entr" presetSubtype="8" fill="hold" nodeType="after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left)">
                                      <p:cBhvr>
                                        <p:cTn id="73" dur="500"/>
                                        <p:tgtEl>
                                          <p:spTgt spid="51"/>
                                        </p:tgtEl>
                                      </p:cBhvr>
                                    </p:animEffect>
                                  </p:childTnLst>
                                </p:cTn>
                              </p:par>
                            </p:childTnLst>
                          </p:cTn>
                        </p:par>
                        <p:par>
                          <p:cTn id="74" fill="hold">
                            <p:stCondLst>
                              <p:cond delay="7000"/>
                            </p:stCondLst>
                            <p:childTnLst>
                              <p:par>
                                <p:cTn id="75" presetID="22" presetClass="entr" presetSubtype="8" fill="hold" nodeType="after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par>
                                <p:cTn id="78" presetID="22" presetClass="entr" presetSubtype="8" fill="hold" nodeType="with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wipe(left)">
                                      <p:cBhvr>
                                        <p:cTn id="80" dur="500"/>
                                        <p:tgtEl>
                                          <p:spTgt spid="52"/>
                                        </p:tgtEl>
                                      </p:cBhvr>
                                    </p:animEffect>
                                  </p:childTnLst>
                                </p:cTn>
                              </p:par>
                            </p:childTnLst>
                          </p:cTn>
                        </p:par>
                        <p:par>
                          <p:cTn id="81" fill="hold">
                            <p:stCondLst>
                              <p:cond delay="7500"/>
                            </p:stCondLst>
                            <p:childTnLst>
                              <p:par>
                                <p:cTn id="82" presetID="22" presetClass="entr" presetSubtype="8" fill="hold" nodeType="afterEffect">
                                  <p:stCondLst>
                                    <p:cond delay="0"/>
                                  </p:stCondLst>
                                  <p:childTnLst>
                                    <p:set>
                                      <p:cBhvr>
                                        <p:cTn id="83" dur="1" fill="hold">
                                          <p:stCondLst>
                                            <p:cond delay="0"/>
                                          </p:stCondLst>
                                        </p:cTn>
                                        <p:tgtEl>
                                          <p:spTgt spid="53"/>
                                        </p:tgtEl>
                                        <p:attrNameLst>
                                          <p:attrName>style.visibility</p:attrName>
                                        </p:attrNameLst>
                                      </p:cBhvr>
                                      <p:to>
                                        <p:strVal val="visible"/>
                                      </p:to>
                                    </p:set>
                                    <p:animEffect transition="in" filter="wipe(left)">
                                      <p:cBhvr>
                                        <p:cTn id="84" dur="500"/>
                                        <p:tgtEl>
                                          <p:spTgt spid="53"/>
                                        </p:tgtEl>
                                      </p:cBhvr>
                                    </p:animEffect>
                                  </p:childTnLst>
                                </p:cTn>
                              </p:par>
                              <p:par>
                                <p:cTn id="85" presetID="22" presetClass="entr" presetSubtype="8" fill="hold" nodeType="with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wipe(left)">
                                      <p:cBhvr>
                                        <p:cTn id="8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2" grpId="0">
        <p:bldAsOne/>
      </p:bldGraphic>
      <p:bldP spid="68" grpId="0"/>
      <p:bldP spid="50" grpId="0"/>
      <p:bldGraphic spid="36" grpId="0">
        <p:bldAsOne/>
      </p:bldGraphic>
      <p:bldP spid="37" grpId="0"/>
      <p:bldP spid="38" grpId="0"/>
      <p:bldGraphic spid="43" grpId="0">
        <p:bldAsOne/>
      </p:bldGraphic>
      <p:bldP spid="44" grpId="0"/>
      <p:bldP spid="45" grpId="0"/>
      <p:bldGraphic spid="54" grpId="0">
        <p:bldAsOne/>
      </p:bldGraphic>
      <p:bldP spid="56" grpId="0"/>
      <p:bldP spid="59" grpId="0"/>
      <p:bldP spid="4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271593" y="3126909"/>
            <a:ext cx="439544" cy="566711"/>
            <a:chOff x="787010" y="2176759"/>
            <a:chExt cx="359937" cy="464074"/>
          </a:xfrm>
        </p:grpSpPr>
        <p:sp>
          <p:nvSpPr>
            <p:cNvPr id="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787010"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7" name="Group 6"/>
          <p:cNvGrpSpPr/>
          <p:nvPr/>
        </p:nvGrpSpPr>
        <p:grpSpPr>
          <a:xfrm>
            <a:off x="3296637" y="2385319"/>
            <a:ext cx="439544" cy="566711"/>
            <a:chOff x="787010" y="2176759"/>
            <a:chExt cx="359936" cy="464074"/>
          </a:xfrm>
        </p:grpSpPr>
        <p:sp>
          <p:nvSpPr>
            <p:cNvPr id="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8"/>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10" name="Group 9"/>
          <p:cNvGrpSpPr/>
          <p:nvPr/>
        </p:nvGrpSpPr>
        <p:grpSpPr>
          <a:xfrm>
            <a:off x="4332292" y="2778720"/>
            <a:ext cx="439544" cy="566711"/>
            <a:chOff x="787010" y="2176759"/>
            <a:chExt cx="359936" cy="464074"/>
          </a:xfrm>
        </p:grpSpPr>
        <p:sp>
          <p:nvSpPr>
            <p:cNvPr id="1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13" name="Group 12"/>
          <p:cNvGrpSpPr/>
          <p:nvPr/>
        </p:nvGrpSpPr>
        <p:grpSpPr>
          <a:xfrm>
            <a:off x="2436722" y="2945465"/>
            <a:ext cx="439544" cy="566711"/>
            <a:chOff x="787010" y="2176759"/>
            <a:chExt cx="359936" cy="464074"/>
          </a:xfrm>
        </p:grpSpPr>
        <p:sp>
          <p:nvSpPr>
            <p:cNvPr id="1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16" name="Group 15"/>
          <p:cNvGrpSpPr/>
          <p:nvPr/>
        </p:nvGrpSpPr>
        <p:grpSpPr>
          <a:xfrm>
            <a:off x="10103348" y="2745617"/>
            <a:ext cx="439544" cy="566711"/>
            <a:chOff x="787010" y="2176759"/>
            <a:chExt cx="359936" cy="464074"/>
          </a:xfrm>
        </p:grpSpPr>
        <p:sp>
          <p:nvSpPr>
            <p:cNvPr id="1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19" name="Group 18"/>
          <p:cNvGrpSpPr/>
          <p:nvPr/>
        </p:nvGrpSpPr>
        <p:grpSpPr>
          <a:xfrm>
            <a:off x="8630082" y="3121640"/>
            <a:ext cx="439544" cy="566711"/>
            <a:chOff x="787010" y="2176759"/>
            <a:chExt cx="359936" cy="464074"/>
          </a:xfrm>
        </p:grpSpPr>
        <p:sp>
          <p:nvSpPr>
            <p:cNvPr id="20"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22" name="Group 21"/>
          <p:cNvGrpSpPr/>
          <p:nvPr/>
        </p:nvGrpSpPr>
        <p:grpSpPr>
          <a:xfrm>
            <a:off x="9399119" y="2940629"/>
            <a:ext cx="439544" cy="566711"/>
            <a:chOff x="787010" y="2176759"/>
            <a:chExt cx="359936" cy="464074"/>
          </a:xfrm>
        </p:grpSpPr>
        <p:sp>
          <p:nvSpPr>
            <p:cNvPr id="2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25" name="Group 24"/>
          <p:cNvGrpSpPr/>
          <p:nvPr/>
        </p:nvGrpSpPr>
        <p:grpSpPr>
          <a:xfrm>
            <a:off x="7840973" y="2192472"/>
            <a:ext cx="439544" cy="566711"/>
            <a:chOff x="787011" y="2176759"/>
            <a:chExt cx="359937" cy="464074"/>
          </a:xfrm>
        </p:grpSpPr>
        <p:sp>
          <p:nvSpPr>
            <p:cNvPr id="2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787011"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28" name="Group 27"/>
          <p:cNvGrpSpPr/>
          <p:nvPr/>
        </p:nvGrpSpPr>
        <p:grpSpPr>
          <a:xfrm>
            <a:off x="6195743" y="2929466"/>
            <a:ext cx="439544" cy="566711"/>
            <a:chOff x="787010" y="2176759"/>
            <a:chExt cx="359936" cy="464074"/>
          </a:xfrm>
        </p:grpSpPr>
        <p:sp>
          <p:nvSpPr>
            <p:cNvPr id="2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31" name="Group 30"/>
          <p:cNvGrpSpPr/>
          <p:nvPr/>
        </p:nvGrpSpPr>
        <p:grpSpPr>
          <a:xfrm>
            <a:off x="7055656" y="3352590"/>
            <a:ext cx="439544" cy="566711"/>
            <a:chOff x="787010" y="2176759"/>
            <a:chExt cx="359936" cy="464074"/>
          </a:xfrm>
        </p:grpSpPr>
        <p:sp>
          <p:nvSpPr>
            <p:cNvPr id="3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sp>
        <p:nvSpPr>
          <p:cNvPr id="34" name="Content Placeholder 2"/>
          <p:cNvSpPr txBox="1"/>
          <p:nvPr/>
        </p:nvSpPr>
        <p:spPr>
          <a:xfrm>
            <a:off x="1770876" y="5440728"/>
            <a:ext cx="9368352" cy="443198"/>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en-GB"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itle 13"/>
          <p:cNvSpPr txBox="1"/>
          <p:nvPr/>
        </p:nvSpPr>
        <p:spPr>
          <a:xfrm>
            <a:off x="1770877" y="5153027"/>
            <a:ext cx="1310451" cy="258532"/>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6" name="Group 35"/>
          <p:cNvGrpSpPr/>
          <p:nvPr/>
        </p:nvGrpSpPr>
        <p:grpSpPr>
          <a:xfrm>
            <a:off x="1946744" y="3577150"/>
            <a:ext cx="1419492" cy="1285724"/>
            <a:chOff x="755576" y="2395604"/>
            <a:chExt cx="1162406" cy="1052867"/>
          </a:xfrm>
        </p:grpSpPr>
        <p:sp>
          <p:nvSpPr>
            <p:cNvPr id="37" name="Isosceles Triangle 2"/>
            <p:cNvSpPr/>
            <p:nvPr/>
          </p:nvSpPr>
          <p:spPr>
            <a:xfrm>
              <a:off x="75557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Content Placeholder 2"/>
            <p:cNvSpPr txBox="1"/>
            <p:nvPr/>
          </p:nvSpPr>
          <p:spPr>
            <a:xfrm>
              <a:off x="988884" y="3235161"/>
              <a:ext cx="695790" cy="213310"/>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文字</a:t>
              </a: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内容</a:t>
              </a: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2806658" y="3042518"/>
            <a:ext cx="1419492" cy="1807659"/>
            <a:chOff x="1459750" y="1957798"/>
            <a:chExt cx="1162406" cy="1480273"/>
          </a:xfrm>
        </p:grpSpPr>
        <p:sp>
          <p:nvSpPr>
            <p:cNvPr id="40" name="Isosceles Triangle 2"/>
            <p:cNvSpPr/>
            <p:nvPr/>
          </p:nvSpPr>
          <p:spPr>
            <a:xfrm>
              <a:off x="1459750" y="1957798"/>
              <a:ext cx="1162406" cy="126596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Content Placeholder 2"/>
            <p:cNvSpPr txBox="1"/>
            <p:nvPr/>
          </p:nvSpPr>
          <p:spPr>
            <a:xfrm>
              <a:off x="1691223"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3899267" y="3410259"/>
            <a:ext cx="1305584" cy="1439918"/>
            <a:chOff x="2354476" y="2258939"/>
            <a:chExt cx="1069128" cy="1179134"/>
          </a:xfrm>
        </p:grpSpPr>
        <p:sp>
          <p:nvSpPr>
            <p:cNvPr id="43" name="Isosceles Triangle 2"/>
            <p:cNvSpPr/>
            <p:nvPr/>
          </p:nvSpPr>
          <p:spPr>
            <a:xfrm>
              <a:off x="2354476" y="2258939"/>
              <a:ext cx="1069128" cy="96482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ontent Placeholder 2"/>
            <p:cNvSpPr txBox="1"/>
            <p:nvPr/>
          </p:nvSpPr>
          <p:spPr>
            <a:xfrm>
              <a:off x="2539310" y="3235159"/>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Group 44"/>
          <p:cNvGrpSpPr/>
          <p:nvPr/>
        </p:nvGrpSpPr>
        <p:grpSpPr>
          <a:xfrm>
            <a:off x="4882639" y="3775355"/>
            <a:ext cx="1217447" cy="1074825"/>
            <a:chOff x="3159748" y="2557908"/>
            <a:chExt cx="996954" cy="880163"/>
          </a:xfrm>
        </p:grpSpPr>
        <p:sp>
          <p:nvSpPr>
            <p:cNvPr id="46" name="Isosceles Triangle 2"/>
            <p:cNvSpPr/>
            <p:nvPr/>
          </p:nvSpPr>
          <p:spPr>
            <a:xfrm>
              <a:off x="3159748" y="2557908"/>
              <a:ext cx="996954"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Content Placeholder 2"/>
            <p:cNvSpPr txBox="1"/>
            <p:nvPr/>
          </p:nvSpPr>
          <p:spPr>
            <a:xfrm>
              <a:off x="3308495"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5705764" y="3577150"/>
            <a:ext cx="1419492" cy="1273029"/>
            <a:chOff x="3833796" y="2395604"/>
            <a:chExt cx="1162406" cy="1042471"/>
          </a:xfrm>
        </p:grpSpPr>
        <p:sp>
          <p:nvSpPr>
            <p:cNvPr id="49" name="Isosceles Triangle 2"/>
            <p:cNvSpPr/>
            <p:nvPr/>
          </p:nvSpPr>
          <p:spPr>
            <a:xfrm>
              <a:off x="383379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Content Placeholder 2"/>
            <p:cNvSpPr txBox="1"/>
            <p:nvPr/>
          </p:nvSpPr>
          <p:spPr>
            <a:xfrm>
              <a:off x="4065269"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6565680" y="3999372"/>
            <a:ext cx="1419492" cy="850807"/>
            <a:chOff x="4537970" y="2741353"/>
            <a:chExt cx="1162406" cy="696717"/>
          </a:xfrm>
        </p:grpSpPr>
        <p:sp>
          <p:nvSpPr>
            <p:cNvPr id="52" name="Isosceles Triangle 2"/>
            <p:cNvSpPr/>
            <p:nvPr/>
          </p:nvSpPr>
          <p:spPr>
            <a:xfrm>
              <a:off x="4537970" y="2741353"/>
              <a:ext cx="1162406" cy="48241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Content Placeholder 2"/>
            <p:cNvSpPr txBox="1"/>
            <p:nvPr/>
          </p:nvSpPr>
          <p:spPr>
            <a:xfrm>
              <a:off x="4771278" y="3235157"/>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53"/>
          <p:cNvGrpSpPr/>
          <p:nvPr/>
        </p:nvGrpSpPr>
        <p:grpSpPr>
          <a:xfrm>
            <a:off x="7310705" y="2826760"/>
            <a:ext cx="1510426" cy="2023422"/>
            <a:chOff x="5148063" y="1781113"/>
            <a:chExt cx="1236871" cy="1656959"/>
          </a:xfrm>
        </p:grpSpPr>
        <p:sp>
          <p:nvSpPr>
            <p:cNvPr id="55" name="Isosceles Triangle 2"/>
            <p:cNvSpPr/>
            <p:nvPr/>
          </p:nvSpPr>
          <p:spPr>
            <a:xfrm>
              <a:off x="5148063" y="1781113"/>
              <a:ext cx="1236871" cy="144265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Content Placeholder 2"/>
            <p:cNvSpPr txBox="1"/>
            <p:nvPr/>
          </p:nvSpPr>
          <p:spPr>
            <a:xfrm>
              <a:off x="5414366" y="3235159"/>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56"/>
          <p:cNvGrpSpPr/>
          <p:nvPr/>
        </p:nvGrpSpPr>
        <p:grpSpPr>
          <a:xfrm>
            <a:off x="8106261" y="3775353"/>
            <a:ext cx="1408461" cy="1074825"/>
            <a:chOff x="5799535" y="2557908"/>
            <a:chExt cx="1153373" cy="880163"/>
          </a:xfrm>
        </p:grpSpPr>
        <p:sp>
          <p:nvSpPr>
            <p:cNvPr id="58" name="Isosceles Triangle 2"/>
            <p:cNvSpPr/>
            <p:nvPr/>
          </p:nvSpPr>
          <p:spPr>
            <a:xfrm>
              <a:off x="5799535" y="2557908"/>
              <a:ext cx="1153373"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Content Placeholder 2"/>
            <p:cNvSpPr txBox="1"/>
            <p:nvPr/>
          </p:nvSpPr>
          <p:spPr>
            <a:xfrm>
              <a:off x="6060556"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8797784" y="3577150"/>
            <a:ext cx="1642205" cy="1273029"/>
            <a:chOff x="6365816" y="2395604"/>
            <a:chExt cx="1344784" cy="1042471"/>
          </a:xfrm>
        </p:grpSpPr>
        <p:sp>
          <p:nvSpPr>
            <p:cNvPr id="61" name="Isosceles Triangle 2"/>
            <p:cNvSpPr/>
            <p:nvPr/>
          </p:nvSpPr>
          <p:spPr>
            <a:xfrm>
              <a:off x="6365816" y="2395604"/>
              <a:ext cx="1344784"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Content Placeholder 2"/>
            <p:cNvSpPr txBox="1"/>
            <p:nvPr/>
          </p:nvSpPr>
          <p:spPr>
            <a:xfrm>
              <a:off x="6690313"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62"/>
          <p:cNvGrpSpPr/>
          <p:nvPr/>
        </p:nvGrpSpPr>
        <p:grpSpPr>
          <a:xfrm>
            <a:off x="9618888" y="3419246"/>
            <a:ext cx="1408461" cy="1430930"/>
            <a:chOff x="7038208" y="2266298"/>
            <a:chExt cx="1153373" cy="1171773"/>
          </a:xfrm>
        </p:grpSpPr>
        <p:sp>
          <p:nvSpPr>
            <p:cNvPr id="64" name="Isosceles Triangle 2"/>
            <p:cNvSpPr/>
            <p:nvPr/>
          </p:nvSpPr>
          <p:spPr>
            <a:xfrm>
              <a:off x="7038208" y="2266298"/>
              <a:ext cx="1153373" cy="95747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Content Placeholder 2"/>
            <p:cNvSpPr txBox="1"/>
            <p:nvPr/>
          </p:nvSpPr>
          <p:spPr>
            <a:xfrm>
              <a:off x="7266999"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6"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文本框 66"/>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down)">
                                      <p:cBhvr>
                                        <p:cTn id="31" dur="500"/>
                                        <p:tgtEl>
                                          <p:spTgt spid="4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wipe(down)">
                                      <p:cBhvr>
                                        <p:cTn id="39" dur="500"/>
                                        <p:tgtEl>
                                          <p:spTgt spid="48"/>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down)">
                                      <p:cBhvr>
                                        <p:cTn id="43" dur="500"/>
                                        <p:tgtEl>
                                          <p:spTgt spid="28"/>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down)">
                                      <p:cBhvr>
                                        <p:cTn id="47" dur="500"/>
                                        <p:tgtEl>
                                          <p:spTgt spid="51"/>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down)">
                                      <p:cBhvr>
                                        <p:cTn id="51" dur="500"/>
                                        <p:tgtEl>
                                          <p:spTgt spid="31"/>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down)">
                                      <p:cBhvr>
                                        <p:cTn id="55" dur="500"/>
                                        <p:tgtEl>
                                          <p:spTgt spid="54"/>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down)">
                                      <p:cBhvr>
                                        <p:cTn id="59" dur="500"/>
                                        <p:tgtEl>
                                          <p:spTgt spid="25"/>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down)">
                                      <p:cBhvr>
                                        <p:cTn id="63" dur="500"/>
                                        <p:tgtEl>
                                          <p:spTgt spid="57"/>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par>
                          <p:cTn id="68" fill="hold">
                            <p:stCondLst>
                              <p:cond delay="8000"/>
                            </p:stCondLst>
                            <p:childTnLst>
                              <p:par>
                                <p:cTn id="69" presetID="22" presetClass="entr" presetSubtype="4"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wipe(down)">
                                      <p:cBhvr>
                                        <p:cTn id="71" dur="500"/>
                                        <p:tgtEl>
                                          <p:spTgt spid="60"/>
                                        </p:tgtEl>
                                      </p:cBhvr>
                                    </p:animEffect>
                                  </p:childTnLst>
                                </p:cTn>
                              </p:par>
                            </p:childTnLst>
                          </p:cTn>
                        </p:par>
                        <p:par>
                          <p:cTn id="72" fill="hold">
                            <p:stCondLst>
                              <p:cond delay="8500"/>
                            </p:stCondLst>
                            <p:childTnLst>
                              <p:par>
                                <p:cTn id="73" presetID="22" presetClass="entr" presetSubtype="4"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childTnLst>
                          </p:cTn>
                        </p:par>
                        <p:par>
                          <p:cTn id="76" fill="hold">
                            <p:stCondLst>
                              <p:cond delay="9000"/>
                            </p:stCondLst>
                            <p:childTnLst>
                              <p:par>
                                <p:cTn id="77" presetID="22" presetClass="entr" presetSubtype="4"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down)">
                                      <p:cBhvr>
                                        <p:cTn id="79" dur="500"/>
                                        <p:tgtEl>
                                          <p:spTgt spid="63"/>
                                        </p:tgtEl>
                                      </p:cBhvr>
                                    </p:animEffect>
                                  </p:childTnLst>
                                </p:cTn>
                              </p:par>
                            </p:childTnLst>
                          </p:cTn>
                        </p:par>
                        <p:par>
                          <p:cTn id="80" fill="hold">
                            <p:stCondLst>
                              <p:cond delay="9500"/>
                            </p:stCondLst>
                            <p:childTnLst>
                              <p:par>
                                <p:cTn id="81" presetID="22" presetClass="entr" presetSubtype="4"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down)">
                                      <p:cBhvr>
                                        <p:cTn id="83" dur="500"/>
                                        <p:tgtEl>
                                          <p:spTgt spid="16"/>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4780192" y="2351314"/>
            <a:ext cx="3298368" cy="4118306"/>
            <a:chOff x="4731074" y="3558159"/>
            <a:chExt cx="2569838" cy="3208672"/>
          </a:xfrm>
        </p:grpSpPr>
        <p:grpSp>
          <p:nvGrpSpPr>
            <p:cNvPr id="28" name="组合 72"/>
            <p:cNvGrpSpPr/>
            <p:nvPr/>
          </p:nvGrpSpPr>
          <p:grpSpPr>
            <a:xfrm>
              <a:off x="6096000" y="4175841"/>
              <a:ext cx="1204912" cy="2428808"/>
              <a:chOff x="4281488" y="2009843"/>
              <a:chExt cx="1204912" cy="2428808"/>
            </a:xfrm>
          </p:grpSpPr>
          <p:sp>
            <p:nvSpPr>
              <p:cNvPr id="29" name="Freeform 59"/>
              <p:cNvSpPr/>
              <p:nvPr/>
            </p:nvSpPr>
            <p:spPr bwMode="auto">
              <a:xfrm>
                <a:off x="4728043" y="2583169"/>
                <a:ext cx="378730" cy="448633"/>
              </a:xfrm>
              <a:custGeom>
                <a:avLst/>
                <a:gdLst>
                  <a:gd name="T0" fmla="*/ 102 w 154"/>
                  <a:gd name="T1" fmla="*/ 109 h 182"/>
                  <a:gd name="T2" fmla="*/ 154 w 154"/>
                  <a:gd name="T3" fmla="*/ 46 h 182"/>
                  <a:gd name="T4" fmla="*/ 69 w 154"/>
                  <a:gd name="T5" fmla="*/ 0 h 182"/>
                  <a:gd name="T6" fmla="*/ 18 w 154"/>
                  <a:gd name="T7" fmla="*/ 63 h 182"/>
                  <a:gd name="T8" fmla="*/ 17 w 154"/>
                  <a:gd name="T9" fmla="*/ 131 h 182"/>
                  <a:gd name="T10" fmla="*/ 25 w 154"/>
                  <a:gd name="T11" fmla="*/ 136 h 182"/>
                  <a:gd name="T12" fmla="*/ 110 w 154"/>
                  <a:gd name="T13" fmla="*/ 182 h 182"/>
                  <a:gd name="T14" fmla="*/ 102 w 154"/>
                  <a:gd name="T15" fmla="*/ 177 h 182"/>
                  <a:gd name="T16" fmla="*/ 102 w 154"/>
                  <a:gd name="T17" fmla="*/ 10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82">
                    <a:moveTo>
                      <a:pt x="102" y="109"/>
                    </a:moveTo>
                    <a:cubicBezTo>
                      <a:pt x="154" y="46"/>
                      <a:pt x="154" y="46"/>
                      <a:pt x="154" y="46"/>
                    </a:cubicBezTo>
                    <a:cubicBezTo>
                      <a:pt x="69" y="0"/>
                      <a:pt x="69" y="0"/>
                      <a:pt x="69" y="0"/>
                    </a:cubicBezTo>
                    <a:cubicBezTo>
                      <a:pt x="18" y="63"/>
                      <a:pt x="18" y="63"/>
                      <a:pt x="18" y="63"/>
                    </a:cubicBezTo>
                    <a:cubicBezTo>
                      <a:pt x="0" y="84"/>
                      <a:pt x="0" y="114"/>
                      <a:pt x="17" y="131"/>
                    </a:cubicBezTo>
                    <a:cubicBezTo>
                      <a:pt x="20" y="133"/>
                      <a:pt x="22" y="135"/>
                      <a:pt x="25" y="136"/>
                    </a:cubicBezTo>
                    <a:cubicBezTo>
                      <a:pt x="110" y="182"/>
                      <a:pt x="110" y="182"/>
                      <a:pt x="110" y="182"/>
                    </a:cubicBezTo>
                    <a:cubicBezTo>
                      <a:pt x="107" y="181"/>
                      <a:pt x="105" y="179"/>
                      <a:pt x="102" y="177"/>
                    </a:cubicBezTo>
                    <a:cubicBezTo>
                      <a:pt x="85" y="160"/>
                      <a:pt x="85" y="130"/>
                      <a:pt x="102" y="109"/>
                    </a:cubicBezTo>
                    <a:close/>
                  </a:path>
                </a:pathLst>
              </a:custGeom>
              <a:solidFill>
                <a:schemeClr val="accent2">
                  <a:lumMod val="60000"/>
                  <a:lumOff val="40000"/>
                </a:schemeClr>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54"/>
              <p:cNvSpPr/>
              <p:nvPr/>
            </p:nvSpPr>
            <p:spPr bwMode="auto">
              <a:xfrm>
                <a:off x="4755829" y="2009843"/>
                <a:ext cx="387076" cy="450720"/>
              </a:xfrm>
              <a:custGeom>
                <a:avLst/>
                <a:gdLst>
                  <a:gd name="T0" fmla="*/ 102 w 157"/>
                  <a:gd name="T1" fmla="*/ 65 h 183"/>
                  <a:gd name="T2" fmla="*/ 133 w 157"/>
                  <a:gd name="T3" fmla="*/ 47 h 183"/>
                  <a:gd name="T4" fmla="*/ 157 w 157"/>
                  <a:gd name="T5" fmla="*/ 51 h 183"/>
                  <a:gd name="T6" fmla="*/ 72 w 157"/>
                  <a:gd name="T7" fmla="*/ 5 h 183"/>
                  <a:gd name="T8" fmla="*/ 49 w 157"/>
                  <a:gd name="T9" fmla="*/ 1 h 183"/>
                  <a:gd name="T10" fmla="*/ 17 w 157"/>
                  <a:gd name="T11" fmla="*/ 19 h 183"/>
                  <a:gd name="T12" fmla="*/ 17 w 157"/>
                  <a:gd name="T13" fmla="*/ 87 h 183"/>
                  <a:gd name="T14" fmla="*/ 70 w 157"/>
                  <a:gd name="T15" fmla="*/ 137 h 183"/>
                  <a:gd name="T16" fmla="*/ 155 w 157"/>
                  <a:gd name="T17" fmla="*/ 183 h 183"/>
                  <a:gd name="T18" fmla="*/ 102 w 157"/>
                  <a:gd name="T19" fmla="*/ 133 h 183"/>
                  <a:gd name="T20" fmla="*/ 102 w 157"/>
                  <a:gd name="T21" fmla="*/ 6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183">
                    <a:moveTo>
                      <a:pt x="102" y="65"/>
                    </a:moveTo>
                    <a:cubicBezTo>
                      <a:pt x="111" y="55"/>
                      <a:pt x="122" y="48"/>
                      <a:pt x="133" y="47"/>
                    </a:cubicBezTo>
                    <a:cubicBezTo>
                      <a:pt x="142" y="46"/>
                      <a:pt x="150" y="47"/>
                      <a:pt x="157" y="51"/>
                    </a:cubicBezTo>
                    <a:cubicBezTo>
                      <a:pt x="129" y="36"/>
                      <a:pt x="101" y="20"/>
                      <a:pt x="72" y="5"/>
                    </a:cubicBezTo>
                    <a:cubicBezTo>
                      <a:pt x="65" y="1"/>
                      <a:pt x="57" y="0"/>
                      <a:pt x="49" y="1"/>
                    </a:cubicBezTo>
                    <a:cubicBezTo>
                      <a:pt x="37" y="2"/>
                      <a:pt x="26" y="9"/>
                      <a:pt x="17" y="19"/>
                    </a:cubicBezTo>
                    <a:cubicBezTo>
                      <a:pt x="0" y="40"/>
                      <a:pt x="0" y="71"/>
                      <a:pt x="17" y="87"/>
                    </a:cubicBezTo>
                    <a:cubicBezTo>
                      <a:pt x="70" y="137"/>
                      <a:pt x="70" y="137"/>
                      <a:pt x="70" y="137"/>
                    </a:cubicBezTo>
                    <a:cubicBezTo>
                      <a:pt x="155" y="183"/>
                      <a:pt x="155" y="183"/>
                      <a:pt x="155" y="183"/>
                    </a:cubicBezTo>
                    <a:cubicBezTo>
                      <a:pt x="102" y="133"/>
                      <a:pt x="102" y="133"/>
                      <a:pt x="102" y="133"/>
                    </a:cubicBezTo>
                    <a:cubicBezTo>
                      <a:pt x="85" y="117"/>
                      <a:pt x="85" y="86"/>
                      <a:pt x="102" y="65"/>
                    </a:cubicBezTo>
                    <a:close/>
                  </a:path>
                </a:pathLst>
              </a:custGeom>
              <a:solidFill>
                <a:schemeClr val="accent2">
                  <a:lumMod val="60000"/>
                  <a:lumOff val="40000"/>
                </a:schemeClr>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71"/>
              <p:cNvSpPr/>
              <p:nvPr/>
            </p:nvSpPr>
            <p:spPr bwMode="auto">
              <a:xfrm>
                <a:off x="4475163" y="2103438"/>
                <a:ext cx="1011237" cy="2335213"/>
              </a:xfrm>
              <a:custGeom>
                <a:avLst/>
                <a:gdLst>
                  <a:gd name="T0" fmla="*/ 232 w 410"/>
                  <a:gd name="T1" fmla="*/ 1 h 948"/>
                  <a:gd name="T2" fmla="*/ 264 w 410"/>
                  <a:gd name="T3" fmla="*/ 11 h 948"/>
                  <a:gd name="T4" fmla="*/ 394 w 410"/>
                  <a:gd name="T5" fmla="*/ 134 h 948"/>
                  <a:gd name="T6" fmla="*/ 399 w 410"/>
                  <a:gd name="T7" fmla="*/ 139 h 948"/>
                  <a:gd name="T8" fmla="*/ 402 w 410"/>
                  <a:gd name="T9" fmla="*/ 188 h 948"/>
                  <a:gd name="T10" fmla="*/ 394 w 410"/>
                  <a:gd name="T11" fmla="*/ 201 h 948"/>
                  <a:gd name="T12" fmla="*/ 263 w 410"/>
                  <a:gd name="T13" fmla="*/ 361 h 948"/>
                  <a:gd name="T14" fmla="*/ 232 w 410"/>
                  <a:gd name="T15" fmla="*/ 380 h 948"/>
                  <a:gd name="T16" fmla="*/ 200 w 410"/>
                  <a:gd name="T17" fmla="*/ 370 h 948"/>
                  <a:gd name="T18" fmla="*/ 200 w 410"/>
                  <a:gd name="T19" fmla="*/ 302 h 948"/>
                  <a:gd name="T20" fmla="*/ 252 w 410"/>
                  <a:gd name="T21" fmla="*/ 240 h 948"/>
                  <a:gd name="T22" fmla="*/ 223 w 410"/>
                  <a:gd name="T23" fmla="*/ 244 h 948"/>
                  <a:gd name="T24" fmla="*/ 96 w 410"/>
                  <a:gd name="T25" fmla="*/ 398 h 948"/>
                  <a:gd name="T26" fmla="*/ 95 w 410"/>
                  <a:gd name="T27" fmla="*/ 887 h 948"/>
                  <a:gd name="T28" fmla="*/ 48 w 410"/>
                  <a:gd name="T29" fmla="*/ 945 h 948"/>
                  <a:gd name="T30" fmla="*/ 0 w 410"/>
                  <a:gd name="T31" fmla="*/ 900 h 948"/>
                  <a:gd name="T32" fmla="*/ 1 w 410"/>
                  <a:gd name="T33" fmla="*/ 411 h 948"/>
                  <a:gd name="T34" fmla="*/ 223 w 410"/>
                  <a:gd name="T35" fmla="*/ 141 h 948"/>
                  <a:gd name="T36" fmla="*/ 254 w 410"/>
                  <a:gd name="T37" fmla="*/ 137 h 948"/>
                  <a:gd name="T38" fmla="*/ 201 w 410"/>
                  <a:gd name="T39" fmla="*/ 87 h 948"/>
                  <a:gd name="T40" fmla="*/ 201 w 410"/>
                  <a:gd name="T41" fmla="*/ 20 h 948"/>
                  <a:gd name="T42" fmla="*/ 232 w 410"/>
                  <a:gd name="T43" fmla="*/ 1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0" h="948">
                    <a:moveTo>
                      <a:pt x="232" y="1"/>
                    </a:moveTo>
                    <a:cubicBezTo>
                      <a:pt x="244" y="0"/>
                      <a:pt x="255" y="3"/>
                      <a:pt x="264" y="11"/>
                    </a:cubicBezTo>
                    <a:cubicBezTo>
                      <a:pt x="394" y="134"/>
                      <a:pt x="394" y="134"/>
                      <a:pt x="394" y="134"/>
                    </a:cubicBezTo>
                    <a:cubicBezTo>
                      <a:pt x="396" y="135"/>
                      <a:pt x="398" y="137"/>
                      <a:pt x="399" y="139"/>
                    </a:cubicBezTo>
                    <a:cubicBezTo>
                      <a:pt x="409" y="154"/>
                      <a:pt x="410" y="172"/>
                      <a:pt x="402" y="188"/>
                    </a:cubicBezTo>
                    <a:cubicBezTo>
                      <a:pt x="400" y="193"/>
                      <a:pt x="398" y="198"/>
                      <a:pt x="394" y="201"/>
                    </a:cubicBezTo>
                    <a:cubicBezTo>
                      <a:pt x="263" y="361"/>
                      <a:pt x="263" y="361"/>
                      <a:pt x="263" y="361"/>
                    </a:cubicBezTo>
                    <a:cubicBezTo>
                      <a:pt x="254" y="372"/>
                      <a:pt x="243" y="378"/>
                      <a:pt x="232" y="380"/>
                    </a:cubicBezTo>
                    <a:cubicBezTo>
                      <a:pt x="220" y="381"/>
                      <a:pt x="209" y="378"/>
                      <a:pt x="200" y="370"/>
                    </a:cubicBezTo>
                    <a:cubicBezTo>
                      <a:pt x="183" y="354"/>
                      <a:pt x="183" y="323"/>
                      <a:pt x="200" y="302"/>
                    </a:cubicBezTo>
                    <a:cubicBezTo>
                      <a:pt x="252" y="240"/>
                      <a:pt x="252" y="240"/>
                      <a:pt x="252" y="240"/>
                    </a:cubicBezTo>
                    <a:cubicBezTo>
                      <a:pt x="223" y="244"/>
                      <a:pt x="223" y="244"/>
                      <a:pt x="223" y="244"/>
                    </a:cubicBezTo>
                    <a:cubicBezTo>
                      <a:pt x="153" y="254"/>
                      <a:pt x="96" y="323"/>
                      <a:pt x="96" y="398"/>
                    </a:cubicBezTo>
                    <a:cubicBezTo>
                      <a:pt x="95" y="887"/>
                      <a:pt x="95" y="887"/>
                      <a:pt x="95" y="887"/>
                    </a:cubicBezTo>
                    <a:cubicBezTo>
                      <a:pt x="95" y="915"/>
                      <a:pt x="74" y="941"/>
                      <a:pt x="48" y="945"/>
                    </a:cubicBezTo>
                    <a:cubicBezTo>
                      <a:pt x="22" y="948"/>
                      <a:pt x="0" y="929"/>
                      <a:pt x="0" y="900"/>
                    </a:cubicBezTo>
                    <a:cubicBezTo>
                      <a:pt x="1" y="411"/>
                      <a:pt x="1" y="411"/>
                      <a:pt x="1" y="411"/>
                    </a:cubicBezTo>
                    <a:cubicBezTo>
                      <a:pt x="2" y="279"/>
                      <a:pt x="101" y="159"/>
                      <a:pt x="223" y="141"/>
                    </a:cubicBezTo>
                    <a:cubicBezTo>
                      <a:pt x="254" y="137"/>
                      <a:pt x="254" y="137"/>
                      <a:pt x="254" y="137"/>
                    </a:cubicBezTo>
                    <a:cubicBezTo>
                      <a:pt x="201" y="87"/>
                      <a:pt x="201" y="87"/>
                      <a:pt x="201" y="87"/>
                    </a:cubicBezTo>
                    <a:cubicBezTo>
                      <a:pt x="184" y="71"/>
                      <a:pt x="184" y="41"/>
                      <a:pt x="201" y="20"/>
                    </a:cubicBezTo>
                    <a:cubicBezTo>
                      <a:pt x="210" y="9"/>
                      <a:pt x="221" y="3"/>
                      <a:pt x="232" y="1"/>
                    </a:cubicBezTo>
                    <a:close/>
                  </a:path>
                </a:pathLst>
              </a:custGeom>
              <a:solidFill>
                <a:schemeClr val="accent2"/>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75"/>
              <p:cNvSpPr/>
              <p:nvPr/>
            </p:nvSpPr>
            <p:spPr bwMode="auto">
              <a:xfrm>
                <a:off x="4281488" y="2332038"/>
                <a:ext cx="831850" cy="2093912"/>
              </a:xfrm>
              <a:custGeom>
                <a:avLst/>
                <a:gdLst>
                  <a:gd name="T0" fmla="*/ 253 w 338"/>
                  <a:gd name="T1" fmla="*/ 0 h 849"/>
                  <a:gd name="T2" fmla="*/ 222 w 338"/>
                  <a:gd name="T3" fmla="*/ 4 h 849"/>
                  <a:gd name="T4" fmla="*/ 0 w 338"/>
                  <a:gd name="T5" fmla="*/ 273 h 849"/>
                  <a:gd name="T6" fmla="*/ 0 w 338"/>
                  <a:gd name="T7" fmla="*/ 763 h 849"/>
                  <a:gd name="T8" fmla="*/ 22 w 338"/>
                  <a:gd name="T9" fmla="*/ 803 h 849"/>
                  <a:gd name="T10" fmla="*/ 106 w 338"/>
                  <a:gd name="T11" fmla="*/ 849 h 849"/>
                  <a:gd name="T12" fmla="*/ 84 w 338"/>
                  <a:gd name="T13" fmla="*/ 809 h 849"/>
                  <a:gd name="T14" fmla="*/ 85 w 338"/>
                  <a:gd name="T15" fmla="*/ 320 h 849"/>
                  <a:gd name="T16" fmla="*/ 307 w 338"/>
                  <a:gd name="T17" fmla="*/ 50 h 849"/>
                  <a:gd name="T18" fmla="*/ 338 w 338"/>
                  <a:gd name="T19" fmla="*/ 46 h 849"/>
                  <a:gd name="T20" fmla="*/ 253 w 338"/>
                  <a:gd name="T21" fmla="*/ 0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849">
                    <a:moveTo>
                      <a:pt x="253" y="0"/>
                    </a:moveTo>
                    <a:cubicBezTo>
                      <a:pt x="222" y="4"/>
                      <a:pt x="222" y="4"/>
                      <a:pt x="222" y="4"/>
                    </a:cubicBezTo>
                    <a:cubicBezTo>
                      <a:pt x="100" y="21"/>
                      <a:pt x="1" y="142"/>
                      <a:pt x="0" y="273"/>
                    </a:cubicBezTo>
                    <a:cubicBezTo>
                      <a:pt x="0" y="763"/>
                      <a:pt x="0" y="763"/>
                      <a:pt x="0" y="763"/>
                    </a:cubicBezTo>
                    <a:cubicBezTo>
                      <a:pt x="0" y="781"/>
                      <a:pt x="8" y="796"/>
                      <a:pt x="22" y="803"/>
                    </a:cubicBezTo>
                    <a:cubicBezTo>
                      <a:pt x="106" y="849"/>
                      <a:pt x="106" y="849"/>
                      <a:pt x="106" y="849"/>
                    </a:cubicBezTo>
                    <a:cubicBezTo>
                      <a:pt x="93" y="842"/>
                      <a:pt x="84" y="827"/>
                      <a:pt x="84" y="809"/>
                    </a:cubicBezTo>
                    <a:cubicBezTo>
                      <a:pt x="85" y="320"/>
                      <a:pt x="85" y="320"/>
                      <a:pt x="85" y="320"/>
                    </a:cubicBezTo>
                    <a:cubicBezTo>
                      <a:pt x="86" y="188"/>
                      <a:pt x="185" y="67"/>
                      <a:pt x="307" y="50"/>
                    </a:cubicBezTo>
                    <a:cubicBezTo>
                      <a:pt x="338" y="46"/>
                      <a:pt x="338" y="46"/>
                      <a:pt x="338" y="46"/>
                    </a:cubicBezTo>
                    <a:lnTo>
                      <a:pt x="253" y="0"/>
                    </a:lnTo>
                    <a:close/>
                  </a:path>
                </a:pathLst>
              </a:custGeom>
              <a:solidFill>
                <a:schemeClr val="accent2">
                  <a:lumMod val="60000"/>
                  <a:lumOff val="40000"/>
                </a:schemeClr>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组合 207"/>
            <p:cNvGrpSpPr/>
            <p:nvPr/>
          </p:nvGrpSpPr>
          <p:grpSpPr>
            <a:xfrm>
              <a:off x="5472339" y="3558159"/>
              <a:ext cx="1084733" cy="3208672"/>
              <a:chOff x="4089129" y="1275606"/>
              <a:chExt cx="1084733" cy="3208672"/>
            </a:xfrm>
          </p:grpSpPr>
          <p:sp>
            <p:nvSpPr>
              <p:cNvPr id="34" name="Freeform 27"/>
              <p:cNvSpPr/>
              <p:nvPr/>
            </p:nvSpPr>
            <p:spPr bwMode="auto">
              <a:xfrm>
                <a:off x="4402839" y="1717360"/>
                <a:ext cx="263963" cy="2752310"/>
              </a:xfrm>
              <a:custGeom>
                <a:avLst/>
                <a:gdLst>
                  <a:gd name="T0" fmla="*/ 85 w 107"/>
                  <a:gd name="T1" fmla="*/ 1077 h 1117"/>
                  <a:gd name="T2" fmla="*/ 87 w 107"/>
                  <a:gd name="T3" fmla="*/ 46 h 1117"/>
                  <a:gd name="T4" fmla="*/ 2 w 107"/>
                  <a:gd name="T5" fmla="*/ 0 h 1117"/>
                  <a:gd name="T6" fmla="*/ 0 w 107"/>
                  <a:gd name="T7" fmla="*/ 1031 h 1117"/>
                  <a:gd name="T8" fmla="*/ 22 w 107"/>
                  <a:gd name="T9" fmla="*/ 1071 h 1117"/>
                  <a:gd name="T10" fmla="*/ 107 w 107"/>
                  <a:gd name="T11" fmla="*/ 1117 h 1117"/>
                  <a:gd name="T12" fmla="*/ 85 w 107"/>
                  <a:gd name="T13" fmla="*/ 1077 h 1117"/>
                </a:gdLst>
                <a:ahLst/>
                <a:cxnLst>
                  <a:cxn ang="0">
                    <a:pos x="T0" y="T1"/>
                  </a:cxn>
                  <a:cxn ang="0">
                    <a:pos x="T2" y="T3"/>
                  </a:cxn>
                  <a:cxn ang="0">
                    <a:pos x="T4" y="T5"/>
                  </a:cxn>
                  <a:cxn ang="0">
                    <a:pos x="T6" y="T7"/>
                  </a:cxn>
                  <a:cxn ang="0">
                    <a:pos x="T8" y="T9"/>
                  </a:cxn>
                  <a:cxn ang="0">
                    <a:pos x="T10" y="T11"/>
                  </a:cxn>
                  <a:cxn ang="0">
                    <a:pos x="T12" y="T13"/>
                  </a:cxn>
                </a:cxnLst>
                <a:rect l="0" t="0" r="r" b="b"/>
                <a:pathLst>
                  <a:path w="107" h="1117">
                    <a:moveTo>
                      <a:pt x="85" y="1077"/>
                    </a:moveTo>
                    <a:cubicBezTo>
                      <a:pt x="87" y="46"/>
                      <a:pt x="87" y="46"/>
                      <a:pt x="87" y="46"/>
                    </a:cubicBezTo>
                    <a:cubicBezTo>
                      <a:pt x="2" y="0"/>
                      <a:pt x="2" y="0"/>
                      <a:pt x="2" y="0"/>
                    </a:cubicBezTo>
                    <a:cubicBezTo>
                      <a:pt x="0" y="1031"/>
                      <a:pt x="0" y="1031"/>
                      <a:pt x="0" y="1031"/>
                    </a:cubicBezTo>
                    <a:cubicBezTo>
                      <a:pt x="0" y="1049"/>
                      <a:pt x="9" y="1064"/>
                      <a:pt x="22" y="1071"/>
                    </a:cubicBezTo>
                    <a:cubicBezTo>
                      <a:pt x="107" y="1117"/>
                      <a:pt x="107" y="1117"/>
                      <a:pt x="107" y="1117"/>
                    </a:cubicBezTo>
                    <a:cubicBezTo>
                      <a:pt x="94" y="1110"/>
                      <a:pt x="85" y="1095"/>
                      <a:pt x="85" y="1077"/>
                    </a:cubicBezTo>
                    <a:close/>
                  </a:path>
                </a:pathLst>
              </a:custGeom>
              <a:solidFill>
                <a:schemeClr val="accent1">
                  <a:lumMod val="60000"/>
                  <a:lumOff val="40000"/>
                </a:schemeClr>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23"/>
              <p:cNvSpPr/>
              <p:nvPr/>
            </p:nvSpPr>
            <p:spPr bwMode="auto">
              <a:xfrm>
                <a:off x="4290160" y="1381408"/>
                <a:ext cx="883702" cy="3102870"/>
              </a:xfrm>
              <a:custGeom>
                <a:avLst/>
                <a:gdLst>
                  <a:gd name="T0" fmla="*/ 180 w 359"/>
                  <a:gd name="T1" fmla="*/ 1 h 1259"/>
                  <a:gd name="T2" fmla="*/ 205 w 359"/>
                  <a:gd name="T3" fmla="*/ 5 h 1259"/>
                  <a:gd name="T4" fmla="*/ 212 w 359"/>
                  <a:gd name="T5" fmla="*/ 11 h 1259"/>
                  <a:gd name="T6" fmla="*/ 342 w 359"/>
                  <a:gd name="T7" fmla="*/ 134 h 1259"/>
                  <a:gd name="T8" fmla="*/ 342 w 359"/>
                  <a:gd name="T9" fmla="*/ 201 h 1259"/>
                  <a:gd name="T10" fmla="*/ 311 w 359"/>
                  <a:gd name="T11" fmla="*/ 220 h 1259"/>
                  <a:gd name="T12" fmla="*/ 279 w 359"/>
                  <a:gd name="T13" fmla="*/ 210 h 1259"/>
                  <a:gd name="T14" fmla="*/ 223 w 359"/>
                  <a:gd name="T15" fmla="*/ 157 h 1259"/>
                  <a:gd name="T16" fmla="*/ 221 w 359"/>
                  <a:gd name="T17" fmla="*/ 1198 h 1259"/>
                  <a:gd name="T18" fmla="*/ 173 w 359"/>
                  <a:gd name="T19" fmla="*/ 1256 h 1259"/>
                  <a:gd name="T20" fmla="*/ 126 w 359"/>
                  <a:gd name="T21" fmla="*/ 1211 h 1259"/>
                  <a:gd name="T22" fmla="*/ 128 w 359"/>
                  <a:gd name="T23" fmla="*/ 180 h 1259"/>
                  <a:gd name="T24" fmla="*/ 80 w 359"/>
                  <a:gd name="T25" fmla="*/ 238 h 1259"/>
                  <a:gd name="T26" fmla="*/ 49 w 359"/>
                  <a:gd name="T27" fmla="*/ 257 h 1259"/>
                  <a:gd name="T28" fmla="*/ 17 w 359"/>
                  <a:gd name="T29" fmla="*/ 247 h 1259"/>
                  <a:gd name="T30" fmla="*/ 18 w 359"/>
                  <a:gd name="T31" fmla="*/ 179 h 1259"/>
                  <a:gd name="T32" fmla="*/ 149 w 359"/>
                  <a:gd name="T33" fmla="*/ 19 h 1259"/>
                  <a:gd name="T34" fmla="*/ 160 w 359"/>
                  <a:gd name="T35" fmla="*/ 9 h 1259"/>
                  <a:gd name="T36" fmla="*/ 180 w 359"/>
                  <a:gd name="T37" fmla="*/ 1 h 1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9" h="1259">
                    <a:moveTo>
                      <a:pt x="180" y="1"/>
                    </a:moveTo>
                    <a:cubicBezTo>
                      <a:pt x="189" y="0"/>
                      <a:pt x="197" y="1"/>
                      <a:pt x="205" y="5"/>
                    </a:cubicBezTo>
                    <a:cubicBezTo>
                      <a:pt x="208" y="8"/>
                      <a:pt x="210" y="9"/>
                      <a:pt x="212" y="11"/>
                    </a:cubicBezTo>
                    <a:cubicBezTo>
                      <a:pt x="342" y="134"/>
                      <a:pt x="342" y="134"/>
                      <a:pt x="342" y="134"/>
                    </a:cubicBezTo>
                    <a:cubicBezTo>
                      <a:pt x="359" y="150"/>
                      <a:pt x="359" y="180"/>
                      <a:pt x="342" y="201"/>
                    </a:cubicBezTo>
                    <a:cubicBezTo>
                      <a:pt x="333" y="212"/>
                      <a:pt x="322" y="218"/>
                      <a:pt x="311" y="220"/>
                    </a:cubicBezTo>
                    <a:cubicBezTo>
                      <a:pt x="299" y="221"/>
                      <a:pt x="288" y="218"/>
                      <a:pt x="279" y="210"/>
                    </a:cubicBezTo>
                    <a:cubicBezTo>
                      <a:pt x="223" y="157"/>
                      <a:pt x="223" y="157"/>
                      <a:pt x="223" y="157"/>
                    </a:cubicBezTo>
                    <a:cubicBezTo>
                      <a:pt x="221" y="1198"/>
                      <a:pt x="221" y="1198"/>
                      <a:pt x="221" y="1198"/>
                    </a:cubicBezTo>
                    <a:cubicBezTo>
                      <a:pt x="221" y="1226"/>
                      <a:pt x="200" y="1252"/>
                      <a:pt x="173" y="1256"/>
                    </a:cubicBezTo>
                    <a:cubicBezTo>
                      <a:pt x="147" y="1259"/>
                      <a:pt x="126" y="1239"/>
                      <a:pt x="126" y="1211"/>
                    </a:cubicBezTo>
                    <a:cubicBezTo>
                      <a:pt x="128" y="180"/>
                      <a:pt x="128" y="180"/>
                      <a:pt x="128" y="180"/>
                    </a:cubicBezTo>
                    <a:cubicBezTo>
                      <a:pt x="80" y="238"/>
                      <a:pt x="80" y="238"/>
                      <a:pt x="80" y="238"/>
                    </a:cubicBezTo>
                    <a:cubicBezTo>
                      <a:pt x="72" y="249"/>
                      <a:pt x="60" y="255"/>
                      <a:pt x="49" y="257"/>
                    </a:cubicBezTo>
                    <a:cubicBezTo>
                      <a:pt x="37" y="258"/>
                      <a:pt x="26" y="255"/>
                      <a:pt x="17" y="247"/>
                    </a:cubicBezTo>
                    <a:cubicBezTo>
                      <a:pt x="0" y="231"/>
                      <a:pt x="0" y="200"/>
                      <a:pt x="18" y="179"/>
                    </a:cubicBezTo>
                    <a:cubicBezTo>
                      <a:pt x="149" y="19"/>
                      <a:pt x="149" y="19"/>
                      <a:pt x="149" y="19"/>
                    </a:cubicBezTo>
                    <a:cubicBezTo>
                      <a:pt x="152" y="15"/>
                      <a:pt x="156" y="12"/>
                      <a:pt x="160" y="9"/>
                    </a:cubicBezTo>
                    <a:cubicBezTo>
                      <a:pt x="166" y="5"/>
                      <a:pt x="173" y="2"/>
                      <a:pt x="180" y="1"/>
                    </a:cubicBezTo>
                    <a:close/>
                  </a:path>
                </a:pathLst>
              </a:custGeom>
              <a:solidFill>
                <a:schemeClr val="accent1"/>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32"/>
              <p:cNvSpPr/>
              <p:nvPr/>
            </p:nvSpPr>
            <p:spPr bwMode="auto">
              <a:xfrm>
                <a:off x="4089129" y="1275606"/>
                <a:ext cx="712595" cy="734506"/>
              </a:xfrm>
              <a:custGeom>
                <a:avLst/>
                <a:gdLst>
                  <a:gd name="T0" fmla="*/ 204 w 289"/>
                  <a:gd name="T1" fmla="*/ 5 h 298"/>
                  <a:gd name="T2" fmla="*/ 180 w 289"/>
                  <a:gd name="T3" fmla="*/ 1 h 298"/>
                  <a:gd name="T4" fmla="*/ 160 w 289"/>
                  <a:gd name="T5" fmla="*/ 9 h 298"/>
                  <a:gd name="T6" fmla="*/ 149 w 289"/>
                  <a:gd name="T7" fmla="*/ 19 h 298"/>
                  <a:gd name="T8" fmla="*/ 18 w 289"/>
                  <a:gd name="T9" fmla="*/ 179 h 298"/>
                  <a:gd name="T10" fmla="*/ 18 w 289"/>
                  <a:gd name="T11" fmla="*/ 247 h 298"/>
                  <a:gd name="T12" fmla="*/ 25 w 289"/>
                  <a:gd name="T13" fmla="*/ 252 h 298"/>
                  <a:gd name="T14" fmla="*/ 106 w 289"/>
                  <a:gd name="T15" fmla="*/ 296 h 298"/>
                  <a:gd name="T16" fmla="*/ 110 w 289"/>
                  <a:gd name="T17" fmla="*/ 298 h 298"/>
                  <a:gd name="T18" fmla="*/ 102 w 289"/>
                  <a:gd name="T19" fmla="*/ 293 h 298"/>
                  <a:gd name="T20" fmla="*/ 103 w 289"/>
                  <a:gd name="T21" fmla="*/ 225 h 298"/>
                  <a:gd name="T22" fmla="*/ 234 w 289"/>
                  <a:gd name="T23" fmla="*/ 65 h 298"/>
                  <a:gd name="T24" fmla="*/ 245 w 289"/>
                  <a:gd name="T25" fmla="*/ 55 h 298"/>
                  <a:gd name="T26" fmla="*/ 265 w 289"/>
                  <a:gd name="T27" fmla="*/ 47 h 298"/>
                  <a:gd name="T28" fmla="*/ 289 w 289"/>
                  <a:gd name="T29" fmla="*/ 51 h 298"/>
                  <a:gd name="T30" fmla="*/ 204 w 289"/>
                  <a:gd name="T31" fmla="*/ 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9" h="298">
                    <a:moveTo>
                      <a:pt x="204" y="5"/>
                    </a:moveTo>
                    <a:cubicBezTo>
                      <a:pt x="197" y="1"/>
                      <a:pt x="189" y="0"/>
                      <a:pt x="180" y="1"/>
                    </a:cubicBezTo>
                    <a:cubicBezTo>
                      <a:pt x="173" y="2"/>
                      <a:pt x="166" y="5"/>
                      <a:pt x="160" y="9"/>
                    </a:cubicBezTo>
                    <a:cubicBezTo>
                      <a:pt x="156" y="12"/>
                      <a:pt x="152" y="15"/>
                      <a:pt x="149" y="19"/>
                    </a:cubicBezTo>
                    <a:cubicBezTo>
                      <a:pt x="18" y="179"/>
                      <a:pt x="18" y="179"/>
                      <a:pt x="18" y="179"/>
                    </a:cubicBezTo>
                    <a:cubicBezTo>
                      <a:pt x="0" y="200"/>
                      <a:pt x="0" y="230"/>
                      <a:pt x="18" y="247"/>
                    </a:cubicBezTo>
                    <a:cubicBezTo>
                      <a:pt x="20" y="249"/>
                      <a:pt x="23" y="251"/>
                      <a:pt x="25" y="252"/>
                    </a:cubicBezTo>
                    <a:cubicBezTo>
                      <a:pt x="52" y="267"/>
                      <a:pt x="79" y="282"/>
                      <a:pt x="106" y="296"/>
                    </a:cubicBezTo>
                    <a:cubicBezTo>
                      <a:pt x="107" y="297"/>
                      <a:pt x="109" y="298"/>
                      <a:pt x="110" y="298"/>
                    </a:cubicBezTo>
                    <a:cubicBezTo>
                      <a:pt x="107" y="297"/>
                      <a:pt x="105" y="295"/>
                      <a:pt x="102" y="293"/>
                    </a:cubicBezTo>
                    <a:cubicBezTo>
                      <a:pt x="85" y="277"/>
                      <a:pt x="85" y="246"/>
                      <a:pt x="103" y="225"/>
                    </a:cubicBezTo>
                    <a:cubicBezTo>
                      <a:pt x="234" y="65"/>
                      <a:pt x="234" y="65"/>
                      <a:pt x="234" y="65"/>
                    </a:cubicBezTo>
                    <a:cubicBezTo>
                      <a:pt x="237" y="61"/>
                      <a:pt x="241" y="58"/>
                      <a:pt x="245" y="55"/>
                    </a:cubicBezTo>
                    <a:cubicBezTo>
                      <a:pt x="251" y="51"/>
                      <a:pt x="258" y="48"/>
                      <a:pt x="265" y="47"/>
                    </a:cubicBezTo>
                    <a:cubicBezTo>
                      <a:pt x="273" y="46"/>
                      <a:pt x="282" y="47"/>
                      <a:pt x="289" y="51"/>
                    </a:cubicBezTo>
                    <a:lnTo>
                      <a:pt x="204" y="5"/>
                    </a:lnTo>
                    <a:close/>
                  </a:path>
                </a:pathLst>
              </a:custGeom>
              <a:solidFill>
                <a:schemeClr val="accent1">
                  <a:lumMod val="60000"/>
                  <a:lumOff val="40000"/>
                </a:schemeClr>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组合 208"/>
            <p:cNvGrpSpPr/>
            <p:nvPr/>
          </p:nvGrpSpPr>
          <p:grpSpPr>
            <a:xfrm>
              <a:off x="4731074" y="4973788"/>
              <a:ext cx="1185392" cy="1769046"/>
              <a:chOff x="3347864" y="2691235"/>
              <a:chExt cx="1185392" cy="1769046"/>
            </a:xfrm>
          </p:grpSpPr>
          <p:sp>
            <p:nvSpPr>
              <p:cNvPr id="38" name="Freeform 67"/>
              <p:cNvSpPr/>
              <p:nvPr/>
            </p:nvSpPr>
            <p:spPr bwMode="auto">
              <a:xfrm>
                <a:off x="3732038" y="3029373"/>
                <a:ext cx="552450" cy="166687"/>
              </a:xfrm>
              <a:custGeom>
                <a:avLst/>
                <a:gdLst>
                  <a:gd name="T0" fmla="*/ 22 w 224"/>
                  <a:gd name="T1" fmla="*/ 0 h 67"/>
                  <a:gd name="T2" fmla="*/ 0 w 224"/>
                  <a:gd name="T3" fmla="*/ 3 h 67"/>
                  <a:gd name="T4" fmla="*/ 85 w 224"/>
                  <a:gd name="T5" fmla="*/ 49 h 67"/>
                  <a:gd name="T6" fmla="*/ 107 w 224"/>
                  <a:gd name="T7" fmla="*/ 46 h 67"/>
                  <a:gd name="T8" fmla="*/ 224 w 224"/>
                  <a:gd name="T9" fmla="*/ 67 h 67"/>
                </a:gdLst>
                <a:ahLst/>
                <a:cxnLst>
                  <a:cxn ang="0">
                    <a:pos x="T0" y="T1"/>
                  </a:cxn>
                  <a:cxn ang="0">
                    <a:pos x="T2" y="T3"/>
                  </a:cxn>
                  <a:cxn ang="0">
                    <a:pos x="T4" y="T5"/>
                  </a:cxn>
                  <a:cxn ang="0">
                    <a:pos x="T6" y="T7"/>
                  </a:cxn>
                  <a:cxn ang="0">
                    <a:pos x="T8" y="T9"/>
                  </a:cxn>
                </a:cxnLst>
                <a:rect l="0" t="0" r="r" b="b"/>
                <a:pathLst>
                  <a:path w="224" h="67">
                    <a:moveTo>
                      <a:pt x="22" y="0"/>
                    </a:moveTo>
                    <a:cubicBezTo>
                      <a:pt x="0" y="3"/>
                      <a:pt x="0" y="3"/>
                      <a:pt x="0" y="3"/>
                    </a:cubicBezTo>
                    <a:cubicBezTo>
                      <a:pt x="85" y="49"/>
                      <a:pt x="85" y="49"/>
                      <a:pt x="85" y="49"/>
                    </a:cubicBezTo>
                    <a:cubicBezTo>
                      <a:pt x="107" y="46"/>
                      <a:pt x="107" y="46"/>
                      <a:pt x="107" y="46"/>
                    </a:cubicBezTo>
                    <a:cubicBezTo>
                      <a:pt x="150" y="40"/>
                      <a:pt x="190" y="48"/>
                      <a:pt x="224" y="67"/>
                    </a:cubicBezTo>
                  </a:path>
                </a:pathLst>
              </a:custGeom>
              <a:gradFill flip="none" rotWithShape="1">
                <a:gsLst>
                  <a:gs pos="37000">
                    <a:srgbClr val="FECE02"/>
                  </a:gs>
                  <a:gs pos="98000">
                    <a:srgbClr val="C73E01"/>
                  </a:gs>
                </a:gsLst>
                <a:lin ang="19800000" scaled="0"/>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42"/>
              <p:cNvSpPr/>
              <p:nvPr/>
            </p:nvSpPr>
            <p:spPr bwMode="auto">
              <a:xfrm>
                <a:off x="3947947" y="3309811"/>
                <a:ext cx="404813" cy="1130972"/>
              </a:xfrm>
              <a:custGeom>
                <a:avLst/>
                <a:gdLst>
                  <a:gd name="T0" fmla="*/ 142 w 164"/>
                  <a:gd name="T1" fmla="*/ 419 h 459"/>
                  <a:gd name="T2" fmla="*/ 143 w 164"/>
                  <a:gd name="T3" fmla="*/ 153 h 459"/>
                  <a:gd name="T4" fmla="*/ 84 w 164"/>
                  <a:gd name="T5" fmla="*/ 46 h 459"/>
                  <a:gd name="T6" fmla="*/ 0 w 164"/>
                  <a:gd name="T7" fmla="*/ 0 h 459"/>
                  <a:gd name="T8" fmla="*/ 58 w 164"/>
                  <a:gd name="T9" fmla="*/ 107 h 459"/>
                  <a:gd name="T10" fmla="*/ 58 w 164"/>
                  <a:gd name="T11" fmla="*/ 373 h 459"/>
                  <a:gd name="T12" fmla="*/ 80 w 164"/>
                  <a:gd name="T13" fmla="*/ 413 h 459"/>
                  <a:gd name="T14" fmla="*/ 122 w 164"/>
                  <a:gd name="T15" fmla="*/ 436 h 459"/>
                  <a:gd name="T16" fmla="*/ 164 w 164"/>
                  <a:gd name="T17" fmla="*/ 459 h 459"/>
                  <a:gd name="T18" fmla="*/ 142 w 164"/>
                  <a:gd name="T19" fmla="*/ 41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459">
                    <a:moveTo>
                      <a:pt x="142" y="419"/>
                    </a:moveTo>
                    <a:cubicBezTo>
                      <a:pt x="143" y="153"/>
                      <a:pt x="143" y="153"/>
                      <a:pt x="143" y="153"/>
                    </a:cubicBezTo>
                    <a:cubicBezTo>
                      <a:pt x="143" y="104"/>
                      <a:pt x="120" y="65"/>
                      <a:pt x="84" y="46"/>
                    </a:cubicBezTo>
                    <a:cubicBezTo>
                      <a:pt x="56" y="31"/>
                      <a:pt x="28" y="15"/>
                      <a:pt x="0" y="0"/>
                    </a:cubicBezTo>
                    <a:cubicBezTo>
                      <a:pt x="35" y="19"/>
                      <a:pt x="58" y="58"/>
                      <a:pt x="58" y="107"/>
                    </a:cubicBezTo>
                    <a:cubicBezTo>
                      <a:pt x="58" y="373"/>
                      <a:pt x="58" y="373"/>
                      <a:pt x="58" y="373"/>
                    </a:cubicBezTo>
                    <a:cubicBezTo>
                      <a:pt x="58" y="391"/>
                      <a:pt x="66" y="406"/>
                      <a:pt x="80" y="413"/>
                    </a:cubicBezTo>
                    <a:cubicBezTo>
                      <a:pt x="94" y="421"/>
                      <a:pt x="108" y="428"/>
                      <a:pt x="122" y="436"/>
                    </a:cubicBezTo>
                    <a:cubicBezTo>
                      <a:pt x="136" y="444"/>
                      <a:pt x="150" y="452"/>
                      <a:pt x="164" y="459"/>
                    </a:cubicBezTo>
                    <a:cubicBezTo>
                      <a:pt x="151" y="452"/>
                      <a:pt x="142" y="437"/>
                      <a:pt x="142" y="419"/>
                    </a:cubicBezTo>
                    <a:close/>
                  </a:path>
                </a:pathLst>
              </a:custGeom>
              <a:solidFill>
                <a:schemeClr val="accent3">
                  <a:lumMod val="60000"/>
                  <a:lumOff val="40000"/>
                </a:schemeClr>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38"/>
              <p:cNvSpPr/>
              <p:nvPr/>
            </p:nvSpPr>
            <p:spPr bwMode="auto">
              <a:xfrm>
                <a:off x="3548351" y="2795123"/>
                <a:ext cx="984905" cy="1665158"/>
              </a:xfrm>
              <a:custGeom>
                <a:avLst/>
                <a:gdLst>
                  <a:gd name="T0" fmla="*/ 178 w 399"/>
                  <a:gd name="T1" fmla="*/ 2 h 676"/>
                  <a:gd name="T2" fmla="*/ 210 w 399"/>
                  <a:gd name="T3" fmla="*/ 12 h 676"/>
                  <a:gd name="T4" fmla="*/ 210 w 399"/>
                  <a:gd name="T5" fmla="*/ 79 h 676"/>
                  <a:gd name="T6" fmla="*/ 157 w 399"/>
                  <a:gd name="T7" fmla="*/ 144 h 676"/>
                  <a:gd name="T8" fmla="*/ 178 w 399"/>
                  <a:gd name="T9" fmla="*/ 141 h 676"/>
                  <a:gd name="T10" fmla="*/ 399 w 399"/>
                  <a:gd name="T11" fmla="*/ 348 h 676"/>
                  <a:gd name="T12" fmla="*/ 398 w 399"/>
                  <a:gd name="T13" fmla="*/ 615 h 676"/>
                  <a:gd name="T14" fmla="*/ 351 w 399"/>
                  <a:gd name="T15" fmla="*/ 673 h 676"/>
                  <a:gd name="T16" fmla="*/ 303 w 399"/>
                  <a:gd name="T17" fmla="*/ 628 h 676"/>
                  <a:gd name="T18" fmla="*/ 304 w 399"/>
                  <a:gd name="T19" fmla="*/ 362 h 676"/>
                  <a:gd name="T20" fmla="*/ 178 w 399"/>
                  <a:gd name="T21" fmla="*/ 243 h 676"/>
                  <a:gd name="T22" fmla="*/ 158 w 399"/>
                  <a:gd name="T23" fmla="*/ 246 h 676"/>
                  <a:gd name="T24" fmla="*/ 209 w 399"/>
                  <a:gd name="T25" fmla="*/ 294 h 676"/>
                  <a:gd name="T26" fmla="*/ 209 w 399"/>
                  <a:gd name="T27" fmla="*/ 362 h 676"/>
                  <a:gd name="T28" fmla="*/ 178 w 399"/>
                  <a:gd name="T29" fmla="*/ 381 h 676"/>
                  <a:gd name="T30" fmla="*/ 146 w 399"/>
                  <a:gd name="T31" fmla="*/ 371 h 676"/>
                  <a:gd name="T32" fmla="*/ 16 w 399"/>
                  <a:gd name="T33" fmla="*/ 248 h 676"/>
                  <a:gd name="T34" fmla="*/ 8 w 399"/>
                  <a:gd name="T35" fmla="*/ 238 h 676"/>
                  <a:gd name="T36" fmla="*/ 10 w 399"/>
                  <a:gd name="T37" fmla="*/ 189 h 676"/>
                  <a:gd name="T38" fmla="*/ 11 w 399"/>
                  <a:gd name="T39" fmla="*/ 187 h 676"/>
                  <a:gd name="T40" fmla="*/ 16 w 399"/>
                  <a:gd name="T41" fmla="*/ 180 h 676"/>
                  <a:gd name="T42" fmla="*/ 147 w 399"/>
                  <a:gd name="T43" fmla="*/ 21 h 676"/>
                  <a:gd name="T44" fmla="*/ 178 w 399"/>
                  <a:gd name="T45" fmla="*/ 2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9" h="676">
                    <a:moveTo>
                      <a:pt x="178" y="2"/>
                    </a:moveTo>
                    <a:cubicBezTo>
                      <a:pt x="190" y="0"/>
                      <a:pt x="201" y="4"/>
                      <a:pt x="210" y="12"/>
                    </a:cubicBezTo>
                    <a:cubicBezTo>
                      <a:pt x="227" y="28"/>
                      <a:pt x="227" y="58"/>
                      <a:pt x="210" y="79"/>
                    </a:cubicBezTo>
                    <a:cubicBezTo>
                      <a:pt x="157" y="144"/>
                      <a:pt x="157" y="144"/>
                      <a:pt x="157" y="144"/>
                    </a:cubicBezTo>
                    <a:cubicBezTo>
                      <a:pt x="178" y="141"/>
                      <a:pt x="178" y="141"/>
                      <a:pt x="178" y="141"/>
                    </a:cubicBezTo>
                    <a:cubicBezTo>
                      <a:pt x="300" y="124"/>
                      <a:pt x="399" y="217"/>
                      <a:pt x="399" y="348"/>
                    </a:cubicBezTo>
                    <a:cubicBezTo>
                      <a:pt x="398" y="615"/>
                      <a:pt x="398" y="615"/>
                      <a:pt x="398" y="615"/>
                    </a:cubicBezTo>
                    <a:cubicBezTo>
                      <a:pt x="398" y="643"/>
                      <a:pt x="377" y="669"/>
                      <a:pt x="351" y="673"/>
                    </a:cubicBezTo>
                    <a:cubicBezTo>
                      <a:pt x="325" y="676"/>
                      <a:pt x="303" y="656"/>
                      <a:pt x="303" y="628"/>
                    </a:cubicBezTo>
                    <a:cubicBezTo>
                      <a:pt x="304" y="362"/>
                      <a:pt x="304" y="362"/>
                      <a:pt x="304" y="362"/>
                    </a:cubicBezTo>
                    <a:cubicBezTo>
                      <a:pt x="304" y="287"/>
                      <a:pt x="248" y="234"/>
                      <a:pt x="178" y="243"/>
                    </a:cubicBezTo>
                    <a:cubicBezTo>
                      <a:pt x="158" y="246"/>
                      <a:pt x="158" y="246"/>
                      <a:pt x="158" y="246"/>
                    </a:cubicBezTo>
                    <a:cubicBezTo>
                      <a:pt x="209" y="294"/>
                      <a:pt x="209" y="294"/>
                      <a:pt x="209" y="294"/>
                    </a:cubicBezTo>
                    <a:cubicBezTo>
                      <a:pt x="227" y="311"/>
                      <a:pt x="226" y="341"/>
                      <a:pt x="209" y="362"/>
                    </a:cubicBezTo>
                    <a:cubicBezTo>
                      <a:pt x="200" y="373"/>
                      <a:pt x="189" y="379"/>
                      <a:pt x="178" y="381"/>
                    </a:cubicBezTo>
                    <a:cubicBezTo>
                      <a:pt x="166" y="382"/>
                      <a:pt x="155" y="379"/>
                      <a:pt x="146" y="371"/>
                    </a:cubicBezTo>
                    <a:cubicBezTo>
                      <a:pt x="16" y="248"/>
                      <a:pt x="16" y="248"/>
                      <a:pt x="16" y="248"/>
                    </a:cubicBezTo>
                    <a:cubicBezTo>
                      <a:pt x="12" y="245"/>
                      <a:pt x="10" y="241"/>
                      <a:pt x="8" y="238"/>
                    </a:cubicBezTo>
                    <a:cubicBezTo>
                      <a:pt x="0" y="223"/>
                      <a:pt x="1" y="204"/>
                      <a:pt x="10" y="189"/>
                    </a:cubicBezTo>
                    <a:cubicBezTo>
                      <a:pt x="10" y="188"/>
                      <a:pt x="11" y="187"/>
                      <a:pt x="11" y="187"/>
                    </a:cubicBezTo>
                    <a:cubicBezTo>
                      <a:pt x="13" y="184"/>
                      <a:pt x="14" y="182"/>
                      <a:pt x="16" y="180"/>
                    </a:cubicBezTo>
                    <a:cubicBezTo>
                      <a:pt x="147" y="21"/>
                      <a:pt x="147" y="21"/>
                      <a:pt x="147" y="21"/>
                    </a:cubicBezTo>
                    <a:cubicBezTo>
                      <a:pt x="156" y="10"/>
                      <a:pt x="167" y="4"/>
                      <a:pt x="178" y="2"/>
                    </a:cubicBezTo>
                    <a:close/>
                  </a:path>
                </a:pathLst>
              </a:custGeom>
              <a:solidFill>
                <a:schemeClr val="accent3"/>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63"/>
              <p:cNvSpPr/>
              <p:nvPr/>
            </p:nvSpPr>
            <p:spPr bwMode="auto">
              <a:xfrm>
                <a:off x="3347864" y="2691235"/>
                <a:ext cx="706438" cy="1038225"/>
              </a:xfrm>
              <a:custGeom>
                <a:avLst/>
                <a:gdLst>
                  <a:gd name="T0" fmla="*/ 202 w 287"/>
                  <a:gd name="T1" fmla="*/ 5 h 421"/>
                  <a:gd name="T2" fmla="*/ 179 w 287"/>
                  <a:gd name="T3" fmla="*/ 1 h 421"/>
                  <a:gd name="T4" fmla="*/ 147 w 287"/>
                  <a:gd name="T5" fmla="*/ 19 h 421"/>
                  <a:gd name="T6" fmla="*/ 16 w 287"/>
                  <a:gd name="T7" fmla="*/ 179 h 421"/>
                  <a:gd name="T8" fmla="*/ 11 w 287"/>
                  <a:gd name="T9" fmla="*/ 185 h 421"/>
                  <a:gd name="T10" fmla="*/ 10 w 287"/>
                  <a:gd name="T11" fmla="*/ 187 h 421"/>
                  <a:gd name="T12" fmla="*/ 8 w 287"/>
                  <a:gd name="T13" fmla="*/ 236 h 421"/>
                  <a:gd name="T14" fmla="*/ 16 w 287"/>
                  <a:gd name="T15" fmla="*/ 247 h 421"/>
                  <a:gd name="T16" fmla="*/ 146 w 287"/>
                  <a:gd name="T17" fmla="*/ 370 h 421"/>
                  <a:gd name="T18" fmla="*/ 154 w 287"/>
                  <a:gd name="T19" fmla="*/ 375 h 421"/>
                  <a:gd name="T20" fmla="*/ 235 w 287"/>
                  <a:gd name="T21" fmla="*/ 419 h 421"/>
                  <a:gd name="T22" fmla="*/ 239 w 287"/>
                  <a:gd name="T23" fmla="*/ 421 h 421"/>
                  <a:gd name="T24" fmla="*/ 231 w 287"/>
                  <a:gd name="T25" fmla="*/ 416 h 421"/>
                  <a:gd name="T26" fmla="*/ 101 w 287"/>
                  <a:gd name="T27" fmla="*/ 293 h 421"/>
                  <a:gd name="T28" fmla="*/ 93 w 287"/>
                  <a:gd name="T29" fmla="*/ 283 h 421"/>
                  <a:gd name="T30" fmla="*/ 95 w 287"/>
                  <a:gd name="T31" fmla="*/ 234 h 421"/>
                  <a:gd name="T32" fmla="*/ 96 w 287"/>
                  <a:gd name="T33" fmla="*/ 232 h 421"/>
                  <a:gd name="T34" fmla="*/ 101 w 287"/>
                  <a:gd name="T35" fmla="*/ 225 h 421"/>
                  <a:gd name="T36" fmla="*/ 232 w 287"/>
                  <a:gd name="T37" fmla="*/ 66 h 421"/>
                  <a:gd name="T38" fmla="*/ 263 w 287"/>
                  <a:gd name="T39" fmla="*/ 47 h 421"/>
                  <a:gd name="T40" fmla="*/ 287 w 287"/>
                  <a:gd name="T41" fmla="*/ 51 h 421"/>
                  <a:gd name="T42" fmla="*/ 202 w 287"/>
                  <a:gd name="T43" fmla="*/ 5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7" h="421">
                    <a:moveTo>
                      <a:pt x="202" y="5"/>
                    </a:moveTo>
                    <a:cubicBezTo>
                      <a:pt x="195" y="1"/>
                      <a:pt x="187" y="0"/>
                      <a:pt x="179" y="1"/>
                    </a:cubicBezTo>
                    <a:cubicBezTo>
                      <a:pt x="167" y="3"/>
                      <a:pt x="156" y="9"/>
                      <a:pt x="147" y="19"/>
                    </a:cubicBezTo>
                    <a:cubicBezTo>
                      <a:pt x="16" y="179"/>
                      <a:pt x="16" y="179"/>
                      <a:pt x="16" y="179"/>
                    </a:cubicBezTo>
                    <a:cubicBezTo>
                      <a:pt x="14" y="181"/>
                      <a:pt x="13" y="183"/>
                      <a:pt x="11" y="185"/>
                    </a:cubicBezTo>
                    <a:cubicBezTo>
                      <a:pt x="11" y="186"/>
                      <a:pt x="11" y="187"/>
                      <a:pt x="10" y="187"/>
                    </a:cubicBezTo>
                    <a:cubicBezTo>
                      <a:pt x="1" y="203"/>
                      <a:pt x="0" y="222"/>
                      <a:pt x="8" y="236"/>
                    </a:cubicBezTo>
                    <a:cubicBezTo>
                      <a:pt x="10" y="240"/>
                      <a:pt x="13" y="244"/>
                      <a:pt x="16" y="247"/>
                    </a:cubicBezTo>
                    <a:cubicBezTo>
                      <a:pt x="146" y="370"/>
                      <a:pt x="146" y="370"/>
                      <a:pt x="146" y="370"/>
                    </a:cubicBezTo>
                    <a:cubicBezTo>
                      <a:pt x="149" y="372"/>
                      <a:pt x="151" y="374"/>
                      <a:pt x="154" y="375"/>
                    </a:cubicBezTo>
                    <a:cubicBezTo>
                      <a:pt x="181" y="390"/>
                      <a:pt x="208" y="405"/>
                      <a:pt x="235" y="419"/>
                    </a:cubicBezTo>
                    <a:cubicBezTo>
                      <a:pt x="236" y="420"/>
                      <a:pt x="238" y="421"/>
                      <a:pt x="239" y="421"/>
                    </a:cubicBezTo>
                    <a:cubicBezTo>
                      <a:pt x="236" y="420"/>
                      <a:pt x="234" y="418"/>
                      <a:pt x="231" y="416"/>
                    </a:cubicBezTo>
                    <a:cubicBezTo>
                      <a:pt x="101" y="293"/>
                      <a:pt x="101" y="293"/>
                      <a:pt x="101" y="293"/>
                    </a:cubicBezTo>
                    <a:cubicBezTo>
                      <a:pt x="97" y="290"/>
                      <a:pt x="95" y="286"/>
                      <a:pt x="93" y="283"/>
                    </a:cubicBezTo>
                    <a:cubicBezTo>
                      <a:pt x="85" y="268"/>
                      <a:pt x="86" y="249"/>
                      <a:pt x="95" y="234"/>
                    </a:cubicBezTo>
                    <a:cubicBezTo>
                      <a:pt x="95" y="233"/>
                      <a:pt x="96" y="232"/>
                      <a:pt x="96" y="232"/>
                    </a:cubicBezTo>
                    <a:cubicBezTo>
                      <a:pt x="98" y="229"/>
                      <a:pt x="99" y="227"/>
                      <a:pt x="101" y="225"/>
                    </a:cubicBezTo>
                    <a:cubicBezTo>
                      <a:pt x="232" y="66"/>
                      <a:pt x="232" y="66"/>
                      <a:pt x="232" y="66"/>
                    </a:cubicBezTo>
                    <a:cubicBezTo>
                      <a:pt x="241" y="55"/>
                      <a:pt x="252" y="49"/>
                      <a:pt x="263" y="47"/>
                    </a:cubicBezTo>
                    <a:cubicBezTo>
                      <a:pt x="272" y="46"/>
                      <a:pt x="280" y="47"/>
                      <a:pt x="287" y="51"/>
                    </a:cubicBezTo>
                    <a:lnTo>
                      <a:pt x="202" y="5"/>
                    </a:lnTo>
                    <a:close/>
                  </a:path>
                </a:pathLst>
              </a:custGeom>
              <a:solidFill>
                <a:schemeClr val="accent3">
                  <a:lumMod val="60000"/>
                  <a:lumOff val="40000"/>
                </a:schemeClr>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4" name="Group 3"/>
          <p:cNvGrpSpPr/>
          <p:nvPr/>
        </p:nvGrpSpPr>
        <p:grpSpPr>
          <a:xfrm>
            <a:off x="8230728" y="3124666"/>
            <a:ext cx="2862461" cy="739953"/>
            <a:chOff x="8130600" y="2810798"/>
            <a:chExt cx="3856715" cy="701626"/>
          </a:xfrm>
        </p:grpSpPr>
        <p:sp>
          <p:nvSpPr>
            <p:cNvPr id="47" name="TextBox 46"/>
            <p:cNvSpPr txBox="1"/>
            <p:nvPr/>
          </p:nvSpPr>
          <p:spPr>
            <a:xfrm>
              <a:off x="8130600" y="2810798"/>
              <a:ext cx="1942086" cy="311533"/>
            </a:xfrm>
            <a:prstGeom prst="rect">
              <a:avLst/>
            </a:prstGeom>
            <a:noFill/>
          </p:spPr>
          <p:txBody>
            <a:bodyPr wrap="none" rtlCol="0">
              <a:spAutoFit/>
            </a:bodyPr>
            <a:lstStyle/>
            <a:p>
              <a:pP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Rectangle 47"/>
            <p:cNvSpPr/>
            <p:nvPr/>
          </p:nvSpPr>
          <p:spPr>
            <a:xfrm>
              <a:off x="8130600" y="3156750"/>
              <a:ext cx="3856715" cy="355674"/>
            </a:xfrm>
            <a:prstGeom prst="rect">
              <a:avLst/>
            </a:prstGeom>
          </p:spPr>
          <p:txBody>
            <a:bodyPr wrap="square">
              <a:spAutoFit/>
            </a:bodyPr>
            <a:lstStyle/>
            <a:p>
              <a:pPr>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4"/>
          <p:cNvGrpSpPr/>
          <p:nvPr/>
        </p:nvGrpSpPr>
        <p:grpSpPr>
          <a:xfrm>
            <a:off x="1756705" y="4111295"/>
            <a:ext cx="2880524" cy="739953"/>
            <a:chOff x="163141" y="3887744"/>
            <a:chExt cx="3881053" cy="701626"/>
          </a:xfrm>
        </p:grpSpPr>
        <p:sp>
          <p:nvSpPr>
            <p:cNvPr id="49" name="TextBox 48"/>
            <p:cNvSpPr txBox="1"/>
            <p:nvPr/>
          </p:nvSpPr>
          <p:spPr>
            <a:xfrm>
              <a:off x="163141" y="3887744"/>
              <a:ext cx="1942087" cy="311533"/>
            </a:xfrm>
            <a:prstGeom prst="rect">
              <a:avLst/>
            </a:prstGeom>
            <a:noFill/>
          </p:spPr>
          <p:txBody>
            <a:bodyPr wrap="none" rtlCol="0">
              <a:spAutoFit/>
            </a:bodyPr>
            <a:lstStyle/>
            <a:p>
              <a:pP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Rectangle 49"/>
            <p:cNvSpPr/>
            <p:nvPr/>
          </p:nvSpPr>
          <p:spPr>
            <a:xfrm>
              <a:off x="187479" y="4233696"/>
              <a:ext cx="3856715" cy="355674"/>
            </a:xfrm>
            <a:prstGeom prst="rect">
              <a:avLst/>
            </a:prstGeom>
          </p:spPr>
          <p:txBody>
            <a:bodyPr wrap="square">
              <a:spAutoFit/>
            </a:bodyPr>
            <a:lstStyle/>
            <a:p>
              <a:pPr>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53"/>
          <p:cNvGrpSpPr/>
          <p:nvPr/>
        </p:nvGrpSpPr>
        <p:grpSpPr>
          <a:xfrm>
            <a:off x="2851062" y="1835480"/>
            <a:ext cx="2862459" cy="739954"/>
            <a:chOff x="1251208" y="1633722"/>
            <a:chExt cx="3856715" cy="701623"/>
          </a:xfrm>
        </p:grpSpPr>
        <p:sp>
          <p:nvSpPr>
            <p:cNvPr id="52" name="TextBox 51"/>
            <p:cNvSpPr txBox="1"/>
            <p:nvPr/>
          </p:nvSpPr>
          <p:spPr>
            <a:xfrm>
              <a:off x="1251208" y="1633722"/>
              <a:ext cx="1942088" cy="311532"/>
            </a:xfrm>
            <a:prstGeom prst="rect">
              <a:avLst/>
            </a:prstGeom>
            <a:noFill/>
          </p:spPr>
          <p:txBody>
            <a:bodyPr wrap="none" rtlCol="0">
              <a:spAutoFit/>
            </a:bodyPr>
            <a:lstStyle/>
            <a:p>
              <a:pPr algn="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Rectangle 52"/>
            <p:cNvSpPr/>
            <p:nvPr/>
          </p:nvSpPr>
          <p:spPr>
            <a:xfrm>
              <a:off x="1251208" y="1979673"/>
              <a:ext cx="3856715" cy="355672"/>
            </a:xfrm>
            <a:prstGeom prst="rect">
              <a:avLst/>
            </a:prstGeom>
          </p:spPr>
          <p:txBody>
            <a:bodyPr wrap="square">
              <a:spAutoFit/>
            </a:bodyPr>
            <a:lstStyle/>
            <a:p>
              <a:pPr>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6"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文本框 26"/>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500"/>
                                        <p:tgtEl>
                                          <p:spTgt spid="54"/>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858750" cy="7232650"/>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Effect>
                        <a14:sharpenSoften amount="25000"/>
                      </a14:imgEffect>
                    </a14:imgLayer>
                  </a14:imgProps>
                </a:ext>
                <a:ext uri="{28A0092B-C50C-407E-A947-70E740481C1C}">
                  <a14:useLocalDpi xmlns:a14="http://schemas.microsoft.com/office/drawing/2010/main" val="0"/>
                </a:ext>
              </a:extLst>
            </a:blip>
            <a:srcRect/>
            <a:stretch>
              <a:fillRect t="-2933" b="-1562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p:cNvSpPr/>
          <p:nvPr/>
        </p:nvSpPr>
        <p:spPr>
          <a:xfrm flipH="1">
            <a:off x="0" y="0"/>
            <a:ext cx="12858397" cy="7232651"/>
          </a:xfrm>
          <a:prstGeom prst="rtTriangle">
            <a:avLst/>
          </a:prstGeom>
          <a:solidFill>
            <a:schemeClr val="accent2">
              <a:alpha val="8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直角三角形 2"/>
          <p:cNvSpPr/>
          <p:nvPr/>
        </p:nvSpPr>
        <p:spPr>
          <a:xfrm>
            <a:off x="353" y="3141454"/>
            <a:ext cx="8328507" cy="4091196"/>
          </a:xfrm>
          <a:prstGeom prst="rtTriangle">
            <a:avLst/>
          </a:prstGeom>
          <a:solidFill>
            <a:schemeClr val="accent1">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259"/>
          <p:cNvSpPr>
            <a:spLocks noChangeArrowheads="1"/>
          </p:cNvSpPr>
          <p:nvPr/>
        </p:nvSpPr>
        <p:spPr bwMode="auto">
          <a:xfrm>
            <a:off x="5709294" y="4285221"/>
            <a:ext cx="6823935"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8000" b="1" dirty="0">
                <a:solidFill>
                  <a:schemeClr val="bg1"/>
                </a:solidFill>
                <a:cs typeface="Arial" panose="020B0604020202020204" pitchFamily="34" charset="0"/>
              </a:rPr>
              <a:t>THANK YOU </a:t>
            </a:r>
            <a:endParaRPr lang="zh-CN" altLang="en-US" sz="8000" b="1" dirty="0">
              <a:solidFill>
                <a:schemeClr val="bg1"/>
              </a:solidFill>
              <a:cs typeface="Arial" panose="020B0604020202020204" pitchFamily="34" charset="0"/>
            </a:endParaRPr>
          </a:p>
        </p:txBody>
      </p:sp>
      <p:sp>
        <p:nvSpPr>
          <p:cNvPr id="7" name="矩形 259"/>
          <p:cNvSpPr>
            <a:spLocks noChangeArrowheads="1"/>
          </p:cNvSpPr>
          <p:nvPr/>
        </p:nvSpPr>
        <p:spPr bwMode="auto">
          <a:xfrm>
            <a:off x="5709295" y="3904357"/>
            <a:ext cx="614829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3600" dirty="0">
                <a:solidFill>
                  <a:schemeClr val="bg1"/>
                </a:solidFill>
                <a:cs typeface="Arial" panose="020B0604020202020204" pitchFamily="34" charset="0"/>
              </a:rPr>
              <a:t>感谢聆听，批评指导</a:t>
            </a:r>
          </a:p>
        </p:txBody>
      </p:sp>
      <p:sp>
        <p:nvSpPr>
          <p:cNvPr id="8" name="矩形 259"/>
          <p:cNvSpPr>
            <a:spLocks noChangeArrowheads="1"/>
          </p:cNvSpPr>
          <p:nvPr/>
        </p:nvSpPr>
        <p:spPr bwMode="auto">
          <a:xfrm>
            <a:off x="5709294" y="6092002"/>
            <a:ext cx="2164934" cy="255270"/>
          </a:xfrm>
          <a:prstGeom prst="rect">
            <a:avLst/>
          </a:prstGeom>
          <a:noFill/>
          <a:ln w="9525">
            <a:solidFill>
              <a:schemeClr val="bg1"/>
            </a:solidFill>
            <a:miter lim="800000"/>
          </a:ln>
          <a:effectLst/>
        </p:spPr>
        <p:txBody>
          <a:bodyPr wrap="square" lIns="36000" tIns="36000" rIns="36000" bIns="360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ts val="0"/>
              </a:spcBef>
              <a:buNone/>
            </a:pPr>
            <a:r>
              <a:rPr lang="zh-CN" altLang="en-US" sz="1200" dirty="0">
                <a:solidFill>
                  <a:schemeClr val="bg1"/>
                </a:solidFill>
                <a:latin typeface="Arial" panose="020B0604020202020204" pitchFamily="34" charset="0"/>
                <a:cs typeface="Arial" panose="020B0604020202020204" pitchFamily="34" charset="0"/>
                <a:sym typeface="Arial" panose="020B0604020202020204" pitchFamily="34" charset="0"/>
              </a:rPr>
              <a:t>汇报</a:t>
            </a:r>
            <a:r>
              <a:rPr lang="en-US" altLang="zh-CN" sz="1200" dirty="0" smtClean="0">
                <a:solidFill>
                  <a:schemeClr val="bg1"/>
                </a:solidFill>
                <a:latin typeface="Arial" panose="020B0604020202020204" pitchFamily="34" charset="0"/>
                <a:cs typeface="Arial" panose="020B0604020202020204" pitchFamily="34" charset="0"/>
                <a:sym typeface="Arial" panose="020B0604020202020204" pitchFamily="34" charset="0"/>
              </a:rPr>
              <a:t>:</a:t>
            </a:r>
            <a:r>
              <a:rPr lang="zh-CN" altLang="en-US" sz="1200" dirty="0" smtClean="0">
                <a:solidFill>
                  <a:schemeClr val="bg1"/>
                </a:solidFill>
                <a:latin typeface="Arial" panose="020B0604020202020204" pitchFamily="34" charset="0"/>
                <a:cs typeface="Arial" panose="020B0604020202020204" pitchFamily="34" charset="0"/>
                <a:sym typeface="Arial" panose="020B0604020202020204" pitchFamily="34" charset="0"/>
              </a:rPr>
              <a:t>代用名</a:t>
            </a:r>
            <a:endParaRPr lang="en-US" altLang="zh-CN" sz="1200"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9" name="矩形 259"/>
          <p:cNvSpPr>
            <a:spLocks noChangeArrowheads="1"/>
          </p:cNvSpPr>
          <p:nvPr/>
        </p:nvSpPr>
        <p:spPr bwMode="auto">
          <a:xfrm>
            <a:off x="8860877" y="6092002"/>
            <a:ext cx="2309218" cy="257369"/>
          </a:xfrm>
          <a:prstGeom prst="rect">
            <a:avLst/>
          </a:prstGeom>
          <a:noFill/>
          <a:ln w="9525">
            <a:solidFill>
              <a:schemeClr val="bg1"/>
            </a:solidFill>
            <a:miter lim="800000"/>
          </a:ln>
          <a:effectLst/>
        </p:spPr>
        <p:txBody>
          <a:bodyPr wrap="square" lIns="36000" tIns="36000" rIns="36000" bIns="360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ts val="0"/>
              </a:spcBef>
              <a:buNone/>
            </a:pPr>
            <a:r>
              <a:rPr lang="en-US" altLang="zh-CN" sz="1200" dirty="0">
                <a:solidFill>
                  <a:schemeClr val="bg1"/>
                </a:solidFill>
                <a:latin typeface="Arial" panose="020B0604020202020204" pitchFamily="34" charset="0"/>
                <a:cs typeface="Arial" panose="020B0604020202020204" pitchFamily="34" charset="0"/>
                <a:sym typeface="Arial" panose="020B0604020202020204" pitchFamily="34" charset="0"/>
              </a:rPr>
              <a:t>Report: </a:t>
            </a:r>
            <a:r>
              <a:rPr lang="zh-CN" altLang="en-US" sz="1200" dirty="0" smtClean="0">
                <a:solidFill>
                  <a:schemeClr val="bg1"/>
                </a:solidFill>
                <a:latin typeface="Arial" panose="020B0604020202020204" pitchFamily="34" charset="0"/>
                <a:cs typeface="Arial" panose="020B0604020202020204" pitchFamily="34" charset="0"/>
                <a:sym typeface="Arial" panose="020B0604020202020204" pitchFamily="34" charset="0"/>
              </a:rPr>
              <a:t>代用名</a:t>
            </a:r>
            <a:endParaRPr lang="en-US" altLang="zh-CN" sz="1200"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1+#ppt_w/2"/>
                                          </p:val>
                                        </p:tav>
                                        <p:tav tm="100000">
                                          <p:val>
                                            <p:strVal val="#ppt_x"/>
                                          </p:val>
                                        </p:tav>
                                      </p:tavLst>
                                    </p:anim>
                                    <p:anim calcmode="lin" valueType="num">
                                      <p:cBhvr additive="base">
                                        <p:cTn id="19" dur="500" fill="hold"/>
                                        <p:tgtEl>
                                          <p:spTgt spid="11"/>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
                                        </p:tgtEl>
                                        <p:attrNameLst>
                                          <p:attrName>ppt_y</p:attrName>
                                        </p:attrNameLst>
                                      </p:cBhvr>
                                      <p:tavLst>
                                        <p:tav tm="0">
                                          <p:val>
                                            <p:strVal val="#ppt_y"/>
                                          </p:val>
                                        </p:tav>
                                        <p:tav tm="100000">
                                          <p:val>
                                            <p:strVal val="#ppt_y"/>
                                          </p:val>
                                        </p:tav>
                                      </p:tavLst>
                                    </p:anim>
                                    <p:anim calcmode="lin" valueType="num">
                                      <p:cBhvr>
                                        <p:cTn id="2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
                                        </p:tgtEl>
                                      </p:cBhvr>
                                    </p:animEffect>
                                  </p:childTnLst>
                                </p:cTn>
                              </p:par>
                            </p:childTnLst>
                          </p:cTn>
                        </p:par>
                        <p:par>
                          <p:cTn id="28" fill="hold">
                            <p:stCondLst>
                              <p:cond delay="1399"/>
                            </p:stCondLst>
                            <p:childTnLst>
                              <p:par>
                                <p:cTn id="29" presetID="26" presetClass="emph" presetSubtype="0" fill="hold" grpId="1" nodeType="afterEffect">
                                  <p:stCondLst>
                                    <p:cond delay="0"/>
                                  </p:stCondLst>
                                  <p:iterate type="lt">
                                    <p:tmPct val="0"/>
                                  </p:iterate>
                                  <p:childTnLst>
                                    <p:animEffect transition="out" filter="fade">
                                      <p:cBhvr>
                                        <p:cTn id="30" dur="500" tmFilter="0, 0; .2, .5; .8, .5; 1, 0"/>
                                        <p:tgtEl>
                                          <p:spTgt spid="7"/>
                                        </p:tgtEl>
                                      </p:cBhvr>
                                    </p:animEffect>
                                    <p:animScale>
                                      <p:cBhvr>
                                        <p:cTn id="31" dur="250" autoRev="1" fill="hold"/>
                                        <p:tgtEl>
                                          <p:spTgt spid="7"/>
                                        </p:tgtEl>
                                      </p:cBhvr>
                                      <p:by x="105000" y="105000"/>
                                    </p:animScale>
                                  </p:childTnLst>
                                </p:cTn>
                              </p:par>
                            </p:childTnLst>
                          </p:cTn>
                        </p:par>
                        <p:par>
                          <p:cTn id="32" fill="hold">
                            <p:stCondLst>
                              <p:cond delay="1899"/>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6"/>
                                        </p:tgtEl>
                                        <p:attrNameLst>
                                          <p:attrName>ppt_y</p:attrName>
                                        </p:attrNameLst>
                                      </p:cBhvr>
                                      <p:tavLst>
                                        <p:tav tm="0">
                                          <p:val>
                                            <p:strVal val="#ppt_y"/>
                                          </p:val>
                                        </p:tav>
                                        <p:tav tm="100000">
                                          <p:val>
                                            <p:strVal val="#ppt_y"/>
                                          </p:val>
                                        </p:tav>
                                      </p:tavLst>
                                    </p:anim>
                                    <p:anim calcmode="lin" valueType="num">
                                      <p:cBhvr>
                                        <p:cTn id="37"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6"/>
                                        </p:tgtEl>
                                      </p:cBhvr>
                                    </p:animEffect>
                                  </p:childTnLst>
                                </p:cTn>
                              </p:par>
                            </p:childTnLst>
                          </p:cTn>
                        </p:par>
                        <p:par>
                          <p:cTn id="40" fill="hold">
                            <p:stCondLst>
                              <p:cond delay="2849"/>
                            </p:stCondLst>
                            <p:childTnLst>
                              <p:par>
                                <p:cTn id="41" presetID="26" presetClass="emph" presetSubtype="0" fill="hold" grpId="1" nodeType="afterEffect">
                                  <p:stCondLst>
                                    <p:cond delay="0"/>
                                  </p:stCondLst>
                                  <p:iterate type="lt">
                                    <p:tmPct val="0"/>
                                  </p:iterate>
                                  <p:childTnLst>
                                    <p:animEffect transition="out" filter="fade">
                                      <p:cBhvr>
                                        <p:cTn id="42" dur="500" tmFilter="0, 0; .2, .5; .8, .5; 1, 0"/>
                                        <p:tgtEl>
                                          <p:spTgt spid="6"/>
                                        </p:tgtEl>
                                      </p:cBhvr>
                                    </p:animEffect>
                                    <p:animScale>
                                      <p:cBhvr>
                                        <p:cTn id="43" dur="250" autoRev="1" fill="hold"/>
                                        <p:tgtEl>
                                          <p:spTgt spid="6"/>
                                        </p:tgtEl>
                                      </p:cBhvr>
                                      <p:by x="105000" y="105000"/>
                                    </p:animScale>
                                  </p:childTnLst>
                                </p:cTn>
                              </p:par>
                            </p:childTnLst>
                          </p:cTn>
                        </p:par>
                        <p:par>
                          <p:cTn id="44" fill="hold">
                            <p:stCondLst>
                              <p:cond delay="3349"/>
                            </p:stCondLst>
                            <p:childTnLst>
                              <p:par>
                                <p:cTn id="45" presetID="53" presetClass="entr" presetSubtype="16"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fltVal val="0"/>
                                          </p:val>
                                        </p:tav>
                                        <p:tav tm="100000">
                                          <p:val>
                                            <p:strVal val="#ppt_h"/>
                                          </p:val>
                                        </p:tav>
                                      </p:tavLst>
                                    </p:anim>
                                    <p:animEffect transition="in" filter="fade">
                                      <p:cBhvr>
                                        <p:cTn id="49" dur="500"/>
                                        <p:tgtEl>
                                          <p:spTgt spid="8"/>
                                        </p:tgtEl>
                                      </p:cBhvr>
                                    </p:animEffect>
                                  </p:childTnLst>
                                </p:cTn>
                              </p:par>
                            </p:childTnLst>
                          </p:cTn>
                        </p:par>
                        <p:par>
                          <p:cTn id="50" fill="hold">
                            <p:stCondLst>
                              <p:cond delay="3849"/>
                            </p:stCondLst>
                            <p:childTnLst>
                              <p:par>
                                <p:cTn id="51" presetID="53" presetClass="entr" presetSubtype="16"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p:cTn id="53" dur="500" fill="hold"/>
                                        <p:tgtEl>
                                          <p:spTgt spid="9"/>
                                        </p:tgtEl>
                                        <p:attrNameLst>
                                          <p:attrName>ppt_w</p:attrName>
                                        </p:attrNameLst>
                                      </p:cBhvr>
                                      <p:tavLst>
                                        <p:tav tm="0">
                                          <p:val>
                                            <p:fltVal val="0"/>
                                          </p:val>
                                        </p:tav>
                                        <p:tav tm="100000">
                                          <p:val>
                                            <p:strVal val="#ppt_w"/>
                                          </p:val>
                                        </p:tav>
                                      </p:tavLst>
                                    </p:anim>
                                    <p:anim calcmode="lin" valueType="num">
                                      <p:cBhvr>
                                        <p:cTn id="54" dur="500" fill="hold"/>
                                        <p:tgtEl>
                                          <p:spTgt spid="9"/>
                                        </p:tgtEl>
                                        <p:attrNameLst>
                                          <p:attrName>ppt_h</p:attrName>
                                        </p:attrNameLst>
                                      </p:cBhvr>
                                      <p:tavLst>
                                        <p:tav tm="0">
                                          <p:val>
                                            <p:fltVal val="0"/>
                                          </p:val>
                                        </p:tav>
                                        <p:tav tm="100000">
                                          <p:val>
                                            <p:strVal val="#ppt_h"/>
                                          </p:val>
                                        </p:tav>
                                      </p:tavLst>
                                    </p:anim>
                                    <p:animEffect transition="in" filter="fade">
                                      <p:cBhvr>
                                        <p:cTn id="5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3" grpId="0" animBg="1"/>
      <p:bldP spid="6" grpId="0"/>
      <p:bldP spid="6" grpId="1"/>
      <p:bldP spid="7" grpId="0"/>
      <p:bldP spid="7" grpId="1"/>
      <p:bldP spid="8" grpId="0" bldLvl="0" animBg="1"/>
      <p:bldP spid="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194333"/>
  <p:tag name="MH_LIBRARY" val="GRAPHIC"/>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4.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8"/>
</p:tagLst>
</file>

<file path=ppt/tags/tag6.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9"/>
</p:tagLst>
</file>

<file path=ppt/tags/tag7.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20"/>
</p:tagLst>
</file>

<file path=ppt/tags/tag8.xml><?xml version="1.0" encoding="utf-8"?>
<p:tagLst xmlns:a="http://schemas.openxmlformats.org/drawingml/2006/main" xmlns:r="http://schemas.openxmlformats.org/officeDocument/2006/relationships" xmlns:p="http://schemas.openxmlformats.org/presentationml/2006/main">
  <p:tag name="MH" val="20161022194503"/>
  <p:tag name="MH_LIBRARY" val="GRAPHIC"/>
  <p:tag name="MH_TYPE" val="Text"/>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7"/>
</p:tagLst>
</file>

<file path=ppt/tags/tag11.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13"/>
</p:tagLst>
</file>

<file path=ppt/tags/tag12.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18"/>
</p:tagLst>
</file>

<file path=ppt/tags/tag13.xml><?xml version="1.0" encoding="utf-8"?>
<p:tagLst xmlns:a="http://schemas.openxmlformats.org/drawingml/2006/main" xmlns:r="http://schemas.openxmlformats.org/officeDocument/2006/relationships" xmlns:p="http://schemas.openxmlformats.org/presentationml/2006/main">
  <p:tag name="MH" val="20161022194503"/>
  <p:tag name="MH_LIBRARY" val="GRAPHIC"/>
  <p:tag name="MH_TYPE" val="Text"/>
  <p:tag name="MH_ORDER" val="3"/>
</p:tagLst>
</file>

<file path=ppt/tags/tag14.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5"/>
</p:tagLst>
</file>

<file path=ppt/tags/tag15.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6"/>
</p:tagLst>
</file>

<file path=ppt/tags/tag16.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16"/>
</p:tagLst>
</file>

<file path=ppt/tags/tag17.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19"/>
</p:tagLst>
</file>

<file path=ppt/tags/tag18.xml><?xml version="1.0" encoding="utf-8"?>
<p:tagLst xmlns:a="http://schemas.openxmlformats.org/drawingml/2006/main" xmlns:r="http://schemas.openxmlformats.org/officeDocument/2006/relationships" xmlns:p="http://schemas.openxmlformats.org/presentationml/2006/main">
  <p:tag name="MH" val="20161022194503"/>
  <p:tag name="MH_LIBRARY" val="GRAPHIC"/>
  <p:tag name="MH_TYPE" val="Text"/>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2"/>
</p:tagLst>
</file>

<file path=ppt/tags/tag21.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17"/>
</p:tagLst>
</file>

<file path=ppt/tags/tag22.xml><?xml version="1.0" encoding="utf-8"?>
<p:tagLst xmlns:a="http://schemas.openxmlformats.org/drawingml/2006/main" xmlns:r="http://schemas.openxmlformats.org/officeDocument/2006/relationships" xmlns:p="http://schemas.openxmlformats.org/presentationml/2006/main">
  <p:tag name="MH" val="20161022194503"/>
  <p:tag name="MH_LIBRARY" val="GRAPHIC"/>
  <p:tag name="MH_TYPE" val="Text"/>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11"/>
</p:tagLst>
</file>

<file path=ppt/tags/tag24.xml><?xml version="1.0" encoding="utf-8"?>
<p:tagLst xmlns:a="http://schemas.openxmlformats.org/drawingml/2006/main" xmlns:r="http://schemas.openxmlformats.org/officeDocument/2006/relationships" xmlns:p="http://schemas.openxmlformats.org/presentationml/2006/main">
  <p:tag name="MH" val="20161022194333"/>
  <p:tag name="MH_LIBRARY" val="GRAPHIC"/>
  <p:tag name="MH_TYPE" val="Other"/>
  <p:tag name="MH_ORDER" val="12"/>
</p:tagLst>
</file>

<file path=ppt/tags/tag2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2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2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2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Office Theme">
  <a:themeElements>
    <a:clrScheme name="自定义 6">
      <a:dk1>
        <a:sysClr val="windowText" lastClr="000000"/>
      </a:dk1>
      <a:lt1>
        <a:sysClr val="window" lastClr="FFFFFF"/>
      </a:lt1>
      <a:dk2>
        <a:srgbClr val="44546A"/>
      </a:dk2>
      <a:lt2>
        <a:srgbClr val="E7E6E6"/>
      </a:lt2>
      <a:accent1>
        <a:srgbClr val="333F50"/>
      </a:accent1>
      <a:accent2>
        <a:srgbClr val="CA8F45"/>
      </a:accent2>
      <a:accent3>
        <a:srgbClr val="333F50"/>
      </a:accent3>
      <a:accent4>
        <a:srgbClr val="CA8F45"/>
      </a:accent4>
      <a:accent5>
        <a:srgbClr val="333F50"/>
      </a:accent5>
      <a:accent6>
        <a:srgbClr val="CA8F45"/>
      </a:accent6>
      <a:hlink>
        <a:srgbClr val="333F50"/>
      </a:hlink>
      <a:folHlink>
        <a:srgbClr val="CA8F45"/>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2855</Words>
  <Application>Microsoft Office PowerPoint</Application>
  <PresentationFormat>自定义</PresentationFormat>
  <Paragraphs>322</Paragraphs>
  <Slides>26</Slides>
  <Notes>26</Notes>
  <HiddenSlides>0</HiddenSlides>
  <MMClips>0</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bt811</dc:title>
  <dc:creator/>
  <cp:lastModifiedBy/>
  <cp:revision>3</cp:revision>
  <dcterms:created xsi:type="dcterms:W3CDTF">2017-01-13T17:25:00Z</dcterms:created>
  <dcterms:modified xsi:type="dcterms:W3CDTF">2017-07-19T04:06:23Z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2052-10.1.0.6527</vt:lpwstr>
  </property>
</Properties>
</file>