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9"/>
  </p:handoutMasterIdLst>
  <p:sldIdLst>
    <p:sldId id="1338" r:id="rId3"/>
    <p:sldId id="1340" r:id="rId5"/>
    <p:sldId id="1362" r:id="rId6"/>
    <p:sldId id="1363" r:id="rId7"/>
    <p:sldId id="1364" r:id="rId8"/>
    <p:sldId id="1365" r:id="rId9"/>
    <p:sldId id="1366" r:id="rId10"/>
    <p:sldId id="1367" r:id="rId11"/>
    <p:sldId id="1381" r:id="rId12"/>
    <p:sldId id="1368" r:id="rId13"/>
    <p:sldId id="1369" r:id="rId14"/>
    <p:sldId id="1370" r:id="rId15"/>
    <p:sldId id="1371" r:id="rId16"/>
    <p:sldId id="1372" r:id="rId17"/>
    <p:sldId id="1382" r:id="rId18"/>
    <p:sldId id="1373" r:id="rId19"/>
    <p:sldId id="1374" r:id="rId20"/>
    <p:sldId id="1375" r:id="rId21"/>
    <p:sldId id="1383" r:id="rId22"/>
    <p:sldId id="1376" r:id="rId23"/>
    <p:sldId id="1377" r:id="rId24"/>
    <p:sldId id="1378" r:id="rId25"/>
    <p:sldId id="1379" r:id="rId26"/>
    <p:sldId id="1380" r:id="rId27"/>
    <p:sldId id="1384" r:id="rId2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see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  <a:srgbClr val="E8A7A2"/>
    <a:srgbClr val="E9ACA7"/>
    <a:srgbClr val="873DAB"/>
    <a:srgbClr val="1983B7"/>
    <a:srgbClr val="DA57A3"/>
    <a:srgbClr val="2280C3"/>
    <a:srgbClr val="394754"/>
    <a:srgbClr val="ED7D31"/>
    <a:srgbClr val="A6A6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88" autoAdjust="0"/>
    <p:restoredTop sz="90542" autoAdjust="0"/>
  </p:normalViewPr>
  <p:slideViewPr>
    <p:cSldViewPr>
      <p:cViewPr>
        <p:scale>
          <a:sx n="86" d="100"/>
          <a:sy n="86" d="100"/>
        </p:scale>
        <p:origin x="-2334" y="-1164"/>
      </p:cViewPr>
      <p:guideLst>
        <p:guide orient="horz" pos="2527"/>
        <p:guide pos="385"/>
        <p:guide pos="537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commentAuthors" Target="commentAuthors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1C0ED-1C8B-4FF3-91A6-E652895D463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ED419-5B3F-423C-8358-46E41EBE13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1"/>
            <a:ext cx="9143499" cy="514349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1"/>
            <a:ext cx="9143499" cy="514349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1"/>
            <a:ext cx="9143499" cy="514349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5" r="23201" b="71000"/>
          <a:stretch>
            <a:fillRect/>
          </a:stretch>
        </p:blipFill>
        <p:spPr>
          <a:xfrm rot="2402951">
            <a:off x="7217128" y="55971"/>
            <a:ext cx="1985958" cy="1111856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EF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0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50BB03C-1EC4-4CDD-BFFB-F6D9B4FD797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BF85E420-93C3-411D-B6B6-9DA498E22937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comb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1557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1pPr>
            <a:lvl2pPr marL="45656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37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3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7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40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12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78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442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4"/>
            <a:ext cx="2133600" cy="273843"/>
          </a:xfrm>
          <a:prstGeom prst="rect">
            <a:avLst/>
          </a:prstGeom>
        </p:spPr>
        <p:txBody>
          <a:bodyPr/>
          <a:lstStyle/>
          <a:p>
            <a:fld id="{B95FC270-55C9-4A20-A67A-3DE973D1FE95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1" y="4767264"/>
            <a:ext cx="2895600" cy="273843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3"/>
          </a:xfrm>
          <a:prstGeom prst="rect">
            <a:avLst/>
          </a:prstGeom>
        </p:spPr>
        <p:txBody>
          <a:bodyPr/>
          <a:lstStyle/>
          <a:p>
            <a:fld id="{8961FD41-A0E4-414C-A973-C8EC8DF1BF61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内容占位符 16"/>
          <p:cNvSpPr>
            <a:spLocks noGrp="1"/>
          </p:cNvSpPr>
          <p:nvPr>
            <p:ph sz="quarter" idx="10"/>
          </p:nvPr>
        </p:nvSpPr>
        <p:spPr>
          <a:xfrm>
            <a:off x="181792" y="194278"/>
            <a:ext cx="4193381" cy="47982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195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</p:txBody>
      </p:sp>
      <p:sp>
        <p:nvSpPr>
          <p:cNvPr id="36" name="矩形 35"/>
          <p:cNvSpPr/>
          <p:nvPr userDrawn="1"/>
        </p:nvSpPr>
        <p:spPr>
          <a:xfrm>
            <a:off x="0" y="4761604"/>
            <a:ext cx="9144000" cy="39278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3539" y="225592"/>
            <a:ext cx="160020" cy="417195"/>
          </a:xfrm>
          <a:prstGeom prst="rect">
            <a:avLst/>
          </a:prstGeom>
          <a:solidFill>
            <a:srgbClr val="E60020"/>
          </a:solidFill>
          <a:ln w="12700" cap="flat" cmpd="sng">
            <a:solidFill>
              <a:schemeClr val="bg1"/>
            </a:solidFill>
            <a:bevel/>
          </a:ln>
        </p:spPr>
        <p:txBody>
          <a:bodyPr anchor="ctr"/>
          <a:lstStyle/>
          <a:p>
            <a:pPr lvl="0" algn="ctr"/>
            <a:endParaRPr lang="zh-CN" altLang="en-US" sz="135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slow" advClick="0" advTm="0"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5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4.jpeg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5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5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15.xml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3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5.xml"/><Relationship Id="rId1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1" y="4123"/>
            <a:ext cx="9150523" cy="513525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728640" y="2139702"/>
            <a:ext cx="7686720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5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云计算</a:t>
            </a:r>
            <a:r>
              <a:rPr lang="zh-CN" altLang="en-US" sz="45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互联网智能</a:t>
            </a:r>
            <a:r>
              <a:rPr lang="zh-CN" altLang="en-US" sz="45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科技大数据</a:t>
            </a:r>
            <a:endParaRPr lang="zh-CN" altLang="en-US" sz="4500" b="1" i="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67934" y="1491630"/>
            <a:ext cx="1704313" cy="7848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5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20XX</a:t>
            </a:r>
            <a:endParaRPr lang="zh-CN" altLang="en-US" sz="4500" b="1" i="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13361" y="3003798"/>
            <a:ext cx="691727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</a:t>
            </a:r>
            <a:r>
              <a:rPr lang="en-US" altLang="zh-CN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互联网科技</a:t>
            </a:r>
            <a:r>
              <a:rPr lang="en-US" altLang="zh-CN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网络工程</a:t>
            </a:r>
            <a:r>
              <a:rPr lang="en-US" altLang="zh-CN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信息科技</a:t>
            </a:r>
            <a:r>
              <a:rPr lang="en-US" altLang="zh-CN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云数据</a:t>
            </a:r>
            <a:r>
              <a:rPr lang="en-US" altLang="zh-CN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互联网金融</a:t>
            </a:r>
            <a:r>
              <a:rPr lang="en-US" altLang="zh-CN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网络投资</a:t>
            </a:r>
            <a:r>
              <a:rPr lang="en-US" altLang="zh-CN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公司路演</a:t>
            </a:r>
            <a:r>
              <a:rPr lang="en-US" altLang="zh-CN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商业计划</a:t>
            </a:r>
            <a:endParaRPr lang="zh-CN" altLang="en-US" sz="1300" i="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296651" y="3435846"/>
            <a:ext cx="1827530" cy="2914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       日期：   </a:t>
            </a:r>
            <a:endParaRPr lang="zh-CN" altLang="en-US" sz="1300" i="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纯音乐 - 科技感音乐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420688" y="-1135063"/>
            <a:ext cx="609601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6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301"/>
                            </p:stCondLst>
                            <p:childTnLst>
                              <p:par>
                                <p:cTn id="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" grpId="0"/>
      <p:bldP spid="16" grpId="0"/>
      <p:bldP spid="17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5"/>
          <p:cNvSpPr/>
          <p:nvPr/>
        </p:nvSpPr>
        <p:spPr>
          <a:xfrm>
            <a:off x="1043608" y="2643758"/>
            <a:ext cx="1224136" cy="479822"/>
          </a:xfrm>
          <a:custGeom>
            <a:avLst/>
            <a:gdLst>
              <a:gd name="connsiteX0" fmla="*/ 0 w 2032539"/>
              <a:gd name="connsiteY0" fmla="*/ 0 h 639762"/>
              <a:gd name="connsiteX1" fmla="*/ 1712658 w 2032539"/>
              <a:gd name="connsiteY1" fmla="*/ 0 h 639762"/>
              <a:gd name="connsiteX2" fmla="*/ 2032539 w 2032539"/>
              <a:gd name="connsiteY2" fmla="*/ 319881 h 639762"/>
              <a:gd name="connsiteX3" fmla="*/ 1712658 w 2032539"/>
              <a:gd name="connsiteY3" fmla="*/ 639762 h 639762"/>
              <a:gd name="connsiteX4" fmla="*/ 0 w 2032539"/>
              <a:gd name="connsiteY4" fmla="*/ 639762 h 639762"/>
              <a:gd name="connsiteX5" fmla="*/ 319881 w 2032539"/>
              <a:gd name="connsiteY5" fmla="*/ 319881 h 639762"/>
              <a:gd name="connsiteX6" fmla="*/ 0 w 2032539"/>
              <a:gd name="connsiteY6" fmla="*/ 0 h 6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2539" h="639762">
                <a:moveTo>
                  <a:pt x="0" y="0"/>
                </a:moveTo>
                <a:lnTo>
                  <a:pt x="1712658" y="0"/>
                </a:lnTo>
                <a:lnTo>
                  <a:pt x="2032539" y="319881"/>
                </a:lnTo>
                <a:lnTo>
                  <a:pt x="1712658" y="639762"/>
                </a:lnTo>
                <a:lnTo>
                  <a:pt x="0" y="639762"/>
                </a:lnTo>
                <a:lnTo>
                  <a:pt x="319881" y="31988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3925" tIns="38005" rIns="277916" bIns="38005" numCol="1" spcCol="1270" anchor="ctr" anchorCtr="0">
            <a:noAutofit/>
          </a:bodyPr>
          <a:lstStyle/>
          <a:p>
            <a:pPr defTabSz="1266825">
              <a:spcBef>
                <a:spcPct val="0"/>
              </a:spcBef>
              <a:spcAft>
                <a:spcPct val="35000"/>
              </a:spcAft>
            </a:pPr>
            <a:r>
              <a:rPr lang="en-US" altLang="zh-CN" sz="285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5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285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22" name="直接箭头连接符 21"/>
          <p:cNvCxnSpPr/>
          <p:nvPr/>
        </p:nvCxnSpPr>
        <p:spPr>
          <a:xfrm flipV="1">
            <a:off x="1655676" y="2270899"/>
            <a:ext cx="0" cy="374306"/>
          </a:xfrm>
          <a:prstGeom prst="straightConnector1">
            <a:avLst/>
          </a:prstGeom>
          <a:solidFill>
            <a:schemeClr val="bg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3" name="TextBox 103"/>
          <p:cNvSpPr txBox="1">
            <a:spLocks noChangeArrowheads="1"/>
          </p:cNvSpPr>
          <p:nvPr/>
        </p:nvSpPr>
        <p:spPr bwMode="auto">
          <a:xfrm rot="30982">
            <a:off x="922207" y="1808939"/>
            <a:ext cx="1466938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600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sz="160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3066798" y="2645205"/>
            <a:ext cx="1224136" cy="479822"/>
          </a:xfrm>
          <a:custGeom>
            <a:avLst/>
            <a:gdLst>
              <a:gd name="connsiteX0" fmla="*/ 0 w 2032539"/>
              <a:gd name="connsiteY0" fmla="*/ 0 h 639762"/>
              <a:gd name="connsiteX1" fmla="*/ 1712658 w 2032539"/>
              <a:gd name="connsiteY1" fmla="*/ 0 h 639762"/>
              <a:gd name="connsiteX2" fmla="*/ 2032539 w 2032539"/>
              <a:gd name="connsiteY2" fmla="*/ 319881 h 639762"/>
              <a:gd name="connsiteX3" fmla="*/ 1712658 w 2032539"/>
              <a:gd name="connsiteY3" fmla="*/ 639762 h 639762"/>
              <a:gd name="connsiteX4" fmla="*/ 0 w 2032539"/>
              <a:gd name="connsiteY4" fmla="*/ 639762 h 639762"/>
              <a:gd name="connsiteX5" fmla="*/ 319881 w 2032539"/>
              <a:gd name="connsiteY5" fmla="*/ 319881 h 639762"/>
              <a:gd name="connsiteX6" fmla="*/ 0 w 2032539"/>
              <a:gd name="connsiteY6" fmla="*/ 0 h 6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2539" h="639762">
                <a:moveTo>
                  <a:pt x="0" y="0"/>
                </a:moveTo>
                <a:lnTo>
                  <a:pt x="1712658" y="0"/>
                </a:lnTo>
                <a:lnTo>
                  <a:pt x="2032539" y="319881"/>
                </a:lnTo>
                <a:lnTo>
                  <a:pt x="1712658" y="639762"/>
                </a:lnTo>
                <a:lnTo>
                  <a:pt x="0" y="639762"/>
                </a:lnTo>
                <a:lnTo>
                  <a:pt x="319881" y="31988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3925" tIns="38005" rIns="277916" bIns="38005" numCol="1" spcCol="1270" anchor="ctr" anchorCtr="0">
            <a:noAutofit/>
          </a:bodyPr>
          <a:lstStyle/>
          <a:p>
            <a:pPr defTabSz="1266825">
              <a:spcBef>
                <a:spcPct val="0"/>
              </a:spcBef>
              <a:spcAft>
                <a:spcPct val="35000"/>
              </a:spcAft>
            </a:pPr>
            <a:r>
              <a:rPr lang="en-US" altLang="zh-CN" sz="285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5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sz="285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2" name="直接箭头连接符 41"/>
          <p:cNvCxnSpPr/>
          <p:nvPr/>
        </p:nvCxnSpPr>
        <p:spPr>
          <a:xfrm flipV="1">
            <a:off x="3678866" y="2270899"/>
            <a:ext cx="0" cy="374306"/>
          </a:xfrm>
          <a:prstGeom prst="straightConnector1">
            <a:avLst/>
          </a:prstGeom>
          <a:solidFill>
            <a:schemeClr val="bg1"/>
          </a:solidFill>
          <a:ln w="25400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3" name="TextBox 103"/>
          <p:cNvSpPr txBox="1">
            <a:spLocks noChangeArrowheads="1"/>
          </p:cNvSpPr>
          <p:nvPr/>
        </p:nvSpPr>
        <p:spPr bwMode="auto">
          <a:xfrm rot="30982">
            <a:off x="2945397" y="1808939"/>
            <a:ext cx="1466938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600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sz="160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任意多边形 43"/>
          <p:cNvSpPr/>
          <p:nvPr/>
        </p:nvSpPr>
        <p:spPr>
          <a:xfrm>
            <a:off x="5089988" y="2643758"/>
            <a:ext cx="1224136" cy="479822"/>
          </a:xfrm>
          <a:custGeom>
            <a:avLst/>
            <a:gdLst>
              <a:gd name="connsiteX0" fmla="*/ 0 w 2032539"/>
              <a:gd name="connsiteY0" fmla="*/ 0 h 639762"/>
              <a:gd name="connsiteX1" fmla="*/ 1712658 w 2032539"/>
              <a:gd name="connsiteY1" fmla="*/ 0 h 639762"/>
              <a:gd name="connsiteX2" fmla="*/ 2032539 w 2032539"/>
              <a:gd name="connsiteY2" fmla="*/ 319881 h 639762"/>
              <a:gd name="connsiteX3" fmla="*/ 1712658 w 2032539"/>
              <a:gd name="connsiteY3" fmla="*/ 639762 h 639762"/>
              <a:gd name="connsiteX4" fmla="*/ 0 w 2032539"/>
              <a:gd name="connsiteY4" fmla="*/ 639762 h 639762"/>
              <a:gd name="connsiteX5" fmla="*/ 319881 w 2032539"/>
              <a:gd name="connsiteY5" fmla="*/ 319881 h 639762"/>
              <a:gd name="connsiteX6" fmla="*/ 0 w 2032539"/>
              <a:gd name="connsiteY6" fmla="*/ 0 h 6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2539" h="639762">
                <a:moveTo>
                  <a:pt x="0" y="0"/>
                </a:moveTo>
                <a:lnTo>
                  <a:pt x="1712658" y="0"/>
                </a:lnTo>
                <a:lnTo>
                  <a:pt x="2032539" y="319881"/>
                </a:lnTo>
                <a:lnTo>
                  <a:pt x="1712658" y="639762"/>
                </a:lnTo>
                <a:lnTo>
                  <a:pt x="0" y="639762"/>
                </a:lnTo>
                <a:lnTo>
                  <a:pt x="319881" y="31988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3925" tIns="38005" rIns="277916" bIns="38005" numCol="1" spcCol="1270" anchor="ctr" anchorCtr="0">
            <a:noAutofit/>
          </a:bodyPr>
          <a:lstStyle/>
          <a:p>
            <a:pPr defTabSz="1266825">
              <a:spcBef>
                <a:spcPct val="0"/>
              </a:spcBef>
              <a:spcAft>
                <a:spcPct val="35000"/>
              </a:spcAft>
            </a:pPr>
            <a:r>
              <a:rPr lang="en-US" altLang="zh-CN" sz="285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5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en-US" sz="285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5" name="直接箭头连接符 44"/>
          <p:cNvCxnSpPr/>
          <p:nvPr/>
        </p:nvCxnSpPr>
        <p:spPr>
          <a:xfrm flipV="1">
            <a:off x="5702056" y="2270899"/>
            <a:ext cx="0" cy="374306"/>
          </a:xfrm>
          <a:prstGeom prst="straightConnector1">
            <a:avLst/>
          </a:prstGeom>
          <a:solidFill>
            <a:schemeClr val="bg1"/>
          </a:solidFill>
          <a:ln w="25400">
            <a:solidFill>
              <a:schemeClr val="accent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6" name="TextBox 103"/>
          <p:cNvSpPr txBox="1">
            <a:spLocks noChangeArrowheads="1"/>
          </p:cNvSpPr>
          <p:nvPr/>
        </p:nvSpPr>
        <p:spPr bwMode="auto">
          <a:xfrm rot="30982">
            <a:off x="4968587" y="1808939"/>
            <a:ext cx="1466938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600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sz="160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任意多边形 46"/>
          <p:cNvSpPr/>
          <p:nvPr/>
        </p:nvSpPr>
        <p:spPr>
          <a:xfrm>
            <a:off x="7113177" y="2645205"/>
            <a:ext cx="1224136" cy="479822"/>
          </a:xfrm>
          <a:custGeom>
            <a:avLst/>
            <a:gdLst>
              <a:gd name="connsiteX0" fmla="*/ 0 w 2032539"/>
              <a:gd name="connsiteY0" fmla="*/ 0 h 639762"/>
              <a:gd name="connsiteX1" fmla="*/ 1712658 w 2032539"/>
              <a:gd name="connsiteY1" fmla="*/ 0 h 639762"/>
              <a:gd name="connsiteX2" fmla="*/ 2032539 w 2032539"/>
              <a:gd name="connsiteY2" fmla="*/ 319881 h 639762"/>
              <a:gd name="connsiteX3" fmla="*/ 1712658 w 2032539"/>
              <a:gd name="connsiteY3" fmla="*/ 639762 h 639762"/>
              <a:gd name="connsiteX4" fmla="*/ 0 w 2032539"/>
              <a:gd name="connsiteY4" fmla="*/ 639762 h 639762"/>
              <a:gd name="connsiteX5" fmla="*/ 319881 w 2032539"/>
              <a:gd name="connsiteY5" fmla="*/ 319881 h 639762"/>
              <a:gd name="connsiteX6" fmla="*/ 0 w 2032539"/>
              <a:gd name="connsiteY6" fmla="*/ 0 h 639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32539" h="639762">
                <a:moveTo>
                  <a:pt x="0" y="0"/>
                </a:moveTo>
                <a:lnTo>
                  <a:pt x="1712658" y="0"/>
                </a:lnTo>
                <a:lnTo>
                  <a:pt x="2032539" y="319881"/>
                </a:lnTo>
                <a:lnTo>
                  <a:pt x="1712658" y="639762"/>
                </a:lnTo>
                <a:lnTo>
                  <a:pt x="0" y="639762"/>
                </a:lnTo>
                <a:lnTo>
                  <a:pt x="319881" y="31988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53925" tIns="38005" rIns="277916" bIns="38005" numCol="1" spcCol="1270" anchor="ctr" anchorCtr="0">
            <a:noAutofit/>
          </a:bodyPr>
          <a:lstStyle/>
          <a:p>
            <a:pPr defTabSz="1266825">
              <a:spcBef>
                <a:spcPct val="0"/>
              </a:spcBef>
              <a:spcAft>
                <a:spcPct val="35000"/>
              </a:spcAft>
            </a:pPr>
            <a:r>
              <a:rPr lang="en-US" altLang="zh-CN" sz="285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</a:t>
            </a:r>
            <a:r>
              <a:rPr lang="en-US" altLang="zh-CN" sz="285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lang="zh-CN" altLang="en-US" sz="285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8" name="直接箭头连接符 47"/>
          <p:cNvCxnSpPr/>
          <p:nvPr/>
        </p:nvCxnSpPr>
        <p:spPr>
          <a:xfrm flipV="1">
            <a:off x="7725245" y="2270899"/>
            <a:ext cx="0" cy="374306"/>
          </a:xfrm>
          <a:prstGeom prst="straightConnector1">
            <a:avLst/>
          </a:prstGeom>
          <a:solidFill>
            <a:schemeClr val="bg1"/>
          </a:solidFill>
          <a:ln w="25400">
            <a:solidFill>
              <a:schemeClr val="accent2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9" name="TextBox 103"/>
          <p:cNvSpPr txBox="1">
            <a:spLocks noChangeArrowheads="1"/>
          </p:cNvSpPr>
          <p:nvPr/>
        </p:nvSpPr>
        <p:spPr bwMode="auto">
          <a:xfrm rot="30982">
            <a:off x="6991776" y="1808939"/>
            <a:ext cx="1466938" cy="38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600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sz="160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Content Placeholder 2"/>
          <p:cNvSpPr txBox="1"/>
          <p:nvPr/>
        </p:nvSpPr>
        <p:spPr>
          <a:xfrm>
            <a:off x="616134" y="3799269"/>
            <a:ext cx="7921625" cy="424688"/>
          </a:xfrm>
          <a:prstGeom prst="rect">
            <a:avLst/>
          </a:prstGeom>
        </p:spPr>
        <p:txBody>
          <a:bodyPr vert="horz" lIns="68597" tIns="34298" rIns="68597" bIns="3429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</a:t>
            </a: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添加详细文本描述，建议与标题相关并符合整体语言风格，语言描述尽量简洁生动。此处添加详细文本描述，建议与标题相关并符合整体语言风格，语言描述尽量简洁生动</a:t>
            </a:r>
            <a:r>
              <a:rPr lang="zh-CN" altLang="en-US" sz="11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。</a:t>
            </a:r>
            <a:endParaRPr lang="zh-CN" altLang="en-US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21550" y="3723878"/>
            <a:ext cx="8100900" cy="0"/>
          </a:xfrm>
          <a:prstGeom prst="line">
            <a:avLst/>
          </a:prstGeom>
          <a:ln w="31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76"/>
          <p:cNvSpPr txBox="1"/>
          <p:nvPr/>
        </p:nvSpPr>
        <p:spPr>
          <a:xfrm>
            <a:off x="3203848" y="699542"/>
            <a:ext cx="2736304" cy="5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700" dirty="0" smtClean="0">
                <a:solidFill>
                  <a:schemeClr val="tx2"/>
                </a:solidFill>
                <a:latin typeface="造字工房尚黑（非商用）粗体" pitchFamily="50" charset="-122"/>
                <a:ea typeface="造字工房尚黑（非商用）粗体" pitchFamily="50" charset="-122"/>
              </a:rPr>
              <a:t>目录</a:t>
            </a:r>
            <a:r>
              <a:rPr lang="en-US" altLang="zh-CN" sz="2700" dirty="0" smtClean="0">
                <a:solidFill>
                  <a:schemeClr val="tx2"/>
                </a:solidFill>
                <a:latin typeface="造字工房尚黑（非商用）粗体" pitchFamily="50" charset="-122"/>
                <a:ea typeface="造字工房尚黑（非商用）粗体" pitchFamily="50" charset="-122"/>
              </a:rPr>
              <a:t>contents</a:t>
            </a:r>
            <a:endParaRPr lang="zh-CN" altLang="en-US" sz="2700" dirty="0">
              <a:solidFill>
                <a:schemeClr val="tx2"/>
              </a:solidFill>
              <a:latin typeface="造字工房尚黑（非商用）粗体" pitchFamily="50" charset="-122"/>
              <a:ea typeface="造字工房尚黑（非商用）粗体" pitchFamily="50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75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250"/>
                            </p:stCondLst>
                            <p:childTnLst>
                              <p:par>
                                <p:cTn id="7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250"/>
                            </p:stCondLst>
                            <p:childTnLst>
                              <p:par>
                                <p:cTn id="7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3" grpId="0"/>
      <p:bldP spid="41" grpId="0" animBg="1"/>
      <p:bldP spid="43" grpId="0"/>
      <p:bldP spid="44" grpId="0" animBg="1"/>
      <p:bldP spid="46" grpId="0"/>
      <p:bldP spid="47" grpId="0" animBg="1"/>
      <p:bldP spid="49" grpId="0"/>
      <p:bldP spid="50" grpId="0"/>
      <p:bldP spid="51" grpId="0"/>
      <p:bldP spid="5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1" y="4123"/>
            <a:ext cx="9150523" cy="5135254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3960294" y="1347614"/>
            <a:ext cx="1223412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PART 01 </a:t>
            </a:r>
            <a:endParaRPr lang="zh-CN" altLang="en-US" dirty="0">
              <a:solidFill>
                <a:schemeClr val="bg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2811463" y="1943423"/>
            <a:ext cx="3521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465"/>
            <a:r>
              <a:rPr lang="zh-CN" altLang="en-US" sz="28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8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15916" y="329183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2"/>
                </a:solidFill>
              </a:rPr>
              <a:t>20XX</a:t>
            </a:r>
            <a:endParaRPr lang="zh-CN" altLang="en-US" sz="2800" dirty="0">
              <a:solidFill>
                <a:schemeClr val="bg2"/>
              </a:solidFill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1835696" y="2427734"/>
            <a:ext cx="5472608" cy="424688"/>
          </a:xfrm>
          <a:prstGeom prst="rect">
            <a:avLst/>
          </a:prstGeom>
        </p:spPr>
        <p:txBody>
          <a:bodyPr vert="horz" lIns="68597" tIns="34298" rIns="68597" bIns="3429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8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</a:t>
            </a:r>
            <a:r>
              <a:rPr lang="zh-CN" altLang="en-US" sz="8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添加详细文本描述，建议与标题相关并符合整体语言风格，语言描述尽量简洁生动。此处添加详细文本描述，建议与标题相关并符合整体语言风格，语言描述尽量简洁生动</a:t>
            </a:r>
            <a:r>
              <a:rPr lang="zh-CN" altLang="en-US" sz="8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。</a:t>
            </a:r>
            <a:endParaRPr lang="zh-CN" altLang="en-US" sz="8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887924" y="1707654"/>
            <a:ext cx="136815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887924" y="1779662"/>
            <a:ext cx="1368152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组合 68"/>
          <p:cNvGrpSpPr/>
          <p:nvPr/>
        </p:nvGrpSpPr>
        <p:grpSpPr>
          <a:xfrm>
            <a:off x="1365471" y="881140"/>
            <a:ext cx="6185753" cy="3565485"/>
            <a:chOff x="1269084" y="1087769"/>
            <a:chExt cx="8247671" cy="4753979"/>
          </a:xfrm>
        </p:grpSpPr>
        <p:grpSp>
          <p:nvGrpSpPr>
            <p:cNvPr id="20" name="组合 19"/>
            <p:cNvGrpSpPr/>
            <p:nvPr/>
          </p:nvGrpSpPr>
          <p:grpSpPr>
            <a:xfrm>
              <a:off x="1866231" y="2138193"/>
              <a:ext cx="669160" cy="1395389"/>
              <a:chOff x="1537115" y="4162722"/>
              <a:chExt cx="669160" cy="1395389"/>
            </a:xfrm>
          </p:grpSpPr>
          <p:cxnSp>
            <p:nvCxnSpPr>
              <p:cNvPr id="3" name="直接连接符 2"/>
              <p:cNvCxnSpPr>
                <a:stCxn id="7" idx="7"/>
              </p:cNvCxnSpPr>
              <p:nvPr/>
            </p:nvCxnSpPr>
            <p:spPr>
              <a:xfrm>
                <a:off x="1871695" y="4854307"/>
                <a:ext cx="0" cy="703804"/>
              </a:xfrm>
              <a:prstGeom prst="line">
                <a:avLst/>
              </a:prstGeom>
              <a:solidFill>
                <a:srgbClr val="FF9C85"/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7" name="泪滴形 6"/>
              <p:cNvSpPr/>
              <p:nvPr/>
            </p:nvSpPr>
            <p:spPr>
              <a:xfrm rot="18900000" flipH="1" flipV="1">
                <a:off x="1537115" y="4162722"/>
                <a:ext cx="669160" cy="669160"/>
              </a:xfrm>
              <a:prstGeom prst="teardrop">
                <a:avLst>
                  <a:gd name="adj" fmla="val 108052"/>
                </a:avLst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963729" y="1798875"/>
              <a:ext cx="669160" cy="1750942"/>
              <a:chOff x="2992381" y="3807169"/>
              <a:chExt cx="669160" cy="1750942"/>
            </a:xfrm>
          </p:grpSpPr>
          <p:cxnSp>
            <p:nvCxnSpPr>
              <p:cNvPr id="4" name="直接连接符 3"/>
              <p:cNvCxnSpPr>
                <a:stCxn id="8" idx="7"/>
              </p:cNvCxnSpPr>
              <p:nvPr/>
            </p:nvCxnSpPr>
            <p:spPr>
              <a:xfrm flipH="1">
                <a:off x="3319056" y="4524465"/>
                <a:ext cx="7905" cy="1033646"/>
              </a:xfrm>
              <a:prstGeom prst="line">
                <a:avLst/>
              </a:prstGeom>
              <a:solidFill>
                <a:srgbClr val="FF9C85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8" name="泪滴形 7"/>
              <p:cNvSpPr/>
              <p:nvPr/>
            </p:nvSpPr>
            <p:spPr>
              <a:xfrm rot="18900000" flipH="1" flipV="1">
                <a:off x="2992381" y="3807169"/>
                <a:ext cx="669160" cy="669160"/>
              </a:xfrm>
              <a:prstGeom prst="teardrop">
                <a:avLst>
                  <a:gd name="adj" fmla="val 108052"/>
                </a:avLst>
              </a:prstGeom>
              <a:solidFill>
                <a:schemeClr val="accent2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061227" y="1427087"/>
              <a:ext cx="669160" cy="2106495"/>
              <a:chOff x="4447647" y="3451616"/>
              <a:chExt cx="669160" cy="2106495"/>
            </a:xfrm>
          </p:grpSpPr>
          <p:cxnSp>
            <p:nvCxnSpPr>
              <p:cNvPr id="5" name="直接连接符 4"/>
              <p:cNvCxnSpPr>
                <a:stCxn id="9" idx="7"/>
              </p:cNvCxnSpPr>
              <p:nvPr/>
            </p:nvCxnSpPr>
            <p:spPr>
              <a:xfrm>
                <a:off x="4782227" y="4194622"/>
                <a:ext cx="0" cy="1363489"/>
              </a:xfrm>
              <a:prstGeom prst="line">
                <a:avLst/>
              </a:prstGeom>
              <a:solidFill>
                <a:srgbClr val="FF9C85"/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9" name="泪滴形 8"/>
              <p:cNvSpPr/>
              <p:nvPr/>
            </p:nvSpPr>
            <p:spPr>
              <a:xfrm rot="18900000" flipH="1" flipV="1">
                <a:off x="4447647" y="3451616"/>
                <a:ext cx="669160" cy="669160"/>
              </a:xfrm>
              <a:prstGeom prst="teardrop">
                <a:avLst>
                  <a:gd name="adj" fmla="val 108052"/>
                </a:avLst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8193885" y="1087769"/>
              <a:ext cx="669160" cy="2462048"/>
              <a:chOff x="5902913" y="3096063"/>
              <a:chExt cx="669160" cy="2462048"/>
            </a:xfrm>
          </p:grpSpPr>
          <p:cxnSp>
            <p:nvCxnSpPr>
              <p:cNvPr id="6" name="直接连接符 5"/>
              <p:cNvCxnSpPr>
                <a:stCxn id="10" idx="7"/>
              </p:cNvCxnSpPr>
              <p:nvPr/>
            </p:nvCxnSpPr>
            <p:spPr>
              <a:xfrm>
                <a:off x="6237493" y="3864779"/>
                <a:ext cx="0" cy="1693332"/>
              </a:xfrm>
              <a:prstGeom prst="line">
                <a:avLst/>
              </a:prstGeom>
              <a:solidFill>
                <a:srgbClr val="FF9C85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10" name="泪滴形 9"/>
              <p:cNvSpPr/>
              <p:nvPr/>
            </p:nvSpPr>
            <p:spPr>
              <a:xfrm rot="18900000" flipH="1" flipV="1">
                <a:off x="5902913" y="3096063"/>
                <a:ext cx="669160" cy="669160"/>
              </a:xfrm>
              <a:prstGeom prst="teardrop">
                <a:avLst>
                  <a:gd name="adj" fmla="val 108052"/>
                </a:avLst>
              </a:prstGeom>
              <a:solidFill>
                <a:schemeClr val="accent2"/>
              </a:solidFill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>
                  <a:cs typeface="+mn-ea"/>
                  <a:sym typeface="+mn-lt"/>
                </a:endParaRPr>
              </a:p>
            </p:txBody>
          </p:sp>
        </p:grpSp>
        <p:sp>
          <p:nvSpPr>
            <p:cNvPr id="24" name="圆角矩形 23"/>
            <p:cNvSpPr/>
            <p:nvPr/>
          </p:nvSpPr>
          <p:spPr>
            <a:xfrm>
              <a:off x="1304007" y="3533582"/>
              <a:ext cx="1739900" cy="406400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5" name="圆角矩形 24"/>
            <p:cNvSpPr/>
            <p:nvPr/>
          </p:nvSpPr>
          <p:spPr>
            <a:xfrm>
              <a:off x="3425211" y="3533582"/>
              <a:ext cx="1739900" cy="40640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5546415" y="3533582"/>
              <a:ext cx="1739900" cy="406400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7" name="圆角矩形 26"/>
            <p:cNvSpPr/>
            <p:nvPr/>
          </p:nvSpPr>
          <p:spPr>
            <a:xfrm>
              <a:off x="7667620" y="3533582"/>
              <a:ext cx="1739900" cy="406400"/>
            </a:xfrm>
            <a:prstGeom prst="roundRec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cs typeface="+mn-ea"/>
                <a:sym typeface="+mn-lt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4087133" y="2003068"/>
              <a:ext cx="381997" cy="352279"/>
              <a:chOff x="3084198" y="3880291"/>
              <a:chExt cx="675433" cy="622886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Freeform 71"/>
              <p:cNvSpPr>
                <a:spLocks noEditPoints="1"/>
              </p:cNvSpPr>
              <p:nvPr/>
            </p:nvSpPr>
            <p:spPr bwMode="auto">
              <a:xfrm>
                <a:off x="3084198" y="3880291"/>
                <a:ext cx="210192" cy="210192"/>
              </a:xfrm>
              <a:custGeom>
                <a:avLst/>
                <a:gdLst>
                  <a:gd name="T0" fmla="*/ 64 w 129"/>
                  <a:gd name="T1" fmla="*/ 129 h 129"/>
                  <a:gd name="T2" fmla="*/ 0 w 129"/>
                  <a:gd name="T3" fmla="*/ 65 h 129"/>
                  <a:gd name="T4" fmla="*/ 64 w 129"/>
                  <a:gd name="T5" fmla="*/ 0 h 129"/>
                  <a:gd name="T6" fmla="*/ 129 w 129"/>
                  <a:gd name="T7" fmla="*/ 65 h 129"/>
                  <a:gd name="T8" fmla="*/ 64 w 129"/>
                  <a:gd name="T9" fmla="*/ 129 h 129"/>
                  <a:gd name="T10" fmla="*/ 64 w 129"/>
                  <a:gd name="T11" fmla="*/ 20 h 129"/>
                  <a:gd name="T12" fmla="*/ 20 w 129"/>
                  <a:gd name="T13" fmla="*/ 65 h 129"/>
                  <a:gd name="T14" fmla="*/ 64 w 129"/>
                  <a:gd name="T15" fmla="*/ 109 h 129"/>
                  <a:gd name="T16" fmla="*/ 109 w 129"/>
                  <a:gd name="T17" fmla="*/ 65 h 129"/>
                  <a:gd name="T18" fmla="*/ 64 w 129"/>
                  <a:gd name="T19" fmla="*/ 2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129">
                    <a:moveTo>
                      <a:pt x="64" y="129"/>
                    </a:moveTo>
                    <a:cubicBezTo>
                      <a:pt x="29" y="129"/>
                      <a:pt x="0" y="100"/>
                      <a:pt x="0" y="65"/>
                    </a:cubicBezTo>
                    <a:cubicBezTo>
                      <a:pt x="0" y="29"/>
                      <a:pt x="29" y="0"/>
                      <a:pt x="64" y="0"/>
                    </a:cubicBezTo>
                    <a:cubicBezTo>
                      <a:pt x="100" y="0"/>
                      <a:pt x="129" y="29"/>
                      <a:pt x="129" y="65"/>
                    </a:cubicBezTo>
                    <a:cubicBezTo>
                      <a:pt x="129" y="100"/>
                      <a:pt x="100" y="129"/>
                      <a:pt x="64" y="129"/>
                    </a:cubicBezTo>
                    <a:moveTo>
                      <a:pt x="64" y="20"/>
                    </a:moveTo>
                    <a:cubicBezTo>
                      <a:pt x="40" y="20"/>
                      <a:pt x="20" y="40"/>
                      <a:pt x="20" y="65"/>
                    </a:cubicBezTo>
                    <a:cubicBezTo>
                      <a:pt x="20" y="89"/>
                      <a:pt x="40" y="109"/>
                      <a:pt x="64" y="109"/>
                    </a:cubicBezTo>
                    <a:cubicBezTo>
                      <a:pt x="89" y="109"/>
                      <a:pt x="109" y="89"/>
                      <a:pt x="109" y="65"/>
                    </a:cubicBezTo>
                    <a:cubicBezTo>
                      <a:pt x="109" y="40"/>
                      <a:pt x="89" y="20"/>
                      <a:pt x="64" y="2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cs typeface="+mn-ea"/>
                  <a:sym typeface="+mn-lt"/>
                </a:endParaRPr>
              </a:p>
            </p:txBody>
          </p:sp>
          <p:sp>
            <p:nvSpPr>
              <p:cNvPr id="46" name="Freeform 72"/>
              <p:cNvSpPr>
                <a:spLocks noEditPoints="1"/>
              </p:cNvSpPr>
              <p:nvPr/>
            </p:nvSpPr>
            <p:spPr bwMode="auto">
              <a:xfrm>
                <a:off x="3548157" y="3880291"/>
                <a:ext cx="211474" cy="210192"/>
              </a:xfrm>
              <a:custGeom>
                <a:avLst/>
                <a:gdLst>
                  <a:gd name="T0" fmla="*/ 65 w 130"/>
                  <a:gd name="T1" fmla="*/ 129 h 129"/>
                  <a:gd name="T2" fmla="*/ 0 w 130"/>
                  <a:gd name="T3" fmla="*/ 65 h 129"/>
                  <a:gd name="T4" fmla="*/ 65 w 130"/>
                  <a:gd name="T5" fmla="*/ 0 h 129"/>
                  <a:gd name="T6" fmla="*/ 130 w 130"/>
                  <a:gd name="T7" fmla="*/ 65 h 129"/>
                  <a:gd name="T8" fmla="*/ 65 w 130"/>
                  <a:gd name="T9" fmla="*/ 129 h 129"/>
                  <a:gd name="T10" fmla="*/ 65 w 130"/>
                  <a:gd name="T11" fmla="*/ 20 h 129"/>
                  <a:gd name="T12" fmla="*/ 20 w 130"/>
                  <a:gd name="T13" fmla="*/ 65 h 129"/>
                  <a:gd name="T14" fmla="*/ 65 w 130"/>
                  <a:gd name="T15" fmla="*/ 109 h 129"/>
                  <a:gd name="T16" fmla="*/ 110 w 130"/>
                  <a:gd name="T17" fmla="*/ 65 h 129"/>
                  <a:gd name="T18" fmla="*/ 65 w 130"/>
                  <a:gd name="T19" fmla="*/ 2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0" h="129">
                    <a:moveTo>
                      <a:pt x="65" y="129"/>
                    </a:moveTo>
                    <a:cubicBezTo>
                      <a:pt x="29" y="129"/>
                      <a:pt x="0" y="100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101" y="0"/>
                      <a:pt x="130" y="29"/>
                      <a:pt x="130" y="65"/>
                    </a:cubicBezTo>
                    <a:cubicBezTo>
                      <a:pt x="130" y="100"/>
                      <a:pt x="101" y="129"/>
                      <a:pt x="65" y="129"/>
                    </a:cubicBezTo>
                    <a:moveTo>
                      <a:pt x="65" y="20"/>
                    </a:moveTo>
                    <a:cubicBezTo>
                      <a:pt x="40" y="20"/>
                      <a:pt x="20" y="40"/>
                      <a:pt x="20" y="65"/>
                    </a:cubicBezTo>
                    <a:cubicBezTo>
                      <a:pt x="20" y="89"/>
                      <a:pt x="40" y="109"/>
                      <a:pt x="65" y="109"/>
                    </a:cubicBezTo>
                    <a:cubicBezTo>
                      <a:pt x="90" y="109"/>
                      <a:pt x="110" y="89"/>
                      <a:pt x="110" y="65"/>
                    </a:cubicBezTo>
                    <a:cubicBezTo>
                      <a:pt x="110" y="40"/>
                      <a:pt x="90" y="20"/>
                      <a:pt x="65" y="2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cs typeface="+mn-ea"/>
                  <a:sym typeface="+mn-lt"/>
                </a:endParaRPr>
              </a:p>
            </p:txBody>
          </p:sp>
          <p:sp>
            <p:nvSpPr>
              <p:cNvPr id="47" name="Freeform 73"/>
              <p:cNvSpPr>
                <a:spLocks noEditPoints="1"/>
              </p:cNvSpPr>
              <p:nvPr/>
            </p:nvSpPr>
            <p:spPr bwMode="auto">
              <a:xfrm>
                <a:off x="3314896" y="4291703"/>
                <a:ext cx="211474" cy="211474"/>
              </a:xfrm>
              <a:custGeom>
                <a:avLst/>
                <a:gdLst>
                  <a:gd name="T0" fmla="*/ 65 w 130"/>
                  <a:gd name="T1" fmla="*/ 130 h 130"/>
                  <a:gd name="T2" fmla="*/ 0 w 130"/>
                  <a:gd name="T3" fmla="*/ 65 h 130"/>
                  <a:gd name="T4" fmla="*/ 65 w 130"/>
                  <a:gd name="T5" fmla="*/ 0 h 130"/>
                  <a:gd name="T6" fmla="*/ 130 w 130"/>
                  <a:gd name="T7" fmla="*/ 65 h 130"/>
                  <a:gd name="T8" fmla="*/ 65 w 130"/>
                  <a:gd name="T9" fmla="*/ 130 h 130"/>
                  <a:gd name="T10" fmla="*/ 65 w 130"/>
                  <a:gd name="T11" fmla="*/ 20 h 130"/>
                  <a:gd name="T12" fmla="*/ 20 w 130"/>
                  <a:gd name="T13" fmla="*/ 65 h 130"/>
                  <a:gd name="T14" fmla="*/ 65 w 130"/>
                  <a:gd name="T15" fmla="*/ 110 h 130"/>
                  <a:gd name="T16" fmla="*/ 110 w 130"/>
                  <a:gd name="T17" fmla="*/ 65 h 130"/>
                  <a:gd name="T18" fmla="*/ 65 w 130"/>
                  <a:gd name="T19" fmla="*/ 2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0" h="130">
                    <a:moveTo>
                      <a:pt x="65" y="130"/>
                    </a:moveTo>
                    <a:cubicBezTo>
                      <a:pt x="29" y="130"/>
                      <a:pt x="0" y="101"/>
                      <a:pt x="0" y="65"/>
                    </a:cubicBezTo>
                    <a:cubicBezTo>
                      <a:pt x="0" y="29"/>
                      <a:pt x="29" y="0"/>
                      <a:pt x="65" y="0"/>
                    </a:cubicBezTo>
                    <a:cubicBezTo>
                      <a:pt x="101" y="0"/>
                      <a:pt x="130" y="29"/>
                      <a:pt x="130" y="65"/>
                    </a:cubicBezTo>
                    <a:cubicBezTo>
                      <a:pt x="130" y="101"/>
                      <a:pt x="101" y="130"/>
                      <a:pt x="65" y="130"/>
                    </a:cubicBezTo>
                    <a:moveTo>
                      <a:pt x="65" y="20"/>
                    </a:moveTo>
                    <a:cubicBezTo>
                      <a:pt x="40" y="20"/>
                      <a:pt x="20" y="41"/>
                      <a:pt x="20" y="65"/>
                    </a:cubicBezTo>
                    <a:cubicBezTo>
                      <a:pt x="20" y="90"/>
                      <a:pt x="40" y="110"/>
                      <a:pt x="65" y="110"/>
                    </a:cubicBezTo>
                    <a:cubicBezTo>
                      <a:pt x="90" y="110"/>
                      <a:pt x="110" y="90"/>
                      <a:pt x="110" y="65"/>
                    </a:cubicBezTo>
                    <a:cubicBezTo>
                      <a:pt x="110" y="41"/>
                      <a:pt x="90" y="20"/>
                      <a:pt x="65" y="2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cs typeface="+mn-ea"/>
                  <a:sym typeface="+mn-lt"/>
                </a:endParaRPr>
              </a:p>
            </p:txBody>
          </p:sp>
          <p:sp>
            <p:nvSpPr>
              <p:cNvPr id="48" name="Freeform 74"/>
              <p:cNvSpPr/>
              <p:nvPr/>
            </p:nvSpPr>
            <p:spPr bwMode="auto">
              <a:xfrm>
                <a:off x="3446906" y="4044343"/>
                <a:ext cx="181995" cy="292218"/>
              </a:xfrm>
              <a:custGeom>
                <a:avLst/>
                <a:gdLst>
                  <a:gd name="T0" fmla="*/ 11 w 112"/>
                  <a:gd name="T1" fmla="*/ 179 h 179"/>
                  <a:gd name="T2" fmla="*/ 6 w 112"/>
                  <a:gd name="T3" fmla="*/ 178 h 179"/>
                  <a:gd name="T4" fmla="*/ 2 w 112"/>
                  <a:gd name="T5" fmla="*/ 165 h 179"/>
                  <a:gd name="T6" fmla="*/ 91 w 112"/>
                  <a:gd name="T7" fmla="*/ 6 h 179"/>
                  <a:gd name="T8" fmla="*/ 105 w 112"/>
                  <a:gd name="T9" fmla="*/ 3 h 179"/>
                  <a:gd name="T10" fmla="*/ 109 w 112"/>
                  <a:gd name="T11" fmla="*/ 16 h 179"/>
                  <a:gd name="T12" fmla="*/ 20 w 112"/>
                  <a:gd name="T13" fmla="*/ 174 h 179"/>
                  <a:gd name="T14" fmla="*/ 11 w 112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179">
                    <a:moveTo>
                      <a:pt x="11" y="179"/>
                    </a:moveTo>
                    <a:cubicBezTo>
                      <a:pt x="9" y="179"/>
                      <a:pt x="8" y="179"/>
                      <a:pt x="6" y="178"/>
                    </a:cubicBezTo>
                    <a:cubicBezTo>
                      <a:pt x="1" y="175"/>
                      <a:pt x="0" y="169"/>
                      <a:pt x="2" y="165"/>
                    </a:cubicBezTo>
                    <a:cubicBezTo>
                      <a:pt x="91" y="6"/>
                      <a:pt x="91" y="6"/>
                      <a:pt x="91" y="6"/>
                    </a:cubicBezTo>
                    <a:cubicBezTo>
                      <a:pt x="94" y="2"/>
                      <a:pt x="100" y="0"/>
                      <a:pt x="105" y="3"/>
                    </a:cubicBezTo>
                    <a:cubicBezTo>
                      <a:pt x="110" y="5"/>
                      <a:pt x="112" y="11"/>
                      <a:pt x="109" y="16"/>
                    </a:cubicBezTo>
                    <a:cubicBezTo>
                      <a:pt x="20" y="174"/>
                      <a:pt x="20" y="174"/>
                      <a:pt x="20" y="174"/>
                    </a:cubicBezTo>
                    <a:cubicBezTo>
                      <a:pt x="18" y="178"/>
                      <a:pt x="15" y="179"/>
                      <a:pt x="11" y="17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cs typeface="+mn-ea"/>
                  <a:sym typeface="+mn-lt"/>
                </a:endParaRPr>
              </a:p>
            </p:txBody>
          </p:sp>
          <p:sp>
            <p:nvSpPr>
              <p:cNvPr id="49" name="Freeform 75"/>
              <p:cNvSpPr/>
              <p:nvPr/>
            </p:nvSpPr>
            <p:spPr bwMode="auto">
              <a:xfrm>
                <a:off x="3213644" y="4044343"/>
                <a:ext cx="183277" cy="292218"/>
              </a:xfrm>
              <a:custGeom>
                <a:avLst/>
                <a:gdLst>
                  <a:gd name="T0" fmla="*/ 100 w 112"/>
                  <a:gd name="T1" fmla="*/ 179 h 179"/>
                  <a:gd name="T2" fmla="*/ 92 w 112"/>
                  <a:gd name="T3" fmla="*/ 174 h 179"/>
                  <a:gd name="T4" fmla="*/ 3 w 112"/>
                  <a:gd name="T5" fmla="*/ 16 h 179"/>
                  <a:gd name="T6" fmla="*/ 6 w 112"/>
                  <a:gd name="T7" fmla="*/ 3 h 179"/>
                  <a:gd name="T8" fmla="*/ 20 w 112"/>
                  <a:gd name="T9" fmla="*/ 6 h 179"/>
                  <a:gd name="T10" fmla="*/ 109 w 112"/>
                  <a:gd name="T11" fmla="*/ 165 h 179"/>
                  <a:gd name="T12" fmla="*/ 105 w 112"/>
                  <a:gd name="T13" fmla="*/ 178 h 179"/>
                  <a:gd name="T14" fmla="*/ 100 w 112"/>
                  <a:gd name="T15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2" h="179">
                    <a:moveTo>
                      <a:pt x="100" y="179"/>
                    </a:moveTo>
                    <a:cubicBezTo>
                      <a:pt x="97" y="179"/>
                      <a:pt x="93" y="178"/>
                      <a:pt x="92" y="17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0" y="11"/>
                      <a:pt x="2" y="5"/>
                      <a:pt x="6" y="3"/>
                    </a:cubicBezTo>
                    <a:cubicBezTo>
                      <a:pt x="11" y="0"/>
                      <a:pt x="17" y="2"/>
                      <a:pt x="20" y="6"/>
                    </a:cubicBezTo>
                    <a:cubicBezTo>
                      <a:pt x="109" y="165"/>
                      <a:pt x="109" y="165"/>
                      <a:pt x="109" y="165"/>
                    </a:cubicBezTo>
                    <a:cubicBezTo>
                      <a:pt x="112" y="169"/>
                      <a:pt x="110" y="175"/>
                      <a:pt x="105" y="178"/>
                    </a:cubicBezTo>
                    <a:cubicBezTo>
                      <a:pt x="104" y="179"/>
                      <a:pt x="102" y="179"/>
                      <a:pt x="100" y="179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cs typeface="+mn-ea"/>
                  <a:sym typeface="+mn-lt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8285704" y="1178710"/>
              <a:ext cx="396495" cy="397219"/>
              <a:chOff x="7475150" y="4924841"/>
              <a:chExt cx="701066" cy="702347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Freeform 150"/>
              <p:cNvSpPr>
                <a:spLocks noEditPoints="1"/>
              </p:cNvSpPr>
              <p:nvPr/>
            </p:nvSpPr>
            <p:spPr bwMode="auto">
              <a:xfrm>
                <a:off x="7475150" y="5256789"/>
                <a:ext cx="380652" cy="370399"/>
              </a:xfrm>
              <a:custGeom>
                <a:avLst/>
                <a:gdLst>
                  <a:gd name="T0" fmla="*/ 77 w 234"/>
                  <a:gd name="T1" fmla="*/ 227 h 227"/>
                  <a:gd name="T2" fmla="*/ 23 w 234"/>
                  <a:gd name="T3" fmla="*/ 204 h 227"/>
                  <a:gd name="T4" fmla="*/ 0 w 234"/>
                  <a:gd name="T5" fmla="*/ 150 h 227"/>
                  <a:gd name="T6" fmla="*/ 23 w 234"/>
                  <a:gd name="T7" fmla="*/ 95 h 227"/>
                  <a:gd name="T8" fmla="*/ 81 w 234"/>
                  <a:gd name="T9" fmla="*/ 37 h 227"/>
                  <a:gd name="T10" fmla="*/ 189 w 234"/>
                  <a:gd name="T11" fmla="*/ 0 h 227"/>
                  <a:gd name="T12" fmla="*/ 217 w 234"/>
                  <a:gd name="T13" fmla="*/ 2 h 227"/>
                  <a:gd name="T14" fmla="*/ 225 w 234"/>
                  <a:gd name="T15" fmla="*/ 11 h 227"/>
                  <a:gd name="T16" fmla="*/ 190 w 234"/>
                  <a:gd name="T17" fmla="*/ 146 h 227"/>
                  <a:gd name="T18" fmla="*/ 132 w 234"/>
                  <a:gd name="T19" fmla="*/ 204 h 227"/>
                  <a:gd name="T20" fmla="*/ 77 w 234"/>
                  <a:gd name="T21" fmla="*/ 227 h 227"/>
                  <a:gd name="T22" fmla="*/ 189 w 234"/>
                  <a:gd name="T23" fmla="*/ 20 h 227"/>
                  <a:gd name="T24" fmla="*/ 95 w 234"/>
                  <a:gd name="T25" fmla="*/ 51 h 227"/>
                  <a:gd name="T26" fmla="*/ 37 w 234"/>
                  <a:gd name="T27" fmla="*/ 109 h 227"/>
                  <a:gd name="T28" fmla="*/ 20 w 234"/>
                  <a:gd name="T29" fmla="*/ 150 h 227"/>
                  <a:gd name="T30" fmla="*/ 37 w 234"/>
                  <a:gd name="T31" fmla="*/ 190 h 227"/>
                  <a:gd name="T32" fmla="*/ 77 w 234"/>
                  <a:gd name="T33" fmla="*/ 207 h 227"/>
                  <a:gd name="T34" fmla="*/ 118 w 234"/>
                  <a:gd name="T35" fmla="*/ 190 h 227"/>
                  <a:gd name="T36" fmla="*/ 176 w 234"/>
                  <a:gd name="T37" fmla="*/ 132 h 227"/>
                  <a:gd name="T38" fmla="*/ 206 w 234"/>
                  <a:gd name="T39" fmla="*/ 21 h 227"/>
                  <a:gd name="T40" fmla="*/ 189 w 234"/>
                  <a:gd name="T41" fmla="*/ 2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4" h="227">
                    <a:moveTo>
                      <a:pt x="77" y="227"/>
                    </a:moveTo>
                    <a:cubicBezTo>
                      <a:pt x="57" y="227"/>
                      <a:pt x="37" y="219"/>
                      <a:pt x="23" y="204"/>
                    </a:cubicBezTo>
                    <a:cubicBezTo>
                      <a:pt x="8" y="190"/>
                      <a:pt x="0" y="170"/>
                      <a:pt x="0" y="150"/>
                    </a:cubicBezTo>
                    <a:cubicBezTo>
                      <a:pt x="0" y="129"/>
                      <a:pt x="8" y="110"/>
                      <a:pt x="23" y="95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111" y="6"/>
                      <a:pt x="157" y="0"/>
                      <a:pt x="189" y="0"/>
                    </a:cubicBezTo>
                    <a:cubicBezTo>
                      <a:pt x="205" y="0"/>
                      <a:pt x="216" y="2"/>
                      <a:pt x="217" y="2"/>
                    </a:cubicBezTo>
                    <a:cubicBezTo>
                      <a:pt x="221" y="2"/>
                      <a:pt x="225" y="6"/>
                      <a:pt x="225" y="11"/>
                    </a:cubicBezTo>
                    <a:cubicBezTo>
                      <a:pt x="226" y="14"/>
                      <a:pt x="234" y="102"/>
                      <a:pt x="190" y="146"/>
                    </a:cubicBezTo>
                    <a:cubicBezTo>
                      <a:pt x="132" y="204"/>
                      <a:pt x="132" y="204"/>
                      <a:pt x="132" y="204"/>
                    </a:cubicBezTo>
                    <a:cubicBezTo>
                      <a:pt x="117" y="219"/>
                      <a:pt x="98" y="227"/>
                      <a:pt x="77" y="227"/>
                    </a:cubicBezTo>
                    <a:moveTo>
                      <a:pt x="189" y="20"/>
                    </a:moveTo>
                    <a:cubicBezTo>
                      <a:pt x="166" y="20"/>
                      <a:pt x="122" y="24"/>
                      <a:pt x="95" y="51"/>
                    </a:cubicBezTo>
                    <a:cubicBezTo>
                      <a:pt x="37" y="109"/>
                      <a:pt x="37" y="109"/>
                      <a:pt x="37" y="109"/>
                    </a:cubicBezTo>
                    <a:cubicBezTo>
                      <a:pt x="26" y="120"/>
                      <a:pt x="20" y="134"/>
                      <a:pt x="20" y="150"/>
                    </a:cubicBezTo>
                    <a:cubicBezTo>
                      <a:pt x="20" y="165"/>
                      <a:pt x="26" y="179"/>
                      <a:pt x="37" y="190"/>
                    </a:cubicBezTo>
                    <a:cubicBezTo>
                      <a:pt x="48" y="201"/>
                      <a:pt x="62" y="207"/>
                      <a:pt x="77" y="207"/>
                    </a:cubicBezTo>
                    <a:cubicBezTo>
                      <a:pt x="93" y="207"/>
                      <a:pt x="107" y="201"/>
                      <a:pt x="118" y="190"/>
                    </a:cubicBezTo>
                    <a:cubicBezTo>
                      <a:pt x="176" y="132"/>
                      <a:pt x="176" y="132"/>
                      <a:pt x="176" y="132"/>
                    </a:cubicBezTo>
                    <a:cubicBezTo>
                      <a:pt x="206" y="102"/>
                      <a:pt x="207" y="42"/>
                      <a:pt x="206" y="21"/>
                    </a:cubicBezTo>
                    <a:cubicBezTo>
                      <a:pt x="202" y="20"/>
                      <a:pt x="196" y="20"/>
                      <a:pt x="189" y="2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cs typeface="+mn-ea"/>
                  <a:sym typeface="+mn-lt"/>
                </a:endParaRPr>
              </a:p>
            </p:txBody>
          </p:sp>
          <p:sp>
            <p:nvSpPr>
              <p:cNvPr id="52" name="Freeform 151"/>
              <p:cNvSpPr>
                <a:spLocks noEditPoints="1"/>
              </p:cNvSpPr>
              <p:nvPr/>
            </p:nvSpPr>
            <p:spPr bwMode="auto">
              <a:xfrm>
                <a:off x="7795564" y="4924841"/>
                <a:ext cx="380652" cy="370399"/>
              </a:xfrm>
              <a:custGeom>
                <a:avLst/>
                <a:gdLst>
                  <a:gd name="T0" fmla="*/ 44 w 234"/>
                  <a:gd name="T1" fmla="*/ 227 h 227"/>
                  <a:gd name="T2" fmla="*/ 44 w 234"/>
                  <a:gd name="T3" fmla="*/ 227 h 227"/>
                  <a:gd name="T4" fmla="*/ 17 w 234"/>
                  <a:gd name="T5" fmla="*/ 225 h 227"/>
                  <a:gd name="T6" fmla="*/ 8 w 234"/>
                  <a:gd name="T7" fmla="*/ 217 h 227"/>
                  <a:gd name="T8" fmla="*/ 44 w 234"/>
                  <a:gd name="T9" fmla="*/ 81 h 227"/>
                  <a:gd name="T10" fmla="*/ 102 w 234"/>
                  <a:gd name="T11" fmla="*/ 23 h 227"/>
                  <a:gd name="T12" fmla="*/ 156 w 234"/>
                  <a:gd name="T13" fmla="*/ 0 h 227"/>
                  <a:gd name="T14" fmla="*/ 211 w 234"/>
                  <a:gd name="T15" fmla="*/ 23 h 227"/>
                  <a:gd name="T16" fmla="*/ 234 w 234"/>
                  <a:gd name="T17" fmla="*/ 78 h 227"/>
                  <a:gd name="T18" fmla="*/ 211 w 234"/>
                  <a:gd name="T19" fmla="*/ 132 h 227"/>
                  <a:gd name="T20" fmla="*/ 153 w 234"/>
                  <a:gd name="T21" fmla="*/ 190 h 227"/>
                  <a:gd name="T22" fmla="*/ 44 w 234"/>
                  <a:gd name="T23" fmla="*/ 227 h 227"/>
                  <a:gd name="T24" fmla="*/ 28 w 234"/>
                  <a:gd name="T25" fmla="*/ 206 h 227"/>
                  <a:gd name="T26" fmla="*/ 44 w 234"/>
                  <a:gd name="T27" fmla="*/ 207 h 227"/>
                  <a:gd name="T28" fmla="*/ 139 w 234"/>
                  <a:gd name="T29" fmla="*/ 176 h 227"/>
                  <a:gd name="T30" fmla="*/ 197 w 234"/>
                  <a:gd name="T31" fmla="*/ 118 h 227"/>
                  <a:gd name="T32" fmla="*/ 214 w 234"/>
                  <a:gd name="T33" fmla="*/ 78 h 227"/>
                  <a:gd name="T34" fmla="*/ 197 w 234"/>
                  <a:gd name="T35" fmla="*/ 37 h 227"/>
                  <a:gd name="T36" fmla="*/ 156 w 234"/>
                  <a:gd name="T37" fmla="*/ 20 h 227"/>
                  <a:gd name="T38" fmla="*/ 116 w 234"/>
                  <a:gd name="T39" fmla="*/ 37 h 227"/>
                  <a:gd name="T40" fmla="*/ 58 w 234"/>
                  <a:gd name="T41" fmla="*/ 95 h 227"/>
                  <a:gd name="T42" fmla="*/ 28 w 234"/>
                  <a:gd name="T43" fmla="*/ 206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4" h="227">
                    <a:moveTo>
                      <a:pt x="44" y="227"/>
                    </a:moveTo>
                    <a:cubicBezTo>
                      <a:pt x="44" y="227"/>
                      <a:pt x="44" y="227"/>
                      <a:pt x="44" y="227"/>
                    </a:cubicBezTo>
                    <a:cubicBezTo>
                      <a:pt x="28" y="227"/>
                      <a:pt x="17" y="226"/>
                      <a:pt x="17" y="225"/>
                    </a:cubicBezTo>
                    <a:cubicBezTo>
                      <a:pt x="12" y="225"/>
                      <a:pt x="9" y="221"/>
                      <a:pt x="8" y="217"/>
                    </a:cubicBezTo>
                    <a:cubicBezTo>
                      <a:pt x="8" y="213"/>
                      <a:pt x="0" y="125"/>
                      <a:pt x="44" y="81"/>
                    </a:cubicBezTo>
                    <a:cubicBezTo>
                      <a:pt x="102" y="23"/>
                      <a:pt x="102" y="23"/>
                      <a:pt x="102" y="23"/>
                    </a:cubicBezTo>
                    <a:cubicBezTo>
                      <a:pt x="116" y="8"/>
                      <a:pt x="136" y="0"/>
                      <a:pt x="156" y="0"/>
                    </a:cubicBezTo>
                    <a:cubicBezTo>
                      <a:pt x="177" y="0"/>
                      <a:pt x="196" y="8"/>
                      <a:pt x="211" y="23"/>
                    </a:cubicBezTo>
                    <a:cubicBezTo>
                      <a:pt x="226" y="38"/>
                      <a:pt x="234" y="57"/>
                      <a:pt x="234" y="78"/>
                    </a:cubicBezTo>
                    <a:cubicBezTo>
                      <a:pt x="234" y="98"/>
                      <a:pt x="226" y="117"/>
                      <a:pt x="211" y="132"/>
                    </a:cubicBezTo>
                    <a:cubicBezTo>
                      <a:pt x="153" y="190"/>
                      <a:pt x="153" y="190"/>
                      <a:pt x="153" y="190"/>
                    </a:cubicBezTo>
                    <a:cubicBezTo>
                      <a:pt x="122" y="221"/>
                      <a:pt x="77" y="227"/>
                      <a:pt x="44" y="227"/>
                    </a:cubicBezTo>
                    <a:moveTo>
                      <a:pt x="28" y="206"/>
                    </a:moveTo>
                    <a:cubicBezTo>
                      <a:pt x="32" y="207"/>
                      <a:pt x="38" y="207"/>
                      <a:pt x="44" y="207"/>
                    </a:cubicBezTo>
                    <a:cubicBezTo>
                      <a:pt x="68" y="207"/>
                      <a:pt x="112" y="203"/>
                      <a:pt x="139" y="176"/>
                    </a:cubicBezTo>
                    <a:cubicBezTo>
                      <a:pt x="197" y="118"/>
                      <a:pt x="197" y="118"/>
                      <a:pt x="197" y="118"/>
                    </a:cubicBezTo>
                    <a:cubicBezTo>
                      <a:pt x="208" y="107"/>
                      <a:pt x="214" y="93"/>
                      <a:pt x="214" y="78"/>
                    </a:cubicBezTo>
                    <a:cubicBezTo>
                      <a:pt x="214" y="62"/>
                      <a:pt x="208" y="48"/>
                      <a:pt x="197" y="37"/>
                    </a:cubicBezTo>
                    <a:cubicBezTo>
                      <a:pt x="186" y="26"/>
                      <a:pt x="172" y="20"/>
                      <a:pt x="156" y="20"/>
                    </a:cubicBezTo>
                    <a:cubicBezTo>
                      <a:pt x="141" y="20"/>
                      <a:pt x="127" y="26"/>
                      <a:pt x="116" y="37"/>
                    </a:cubicBezTo>
                    <a:cubicBezTo>
                      <a:pt x="58" y="95"/>
                      <a:pt x="58" y="95"/>
                      <a:pt x="58" y="95"/>
                    </a:cubicBezTo>
                    <a:cubicBezTo>
                      <a:pt x="28" y="126"/>
                      <a:pt x="27" y="185"/>
                      <a:pt x="28" y="20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cs typeface="+mn-ea"/>
                  <a:sym typeface="+mn-lt"/>
                </a:endParaRPr>
              </a:p>
            </p:txBody>
          </p:sp>
        </p:grpSp>
        <p:sp>
          <p:nvSpPr>
            <p:cNvPr id="53" name="Freeform 35"/>
            <p:cNvSpPr/>
            <p:nvPr/>
          </p:nvSpPr>
          <p:spPr bwMode="auto">
            <a:xfrm>
              <a:off x="1973823" y="2247439"/>
              <a:ext cx="365325" cy="379097"/>
            </a:xfrm>
            <a:custGeom>
              <a:avLst/>
              <a:gdLst>
                <a:gd name="T0" fmla="*/ 112 w 397"/>
                <a:gd name="T1" fmla="*/ 412 h 412"/>
                <a:gd name="T2" fmla="*/ 40 w 397"/>
                <a:gd name="T3" fmla="*/ 382 h 412"/>
                <a:gd name="T4" fmla="*/ 40 w 397"/>
                <a:gd name="T5" fmla="*/ 238 h 412"/>
                <a:gd name="T6" fmla="*/ 249 w 397"/>
                <a:gd name="T7" fmla="*/ 29 h 412"/>
                <a:gd name="T8" fmla="*/ 354 w 397"/>
                <a:gd name="T9" fmla="*/ 29 h 412"/>
                <a:gd name="T10" fmla="*/ 376 w 397"/>
                <a:gd name="T11" fmla="*/ 82 h 412"/>
                <a:gd name="T12" fmla="*/ 355 w 397"/>
                <a:gd name="T13" fmla="*/ 134 h 412"/>
                <a:gd name="T14" fmla="*/ 162 w 397"/>
                <a:gd name="T15" fmla="*/ 327 h 412"/>
                <a:gd name="T16" fmla="*/ 159 w 397"/>
                <a:gd name="T17" fmla="*/ 329 h 412"/>
                <a:gd name="T18" fmla="*/ 100 w 397"/>
                <a:gd name="T19" fmla="*/ 329 h 412"/>
                <a:gd name="T20" fmla="*/ 99 w 397"/>
                <a:gd name="T21" fmla="*/ 329 h 412"/>
                <a:gd name="T22" fmla="*/ 87 w 397"/>
                <a:gd name="T23" fmla="*/ 299 h 412"/>
                <a:gd name="T24" fmla="*/ 100 w 397"/>
                <a:gd name="T25" fmla="*/ 269 h 412"/>
                <a:gd name="T26" fmla="*/ 200 w 397"/>
                <a:gd name="T27" fmla="*/ 169 h 412"/>
                <a:gd name="T28" fmla="*/ 214 w 397"/>
                <a:gd name="T29" fmla="*/ 169 h 412"/>
                <a:gd name="T30" fmla="*/ 214 w 397"/>
                <a:gd name="T31" fmla="*/ 183 h 412"/>
                <a:gd name="T32" fmla="*/ 114 w 397"/>
                <a:gd name="T33" fmla="*/ 284 h 412"/>
                <a:gd name="T34" fmla="*/ 107 w 397"/>
                <a:gd name="T35" fmla="*/ 299 h 412"/>
                <a:gd name="T36" fmla="*/ 114 w 397"/>
                <a:gd name="T37" fmla="*/ 315 h 412"/>
                <a:gd name="T38" fmla="*/ 114 w 397"/>
                <a:gd name="T39" fmla="*/ 315 h 412"/>
                <a:gd name="T40" fmla="*/ 145 w 397"/>
                <a:gd name="T41" fmla="*/ 315 h 412"/>
                <a:gd name="T42" fmla="*/ 340 w 397"/>
                <a:gd name="T43" fmla="*/ 120 h 412"/>
                <a:gd name="T44" fmla="*/ 356 w 397"/>
                <a:gd name="T45" fmla="*/ 82 h 412"/>
                <a:gd name="T46" fmla="*/ 340 w 397"/>
                <a:gd name="T47" fmla="*/ 43 h 412"/>
                <a:gd name="T48" fmla="*/ 263 w 397"/>
                <a:gd name="T49" fmla="*/ 43 h 412"/>
                <a:gd name="T50" fmla="*/ 54 w 397"/>
                <a:gd name="T51" fmla="*/ 252 h 412"/>
                <a:gd name="T52" fmla="*/ 54 w 397"/>
                <a:gd name="T53" fmla="*/ 368 h 412"/>
                <a:gd name="T54" fmla="*/ 170 w 397"/>
                <a:gd name="T55" fmla="*/ 368 h 412"/>
                <a:gd name="T56" fmla="*/ 379 w 397"/>
                <a:gd name="T57" fmla="*/ 159 h 412"/>
                <a:gd name="T58" fmla="*/ 393 w 397"/>
                <a:gd name="T59" fmla="*/ 159 h 412"/>
                <a:gd name="T60" fmla="*/ 393 w 397"/>
                <a:gd name="T61" fmla="*/ 173 h 412"/>
                <a:gd name="T62" fmla="*/ 184 w 397"/>
                <a:gd name="T63" fmla="*/ 382 h 412"/>
                <a:gd name="T64" fmla="*/ 112 w 397"/>
                <a:gd name="T65" fmla="*/ 41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97" h="412">
                  <a:moveTo>
                    <a:pt x="112" y="412"/>
                  </a:moveTo>
                  <a:cubicBezTo>
                    <a:pt x="86" y="412"/>
                    <a:pt x="60" y="402"/>
                    <a:pt x="40" y="382"/>
                  </a:cubicBezTo>
                  <a:cubicBezTo>
                    <a:pt x="0" y="342"/>
                    <a:pt x="0" y="278"/>
                    <a:pt x="40" y="238"/>
                  </a:cubicBezTo>
                  <a:cubicBezTo>
                    <a:pt x="249" y="29"/>
                    <a:pt x="249" y="29"/>
                    <a:pt x="249" y="29"/>
                  </a:cubicBezTo>
                  <a:cubicBezTo>
                    <a:pt x="278" y="0"/>
                    <a:pt x="325" y="0"/>
                    <a:pt x="354" y="29"/>
                  </a:cubicBezTo>
                  <a:cubicBezTo>
                    <a:pt x="369" y="43"/>
                    <a:pt x="376" y="62"/>
                    <a:pt x="376" y="82"/>
                  </a:cubicBezTo>
                  <a:cubicBezTo>
                    <a:pt x="376" y="101"/>
                    <a:pt x="369" y="120"/>
                    <a:pt x="355" y="134"/>
                  </a:cubicBezTo>
                  <a:cubicBezTo>
                    <a:pt x="162" y="327"/>
                    <a:pt x="162" y="327"/>
                    <a:pt x="162" y="327"/>
                  </a:cubicBezTo>
                  <a:cubicBezTo>
                    <a:pt x="159" y="329"/>
                    <a:pt x="159" y="329"/>
                    <a:pt x="159" y="329"/>
                  </a:cubicBezTo>
                  <a:cubicBezTo>
                    <a:pt x="143" y="346"/>
                    <a:pt x="116" y="345"/>
                    <a:pt x="100" y="329"/>
                  </a:cubicBezTo>
                  <a:cubicBezTo>
                    <a:pt x="99" y="329"/>
                    <a:pt x="99" y="329"/>
                    <a:pt x="99" y="329"/>
                  </a:cubicBezTo>
                  <a:cubicBezTo>
                    <a:pt x="92" y="321"/>
                    <a:pt x="87" y="310"/>
                    <a:pt x="87" y="299"/>
                  </a:cubicBezTo>
                  <a:cubicBezTo>
                    <a:pt x="87" y="288"/>
                    <a:pt x="92" y="277"/>
                    <a:pt x="100" y="269"/>
                  </a:cubicBezTo>
                  <a:cubicBezTo>
                    <a:pt x="200" y="169"/>
                    <a:pt x="200" y="169"/>
                    <a:pt x="200" y="169"/>
                  </a:cubicBezTo>
                  <a:cubicBezTo>
                    <a:pt x="204" y="165"/>
                    <a:pt x="210" y="165"/>
                    <a:pt x="214" y="169"/>
                  </a:cubicBezTo>
                  <a:cubicBezTo>
                    <a:pt x="218" y="173"/>
                    <a:pt x="218" y="179"/>
                    <a:pt x="214" y="183"/>
                  </a:cubicBezTo>
                  <a:cubicBezTo>
                    <a:pt x="114" y="284"/>
                    <a:pt x="114" y="284"/>
                    <a:pt x="114" y="284"/>
                  </a:cubicBezTo>
                  <a:cubicBezTo>
                    <a:pt x="110" y="288"/>
                    <a:pt x="107" y="293"/>
                    <a:pt x="107" y="299"/>
                  </a:cubicBezTo>
                  <a:cubicBezTo>
                    <a:pt x="107" y="305"/>
                    <a:pt x="110" y="311"/>
                    <a:pt x="114" y="315"/>
                  </a:cubicBezTo>
                  <a:cubicBezTo>
                    <a:pt x="114" y="315"/>
                    <a:pt x="114" y="315"/>
                    <a:pt x="114" y="315"/>
                  </a:cubicBezTo>
                  <a:cubicBezTo>
                    <a:pt x="123" y="324"/>
                    <a:pt x="136" y="324"/>
                    <a:pt x="145" y="315"/>
                  </a:cubicBezTo>
                  <a:cubicBezTo>
                    <a:pt x="340" y="120"/>
                    <a:pt x="340" y="120"/>
                    <a:pt x="340" y="120"/>
                  </a:cubicBezTo>
                  <a:cubicBezTo>
                    <a:pt x="351" y="110"/>
                    <a:pt x="356" y="96"/>
                    <a:pt x="356" y="82"/>
                  </a:cubicBezTo>
                  <a:cubicBezTo>
                    <a:pt x="356" y="67"/>
                    <a:pt x="351" y="53"/>
                    <a:pt x="340" y="43"/>
                  </a:cubicBezTo>
                  <a:cubicBezTo>
                    <a:pt x="319" y="22"/>
                    <a:pt x="285" y="22"/>
                    <a:pt x="263" y="43"/>
                  </a:cubicBezTo>
                  <a:cubicBezTo>
                    <a:pt x="54" y="252"/>
                    <a:pt x="54" y="252"/>
                    <a:pt x="54" y="252"/>
                  </a:cubicBezTo>
                  <a:cubicBezTo>
                    <a:pt x="22" y="284"/>
                    <a:pt x="22" y="336"/>
                    <a:pt x="54" y="368"/>
                  </a:cubicBezTo>
                  <a:cubicBezTo>
                    <a:pt x="86" y="400"/>
                    <a:pt x="138" y="400"/>
                    <a:pt x="170" y="368"/>
                  </a:cubicBezTo>
                  <a:cubicBezTo>
                    <a:pt x="379" y="159"/>
                    <a:pt x="379" y="159"/>
                    <a:pt x="379" y="159"/>
                  </a:cubicBezTo>
                  <a:cubicBezTo>
                    <a:pt x="383" y="155"/>
                    <a:pt x="389" y="155"/>
                    <a:pt x="393" y="159"/>
                  </a:cubicBezTo>
                  <a:cubicBezTo>
                    <a:pt x="397" y="162"/>
                    <a:pt x="397" y="169"/>
                    <a:pt x="393" y="173"/>
                  </a:cubicBezTo>
                  <a:cubicBezTo>
                    <a:pt x="184" y="382"/>
                    <a:pt x="184" y="382"/>
                    <a:pt x="184" y="382"/>
                  </a:cubicBezTo>
                  <a:cubicBezTo>
                    <a:pt x="164" y="402"/>
                    <a:pt x="138" y="412"/>
                    <a:pt x="112" y="41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6187624" y="1595553"/>
              <a:ext cx="358802" cy="360976"/>
              <a:chOff x="4232561" y="1784783"/>
              <a:chExt cx="634420" cy="638265"/>
            </a:xfrm>
            <a:solidFill>
              <a:schemeClr val="bg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Freeform 36"/>
              <p:cNvSpPr>
                <a:spLocks noEditPoints="1"/>
              </p:cNvSpPr>
              <p:nvPr/>
            </p:nvSpPr>
            <p:spPr bwMode="auto">
              <a:xfrm>
                <a:off x="4232561" y="1784783"/>
                <a:ext cx="634420" cy="638265"/>
              </a:xfrm>
              <a:custGeom>
                <a:avLst/>
                <a:gdLst>
                  <a:gd name="T0" fmla="*/ 245 w 390"/>
                  <a:gd name="T1" fmla="*/ 392 h 392"/>
                  <a:gd name="T2" fmla="*/ 235 w 390"/>
                  <a:gd name="T3" fmla="*/ 386 h 392"/>
                  <a:gd name="T4" fmla="*/ 161 w 390"/>
                  <a:gd name="T5" fmla="*/ 228 h 392"/>
                  <a:gd name="T6" fmla="*/ 6 w 390"/>
                  <a:gd name="T7" fmla="*/ 157 h 392"/>
                  <a:gd name="T8" fmla="*/ 0 w 390"/>
                  <a:gd name="T9" fmla="*/ 148 h 392"/>
                  <a:gd name="T10" fmla="*/ 7 w 390"/>
                  <a:gd name="T11" fmla="*/ 139 h 392"/>
                  <a:gd name="T12" fmla="*/ 375 w 390"/>
                  <a:gd name="T13" fmla="*/ 1 h 392"/>
                  <a:gd name="T14" fmla="*/ 386 w 390"/>
                  <a:gd name="T15" fmla="*/ 3 h 392"/>
                  <a:gd name="T16" fmla="*/ 388 w 390"/>
                  <a:gd name="T17" fmla="*/ 14 h 392"/>
                  <a:gd name="T18" fmla="*/ 254 w 390"/>
                  <a:gd name="T19" fmla="*/ 385 h 392"/>
                  <a:gd name="T20" fmla="*/ 245 w 390"/>
                  <a:gd name="T21" fmla="*/ 392 h 392"/>
                  <a:gd name="T22" fmla="*/ 245 w 390"/>
                  <a:gd name="T23" fmla="*/ 392 h 392"/>
                  <a:gd name="T24" fmla="*/ 36 w 390"/>
                  <a:gd name="T25" fmla="*/ 149 h 392"/>
                  <a:gd name="T26" fmla="*/ 173 w 390"/>
                  <a:gd name="T27" fmla="*/ 212 h 392"/>
                  <a:gd name="T28" fmla="*/ 178 w 390"/>
                  <a:gd name="T29" fmla="*/ 216 h 392"/>
                  <a:gd name="T30" fmla="*/ 243 w 390"/>
                  <a:gd name="T31" fmla="*/ 356 h 392"/>
                  <a:gd name="T32" fmla="*/ 362 w 390"/>
                  <a:gd name="T33" fmla="*/ 27 h 392"/>
                  <a:gd name="T34" fmla="*/ 36 w 390"/>
                  <a:gd name="T35" fmla="*/ 149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0" h="392">
                    <a:moveTo>
                      <a:pt x="245" y="392"/>
                    </a:moveTo>
                    <a:cubicBezTo>
                      <a:pt x="241" y="392"/>
                      <a:pt x="237" y="390"/>
                      <a:pt x="235" y="386"/>
                    </a:cubicBezTo>
                    <a:cubicBezTo>
                      <a:pt x="161" y="228"/>
                      <a:pt x="161" y="228"/>
                      <a:pt x="161" y="228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3" y="155"/>
                      <a:pt x="0" y="152"/>
                      <a:pt x="0" y="148"/>
                    </a:cubicBezTo>
                    <a:cubicBezTo>
                      <a:pt x="1" y="144"/>
                      <a:pt x="3" y="140"/>
                      <a:pt x="7" y="139"/>
                    </a:cubicBezTo>
                    <a:cubicBezTo>
                      <a:pt x="375" y="1"/>
                      <a:pt x="375" y="1"/>
                      <a:pt x="375" y="1"/>
                    </a:cubicBezTo>
                    <a:cubicBezTo>
                      <a:pt x="379" y="0"/>
                      <a:pt x="383" y="1"/>
                      <a:pt x="386" y="3"/>
                    </a:cubicBezTo>
                    <a:cubicBezTo>
                      <a:pt x="389" y="6"/>
                      <a:pt x="390" y="10"/>
                      <a:pt x="388" y="14"/>
                    </a:cubicBezTo>
                    <a:cubicBezTo>
                      <a:pt x="254" y="385"/>
                      <a:pt x="254" y="385"/>
                      <a:pt x="254" y="385"/>
                    </a:cubicBezTo>
                    <a:cubicBezTo>
                      <a:pt x="253" y="389"/>
                      <a:pt x="249" y="392"/>
                      <a:pt x="245" y="392"/>
                    </a:cubicBezTo>
                    <a:cubicBezTo>
                      <a:pt x="245" y="392"/>
                      <a:pt x="245" y="392"/>
                      <a:pt x="245" y="392"/>
                    </a:cubicBezTo>
                    <a:moveTo>
                      <a:pt x="36" y="149"/>
                    </a:moveTo>
                    <a:cubicBezTo>
                      <a:pt x="173" y="212"/>
                      <a:pt x="173" y="212"/>
                      <a:pt x="173" y="212"/>
                    </a:cubicBezTo>
                    <a:cubicBezTo>
                      <a:pt x="175" y="213"/>
                      <a:pt x="177" y="214"/>
                      <a:pt x="178" y="216"/>
                    </a:cubicBezTo>
                    <a:cubicBezTo>
                      <a:pt x="243" y="356"/>
                      <a:pt x="243" y="356"/>
                      <a:pt x="243" y="356"/>
                    </a:cubicBezTo>
                    <a:cubicBezTo>
                      <a:pt x="362" y="27"/>
                      <a:pt x="362" y="27"/>
                      <a:pt x="362" y="27"/>
                    </a:cubicBezTo>
                    <a:lnTo>
                      <a:pt x="36" y="1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cs typeface="+mn-ea"/>
                  <a:sym typeface="+mn-lt"/>
                </a:endParaRPr>
              </a:p>
            </p:txBody>
          </p:sp>
          <p:sp>
            <p:nvSpPr>
              <p:cNvPr id="56" name="Freeform 37"/>
              <p:cNvSpPr/>
              <p:nvPr/>
            </p:nvSpPr>
            <p:spPr bwMode="auto">
              <a:xfrm>
                <a:off x="4490173" y="1784783"/>
                <a:ext cx="376807" cy="375526"/>
              </a:xfrm>
              <a:custGeom>
                <a:avLst/>
                <a:gdLst>
                  <a:gd name="T0" fmla="*/ 11 w 232"/>
                  <a:gd name="T1" fmla="*/ 231 h 231"/>
                  <a:gd name="T2" fmla="*/ 4 w 232"/>
                  <a:gd name="T3" fmla="*/ 228 h 231"/>
                  <a:gd name="T4" fmla="*/ 4 w 232"/>
                  <a:gd name="T5" fmla="*/ 214 h 231"/>
                  <a:gd name="T6" fmla="*/ 214 w 232"/>
                  <a:gd name="T7" fmla="*/ 3 h 231"/>
                  <a:gd name="T8" fmla="*/ 228 w 232"/>
                  <a:gd name="T9" fmla="*/ 3 h 231"/>
                  <a:gd name="T10" fmla="*/ 228 w 232"/>
                  <a:gd name="T11" fmla="*/ 18 h 231"/>
                  <a:gd name="T12" fmla="*/ 18 w 232"/>
                  <a:gd name="T13" fmla="*/ 228 h 231"/>
                  <a:gd name="T14" fmla="*/ 11 w 232"/>
                  <a:gd name="T15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32" h="231">
                    <a:moveTo>
                      <a:pt x="11" y="231"/>
                    </a:moveTo>
                    <a:cubicBezTo>
                      <a:pt x="8" y="231"/>
                      <a:pt x="5" y="230"/>
                      <a:pt x="4" y="228"/>
                    </a:cubicBezTo>
                    <a:cubicBezTo>
                      <a:pt x="0" y="224"/>
                      <a:pt x="0" y="218"/>
                      <a:pt x="4" y="214"/>
                    </a:cubicBezTo>
                    <a:cubicBezTo>
                      <a:pt x="214" y="3"/>
                      <a:pt x="214" y="3"/>
                      <a:pt x="214" y="3"/>
                    </a:cubicBezTo>
                    <a:cubicBezTo>
                      <a:pt x="218" y="0"/>
                      <a:pt x="224" y="0"/>
                      <a:pt x="228" y="3"/>
                    </a:cubicBezTo>
                    <a:cubicBezTo>
                      <a:pt x="232" y="7"/>
                      <a:pt x="232" y="14"/>
                      <a:pt x="228" y="18"/>
                    </a:cubicBezTo>
                    <a:cubicBezTo>
                      <a:pt x="18" y="228"/>
                      <a:pt x="18" y="228"/>
                      <a:pt x="18" y="228"/>
                    </a:cubicBezTo>
                    <a:cubicBezTo>
                      <a:pt x="16" y="230"/>
                      <a:pt x="13" y="231"/>
                      <a:pt x="11" y="23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cs typeface="+mn-ea"/>
                  <a:sym typeface="+mn-lt"/>
                </a:endParaRPr>
              </a:p>
            </p:txBody>
          </p:sp>
        </p:grpSp>
        <p:sp>
          <p:nvSpPr>
            <p:cNvPr id="57" name="TextBox 103"/>
            <p:cNvSpPr txBox="1">
              <a:spLocks noChangeArrowheads="1"/>
            </p:cNvSpPr>
            <p:nvPr/>
          </p:nvSpPr>
          <p:spPr bwMode="auto">
            <a:xfrm>
              <a:off x="1611552" y="3533582"/>
              <a:ext cx="1124809" cy="41857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dist">
                <a:lnSpc>
                  <a:spcPct val="120000"/>
                </a:lnSpc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时间段</a:t>
              </a:r>
              <a:endParaRPr lang="zh-CN" altLang="zh-CN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8" name="TextBox 103"/>
            <p:cNvSpPr txBox="1">
              <a:spLocks noChangeArrowheads="1"/>
            </p:cNvSpPr>
            <p:nvPr/>
          </p:nvSpPr>
          <p:spPr bwMode="auto">
            <a:xfrm>
              <a:off x="3678669" y="3533582"/>
              <a:ext cx="1124809" cy="41857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dist">
                <a:lnSpc>
                  <a:spcPct val="120000"/>
                </a:lnSpc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时间段</a:t>
              </a:r>
              <a:endParaRPr lang="zh-CN" altLang="zh-CN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9" name="TextBox 103"/>
            <p:cNvSpPr txBox="1">
              <a:spLocks noChangeArrowheads="1"/>
            </p:cNvSpPr>
            <p:nvPr/>
          </p:nvSpPr>
          <p:spPr bwMode="auto">
            <a:xfrm>
              <a:off x="5825496" y="3533582"/>
              <a:ext cx="1124809" cy="41857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dist">
                <a:lnSpc>
                  <a:spcPct val="120000"/>
                </a:lnSpc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时间段</a:t>
              </a:r>
              <a:endParaRPr lang="zh-CN" altLang="zh-CN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0" name="TextBox 103"/>
            <p:cNvSpPr txBox="1">
              <a:spLocks noChangeArrowheads="1"/>
            </p:cNvSpPr>
            <p:nvPr/>
          </p:nvSpPr>
          <p:spPr bwMode="auto">
            <a:xfrm>
              <a:off x="8012154" y="3533582"/>
              <a:ext cx="1124809" cy="418576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dist">
                <a:lnSpc>
                  <a:spcPct val="120000"/>
                </a:lnSpc>
                <a:defRPr/>
              </a:pPr>
              <a:r>
                <a:rPr lang="zh-CN" altLang="en-US" sz="1200" b="1" kern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时间段</a:t>
              </a:r>
              <a:endParaRPr lang="zh-CN" altLang="zh-CN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61" name="TextBox 103"/>
            <p:cNvSpPr txBox="1">
              <a:spLocks noChangeArrowheads="1"/>
            </p:cNvSpPr>
            <p:nvPr/>
          </p:nvSpPr>
          <p:spPr bwMode="auto">
            <a:xfrm>
              <a:off x="1653188" y="4202655"/>
              <a:ext cx="1375796" cy="41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zh-CN" altLang="en-US" sz="1200" b="1" kern="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您的小标题</a:t>
              </a:r>
              <a:endParaRPr lang="zh-CN" altLang="zh-CN" sz="120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269084" y="4533696"/>
              <a:ext cx="1976580" cy="1308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r>
                <a:rPr lang="zh-CN" altLang="en-US" sz="8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endPara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3" name="TextBox 103"/>
            <p:cNvSpPr txBox="1">
              <a:spLocks noChangeArrowheads="1"/>
            </p:cNvSpPr>
            <p:nvPr/>
          </p:nvSpPr>
          <p:spPr bwMode="auto">
            <a:xfrm>
              <a:off x="3658260" y="4202655"/>
              <a:ext cx="1375796" cy="41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zh-CN" altLang="en-US" sz="1200" b="1" ker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您的小标题</a:t>
              </a:r>
              <a:endParaRPr lang="zh-CN" altLang="zh-CN" sz="120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3361240" y="4533697"/>
              <a:ext cx="1976580" cy="13080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r>
                <a:rPr lang="zh-CN" altLang="en-US" sz="8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endPara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5" name="TextBox 103"/>
            <p:cNvSpPr txBox="1">
              <a:spLocks noChangeArrowheads="1"/>
            </p:cNvSpPr>
            <p:nvPr/>
          </p:nvSpPr>
          <p:spPr bwMode="auto">
            <a:xfrm>
              <a:off x="5768994" y="4215158"/>
              <a:ext cx="1375796" cy="41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zh-CN" altLang="en-US" sz="1200" b="1" ker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您的小标题</a:t>
              </a:r>
              <a:endParaRPr lang="zh-CN" altLang="zh-CN" sz="120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5428431" y="4533698"/>
              <a:ext cx="1976580" cy="1308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r>
                <a:rPr lang="zh-CN" altLang="en-US" sz="8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endPara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7" name="TextBox 103"/>
            <p:cNvSpPr txBox="1">
              <a:spLocks noChangeArrowheads="1"/>
            </p:cNvSpPr>
            <p:nvPr/>
          </p:nvSpPr>
          <p:spPr bwMode="auto">
            <a:xfrm>
              <a:off x="7924279" y="4202655"/>
              <a:ext cx="1375796" cy="418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20000"/>
                </a:lnSpc>
                <a:defRPr/>
              </a:pPr>
              <a:r>
                <a:rPr lang="zh-CN" altLang="en-US" sz="1200" b="1" ker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您的小标题</a:t>
              </a:r>
              <a:endParaRPr lang="zh-CN" altLang="zh-CN" sz="120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7540175" y="4533698"/>
              <a:ext cx="1976580" cy="13080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r>
                <a:rPr lang="zh-CN" altLang="en-US" sz="825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</a:t>
              </a:r>
              <a:endPara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  <a:p>
              <a:endPara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0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 17"/>
          <p:cNvSpPr/>
          <p:nvPr/>
        </p:nvSpPr>
        <p:spPr>
          <a:xfrm>
            <a:off x="2020018" y="2128155"/>
            <a:ext cx="1163480" cy="1007473"/>
          </a:xfrm>
          <a:custGeom>
            <a:avLst/>
            <a:gdLst>
              <a:gd name="connsiteX0" fmla="*/ 0 w 1551306"/>
              <a:gd name="connsiteY0" fmla="*/ 0 h 1343297"/>
              <a:gd name="connsiteX1" fmla="*/ 1305424 w 1551306"/>
              <a:gd name="connsiteY1" fmla="*/ 0 h 1343297"/>
              <a:gd name="connsiteX2" fmla="*/ 1305424 w 1551306"/>
              <a:gd name="connsiteY2" fmla="*/ 499762 h 1343297"/>
              <a:gd name="connsiteX3" fmla="*/ 1310461 w 1551306"/>
              <a:gd name="connsiteY3" fmla="*/ 499383 h 1343297"/>
              <a:gd name="connsiteX4" fmla="*/ 1551306 w 1551306"/>
              <a:gd name="connsiteY4" fmla="*/ 679209 h 1343297"/>
              <a:gd name="connsiteX5" fmla="*/ 1310461 w 1551306"/>
              <a:gd name="connsiteY5" fmla="*/ 859035 h 1343297"/>
              <a:gd name="connsiteX6" fmla="*/ 1305424 w 1551306"/>
              <a:gd name="connsiteY6" fmla="*/ 858656 h 1343297"/>
              <a:gd name="connsiteX7" fmla="*/ 1305424 w 1551306"/>
              <a:gd name="connsiteY7" fmla="*/ 1343297 h 1343297"/>
              <a:gd name="connsiteX8" fmla="*/ 0 w 1551306"/>
              <a:gd name="connsiteY8" fmla="*/ 1343297 h 1343297"/>
              <a:gd name="connsiteX9" fmla="*/ 0 w 1551306"/>
              <a:gd name="connsiteY9" fmla="*/ 925252 h 1343297"/>
              <a:gd name="connsiteX10" fmla="*/ 5715 w 1551306"/>
              <a:gd name="connsiteY10" fmla="*/ 925828 h 1343297"/>
              <a:gd name="connsiteX11" fmla="*/ 246560 w 1551306"/>
              <a:gd name="connsiteY11" fmla="*/ 684983 h 1343297"/>
              <a:gd name="connsiteX12" fmla="*/ 5715 w 1551306"/>
              <a:gd name="connsiteY12" fmla="*/ 444138 h 1343297"/>
              <a:gd name="connsiteX13" fmla="*/ 0 w 1551306"/>
              <a:gd name="connsiteY13" fmla="*/ 444714 h 134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51306" h="1343297">
                <a:moveTo>
                  <a:pt x="0" y="0"/>
                </a:moveTo>
                <a:lnTo>
                  <a:pt x="1305424" y="0"/>
                </a:lnTo>
                <a:lnTo>
                  <a:pt x="1305424" y="499762"/>
                </a:lnTo>
                <a:lnTo>
                  <a:pt x="1310461" y="499383"/>
                </a:lnTo>
                <a:cubicBezTo>
                  <a:pt x="1443476" y="499383"/>
                  <a:pt x="1551306" y="579894"/>
                  <a:pt x="1551306" y="679209"/>
                </a:cubicBezTo>
                <a:cubicBezTo>
                  <a:pt x="1551306" y="778524"/>
                  <a:pt x="1443476" y="859035"/>
                  <a:pt x="1310461" y="859035"/>
                </a:cubicBezTo>
                <a:lnTo>
                  <a:pt x="1305424" y="858656"/>
                </a:lnTo>
                <a:lnTo>
                  <a:pt x="1305424" y="1343297"/>
                </a:lnTo>
                <a:lnTo>
                  <a:pt x="0" y="1343297"/>
                </a:lnTo>
                <a:lnTo>
                  <a:pt x="0" y="925252"/>
                </a:lnTo>
                <a:lnTo>
                  <a:pt x="5715" y="925828"/>
                </a:lnTo>
                <a:cubicBezTo>
                  <a:pt x="138730" y="925828"/>
                  <a:pt x="246560" y="817998"/>
                  <a:pt x="246560" y="684983"/>
                </a:cubicBezTo>
                <a:cubicBezTo>
                  <a:pt x="246560" y="551968"/>
                  <a:pt x="138730" y="444138"/>
                  <a:pt x="5715" y="444138"/>
                </a:cubicBezTo>
                <a:lnTo>
                  <a:pt x="0" y="4447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3060490" y="2128155"/>
            <a:ext cx="1163480" cy="1007473"/>
          </a:xfrm>
          <a:custGeom>
            <a:avLst/>
            <a:gdLst>
              <a:gd name="connsiteX0" fmla="*/ 0 w 1551306"/>
              <a:gd name="connsiteY0" fmla="*/ 0 h 1343297"/>
              <a:gd name="connsiteX1" fmla="*/ 1305424 w 1551306"/>
              <a:gd name="connsiteY1" fmla="*/ 0 h 1343297"/>
              <a:gd name="connsiteX2" fmla="*/ 1305424 w 1551306"/>
              <a:gd name="connsiteY2" fmla="*/ 499762 h 1343297"/>
              <a:gd name="connsiteX3" fmla="*/ 1310461 w 1551306"/>
              <a:gd name="connsiteY3" fmla="*/ 499383 h 1343297"/>
              <a:gd name="connsiteX4" fmla="*/ 1551306 w 1551306"/>
              <a:gd name="connsiteY4" fmla="*/ 679209 h 1343297"/>
              <a:gd name="connsiteX5" fmla="*/ 1310461 w 1551306"/>
              <a:gd name="connsiteY5" fmla="*/ 859035 h 1343297"/>
              <a:gd name="connsiteX6" fmla="*/ 1305424 w 1551306"/>
              <a:gd name="connsiteY6" fmla="*/ 858656 h 1343297"/>
              <a:gd name="connsiteX7" fmla="*/ 1305424 w 1551306"/>
              <a:gd name="connsiteY7" fmla="*/ 1343297 h 1343297"/>
              <a:gd name="connsiteX8" fmla="*/ 0 w 1551306"/>
              <a:gd name="connsiteY8" fmla="*/ 1343297 h 1343297"/>
              <a:gd name="connsiteX9" fmla="*/ 0 w 1551306"/>
              <a:gd name="connsiteY9" fmla="*/ 925252 h 1343297"/>
              <a:gd name="connsiteX10" fmla="*/ 5715 w 1551306"/>
              <a:gd name="connsiteY10" fmla="*/ 925828 h 1343297"/>
              <a:gd name="connsiteX11" fmla="*/ 246560 w 1551306"/>
              <a:gd name="connsiteY11" fmla="*/ 684983 h 1343297"/>
              <a:gd name="connsiteX12" fmla="*/ 5715 w 1551306"/>
              <a:gd name="connsiteY12" fmla="*/ 444138 h 1343297"/>
              <a:gd name="connsiteX13" fmla="*/ 0 w 1551306"/>
              <a:gd name="connsiteY13" fmla="*/ 444714 h 134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51306" h="1343297">
                <a:moveTo>
                  <a:pt x="0" y="0"/>
                </a:moveTo>
                <a:lnTo>
                  <a:pt x="1305424" y="0"/>
                </a:lnTo>
                <a:lnTo>
                  <a:pt x="1305424" y="499762"/>
                </a:lnTo>
                <a:lnTo>
                  <a:pt x="1310461" y="499383"/>
                </a:lnTo>
                <a:cubicBezTo>
                  <a:pt x="1443476" y="499383"/>
                  <a:pt x="1551306" y="579894"/>
                  <a:pt x="1551306" y="679209"/>
                </a:cubicBezTo>
                <a:cubicBezTo>
                  <a:pt x="1551306" y="778524"/>
                  <a:pt x="1443476" y="859035"/>
                  <a:pt x="1310461" y="859035"/>
                </a:cubicBezTo>
                <a:lnTo>
                  <a:pt x="1305424" y="858656"/>
                </a:lnTo>
                <a:lnTo>
                  <a:pt x="1305424" y="1343297"/>
                </a:lnTo>
                <a:lnTo>
                  <a:pt x="0" y="1343297"/>
                </a:lnTo>
                <a:lnTo>
                  <a:pt x="0" y="925252"/>
                </a:lnTo>
                <a:lnTo>
                  <a:pt x="5715" y="925828"/>
                </a:lnTo>
                <a:cubicBezTo>
                  <a:pt x="138730" y="925828"/>
                  <a:pt x="246560" y="817998"/>
                  <a:pt x="246560" y="684983"/>
                </a:cubicBezTo>
                <a:cubicBezTo>
                  <a:pt x="246560" y="551968"/>
                  <a:pt x="138730" y="444138"/>
                  <a:pt x="5715" y="444138"/>
                </a:cubicBezTo>
                <a:lnTo>
                  <a:pt x="0" y="4447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0" name="任意多边形 19"/>
          <p:cNvSpPr/>
          <p:nvPr/>
        </p:nvSpPr>
        <p:spPr>
          <a:xfrm>
            <a:off x="4100963" y="2128155"/>
            <a:ext cx="1163480" cy="1007473"/>
          </a:xfrm>
          <a:custGeom>
            <a:avLst/>
            <a:gdLst>
              <a:gd name="connsiteX0" fmla="*/ 0 w 1551306"/>
              <a:gd name="connsiteY0" fmla="*/ 0 h 1343297"/>
              <a:gd name="connsiteX1" fmla="*/ 1305424 w 1551306"/>
              <a:gd name="connsiteY1" fmla="*/ 0 h 1343297"/>
              <a:gd name="connsiteX2" fmla="*/ 1305424 w 1551306"/>
              <a:gd name="connsiteY2" fmla="*/ 499762 h 1343297"/>
              <a:gd name="connsiteX3" fmla="*/ 1310461 w 1551306"/>
              <a:gd name="connsiteY3" fmla="*/ 499383 h 1343297"/>
              <a:gd name="connsiteX4" fmla="*/ 1551306 w 1551306"/>
              <a:gd name="connsiteY4" fmla="*/ 679209 h 1343297"/>
              <a:gd name="connsiteX5" fmla="*/ 1310461 w 1551306"/>
              <a:gd name="connsiteY5" fmla="*/ 859035 h 1343297"/>
              <a:gd name="connsiteX6" fmla="*/ 1305424 w 1551306"/>
              <a:gd name="connsiteY6" fmla="*/ 858656 h 1343297"/>
              <a:gd name="connsiteX7" fmla="*/ 1305424 w 1551306"/>
              <a:gd name="connsiteY7" fmla="*/ 1343297 h 1343297"/>
              <a:gd name="connsiteX8" fmla="*/ 0 w 1551306"/>
              <a:gd name="connsiteY8" fmla="*/ 1343297 h 1343297"/>
              <a:gd name="connsiteX9" fmla="*/ 0 w 1551306"/>
              <a:gd name="connsiteY9" fmla="*/ 925252 h 1343297"/>
              <a:gd name="connsiteX10" fmla="*/ 5715 w 1551306"/>
              <a:gd name="connsiteY10" fmla="*/ 925828 h 1343297"/>
              <a:gd name="connsiteX11" fmla="*/ 246560 w 1551306"/>
              <a:gd name="connsiteY11" fmla="*/ 684983 h 1343297"/>
              <a:gd name="connsiteX12" fmla="*/ 5715 w 1551306"/>
              <a:gd name="connsiteY12" fmla="*/ 444138 h 1343297"/>
              <a:gd name="connsiteX13" fmla="*/ 0 w 1551306"/>
              <a:gd name="connsiteY13" fmla="*/ 444714 h 134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51306" h="1343297">
                <a:moveTo>
                  <a:pt x="0" y="0"/>
                </a:moveTo>
                <a:lnTo>
                  <a:pt x="1305424" y="0"/>
                </a:lnTo>
                <a:lnTo>
                  <a:pt x="1305424" y="499762"/>
                </a:lnTo>
                <a:lnTo>
                  <a:pt x="1310461" y="499383"/>
                </a:lnTo>
                <a:cubicBezTo>
                  <a:pt x="1443476" y="499383"/>
                  <a:pt x="1551306" y="579894"/>
                  <a:pt x="1551306" y="679209"/>
                </a:cubicBezTo>
                <a:cubicBezTo>
                  <a:pt x="1551306" y="778524"/>
                  <a:pt x="1443476" y="859035"/>
                  <a:pt x="1310461" y="859035"/>
                </a:cubicBezTo>
                <a:lnTo>
                  <a:pt x="1305424" y="858656"/>
                </a:lnTo>
                <a:lnTo>
                  <a:pt x="1305424" y="1343297"/>
                </a:lnTo>
                <a:lnTo>
                  <a:pt x="0" y="1343297"/>
                </a:lnTo>
                <a:lnTo>
                  <a:pt x="0" y="925252"/>
                </a:lnTo>
                <a:lnTo>
                  <a:pt x="5715" y="925828"/>
                </a:lnTo>
                <a:cubicBezTo>
                  <a:pt x="138730" y="925828"/>
                  <a:pt x="246560" y="817998"/>
                  <a:pt x="246560" y="684983"/>
                </a:cubicBezTo>
                <a:cubicBezTo>
                  <a:pt x="246560" y="551968"/>
                  <a:pt x="138730" y="444138"/>
                  <a:pt x="5715" y="444138"/>
                </a:cubicBezTo>
                <a:lnTo>
                  <a:pt x="0" y="4447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5141436" y="2128155"/>
            <a:ext cx="1163480" cy="1007473"/>
          </a:xfrm>
          <a:custGeom>
            <a:avLst/>
            <a:gdLst>
              <a:gd name="connsiteX0" fmla="*/ 0 w 1551306"/>
              <a:gd name="connsiteY0" fmla="*/ 0 h 1343297"/>
              <a:gd name="connsiteX1" fmla="*/ 1305424 w 1551306"/>
              <a:gd name="connsiteY1" fmla="*/ 0 h 1343297"/>
              <a:gd name="connsiteX2" fmla="*/ 1305424 w 1551306"/>
              <a:gd name="connsiteY2" fmla="*/ 499762 h 1343297"/>
              <a:gd name="connsiteX3" fmla="*/ 1310461 w 1551306"/>
              <a:gd name="connsiteY3" fmla="*/ 499383 h 1343297"/>
              <a:gd name="connsiteX4" fmla="*/ 1551306 w 1551306"/>
              <a:gd name="connsiteY4" fmla="*/ 679209 h 1343297"/>
              <a:gd name="connsiteX5" fmla="*/ 1310461 w 1551306"/>
              <a:gd name="connsiteY5" fmla="*/ 859035 h 1343297"/>
              <a:gd name="connsiteX6" fmla="*/ 1305424 w 1551306"/>
              <a:gd name="connsiteY6" fmla="*/ 858656 h 1343297"/>
              <a:gd name="connsiteX7" fmla="*/ 1305424 w 1551306"/>
              <a:gd name="connsiteY7" fmla="*/ 1343297 h 1343297"/>
              <a:gd name="connsiteX8" fmla="*/ 0 w 1551306"/>
              <a:gd name="connsiteY8" fmla="*/ 1343297 h 1343297"/>
              <a:gd name="connsiteX9" fmla="*/ 0 w 1551306"/>
              <a:gd name="connsiteY9" fmla="*/ 925252 h 1343297"/>
              <a:gd name="connsiteX10" fmla="*/ 5715 w 1551306"/>
              <a:gd name="connsiteY10" fmla="*/ 925828 h 1343297"/>
              <a:gd name="connsiteX11" fmla="*/ 246560 w 1551306"/>
              <a:gd name="connsiteY11" fmla="*/ 684983 h 1343297"/>
              <a:gd name="connsiteX12" fmla="*/ 5715 w 1551306"/>
              <a:gd name="connsiteY12" fmla="*/ 444138 h 1343297"/>
              <a:gd name="connsiteX13" fmla="*/ 0 w 1551306"/>
              <a:gd name="connsiteY13" fmla="*/ 444714 h 134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51306" h="1343297">
                <a:moveTo>
                  <a:pt x="0" y="0"/>
                </a:moveTo>
                <a:lnTo>
                  <a:pt x="1305424" y="0"/>
                </a:lnTo>
                <a:lnTo>
                  <a:pt x="1305424" y="499762"/>
                </a:lnTo>
                <a:lnTo>
                  <a:pt x="1310461" y="499383"/>
                </a:lnTo>
                <a:cubicBezTo>
                  <a:pt x="1443476" y="499383"/>
                  <a:pt x="1551306" y="579894"/>
                  <a:pt x="1551306" y="679209"/>
                </a:cubicBezTo>
                <a:cubicBezTo>
                  <a:pt x="1551306" y="778524"/>
                  <a:pt x="1443476" y="859035"/>
                  <a:pt x="1310461" y="859035"/>
                </a:cubicBezTo>
                <a:lnTo>
                  <a:pt x="1305424" y="858656"/>
                </a:lnTo>
                <a:lnTo>
                  <a:pt x="1305424" y="1343297"/>
                </a:lnTo>
                <a:lnTo>
                  <a:pt x="0" y="1343297"/>
                </a:lnTo>
                <a:lnTo>
                  <a:pt x="0" y="925252"/>
                </a:lnTo>
                <a:lnTo>
                  <a:pt x="5715" y="925828"/>
                </a:lnTo>
                <a:cubicBezTo>
                  <a:pt x="138730" y="925828"/>
                  <a:pt x="246560" y="817998"/>
                  <a:pt x="246560" y="684983"/>
                </a:cubicBezTo>
                <a:cubicBezTo>
                  <a:pt x="246560" y="551968"/>
                  <a:pt x="138730" y="444138"/>
                  <a:pt x="5715" y="444138"/>
                </a:cubicBezTo>
                <a:lnTo>
                  <a:pt x="0" y="44471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6181909" y="2128155"/>
            <a:ext cx="1163480" cy="1007473"/>
          </a:xfrm>
          <a:custGeom>
            <a:avLst/>
            <a:gdLst>
              <a:gd name="connsiteX0" fmla="*/ 0 w 1551306"/>
              <a:gd name="connsiteY0" fmla="*/ 0 h 1343297"/>
              <a:gd name="connsiteX1" fmla="*/ 1305424 w 1551306"/>
              <a:gd name="connsiteY1" fmla="*/ 0 h 1343297"/>
              <a:gd name="connsiteX2" fmla="*/ 1305424 w 1551306"/>
              <a:gd name="connsiteY2" fmla="*/ 499762 h 1343297"/>
              <a:gd name="connsiteX3" fmla="*/ 1310461 w 1551306"/>
              <a:gd name="connsiteY3" fmla="*/ 499383 h 1343297"/>
              <a:gd name="connsiteX4" fmla="*/ 1551306 w 1551306"/>
              <a:gd name="connsiteY4" fmla="*/ 679209 h 1343297"/>
              <a:gd name="connsiteX5" fmla="*/ 1310461 w 1551306"/>
              <a:gd name="connsiteY5" fmla="*/ 859035 h 1343297"/>
              <a:gd name="connsiteX6" fmla="*/ 1305424 w 1551306"/>
              <a:gd name="connsiteY6" fmla="*/ 858656 h 1343297"/>
              <a:gd name="connsiteX7" fmla="*/ 1305424 w 1551306"/>
              <a:gd name="connsiteY7" fmla="*/ 1343297 h 1343297"/>
              <a:gd name="connsiteX8" fmla="*/ 0 w 1551306"/>
              <a:gd name="connsiteY8" fmla="*/ 1343297 h 1343297"/>
              <a:gd name="connsiteX9" fmla="*/ 0 w 1551306"/>
              <a:gd name="connsiteY9" fmla="*/ 925252 h 1343297"/>
              <a:gd name="connsiteX10" fmla="*/ 5715 w 1551306"/>
              <a:gd name="connsiteY10" fmla="*/ 925828 h 1343297"/>
              <a:gd name="connsiteX11" fmla="*/ 246560 w 1551306"/>
              <a:gd name="connsiteY11" fmla="*/ 684983 h 1343297"/>
              <a:gd name="connsiteX12" fmla="*/ 5715 w 1551306"/>
              <a:gd name="connsiteY12" fmla="*/ 444138 h 1343297"/>
              <a:gd name="connsiteX13" fmla="*/ 0 w 1551306"/>
              <a:gd name="connsiteY13" fmla="*/ 444714 h 1343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51306" h="1343297">
                <a:moveTo>
                  <a:pt x="0" y="0"/>
                </a:moveTo>
                <a:lnTo>
                  <a:pt x="1305424" y="0"/>
                </a:lnTo>
                <a:lnTo>
                  <a:pt x="1305424" y="499762"/>
                </a:lnTo>
                <a:lnTo>
                  <a:pt x="1310461" y="499383"/>
                </a:lnTo>
                <a:cubicBezTo>
                  <a:pt x="1443476" y="499383"/>
                  <a:pt x="1551306" y="579894"/>
                  <a:pt x="1551306" y="679209"/>
                </a:cubicBezTo>
                <a:cubicBezTo>
                  <a:pt x="1551306" y="778524"/>
                  <a:pt x="1443476" y="859035"/>
                  <a:pt x="1310461" y="859035"/>
                </a:cubicBezTo>
                <a:lnTo>
                  <a:pt x="1305424" y="858656"/>
                </a:lnTo>
                <a:lnTo>
                  <a:pt x="1305424" y="1343297"/>
                </a:lnTo>
                <a:lnTo>
                  <a:pt x="0" y="1343297"/>
                </a:lnTo>
                <a:lnTo>
                  <a:pt x="0" y="925252"/>
                </a:lnTo>
                <a:lnTo>
                  <a:pt x="5715" y="925828"/>
                </a:lnTo>
                <a:cubicBezTo>
                  <a:pt x="138730" y="925828"/>
                  <a:pt x="246560" y="817998"/>
                  <a:pt x="246560" y="684983"/>
                </a:cubicBezTo>
                <a:cubicBezTo>
                  <a:pt x="246560" y="551968"/>
                  <a:pt x="138730" y="444138"/>
                  <a:pt x="5715" y="444138"/>
                </a:cubicBezTo>
                <a:lnTo>
                  <a:pt x="0" y="4447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7222382" y="2128155"/>
            <a:ext cx="588494" cy="1007473"/>
          </a:xfrm>
          <a:custGeom>
            <a:avLst/>
            <a:gdLst>
              <a:gd name="connsiteX0" fmla="*/ 0 w 926627"/>
              <a:gd name="connsiteY0" fmla="*/ 0 h 1343297"/>
              <a:gd name="connsiteX1" fmla="*/ 926627 w 926627"/>
              <a:gd name="connsiteY1" fmla="*/ 671649 h 1343297"/>
              <a:gd name="connsiteX2" fmla="*/ 0 w 926627"/>
              <a:gd name="connsiteY2" fmla="*/ 1343297 h 1343297"/>
              <a:gd name="connsiteX3" fmla="*/ 0 w 926627"/>
              <a:gd name="connsiteY3" fmla="*/ 874658 h 1343297"/>
              <a:gd name="connsiteX4" fmla="*/ 203010 w 926627"/>
              <a:gd name="connsiteY4" fmla="*/ 671648 h 1343297"/>
              <a:gd name="connsiteX5" fmla="*/ 0 w 926627"/>
              <a:gd name="connsiteY5" fmla="*/ 468638 h 1343297"/>
              <a:gd name="connsiteX6" fmla="*/ 0 w 926627"/>
              <a:gd name="connsiteY6" fmla="*/ 0 h 1343297"/>
              <a:gd name="connsiteX0-1" fmla="*/ 0 w 926627"/>
              <a:gd name="connsiteY0-2" fmla="*/ 0 h 1343297"/>
              <a:gd name="connsiteX1-3" fmla="*/ 926627 w 926627"/>
              <a:gd name="connsiteY1-4" fmla="*/ 671649 h 1343297"/>
              <a:gd name="connsiteX2-5" fmla="*/ 0 w 926627"/>
              <a:gd name="connsiteY2-6" fmla="*/ 1343297 h 1343297"/>
              <a:gd name="connsiteX3-7" fmla="*/ 3175 w 926627"/>
              <a:gd name="connsiteY3-8" fmla="*/ 890533 h 1343297"/>
              <a:gd name="connsiteX4-9" fmla="*/ 203010 w 926627"/>
              <a:gd name="connsiteY4-10" fmla="*/ 671648 h 1343297"/>
              <a:gd name="connsiteX5-11" fmla="*/ 0 w 926627"/>
              <a:gd name="connsiteY5-12" fmla="*/ 468638 h 1343297"/>
              <a:gd name="connsiteX6-13" fmla="*/ 0 w 926627"/>
              <a:gd name="connsiteY6-14" fmla="*/ 0 h 1343297"/>
              <a:gd name="connsiteX0-15" fmla="*/ 0 w 926627"/>
              <a:gd name="connsiteY0-16" fmla="*/ 0 h 1343297"/>
              <a:gd name="connsiteX1-17" fmla="*/ 784659 w 926627"/>
              <a:gd name="connsiteY1-18" fmla="*/ 572409 h 1343297"/>
              <a:gd name="connsiteX2-19" fmla="*/ 926627 w 926627"/>
              <a:gd name="connsiteY2-20" fmla="*/ 671649 h 1343297"/>
              <a:gd name="connsiteX3-21" fmla="*/ 0 w 926627"/>
              <a:gd name="connsiteY3-22" fmla="*/ 1343297 h 1343297"/>
              <a:gd name="connsiteX4-23" fmla="*/ 3175 w 926627"/>
              <a:gd name="connsiteY4-24" fmla="*/ 890533 h 1343297"/>
              <a:gd name="connsiteX5-25" fmla="*/ 203010 w 926627"/>
              <a:gd name="connsiteY5-26" fmla="*/ 671648 h 1343297"/>
              <a:gd name="connsiteX6-27" fmla="*/ 0 w 926627"/>
              <a:gd name="connsiteY6-28" fmla="*/ 468638 h 1343297"/>
              <a:gd name="connsiteX7" fmla="*/ 0 w 926627"/>
              <a:gd name="connsiteY7" fmla="*/ 0 h 1343297"/>
              <a:gd name="connsiteX0-29" fmla="*/ 0 w 926627"/>
              <a:gd name="connsiteY0-30" fmla="*/ 0 h 1343297"/>
              <a:gd name="connsiteX1-31" fmla="*/ 784659 w 926627"/>
              <a:gd name="connsiteY1-32" fmla="*/ 572409 h 1343297"/>
              <a:gd name="connsiteX2-33" fmla="*/ 926627 w 926627"/>
              <a:gd name="connsiteY2-34" fmla="*/ 671649 h 1343297"/>
              <a:gd name="connsiteX3-35" fmla="*/ 784659 w 926627"/>
              <a:gd name="connsiteY3-36" fmla="*/ 778784 h 1343297"/>
              <a:gd name="connsiteX4-37" fmla="*/ 0 w 926627"/>
              <a:gd name="connsiteY4-38" fmla="*/ 1343297 h 1343297"/>
              <a:gd name="connsiteX5-39" fmla="*/ 3175 w 926627"/>
              <a:gd name="connsiteY5-40" fmla="*/ 890533 h 1343297"/>
              <a:gd name="connsiteX6-41" fmla="*/ 203010 w 926627"/>
              <a:gd name="connsiteY6-42" fmla="*/ 671648 h 1343297"/>
              <a:gd name="connsiteX7-43" fmla="*/ 0 w 926627"/>
              <a:gd name="connsiteY7-44" fmla="*/ 468638 h 1343297"/>
              <a:gd name="connsiteX8" fmla="*/ 0 w 926627"/>
              <a:gd name="connsiteY8" fmla="*/ 0 h 1343297"/>
              <a:gd name="connsiteX0-45" fmla="*/ 0 w 784659"/>
              <a:gd name="connsiteY0-46" fmla="*/ 0 h 1343297"/>
              <a:gd name="connsiteX1-47" fmla="*/ 784659 w 784659"/>
              <a:gd name="connsiteY1-48" fmla="*/ 572409 h 1343297"/>
              <a:gd name="connsiteX2-49" fmla="*/ 784659 w 784659"/>
              <a:gd name="connsiteY2-50" fmla="*/ 778784 h 1343297"/>
              <a:gd name="connsiteX3-51" fmla="*/ 0 w 784659"/>
              <a:gd name="connsiteY3-52" fmla="*/ 1343297 h 1343297"/>
              <a:gd name="connsiteX4-53" fmla="*/ 3175 w 784659"/>
              <a:gd name="connsiteY4-54" fmla="*/ 890533 h 1343297"/>
              <a:gd name="connsiteX5-55" fmla="*/ 203010 w 784659"/>
              <a:gd name="connsiteY5-56" fmla="*/ 671648 h 1343297"/>
              <a:gd name="connsiteX6-57" fmla="*/ 0 w 784659"/>
              <a:gd name="connsiteY6-58" fmla="*/ 468638 h 1343297"/>
              <a:gd name="connsiteX7-59" fmla="*/ 0 w 784659"/>
              <a:gd name="connsiteY7-60" fmla="*/ 0 h 134329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43" y="connsiteY7-44"/>
              </a:cxn>
            </a:cxnLst>
            <a:rect l="l" t="t" r="r" b="b"/>
            <a:pathLst>
              <a:path w="784659" h="1343297">
                <a:moveTo>
                  <a:pt x="0" y="0"/>
                </a:moveTo>
                <a:lnTo>
                  <a:pt x="784659" y="572409"/>
                </a:lnTo>
                <a:lnTo>
                  <a:pt x="784659" y="778784"/>
                </a:lnTo>
                <a:lnTo>
                  <a:pt x="0" y="1343297"/>
                </a:lnTo>
                <a:cubicBezTo>
                  <a:pt x="0" y="1187084"/>
                  <a:pt x="3175" y="1046746"/>
                  <a:pt x="3175" y="890533"/>
                </a:cubicBezTo>
                <a:cubicBezTo>
                  <a:pt x="115294" y="890533"/>
                  <a:pt x="203010" y="783767"/>
                  <a:pt x="203010" y="671648"/>
                </a:cubicBezTo>
                <a:cubicBezTo>
                  <a:pt x="203010" y="559529"/>
                  <a:pt x="112119" y="468638"/>
                  <a:pt x="0" y="46863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7663905" y="2495244"/>
            <a:ext cx="220632" cy="263768"/>
          </a:xfrm>
          <a:custGeom>
            <a:avLst/>
            <a:gdLst>
              <a:gd name="connsiteX0" fmla="*/ 0 w 294175"/>
              <a:gd name="connsiteY0" fmla="*/ 147088 h 294175"/>
              <a:gd name="connsiteX1" fmla="*/ 147088 w 294175"/>
              <a:gd name="connsiteY1" fmla="*/ 0 h 294175"/>
              <a:gd name="connsiteX2" fmla="*/ 294176 w 294175"/>
              <a:gd name="connsiteY2" fmla="*/ 147088 h 294175"/>
              <a:gd name="connsiteX3" fmla="*/ 147088 w 294175"/>
              <a:gd name="connsiteY3" fmla="*/ 294176 h 294175"/>
              <a:gd name="connsiteX4" fmla="*/ 0 w 294175"/>
              <a:gd name="connsiteY4" fmla="*/ 147088 h 294175"/>
              <a:gd name="connsiteX0-1" fmla="*/ 744 w 294920"/>
              <a:gd name="connsiteY0-2" fmla="*/ 178044 h 325132"/>
              <a:gd name="connsiteX1-3" fmla="*/ 109732 w 294920"/>
              <a:gd name="connsiteY1-4" fmla="*/ 0 h 325132"/>
              <a:gd name="connsiteX2-5" fmla="*/ 294920 w 294920"/>
              <a:gd name="connsiteY2-6" fmla="*/ 178044 h 325132"/>
              <a:gd name="connsiteX3-7" fmla="*/ 147832 w 294920"/>
              <a:gd name="connsiteY3-8" fmla="*/ 325132 h 325132"/>
              <a:gd name="connsiteX4-9" fmla="*/ 744 w 294920"/>
              <a:gd name="connsiteY4-10" fmla="*/ 178044 h 325132"/>
              <a:gd name="connsiteX0-11" fmla="*/ 222 w 294398"/>
              <a:gd name="connsiteY0-12" fmla="*/ 178044 h 351326"/>
              <a:gd name="connsiteX1-13" fmla="*/ 109210 w 294398"/>
              <a:gd name="connsiteY1-14" fmla="*/ 0 h 351326"/>
              <a:gd name="connsiteX2-15" fmla="*/ 294398 w 294398"/>
              <a:gd name="connsiteY2-16" fmla="*/ 178044 h 351326"/>
              <a:gd name="connsiteX3-17" fmla="*/ 94922 w 294398"/>
              <a:gd name="connsiteY3-18" fmla="*/ 351326 h 351326"/>
              <a:gd name="connsiteX4-19" fmla="*/ 222 w 294398"/>
              <a:gd name="connsiteY4-20" fmla="*/ 178044 h 351326"/>
              <a:gd name="connsiteX0-21" fmla="*/ 66 w 294242"/>
              <a:gd name="connsiteY0-22" fmla="*/ 178044 h 351326"/>
              <a:gd name="connsiteX1-23" fmla="*/ 109054 w 294242"/>
              <a:gd name="connsiteY1-24" fmla="*/ 0 h 351326"/>
              <a:gd name="connsiteX2-25" fmla="*/ 294242 w 294242"/>
              <a:gd name="connsiteY2-26" fmla="*/ 178044 h 351326"/>
              <a:gd name="connsiteX3-27" fmla="*/ 94766 w 294242"/>
              <a:gd name="connsiteY3-28" fmla="*/ 351326 h 351326"/>
              <a:gd name="connsiteX4-29" fmla="*/ 66 w 294242"/>
              <a:gd name="connsiteY4-30" fmla="*/ 178044 h 351326"/>
              <a:gd name="connsiteX0-31" fmla="*/ 70 w 294246"/>
              <a:gd name="connsiteY0-32" fmla="*/ 178044 h 351326"/>
              <a:gd name="connsiteX1-33" fmla="*/ 109058 w 294246"/>
              <a:gd name="connsiteY1-34" fmla="*/ 0 h 351326"/>
              <a:gd name="connsiteX2-35" fmla="*/ 294246 w 294246"/>
              <a:gd name="connsiteY2-36" fmla="*/ 178044 h 351326"/>
              <a:gd name="connsiteX3-37" fmla="*/ 94770 w 294246"/>
              <a:gd name="connsiteY3-38" fmla="*/ 351326 h 351326"/>
              <a:gd name="connsiteX4-39" fmla="*/ 70 w 294246"/>
              <a:gd name="connsiteY4-40" fmla="*/ 178044 h 351326"/>
              <a:gd name="connsiteX0-41" fmla="*/ 70 w 294246"/>
              <a:gd name="connsiteY0-42" fmla="*/ 178044 h 351690"/>
              <a:gd name="connsiteX1-43" fmla="*/ 109058 w 294246"/>
              <a:gd name="connsiteY1-44" fmla="*/ 0 h 351690"/>
              <a:gd name="connsiteX2-45" fmla="*/ 294246 w 294246"/>
              <a:gd name="connsiteY2-46" fmla="*/ 178044 h 351690"/>
              <a:gd name="connsiteX3-47" fmla="*/ 94770 w 294246"/>
              <a:gd name="connsiteY3-48" fmla="*/ 351326 h 351690"/>
              <a:gd name="connsiteX4-49" fmla="*/ 70 w 294246"/>
              <a:gd name="connsiteY4-50" fmla="*/ 178044 h 351690"/>
              <a:gd name="connsiteX0-51" fmla="*/ 70 w 294246"/>
              <a:gd name="connsiteY0-52" fmla="*/ 178044 h 351690"/>
              <a:gd name="connsiteX1-53" fmla="*/ 109058 w 294246"/>
              <a:gd name="connsiteY1-54" fmla="*/ 0 h 351690"/>
              <a:gd name="connsiteX2-55" fmla="*/ 294246 w 294246"/>
              <a:gd name="connsiteY2-56" fmla="*/ 178044 h 351690"/>
              <a:gd name="connsiteX3-57" fmla="*/ 94770 w 294246"/>
              <a:gd name="connsiteY3-58" fmla="*/ 351326 h 351690"/>
              <a:gd name="connsiteX4-59" fmla="*/ 70 w 294246"/>
              <a:gd name="connsiteY4-60" fmla="*/ 178044 h 351690"/>
              <a:gd name="connsiteX0-61" fmla="*/ 70 w 294246"/>
              <a:gd name="connsiteY0-62" fmla="*/ 178044 h 351690"/>
              <a:gd name="connsiteX1-63" fmla="*/ 109058 w 294246"/>
              <a:gd name="connsiteY1-64" fmla="*/ 0 h 351690"/>
              <a:gd name="connsiteX2-65" fmla="*/ 294246 w 294246"/>
              <a:gd name="connsiteY2-66" fmla="*/ 178044 h 351690"/>
              <a:gd name="connsiteX3-67" fmla="*/ 94770 w 294246"/>
              <a:gd name="connsiteY3-68" fmla="*/ 351326 h 351690"/>
              <a:gd name="connsiteX4-69" fmla="*/ 70 w 294246"/>
              <a:gd name="connsiteY4-70" fmla="*/ 178044 h 351690"/>
              <a:gd name="connsiteX0-71" fmla="*/ 70 w 294246"/>
              <a:gd name="connsiteY0-72" fmla="*/ 178044 h 351690"/>
              <a:gd name="connsiteX1-73" fmla="*/ 109058 w 294246"/>
              <a:gd name="connsiteY1-74" fmla="*/ 0 h 351690"/>
              <a:gd name="connsiteX2-75" fmla="*/ 294246 w 294246"/>
              <a:gd name="connsiteY2-76" fmla="*/ 178044 h 351690"/>
              <a:gd name="connsiteX3-77" fmla="*/ 94770 w 294246"/>
              <a:gd name="connsiteY3-78" fmla="*/ 351326 h 351690"/>
              <a:gd name="connsiteX4-79" fmla="*/ 70 w 294246"/>
              <a:gd name="connsiteY4-80" fmla="*/ 178044 h 351690"/>
              <a:gd name="connsiteX0-81" fmla="*/ 358 w 294534"/>
              <a:gd name="connsiteY0-82" fmla="*/ 178044 h 351690"/>
              <a:gd name="connsiteX1-83" fmla="*/ 83153 w 294534"/>
              <a:gd name="connsiteY1-84" fmla="*/ 0 h 351690"/>
              <a:gd name="connsiteX2-85" fmla="*/ 294534 w 294534"/>
              <a:gd name="connsiteY2-86" fmla="*/ 178044 h 351690"/>
              <a:gd name="connsiteX3-87" fmla="*/ 95058 w 294534"/>
              <a:gd name="connsiteY3-88" fmla="*/ 351326 h 351690"/>
              <a:gd name="connsiteX4-89" fmla="*/ 358 w 294534"/>
              <a:gd name="connsiteY4-90" fmla="*/ 178044 h 351690"/>
              <a:gd name="connsiteX0-91" fmla="*/ 358 w 294534"/>
              <a:gd name="connsiteY0-92" fmla="*/ 178044 h 351690"/>
              <a:gd name="connsiteX1-93" fmla="*/ 83153 w 294534"/>
              <a:gd name="connsiteY1-94" fmla="*/ 0 h 351690"/>
              <a:gd name="connsiteX2-95" fmla="*/ 294534 w 294534"/>
              <a:gd name="connsiteY2-96" fmla="*/ 178044 h 351690"/>
              <a:gd name="connsiteX3-97" fmla="*/ 95058 w 294534"/>
              <a:gd name="connsiteY3-98" fmla="*/ 351326 h 351690"/>
              <a:gd name="connsiteX4-99" fmla="*/ 358 w 294534"/>
              <a:gd name="connsiteY4-100" fmla="*/ 178044 h 351690"/>
              <a:gd name="connsiteX0-101" fmla="*/ 214 w 294390"/>
              <a:gd name="connsiteY0-102" fmla="*/ 178044 h 351690"/>
              <a:gd name="connsiteX1-103" fmla="*/ 83009 w 294390"/>
              <a:gd name="connsiteY1-104" fmla="*/ 0 h 351690"/>
              <a:gd name="connsiteX2-105" fmla="*/ 294390 w 294390"/>
              <a:gd name="connsiteY2-106" fmla="*/ 178044 h 351690"/>
              <a:gd name="connsiteX3-107" fmla="*/ 94914 w 294390"/>
              <a:gd name="connsiteY3-108" fmla="*/ 351326 h 351690"/>
              <a:gd name="connsiteX4-109" fmla="*/ 214 w 294390"/>
              <a:gd name="connsiteY4-110" fmla="*/ 178044 h 351690"/>
              <a:gd name="connsiteX0-111" fmla="*/ 0 w 294176"/>
              <a:gd name="connsiteY0-112" fmla="*/ 178044 h 351690"/>
              <a:gd name="connsiteX1-113" fmla="*/ 82795 w 294176"/>
              <a:gd name="connsiteY1-114" fmla="*/ 0 h 351690"/>
              <a:gd name="connsiteX2-115" fmla="*/ 294176 w 294176"/>
              <a:gd name="connsiteY2-116" fmla="*/ 178044 h 351690"/>
              <a:gd name="connsiteX3-117" fmla="*/ 94700 w 294176"/>
              <a:gd name="connsiteY3-118" fmla="*/ 351326 h 351690"/>
              <a:gd name="connsiteX4-119" fmla="*/ 0 w 294176"/>
              <a:gd name="connsiteY4-120" fmla="*/ 178044 h 351690"/>
              <a:gd name="connsiteX0-121" fmla="*/ 0 w 294176"/>
              <a:gd name="connsiteY0-122" fmla="*/ 178044 h 351690"/>
              <a:gd name="connsiteX1-123" fmla="*/ 82795 w 294176"/>
              <a:gd name="connsiteY1-124" fmla="*/ 0 h 351690"/>
              <a:gd name="connsiteX2-125" fmla="*/ 294176 w 294176"/>
              <a:gd name="connsiteY2-126" fmla="*/ 178044 h 351690"/>
              <a:gd name="connsiteX3-127" fmla="*/ 94700 w 294176"/>
              <a:gd name="connsiteY3-128" fmla="*/ 351326 h 351690"/>
              <a:gd name="connsiteX4-129" fmla="*/ 0 w 294176"/>
              <a:gd name="connsiteY4-130" fmla="*/ 178044 h 351690"/>
              <a:gd name="connsiteX0-131" fmla="*/ 0 w 294176"/>
              <a:gd name="connsiteY0-132" fmla="*/ 178044 h 351690"/>
              <a:gd name="connsiteX1-133" fmla="*/ 82795 w 294176"/>
              <a:gd name="connsiteY1-134" fmla="*/ 0 h 351690"/>
              <a:gd name="connsiteX2-135" fmla="*/ 294176 w 294176"/>
              <a:gd name="connsiteY2-136" fmla="*/ 178044 h 351690"/>
              <a:gd name="connsiteX3-137" fmla="*/ 94700 w 294176"/>
              <a:gd name="connsiteY3-138" fmla="*/ 351326 h 351690"/>
              <a:gd name="connsiteX4-139" fmla="*/ 0 w 294176"/>
              <a:gd name="connsiteY4-140" fmla="*/ 178044 h 351690"/>
              <a:gd name="connsiteX0-141" fmla="*/ 0 w 294176"/>
              <a:gd name="connsiteY0-142" fmla="*/ 178044 h 351690"/>
              <a:gd name="connsiteX1-143" fmla="*/ 82795 w 294176"/>
              <a:gd name="connsiteY1-144" fmla="*/ 0 h 351690"/>
              <a:gd name="connsiteX2-145" fmla="*/ 294176 w 294176"/>
              <a:gd name="connsiteY2-146" fmla="*/ 178044 h 351690"/>
              <a:gd name="connsiteX3-147" fmla="*/ 94700 w 294176"/>
              <a:gd name="connsiteY3-148" fmla="*/ 351326 h 351690"/>
              <a:gd name="connsiteX4-149" fmla="*/ 0 w 294176"/>
              <a:gd name="connsiteY4-150" fmla="*/ 178044 h 351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94176" h="351690">
                <a:moveTo>
                  <a:pt x="0" y="178044"/>
                </a:moveTo>
                <a:cubicBezTo>
                  <a:pt x="397" y="140921"/>
                  <a:pt x="8705" y="66675"/>
                  <a:pt x="82795" y="0"/>
                </a:cubicBezTo>
                <a:cubicBezTo>
                  <a:pt x="242610" y="14288"/>
                  <a:pt x="294176" y="96810"/>
                  <a:pt x="294176" y="178044"/>
                </a:cubicBezTo>
                <a:cubicBezTo>
                  <a:pt x="294176" y="259278"/>
                  <a:pt x="206890" y="358470"/>
                  <a:pt x="94700" y="351326"/>
                </a:cubicBezTo>
                <a:cubicBezTo>
                  <a:pt x="56329" y="317989"/>
                  <a:pt x="1984" y="265173"/>
                  <a:pt x="0" y="17804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6" name="TextBox 103"/>
          <p:cNvSpPr txBox="1">
            <a:spLocks noChangeArrowheads="1"/>
          </p:cNvSpPr>
          <p:nvPr/>
        </p:nvSpPr>
        <p:spPr bwMode="auto">
          <a:xfrm>
            <a:off x="2216884" y="2495843"/>
            <a:ext cx="843607" cy="3139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时间段</a:t>
            </a:r>
            <a:endParaRPr lang="zh-CN" altLang="zh-CN" sz="120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Box 103"/>
          <p:cNvSpPr txBox="1">
            <a:spLocks noChangeArrowheads="1"/>
          </p:cNvSpPr>
          <p:nvPr/>
        </p:nvSpPr>
        <p:spPr bwMode="auto">
          <a:xfrm>
            <a:off x="3311621" y="2495843"/>
            <a:ext cx="843607" cy="3139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时间段</a:t>
            </a:r>
            <a:endParaRPr lang="zh-CN" altLang="zh-CN" sz="120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TextBox 103"/>
          <p:cNvSpPr txBox="1">
            <a:spLocks noChangeArrowheads="1"/>
          </p:cNvSpPr>
          <p:nvPr/>
        </p:nvSpPr>
        <p:spPr bwMode="auto">
          <a:xfrm>
            <a:off x="4332900" y="2495843"/>
            <a:ext cx="843607" cy="3139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时间段</a:t>
            </a:r>
            <a:endParaRPr lang="zh-CN" altLang="zh-CN" sz="120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" name="TextBox 103"/>
          <p:cNvSpPr txBox="1">
            <a:spLocks noChangeArrowheads="1"/>
          </p:cNvSpPr>
          <p:nvPr/>
        </p:nvSpPr>
        <p:spPr bwMode="auto">
          <a:xfrm>
            <a:off x="5355363" y="2495843"/>
            <a:ext cx="843607" cy="3139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时间段</a:t>
            </a:r>
            <a:endParaRPr lang="zh-CN" altLang="zh-CN" sz="120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TextBox 103"/>
          <p:cNvSpPr txBox="1">
            <a:spLocks noChangeArrowheads="1"/>
          </p:cNvSpPr>
          <p:nvPr/>
        </p:nvSpPr>
        <p:spPr bwMode="auto">
          <a:xfrm>
            <a:off x="6368631" y="2495843"/>
            <a:ext cx="843607" cy="3139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20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时间段</a:t>
            </a:r>
            <a:endParaRPr lang="zh-CN" altLang="zh-CN" sz="120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1" name="TextBox 103"/>
          <p:cNvSpPr txBox="1">
            <a:spLocks noChangeArrowheads="1"/>
          </p:cNvSpPr>
          <p:nvPr/>
        </p:nvSpPr>
        <p:spPr bwMode="auto">
          <a:xfrm rot="30982">
            <a:off x="3147284" y="3254219"/>
            <a:ext cx="99771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848319" y="3514196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TextBox 103"/>
          <p:cNvSpPr txBox="1">
            <a:spLocks noChangeArrowheads="1"/>
          </p:cNvSpPr>
          <p:nvPr/>
        </p:nvSpPr>
        <p:spPr bwMode="auto">
          <a:xfrm rot="30982">
            <a:off x="5169504" y="3254219"/>
            <a:ext cx="99771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4870540" y="3514196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103"/>
          <p:cNvSpPr txBox="1">
            <a:spLocks noChangeArrowheads="1"/>
          </p:cNvSpPr>
          <p:nvPr/>
        </p:nvSpPr>
        <p:spPr bwMode="auto">
          <a:xfrm rot="30982">
            <a:off x="2134660" y="1360300"/>
            <a:ext cx="99771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835696" y="1620276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103"/>
          <p:cNvSpPr txBox="1">
            <a:spLocks noChangeArrowheads="1"/>
          </p:cNvSpPr>
          <p:nvPr/>
        </p:nvSpPr>
        <p:spPr bwMode="auto">
          <a:xfrm rot="30982">
            <a:off x="4161560" y="1308508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3862596" y="1568450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TextBox 103"/>
          <p:cNvSpPr txBox="1">
            <a:spLocks noChangeArrowheads="1"/>
          </p:cNvSpPr>
          <p:nvPr/>
        </p:nvSpPr>
        <p:spPr bwMode="auto">
          <a:xfrm rot="30982">
            <a:off x="6306205" y="1308508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6007241" y="1568450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28368" y="2455015"/>
            <a:ext cx="6677525" cy="288758"/>
          </a:xfrm>
          <a:prstGeom prst="rect">
            <a:avLst/>
          </a:prstGeom>
          <a:solidFill>
            <a:srgbClr val="7F7F7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1639056" y="2458586"/>
            <a:ext cx="877270" cy="809198"/>
          </a:xfrm>
          <a:custGeom>
            <a:avLst/>
            <a:gdLst>
              <a:gd name="connsiteX0" fmla="*/ 1 w 1169693"/>
              <a:gd name="connsiteY0" fmla="*/ 0 h 1058254"/>
              <a:gd name="connsiteX1" fmla="*/ 1169693 w 1169693"/>
              <a:gd name="connsiteY1" fmla="*/ 0 h 1058254"/>
              <a:gd name="connsiteX2" fmla="*/ 1169693 w 1169693"/>
              <a:gd name="connsiteY2" fmla="*/ 365083 h 1058254"/>
              <a:gd name="connsiteX3" fmla="*/ 491416 w 1169693"/>
              <a:gd name="connsiteY3" fmla="*/ 365083 h 1058254"/>
              <a:gd name="connsiteX4" fmla="*/ 491416 w 1169693"/>
              <a:gd name="connsiteY4" fmla="*/ 812547 h 1058254"/>
              <a:gd name="connsiteX5" fmla="*/ 245708 w 1169693"/>
              <a:gd name="connsiteY5" fmla="*/ 1058254 h 1058254"/>
              <a:gd name="connsiteX6" fmla="*/ 0 w 1169693"/>
              <a:gd name="connsiteY6" fmla="*/ 812547 h 1058254"/>
              <a:gd name="connsiteX7" fmla="*/ 0 w 1169693"/>
              <a:gd name="connsiteY7" fmla="*/ 148616 h 1058254"/>
              <a:gd name="connsiteX8" fmla="*/ 1 w 1169693"/>
              <a:gd name="connsiteY8" fmla="*/ 148616 h 1058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693" h="1058254">
                <a:moveTo>
                  <a:pt x="1" y="0"/>
                </a:moveTo>
                <a:lnTo>
                  <a:pt x="1169693" y="0"/>
                </a:lnTo>
                <a:lnTo>
                  <a:pt x="1169693" y="365083"/>
                </a:lnTo>
                <a:lnTo>
                  <a:pt x="491416" y="365083"/>
                </a:lnTo>
                <a:lnTo>
                  <a:pt x="491416" y="812547"/>
                </a:lnTo>
                <a:lnTo>
                  <a:pt x="245708" y="1058254"/>
                </a:lnTo>
                <a:lnTo>
                  <a:pt x="0" y="812547"/>
                </a:lnTo>
                <a:lnTo>
                  <a:pt x="0" y="148616"/>
                </a:lnTo>
                <a:lnTo>
                  <a:pt x="1" y="148616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4991856" y="2458586"/>
            <a:ext cx="877270" cy="809198"/>
          </a:xfrm>
          <a:custGeom>
            <a:avLst/>
            <a:gdLst>
              <a:gd name="connsiteX0" fmla="*/ 1 w 1169693"/>
              <a:gd name="connsiteY0" fmla="*/ 0 h 1058254"/>
              <a:gd name="connsiteX1" fmla="*/ 1169693 w 1169693"/>
              <a:gd name="connsiteY1" fmla="*/ 0 h 1058254"/>
              <a:gd name="connsiteX2" fmla="*/ 1169693 w 1169693"/>
              <a:gd name="connsiteY2" fmla="*/ 365083 h 1058254"/>
              <a:gd name="connsiteX3" fmla="*/ 491416 w 1169693"/>
              <a:gd name="connsiteY3" fmla="*/ 365083 h 1058254"/>
              <a:gd name="connsiteX4" fmla="*/ 491416 w 1169693"/>
              <a:gd name="connsiteY4" fmla="*/ 812547 h 1058254"/>
              <a:gd name="connsiteX5" fmla="*/ 245708 w 1169693"/>
              <a:gd name="connsiteY5" fmla="*/ 1058254 h 1058254"/>
              <a:gd name="connsiteX6" fmla="*/ 0 w 1169693"/>
              <a:gd name="connsiteY6" fmla="*/ 812547 h 1058254"/>
              <a:gd name="connsiteX7" fmla="*/ 0 w 1169693"/>
              <a:gd name="connsiteY7" fmla="*/ 148616 h 1058254"/>
              <a:gd name="connsiteX8" fmla="*/ 1 w 1169693"/>
              <a:gd name="connsiteY8" fmla="*/ 148616 h 1058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693" h="1058254">
                <a:moveTo>
                  <a:pt x="1" y="0"/>
                </a:moveTo>
                <a:lnTo>
                  <a:pt x="1169693" y="0"/>
                </a:lnTo>
                <a:lnTo>
                  <a:pt x="1169693" y="365083"/>
                </a:lnTo>
                <a:lnTo>
                  <a:pt x="491416" y="365083"/>
                </a:lnTo>
                <a:lnTo>
                  <a:pt x="491416" y="812547"/>
                </a:lnTo>
                <a:lnTo>
                  <a:pt x="245708" y="1058254"/>
                </a:lnTo>
                <a:lnTo>
                  <a:pt x="0" y="812547"/>
                </a:lnTo>
                <a:lnTo>
                  <a:pt x="0" y="148616"/>
                </a:lnTo>
                <a:lnTo>
                  <a:pt x="1" y="148616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1" name="任意多边形 10"/>
          <p:cNvSpPr/>
          <p:nvPr/>
        </p:nvSpPr>
        <p:spPr>
          <a:xfrm rot="10800000" flipH="1">
            <a:off x="3310770" y="1920287"/>
            <a:ext cx="877270" cy="809198"/>
          </a:xfrm>
          <a:custGeom>
            <a:avLst/>
            <a:gdLst>
              <a:gd name="connsiteX0" fmla="*/ 1 w 1169693"/>
              <a:gd name="connsiteY0" fmla="*/ 0 h 1058254"/>
              <a:gd name="connsiteX1" fmla="*/ 1169693 w 1169693"/>
              <a:gd name="connsiteY1" fmla="*/ 0 h 1058254"/>
              <a:gd name="connsiteX2" fmla="*/ 1169693 w 1169693"/>
              <a:gd name="connsiteY2" fmla="*/ 365083 h 1058254"/>
              <a:gd name="connsiteX3" fmla="*/ 491416 w 1169693"/>
              <a:gd name="connsiteY3" fmla="*/ 365083 h 1058254"/>
              <a:gd name="connsiteX4" fmla="*/ 491416 w 1169693"/>
              <a:gd name="connsiteY4" fmla="*/ 812547 h 1058254"/>
              <a:gd name="connsiteX5" fmla="*/ 245708 w 1169693"/>
              <a:gd name="connsiteY5" fmla="*/ 1058254 h 1058254"/>
              <a:gd name="connsiteX6" fmla="*/ 0 w 1169693"/>
              <a:gd name="connsiteY6" fmla="*/ 812547 h 1058254"/>
              <a:gd name="connsiteX7" fmla="*/ 0 w 1169693"/>
              <a:gd name="connsiteY7" fmla="*/ 148616 h 1058254"/>
              <a:gd name="connsiteX8" fmla="*/ 1 w 1169693"/>
              <a:gd name="connsiteY8" fmla="*/ 148616 h 1058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693" h="1058254">
                <a:moveTo>
                  <a:pt x="1" y="0"/>
                </a:moveTo>
                <a:lnTo>
                  <a:pt x="1169693" y="0"/>
                </a:lnTo>
                <a:lnTo>
                  <a:pt x="1169693" y="365083"/>
                </a:lnTo>
                <a:lnTo>
                  <a:pt x="491416" y="365083"/>
                </a:lnTo>
                <a:lnTo>
                  <a:pt x="491416" y="812547"/>
                </a:lnTo>
                <a:lnTo>
                  <a:pt x="245708" y="1058254"/>
                </a:lnTo>
                <a:lnTo>
                  <a:pt x="0" y="812547"/>
                </a:lnTo>
                <a:lnTo>
                  <a:pt x="0" y="148616"/>
                </a:lnTo>
                <a:lnTo>
                  <a:pt x="1" y="1486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2" name="任意多边形 11"/>
          <p:cNvSpPr/>
          <p:nvPr/>
        </p:nvSpPr>
        <p:spPr>
          <a:xfrm rot="10800000" flipH="1">
            <a:off x="6663570" y="1920287"/>
            <a:ext cx="877270" cy="809198"/>
          </a:xfrm>
          <a:custGeom>
            <a:avLst/>
            <a:gdLst>
              <a:gd name="connsiteX0" fmla="*/ 1 w 1169693"/>
              <a:gd name="connsiteY0" fmla="*/ 0 h 1058254"/>
              <a:gd name="connsiteX1" fmla="*/ 1169693 w 1169693"/>
              <a:gd name="connsiteY1" fmla="*/ 0 h 1058254"/>
              <a:gd name="connsiteX2" fmla="*/ 1169693 w 1169693"/>
              <a:gd name="connsiteY2" fmla="*/ 365083 h 1058254"/>
              <a:gd name="connsiteX3" fmla="*/ 491416 w 1169693"/>
              <a:gd name="connsiteY3" fmla="*/ 365083 h 1058254"/>
              <a:gd name="connsiteX4" fmla="*/ 491416 w 1169693"/>
              <a:gd name="connsiteY4" fmla="*/ 812547 h 1058254"/>
              <a:gd name="connsiteX5" fmla="*/ 245708 w 1169693"/>
              <a:gd name="connsiteY5" fmla="*/ 1058254 h 1058254"/>
              <a:gd name="connsiteX6" fmla="*/ 0 w 1169693"/>
              <a:gd name="connsiteY6" fmla="*/ 812547 h 1058254"/>
              <a:gd name="connsiteX7" fmla="*/ 0 w 1169693"/>
              <a:gd name="connsiteY7" fmla="*/ 148616 h 1058254"/>
              <a:gd name="connsiteX8" fmla="*/ 1 w 1169693"/>
              <a:gd name="connsiteY8" fmla="*/ 148616 h 1058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9693" h="1058254">
                <a:moveTo>
                  <a:pt x="1" y="0"/>
                </a:moveTo>
                <a:lnTo>
                  <a:pt x="1169693" y="0"/>
                </a:lnTo>
                <a:lnTo>
                  <a:pt x="1169693" y="365083"/>
                </a:lnTo>
                <a:lnTo>
                  <a:pt x="491416" y="365083"/>
                </a:lnTo>
                <a:lnTo>
                  <a:pt x="491416" y="812547"/>
                </a:lnTo>
                <a:lnTo>
                  <a:pt x="245708" y="1058254"/>
                </a:lnTo>
                <a:lnTo>
                  <a:pt x="0" y="812547"/>
                </a:lnTo>
                <a:lnTo>
                  <a:pt x="0" y="148616"/>
                </a:lnTo>
                <a:lnTo>
                  <a:pt x="1" y="1486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3" name="TextBox 103"/>
          <p:cNvSpPr txBox="1">
            <a:spLocks noChangeArrowheads="1"/>
          </p:cNvSpPr>
          <p:nvPr/>
        </p:nvSpPr>
        <p:spPr bwMode="auto">
          <a:xfrm>
            <a:off x="1719717" y="2455014"/>
            <a:ext cx="706576" cy="2862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时间段</a:t>
            </a:r>
            <a:endParaRPr lang="zh-CN" altLang="zh-CN" sz="105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TextBox 103"/>
          <p:cNvSpPr txBox="1">
            <a:spLocks noChangeArrowheads="1"/>
          </p:cNvSpPr>
          <p:nvPr/>
        </p:nvSpPr>
        <p:spPr bwMode="auto">
          <a:xfrm>
            <a:off x="3383760" y="2445489"/>
            <a:ext cx="706576" cy="2862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时间段</a:t>
            </a:r>
            <a:endParaRPr lang="zh-CN" altLang="zh-CN" sz="105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TextBox 103"/>
          <p:cNvSpPr txBox="1">
            <a:spLocks noChangeArrowheads="1"/>
          </p:cNvSpPr>
          <p:nvPr/>
        </p:nvSpPr>
        <p:spPr bwMode="auto">
          <a:xfrm>
            <a:off x="5069919" y="2455014"/>
            <a:ext cx="706576" cy="2862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时间段</a:t>
            </a:r>
            <a:endParaRPr lang="zh-CN" altLang="zh-CN" sz="105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TextBox 103"/>
          <p:cNvSpPr txBox="1">
            <a:spLocks noChangeArrowheads="1"/>
          </p:cNvSpPr>
          <p:nvPr/>
        </p:nvSpPr>
        <p:spPr bwMode="auto">
          <a:xfrm>
            <a:off x="6770760" y="2445489"/>
            <a:ext cx="706576" cy="28623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时间段</a:t>
            </a:r>
            <a:endParaRPr lang="zh-CN" altLang="zh-CN" sz="105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TextBox 103"/>
          <p:cNvSpPr txBox="1">
            <a:spLocks noChangeArrowheads="1"/>
          </p:cNvSpPr>
          <p:nvPr/>
        </p:nvSpPr>
        <p:spPr bwMode="auto">
          <a:xfrm>
            <a:off x="1677156" y="2874203"/>
            <a:ext cx="304519" cy="4801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en-US" altLang="zh-CN" sz="105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01</a:t>
            </a:r>
            <a:endParaRPr lang="zh-CN" altLang="zh-CN" sz="105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TextBox 103"/>
          <p:cNvSpPr txBox="1">
            <a:spLocks noChangeArrowheads="1"/>
          </p:cNvSpPr>
          <p:nvPr/>
        </p:nvSpPr>
        <p:spPr bwMode="auto">
          <a:xfrm>
            <a:off x="3350775" y="2051314"/>
            <a:ext cx="304519" cy="4801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en-US" altLang="zh-CN" sz="105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02</a:t>
            </a:r>
            <a:endParaRPr lang="zh-CN" altLang="zh-CN" sz="105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" name="TextBox 103"/>
          <p:cNvSpPr txBox="1">
            <a:spLocks noChangeArrowheads="1"/>
          </p:cNvSpPr>
          <p:nvPr/>
        </p:nvSpPr>
        <p:spPr bwMode="auto">
          <a:xfrm>
            <a:off x="5029956" y="2874203"/>
            <a:ext cx="304519" cy="4801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en-US" altLang="zh-CN" sz="105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03</a:t>
            </a:r>
            <a:endParaRPr lang="zh-CN" altLang="zh-CN" sz="105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" name="TextBox 103"/>
          <p:cNvSpPr txBox="1">
            <a:spLocks noChangeArrowheads="1"/>
          </p:cNvSpPr>
          <p:nvPr/>
        </p:nvSpPr>
        <p:spPr bwMode="auto">
          <a:xfrm>
            <a:off x="6720720" y="2051313"/>
            <a:ext cx="304519" cy="4801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en-US" altLang="zh-CN" sz="1050" b="1" kern="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04</a:t>
            </a:r>
            <a:endParaRPr lang="zh-CN" altLang="zh-CN" sz="1050" b="1" kern="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TextBox 103"/>
          <p:cNvSpPr txBox="1">
            <a:spLocks noChangeArrowheads="1"/>
          </p:cNvSpPr>
          <p:nvPr/>
        </p:nvSpPr>
        <p:spPr bwMode="auto">
          <a:xfrm rot="30982">
            <a:off x="4777492" y="3254220"/>
            <a:ext cx="99771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78528" y="3514197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103"/>
          <p:cNvSpPr txBox="1">
            <a:spLocks noChangeArrowheads="1"/>
          </p:cNvSpPr>
          <p:nvPr/>
        </p:nvSpPr>
        <p:spPr bwMode="auto">
          <a:xfrm rot="30982">
            <a:off x="1427373" y="3263596"/>
            <a:ext cx="99771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28409" y="3523572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103"/>
          <p:cNvSpPr txBox="1">
            <a:spLocks noChangeArrowheads="1"/>
          </p:cNvSpPr>
          <p:nvPr/>
        </p:nvSpPr>
        <p:spPr bwMode="auto">
          <a:xfrm rot="30982">
            <a:off x="3083683" y="1104598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784719" y="1364541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103"/>
          <p:cNvSpPr txBox="1">
            <a:spLocks noChangeArrowheads="1"/>
          </p:cNvSpPr>
          <p:nvPr/>
        </p:nvSpPr>
        <p:spPr bwMode="auto">
          <a:xfrm rot="30982">
            <a:off x="6372206" y="1072701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73241" y="1332643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60" r="2642"/>
          <a:stretch>
            <a:fillRect/>
          </a:stretch>
        </p:blipFill>
        <p:spPr>
          <a:xfrm flipH="1">
            <a:off x="181792" y="816806"/>
            <a:ext cx="2592091" cy="3855934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6736095" y="1402177"/>
            <a:ext cx="46140" cy="3036224"/>
            <a:chOff x="8981460" y="1548729"/>
            <a:chExt cx="61520" cy="404829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9010291" y="1548729"/>
              <a:ext cx="0" cy="4048298"/>
            </a:xfrm>
            <a:prstGeom prst="line">
              <a:avLst/>
            </a:prstGeom>
            <a:ln w="19050">
              <a:solidFill>
                <a:schemeClr val="tx1">
                  <a:lumMod val="65000"/>
                  <a:lumOff val="3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 rot="509403">
              <a:off x="8985172" y="1742740"/>
              <a:ext cx="57808" cy="57808"/>
            </a:xfrm>
            <a:prstGeom prst="ellipse">
              <a:avLst/>
            </a:prstGeom>
            <a:solidFill>
              <a:schemeClr val="bg1">
                <a:alpha val="98000"/>
              </a:schemeClr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 rot="22619">
              <a:off x="8981460" y="2632469"/>
              <a:ext cx="57808" cy="57808"/>
            </a:xfrm>
            <a:prstGeom prst="ellipse">
              <a:avLst/>
            </a:prstGeom>
            <a:solidFill>
              <a:schemeClr val="bg1">
                <a:alpha val="98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 rot="22619">
              <a:off x="8981460" y="3519048"/>
              <a:ext cx="57808" cy="57808"/>
            </a:xfrm>
            <a:prstGeom prst="ellipse">
              <a:avLst/>
            </a:prstGeom>
            <a:solidFill>
              <a:schemeClr val="bg1">
                <a:alpha val="98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 rot="22619">
              <a:off x="8981460" y="4453252"/>
              <a:ext cx="57808" cy="57808"/>
            </a:xfrm>
            <a:prstGeom prst="ellipse">
              <a:avLst/>
            </a:prstGeom>
            <a:solidFill>
              <a:schemeClr val="bg1">
                <a:alpha val="98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 rot="509403">
              <a:off x="8985172" y="5270004"/>
              <a:ext cx="57808" cy="57808"/>
            </a:xfrm>
            <a:prstGeom prst="ellipse">
              <a:avLst/>
            </a:prstGeom>
            <a:solidFill>
              <a:schemeClr val="bg1">
                <a:alpha val="98000"/>
              </a:schemeClr>
            </a:solidFill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6" name="TextBox 103"/>
          <p:cNvSpPr txBox="1">
            <a:spLocks noChangeArrowheads="1"/>
          </p:cNvSpPr>
          <p:nvPr/>
        </p:nvSpPr>
        <p:spPr bwMode="auto">
          <a:xfrm>
            <a:off x="6086988" y="1433705"/>
            <a:ext cx="63802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03"/>
          <p:cNvSpPr txBox="1">
            <a:spLocks noChangeArrowheads="1"/>
          </p:cNvSpPr>
          <p:nvPr/>
        </p:nvSpPr>
        <p:spPr bwMode="auto">
          <a:xfrm>
            <a:off x="6086988" y="2093738"/>
            <a:ext cx="63802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103"/>
          <p:cNvSpPr txBox="1">
            <a:spLocks noChangeArrowheads="1"/>
          </p:cNvSpPr>
          <p:nvPr/>
        </p:nvSpPr>
        <p:spPr bwMode="auto">
          <a:xfrm>
            <a:off x="6086988" y="3413802"/>
            <a:ext cx="63802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03"/>
          <p:cNvSpPr txBox="1">
            <a:spLocks noChangeArrowheads="1"/>
          </p:cNvSpPr>
          <p:nvPr/>
        </p:nvSpPr>
        <p:spPr bwMode="auto">
          <a:xfrm>
            <a:off x="6086988" y="2753770"/>
            <a:ext cx="63802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Freeform 18"/>
          <p:cNvSpPr>
            <a:spLocks noEditPoints="1"/>
          </p:cNvSpPr>
          <p:nvPr/>
        </p:nvSpPr>
        <p:spPr bwMode="auto">
          <a:xfrm>
            <a:off x="7030347" y="2106366"/>
            <a:ext cx="178400" cy="235600"/>
          </a:xfrm>
          <a:custGeom>
            <a:avLst/>
            <a:gdLst>
              <a:gd name="T0" fmla="*/ 111 w 176"/>
              <a:gd name="T1" fmla="*/ 0 h 233"/>
              <a:gd name="T2" fmla="*/ 13 w 176"/>
              <a:gd name="T3" fmla="*/ 0 h 233"/>
              <a:gd name="T4" fmla="*/ 0 w 176"/>
              <a:gd name="T5" fmla="*/ 14 h 233"/>
              <a:gd name="T6" fmla="*/ 0 w 176"/>
              <a:gd name="T7" fmla="*/ 219 h 233"/>
              <a:gd name="T8" fmla="*/ 13 w 176"/>
              <a:gd name="T9" fmla="*/ 233 h 233"/>
              <a:gd name="T10" fmla="*/ 162 w 176"/>
              <a:gd name="T11" fmla="*/ 233 h 233"/>
              <a:gd name="T12" fmla="*/ 176 w 176"/>
              <a:gd name="T13" fmla="*/ 219 h 233"/>
              <a:gd name="T14" fmla="*/ 176 w 176"/>
              <a:gd name="T15" fmla="*/ 64 h 233"/>
              <a:gd name="T16" fmla="*/ 111 w 176"/>
              <a:gd name="T17" fmla="*/ 0 h 233"/>
              <a:gd name="T18" fmla="*/ 134 w 176"/>
              <a:gd name="T19" fmla="*/ 134 h 233"/>
              <a:gd name="T20" fmla="*/ 125 w 176"/>
              <a:gd name="T21" fmla="*/ 143 h 233"/>
              <a:gd name="T22" fmla="*/ 50 w 176"/>
              <a:gd name="T23" fmla="*/ 143 h 233"/>
              <a:gd name="T24" fmla="*/ 41 w 176"/>
              <a:gd name="T25" fmla="*/ 134 h 233"/>
              <a:gd name="T26" fmla="*/ 41 w 176"/>
              <a:gd name="T27" fmla="*/ 130 h 233"/>
              <a:gd name="T28" fmla="*/ 50 w 176"/>
              <a:gd name="T29" fmla="*/ 122 h 233"/>
              <a:gd name="T30" fmla="*/ 125 w 176"/>
              <a:gd name="T31" fmla="*/ 122 h 233"/>
              <a:gd name="T32" fmla="*/ 134 w 176"/>
              <a:gd name="T33" fmla="*/ 130 h 233"/>
              <a:gd name="T34" fmla="*/ 134 w 176"/>
              <a:gd name="T35" fmla="*/ 134 h 233"/>
              <a:gd name="T36" fmla="*/ 169 w 176"/>
              <a:gd name="T37" fmla="*/ 73 h 233"/>
              <a:gd name="T38" fmla="*/ 120 w 176"/>
              <a:gd name="T39" fmla="*/ 73 h 233"/>
              <a:gd name="T40" fmla="*/ 102 w 176"/>
              <a:gd name="T41" fmla="*/ 54 h 233"/>
              <a:gd name="T42" fmla="*/ 102 w 176"/>
              <a:gd name="T43" fmla="*/ 7 h 233"/>
              <a:gd name="T44" fmla="*/ 111 w 176"/>
              <a:gd name="T45" fmla="*/ 7 h 233"/>
              <a:gd name="T46" fmla="*/ 111 w 176"/>
              <a:gd name="T47" fmla="*/ 54 h 233"/>
              <a:gd name="T48" fmla="*/ 120 w 176"/>
              <a:gd name="T49" fmla="*/ 64 h 233"/>
              <a:gd name="T50" fmla="*/ 169 w 176"/>
              <a:gd name="T51" fmla="*/ 64 h 233"/>
              <a:gd name="T52" fmla="*/ 169 w 176"/>
              <a:gd name="T53" fmla="*/ 73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76" h="233">
                <a:moveTo>
                  <a:pt x="111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4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27"/>
                  <a:pt x="6" y="233"/>
                  <a:pt x="13" y="233"/>
                </a:cubicBezTo>
                <a:cubicBezTo>
                  <a:pt x="162" y="233"/>
                  <a:pt x="162" y="233"/>
                  <a:pt x="162" y="233"/>
                </a:cubicBezTo>
                <a:cubicBezTo>
                  <a:pt x="170" y="233"/>
                  <a:pt x="176" y="227"/>
                  <a:pt x="176" y="219"/>
                </a:cubicBezTo>
                <a:cubicBezTo>
                  <a:pt x="176" y="64"/>
                  <a:pt x="176" y="64"/>
                  <a:pt x="176" y="64"/>
                </a:cubicBezTo>
                <a:lnTo>
                  <a:pt x="111" y="0"/>
                </a:lnTo>
                <a:close/>
                <a:moveTo>
                  <a:pt x="134" y="134"/>
                </a:moveTo>
                <a:cubicBezTo>
                  <a:pt x="134" y="139"/>
                  <a:pt x="130" y="143"/>
                  <a:pt x="125" y="143"/>
                </a:cubicBezTo>
                <a:cubicBezTo>
                  <a:pt x="50" y="143"/>
                  <a:pt x="50" y="143"/>
                  <a:pt x="50" y="143"/>
                </a:cubicBezTo>
                <a:cubicBezTo>
                  <a:pt x="45" y="143"/>
                  <a:pt x="41" y="139"/>
                  <a:pt x="41" y="134"/>
                </a:cubicBezTo>
                <a:cubicBezTo>
                  <a:pt x="41" y="130"/>
                  <a:pt x="41" y="130"/>
                  <a:pt x="41" y="130"/>
                </a:cubicBezTo>
                <a:cubicBezTo>
                  <a:pt x="41" y="126"/>
                  <a:pt x="45" y="122"/>
                  <a:pt x="50" y="122"/>
                </a:cubicBezTo>
                <a:cubicBezTo>
                  <a:pt x="125" y="122"/>
                  <a:pt x="125" y="122"/>
                  <a:pt x="125" y="122"/>
                </a:cubicBezTo>
                <a:cubicBezTo>
                  <a:pt x="130" y="122"/>
                  <a:pt x="134" y="126"/>
                  <a:pt x="134" y="130"/>
                </a:cubicBezTo>
                <a:lnTo>
                  <a:pt x="134" y="134"/>
                </a:lnTo>
                <a:close/>
                <a:moveTo>
                  <a:pt x="169" y="73"/>
                </a:moveTo>
                <a:cubicBezTo>
                  <a:pt x="120" y="73"/>
                  <a:pt x="120" y="73"/>
                  <a:pt x="120" y="73"/>
                </a:cubicBezTo>
                <a:cubicBezTo>
                  <a:pt x="110" y="73"/>
                  <a:pt x="102" y="65"/>
                  <a:pt x="102" y="54"/>
                </a:cubicBezTo>
                <a:cubicBezTo>
                  <a:pt x="102" y="7"/>
                  <a:pt x="102" y="7"/>
                  <a:pt x="102" y="7"/>
                </a:cubicBezTo>
                <a:cubicBezTo>
                  <a:pt x="111" y="7"/>
                  <a:pt x="111" y="7"/>
                  <a:pt x="111" y="7"/>
                </a:cubicBezTo>
                <a:cubicBezTo>
                  <a:pt x="111" y="54"/>
                  <a:pt x="111" y="54"/>
                  <a:pt x="111" y="54"/>
                </a:cubicBezTo>
                <a:cubicBezTo>
                  <a:pt x="111" y="60"/>
                  <a:pt x="115" y="64"/>
                  <a:pt x="120" y="64"/>
                </a:cubicBezTo>
                <a:cubicBezTo>
                  <a:pt x="169" y="64"/>
                  <a:pt x="169" y="64"/>
                  <a:pt x="169" y="64"/>
                </a:cubicBezTo>
                <a:lnTo>
                  <a:pt x="169" y="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030347" y="3437471"/>
            <a:ext cx="199354" cy="227671"/>
            <a:chOff x="523249" y="4851624"/>
            <a:chExt cx="558800" cy="638175"/>
          </a:xfrm>
          <a:solidFill>
            <a:schemeClr val="accent2"/>
          </a:solidFill>
        </p:grpSpPr>
        <p:sp>
          <p:nvSpPr>
            <p:cNvPr id="35" name="Freeform 33"/>
            <p:cNvSpPr/>
            <p:nvPr/>
          </p:nvSpPr>
          <p:spPr bwMode="auto">
            <a:xfrm>
              <a:off x="637549" y="5172299"/>
              <a:ext cx="107950" cy="209550"/>
            </a:xfrm>
            <a:custGeom>
              <a:avLst/>
              <a:gdLst>
                <a:gd name="T0" fmla="*/ 34 w 68"/>
                <a:gd name="T1" fmla="*/ 32 h 132"/>
                <a:gd name="T2" fmla="*/ 32 w 68"/>
                <a:gd name="T3" fmla="*/ 32 h 132"/>
                <a:gd name="T4" fmla="*/ 7 w 68"/>
                <a:gd name="T5" fmla="*/ 43 h 132"/>
                <a:gd name="T6" fmla="*/ 0 w 68"/>
                <a:gd name="T7" fmla="*/ 16 h 132"/>
                <a:gd name="T8" fmla="*/ 39 w 68"/>
                <a:gd name="T9" fmla="*/ 0 h 132"/>
                <a:gd name="T10" fmla="*/ 68 w 68"/>
                <a:gd name="T11" fmla="*/ 0 h 132"/>
                <a:gd name="T12" fmla="*/ 68 w 68"/>
                <a:gd name="T13" fmla="*/ 132 h 132"/>
                <a:gd name="T14" fmla="*/ 34 w 68"/>
                <a:gd name="T15" fmla="*/ 132 h 132"/>
                <a:gd name="T16" fmla="*/ 34 w 68"/>
                <a:gd name="T17" fmla="*/ 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132">
                  <a:moveTo>
                    <a:pt x="34" y="32"/>
                  </a:moveTo>
                  <a:lnTo>
                    <a:pt x="32" y="32"/>
                  </a:lnTo>
                  <a:lnTo>
                    <a:pt x="7" y="43"/>
                  </a:lnTo>
                  <a:lnTo>
                    <a:pt x="0" y="16"/>
                  </a:lnTo>
                  <a:lnTo>
                    <a:pt x="39" y="0"/>
                  </a:lnTo>
                  <a:lnTo>
                    <a:pt x="68" y="0"/>
                  </a:lnTo>
                  <a:lnTo>
                    <a:pt x="68" y="132"/>
                  </a:lnTo>
                  <a:lnTo>
                    <a:pt x="34" y="132"/>
                  </a:lnTo>
                  <a:lnTo>
                    <a:pt x="3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812174" y="5165949"/>
              <a:ext cx="157163" cy="215900"/>
            </a:xfrm>
            <a:custGeom>
              <a:avLst/>
              <a:gdLst>
                <a:gd name="T0" fmla="*/ 0 w 55"/>
                <a:gd name="T1" fmla="*/ 76 h 76"/>
                <a:gd name="T2" fmla="*/ 0 w 55"/>
                <a:gd name="T3" fmla="*/ 63 h 76"/>
                <a:gd name="T4" fmla="*/ 10 w 55"/>
                <a:gd name="T5" fmla="*/ 54 h 76"/>
                <a:gd name="T6" fmla="*/ 33 w 55"/>
                <a:gd name="T7" fmla="*/ 26 h 76"/>
                <a:gd name="T8" fmla="*/ 22 w 55"/>
                <a:gd name="T9" fmla="*/ 17 h 76"/>
                <a:gd name="T10" fmla="*/ 6 w 55"/>
                <a:gd name="T11" fmla="*/ 23 h 76"/>
                <a:gd name="T12" fmla="*/ 0 w 55"/>
                <a:gd name="T13" fmla="*/ 8 h 76"/>
                <a:gd name="T14" fmla="*/ 26 w 55"/>
                <a:gd name="T15" fmla="*/ 0 h 76"/>
                <a:gd name="T16" fmla="*/ 54 w 55"/>
                <a:gd name="T17" fmla="*/ 24 h 76"/>
                <a:gd name="T18" fmla="*/ 36 w 55"/>
                <a:gd name="T19" fmla="*/ 53 h 76"/>
                <a:gd name="T20" fmla="*/ 29 w 55"/>
                <a:gd name="T21" fmla="*/ 59 h 76"/>
                <a:gd name="T22" fmla="*/ 29 w 55"/>
                <a:gd name="T23" fmla="*/ 59 h 76"/>
                <a:gd name="T24" fmla="*/ 55 w 55"/>
                <a:gd name="T25" fmla="*/ 59 h 76"/>
                <a:gd name="T26" fmla="*/ 55 w 55"/>
                <a:gd name="T27" fmla="*/ 76 h 76"/>
                <a:gd name="T28" fmla="*/ 0 w 55"/>
                <a:gd name="T2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76">
                  <a:moveTo>
                    <a:pt x="0" y="76"/>
                  </a:moveTo>
                  <a:cubicBezTo>
                    <a:pt x="0" y="63"/>
                    <a:pt x="0" y="63"/>
                    <a:pt x="0" y="63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25" y="41"/>
                    <a:pt x="33" y="34"/>
                    <a:pt x="33" y="26"/>
                  </a:cubicBezTo>
                  <a:cubicBezTo>
                    <a:pt x="33" y="21"/>
                    <a:pt x="29" y="17"/>
                    <a:pt x="22" y="17"/>
                  </a:cubicBezTo>
                  <a:cubicBezTo>
                    <a:pt x="16" y="17"/>
                    <a:pt x="10" y="20"/>
                    <a:pt x="6" y="23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6" y="4"/>
                    <a:pt x="15" y="0"/>
                    <a:pt x="26" y="0"/>
                  </a:cubicBezTo>
                  <a:cubicBezTo>
                    <a:pt x="43" y="0"/>
                    <a:pt x="54" y="10"/>
                    <a:pt x="54" y="24"/>
                  </a:cubicBezTo>
                  <a:cubicBezTo>
                    <a:pt x="54" y="36"/>
                    <a:pt x="45" y="46"/>
                    <a:pt x="36" y="53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76"/>
                    <a:pt x="55" y="76"/>
                    <a:pt x="55" y="76"/>
                  </a:cubicBezTo>
                  <a:lnTo>
                    <a:pt x="0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875674" y="4851624"/>
              <a:ext cx="84138" cy="168275"/>
            </a:xfrm>
            <a:custGeom>
              <a:avLst/>
              <a:gdLst>
                <a:gd name="T0" fmla="*/ 30 w 30"/>
                <a:gd name="T1" fmla="*/ 9 h 59"/>
                <a:gd name="T2" fmla="*/ 20 w 30"/>
                <a:gd name="T3" fmla="*/ 0 h 59"/>
                <a:gd name="T4" fmla="*/ 10 w 30"/>
                <a:gd name="T5" fmla="*/ 0 h 59"/>
                <a:gd name="T6" fmla="*/ 0 w 30"/>
                <a:gd name="T7" fmla="*/ 9 h 59"/>
                <a:gd name="T8" fmla="*/ 0 w 30"/>
                <a:gd name="T9" fmla="*/ 50 h 59"/>
                <a:gd name="T10" fmla="*/ 10 w 30"/>
                <a:gd name="T11" fmla="*/ 59 h 59"/>
                <a:gd name="T12" fmla="*/ 20 w 30"/>
                <a:gd name="T13" fmla="*/ 59 h 59"/>
                <a:gd name="T14" fmla="*/ 30 w 30"/>
                <a:gd name="T15" fmla="*/ 50 h 59"/>
                <a:gd name="T16" fmla="*/ 30 w 30"/>
                <a:gd name="T17" fmla="*/ 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" h="59">
                  <a:moveTo>
                    <a:pt x="30" y="9"/>
                  </a:moveTo>
                  <a:cubicBezTo>
                    <a:pt x="30" y="4"/>
                    <a:pt x="25" y="0"/>
                    <a:pt x="2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4"/>
                    <a:pt x="0" y="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5"/>
                    <a:pt x="5" y="59"/>
                    <a:pt x="10" y="59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59"/>
                    <a:pt x="30" y="55"/>
                    <a:pt x="30" y="50"/>
                  </a:cubicBezTo>
                  <a:lnTo>
                    <a:pt x="3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 36"/>
            <p:cNvSpPr/>
            <p:nvPr/>
          </p:nvSpPr>
          <p:spPr bwMode="auto">
            <a:xfrm>
              <a:off x="648662" y="4851624"/>
              <a:ext cx="82550" cy="168275"/>
            </a:xfrm>
            <a:custGeom>
              <a:avLst/>
              <a:gdLst>
                <a:gd name="T0" fmla="*/ 29 w 29"/>
                <a:gd name="T1" fmla="*/ 9 h 59"/>
                <a:gd name="T2" fmla="*/ 19 w 29"/>
                <a:gd name="T3" fmla="*/ 0 h 59"/>
                <a:gd name="T4" fmla="*/ 9 w 29"/>
                <a:gd name="T5" fmla="*/ 0 h 59"/>
                <a:gd name="T6" fmla="*/ 0 w 29"/>
                <a:gd name="T7" fmla="*/ 9 h 59"/>
                <a:gd name="T8" fmla="*/ 0 w 29"/>
                <a:gd name="T9" fmla="*/ 50 h 59"/>
                <a:gd name="T10" fmla="*/ 9 w 29"/>
                <a:gd name="T11" fmla="*/ 59 h 59"/>
                <a:gd name="T12" fmla="*/ 19 w 29"/>
                <a:gd name="T13" fmla="*/ 59 h 59"/>
                <a:gd name="T14" fmla="*/ 29 w 29"/>
                <a:gd name="T15" fmla="*/ 50 h 59"/>
                <a:gd name="T16" fmla="*/ 29 w 29"/>
                <a:gd name="T17" fmla="*/ 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59">
                  <a:moveTo>
                    <a:pt x="29" y="9"/>
                  </a:moveTo>
                  <a:cubicBezTo>
                    <a:pt x="29" y="4"/>
                    <a:pt x="24" y="0"/>
                    <a:pt x="1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5"/>
                    <a:pt x="4" y="59"/>
                    <a:pt x="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4" y="59"/>
                    <a:pt x="29" y="55"/>
                    <a:pt x="29" y="50"/>
                  </a:cubicBezTo>
                  <a:lnTo>
                    <a:pt x="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Freeform 37"/>
            <p:cNvSpPr>
              <a:spLocks noEditPoints="1"/>
            </p:cNvSpPr>
            <p:nvPr/>
          </p:nvSpPr>
          <p:spPr bwMode="auto">
            <a:xfrm>
              <a:off x="523249" y="4930999"/>
              <a:ext cx="558800" cy="558800"/>
            </a:xfrm>
            <a:custGeom>
              <a:avLst/>
              <a:gdLst>
                <a:gd name="T0" fmla="*/ 181 w 197"/>
                <a:gd name="T1" fmla="*/ 0 h 197"/>
                <a:gd name="T2" fmla="*/ 158 w 197"/>
                <a:gd name="T3" fmla="*/ 0 h 197"/>
                <a:gd name="T4" fmla="*/ 158 w 197"/>
                <a:gd name="T5" fmla="*/ 22 h 197"/>
                <a:gd name="T6" fmla="*/ 144 w 197"/>
                <a:gd name="T7" fmla="*/ 36 h 197"/>
                <a:gd name="T8" fmla="*/ 134 w 197"/>
                <a:gd name="T9" fmla="*/ 36 h 197"/>
                <a:gd name="T10" fmla="*/ 120 w 197"/>
                <a:gd name="T11" fmla="*/ 22 h 197"/>
                <a:gd name="T12" fmla="*/ 120 w 197"/>
                <a:gd name="T13" fmla="*/ 0 h 197"/>
                <a:gd name="T14" fmla="*/ 77 w 197"/>
                <a:gd name="T15" fmla="*/ 0 h 197"/>
                <a:gd name="T16" fmla="*/ 77 w 197"/>
                <a:gd name="T17" fmla="*/ 22 h 197"/>
                <a:gd name="T18" fmla="*/ 63 w 197"/>
                <a:gd name="T19" fmla="*/ 36 h 197"/>
                <a:gd name="T20" fmla="*/ 53 w 197"/>
                <a:gd name="T21" fmla="*/ 36 h 197"/>
                <a:gd name="T22" fmla="*/ 39 w 197"/>
                <a:gd name="T23" fmla="*/ 22 h 197"/>
                <a:gd name="T24" fmla="*/ 39 w 197"/>
                <a:gd name="T25" fmla="*/ 0 h 197"/>
                <a:gd name="T26" fmla="*/ 17 w 197"/>
                <a:gd name="T27" fmla="*/ 0 h 197"/>
                <a:gd name="T28" fmla="*/ 0 w 197"/>
                <a:gd name="T29" fmla="*/ 17 h 197"/>
                <a:gd name="T30" fmla="*/ 0 w 197"/>
                <a:gd name="T31" fmla="*/ 181 h 197"/>
                <a:gd name="T32" fmla="*/ 17 w 197"/>
                <a:gd name="T33" fmla="*/ 197 h 197"/>
                <a:gd name="T34" fmla="*/ 181 w 197"/>
                <a:gd name="T35" fmla="*/ 197 h 197"/>
                <a:gd name="T36" fmla="*/ 197 w 197"/>
                <a:gd name="T37" fmla="*/ 181 h 197"/>
                <a:gd name="T38" fmla="*/ 197 w 197"/>
                <a:gd name="T39" fmla="*/ 17 h 197"/>
                <a:gd name="T40" fmla="*/ 181 w 197"/>
                <a:gd name="T41" fmla="*/ 0 h 197"/>
                <a:gd name="T42" fmla="*/ 183 w 197"/>
                <a:gd name="T43" fmla="*/ 181 h 197"/>
                <a:gd name="T44" fmla="*/ 181 w 197"/>
                <a:gd name="T45" fmla="*/ 183 h 197"/>
                <a:gd name="T46" fmla="*/ 17 w 197"/>
                <a:gd name="T47" fmla="*/ 183 h 197"/>
                <a:gd name="T48" fmla="*/ 14 w 197"/>
                <a:gd name="T49" fmla="*/ 181 h 197"/>
                <a:gd name="T50" fmla="*/ 14 w 197"/>
                <a:gd name="T51" fmla="*/ 60 h 197"/>
                <a:gd name="T52" fmla="*/ 183 w 197"/>
                <a:gd name="T53" fmla="*/ 60 h 197"/>
                <a:gd name="T54" fmla="*/ 183 w 197"/>
                <a:gd name="T55" fmla="*/ 18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97" h="197">
                  <a:moveTo>
                    <a:pt x="181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8" y="30"/>
                    <a:pt x="152" y="36"/>
                    <a:pt x="144" y="36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26" y="36"/>
                    <a:pt x="120" y="30"/>
                    <a:pt x="120" y="22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22"/>
                    <a:pt x="77" y="22"/>
                    <a:pt x="77" y="22"/>
                  </a:cubicBezTo>
                  <a:cubicBezTo>
                    <a:pt x="77" y="30"/>
                    <a:pt x="71" y="36"/>
                    <a:pt x="63" y="3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45" y="36"/>
                    <a:pt x="39" y="30"/>
                    <a:pt x="39" y="22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90"/>
                    <a:pt x="8" y="197"/>
                    <a:pt x="17" y="197"/>
                  </a:cubicBezTo>
                  <a:cubicBezTo>
                    <a:pt x="181" y="197"/>
                    <a:pt x="181" y="197"/>
                    <a:pt x="181" y="197"/>
                  </a:cubicBezTo>
                  <a:cubicBezTo>
                    <a:pt x="190" y="197"/>
                    <a:pt x="197" y="190"/>
                    <a:pt x="197" y="181"/>
                  </a:cubicBezTo>
                  <a:cubicBezTo>
                    <a:pt x="197" y="17"/>
                    <a:pt x="197" y="17"/>
                    <a:pt x="197" y="17"/>
                  </a:cubicBezTo>
                  <a:cubicBezTo>
                    <a:pt x="197" y="8"/>
                    <a:pt x="190" y="0"/>
                    <a:pt x="181" y="0"/>
                  </a:cubicBezTo>
                  <a:close/>
                  <a:moveTo>
                    <a:pt x="183" y="181"/>
                  </a:moveTo>
                  <a:cubicBezTo>
                    <a:pt x="183" y="182"/>
                    <a:pt x="182" y="183"/>
                    <a:pt x="181" y="183"/>
                  </a:cubicBezTo>
                  <a:cubicBezTo>
                    <a:pt x="17" y="183"/>
                    <a:pt x="17" y="183"/>
                    <a:pt x="17" y="183"/>
                  </a:cubicBezTo>
                  <a:cubicBezTo>
                    <a:pt x="15" y="183"/>
                    <a:pt x="14" y="182"/>
                    <a:pt x="14" y="18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83" y="60"/>
                    <a:pt x="183" y="60"/>
                    <a:pt x="183" y="60"/>
                  </a:cubicBezTo>
                  <a:lnTo>
                    <a:pt x="183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30347" y="4086636"/>
            <a:ext cx="232767" cy="233900"/>
            <a:chOff x="3385512" y="4851624"/>
            <a:chExt cx="652463" cy="655638"/>
          </a:xfrm>
          <a:solidFill>
            <a:schemeClr val="accent1"/>
          </a:solidFill>
        </p:grpSpPr>
        <p:sp>
          <p:nvSpPr>
            <p:cNvPr id="41" name="Freeform 42"/>
            <p:cNvSpPr/>
            <p:nvPr/>
          </p:nvSpPr>
          <p:spPr bwMode="auto">
            <a:xfrm>
              <a:off x="3663324" y="5042124"/>
              <a:ext cx="249238" cy="354013"/>
            </a:xfrm>
            <a:custGeom>
              <a:avLst/>
              <a:gdLst>
                <a:gd name="T0" fmla="*/ 83 w 88"/>
                <a:gd name="T1" fmla="*/ 51 h 125"/>
                <a:gd name="T2" fmla="*/ 20 w 88"/>
                <a:gd name="T3" fmla="*/ 2 h 125"/>
                <a:gd name="T4" fmla="*/ 13 w 88"/>
                <a:gd name="T5" fmla="*/ 0 h 125"/>
                <a:gd name="T6" fmla="*/ 4 w 88"/>
                <a:gd name="T7" fmla="*/ 6 h 125"/>
                <a:gd name="T8" fmla="*/ 7 w 88"/>
                <a:gd name="T9" fmla="*/ 25 h 125"/>
                <a:gd name="T10" fmla="*/ 56 w 88"/>
                <a:gd name="T11" fmla="*/ 63 h 125"/>
                <a:gd name="T12" fmla="*/ 7 w 88"/>
                <a:gd name="T13" fmla="*/ 100 h 125"/>
                <a:gd name="T14" fmla="*/ 4 w 88"/>
                <a:gd name="T15" fmla="*/ 119 h 125"/>
                <a:gd name="T16" fmla="*/ 13 w 88"/>
                <a:gd name="T17" fmla="*/ 125 h 125"/>
                <a:gd name="T18" fmla="*/ 20 w 88"/>
                <a:gd name="T19" fmla="*/ 123 h 125"/>
                <a:gd name="T20" fmla="*/ 83 w 88"/>
                <a:gd name="T21" fmla="*/ 74 h 125"/>
                <a:gd name="T22" fmla="*/ 88 w 88"/>
                <a:gd name="T23" fmla="*/ 63 h 125"/>
                <a:gd name="T24" fmla="*/ 83 w 88"/>
                <a:gd name="T25" fmla="*/ 5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25">
                  <a:moveTo>
                    <a:pt x="83" y="51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18" y="1"/>
                    <a:pt x="16" y="0"/>
                    <a:pt x="13" y="0"/>
                  </a:cubicBezTo>
                  <a:cubicBezTo>
                    <a:pt x="10" y="0"/>
                    <a:pt x="6" y="2"/>
                    <a:pt x="4" y="6"/>
                  </a:cubicBezTo>
                  <a:cubicBezTo>
                    <a:pt x="0" y="12"/>
                    <a:pt x="2" y="21"/>
                    <a:pt x="7" y="25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2" y="105"/>
                    <a:pt x="0" y="113"/>
                    <a:pt x="4" y="119"/>
                  </a:cubicBezTo>
                  <a:cubicBezTo>
                    <a:pt x="6" y="123"/>
                    <a:pt x="10" y="125"/>
                    <a:pt x="13" y="125"/>
                  </a:cubicBezTo>
                  <a:cubicBezTo>
                    <a:pt x="16" y="125"/>
                    <a:pt x="18" y="125"/>
                    <a:pt x="20" y="123"/>
                  </a:cubicBezTo>
                  <a:cubicBezTo>
                    <a:pt x="83" y="74"/>
                    <a:pt x="83" y="74"/>
                    <a:pt x="83" y="74"/>
                  </a:cubicBezTo>
                  <a:cubicBezTo>
                    <a:pt x="86" y="72"/>
                    <a:pt x="88" y="67"/>
                    <a:pt x="88" y="63"/>
                  </a:cubicBezTo>
                  <a:cubicBezTo>
                    <a:pt x="88" y="58"/>
                    <a:pt x="86" y="54"/>
                    <a:pt x="83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Freeform 43"/>
            <p:cNvSpPr/>
            <p:nvPr/>
          </p:nvSpPr>
          <p:spPr bwMode="auto">
            <a:xfrm>
              <a:off x="3385512" y="5042124"/>
              <a:ext cx="249238" cy="354013"/>
            </a:xfrm>
            <a:custGeom>
              <a:avLst/>
              <a:gdLst>
                <a:gd name="T0" fmla="*/ 81 w 88"/>
                <a:gd name="T1" fmla="*/ 100 h 125"/>
                <a:gd name="T2" fmla="*/ 33 w 88"/>
                <a:gd name="T3" fmla="*/ 63 h 125"/>
                <a:gd name="T4" fmla="*/ 81 w 88"/>
                <a:gd name="T5" fmla="*/ 25 h 125"/>
                <a:gd name="T6" fmla="*/ 85 w 88"/>
                <a:gd name="T7" fmla="*/ 6 h 125"/>
                <a:gd name="T8" fmla="*/ 75 w 88"/>
                <a:gd name="T9" fmla="*/ 0 h 125"/>
                <a:gd name="T10" fmla="*/ 68 w 88"/>
                <a:gd name="T11" fmla="*/ 2 h 125"/>
                <a:gd name="T12" fmla="*/ 5 w 88"/>
                <a:gd name="T13" fmla="*/ 51 h 125"/>
                <a:gd name="T14" fmla="*/ 0 w 88"/>
                <a:gd name="T15" fmla="*/ 63 h 125"/>
                <a:gd name="T16" fmla="*/ 5 w 88"/>
                <a:gd name="T17" fmla="*/ 74 h 125"/>
                <a:gd name="T18" fmla="*/ 68 w 88"/>
                <a:gd name="T19" fmla="*/ 123 h 125"/>
                <a:gd name="T20" fmla="*/ 75 w 88"/>
                <a:gd name="T21" fmla="*/ 125 h 125"/>
                <a:gd name="T22" fmla="*/ 85 w 88"/>
                <a:gd name="T23" fmla="*/ 119 h 125"/>
                <a:gd name="T24" fmla="*/ 81 w 88"/>
                <a:gd name="T25" fmla="*/ 10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" h="125">
                  <a:moveTo>
                    <a:pt x="81" y="100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81" y="25"/>
                    <a:pt x="81" y="25"/>
                    <a:pt x="81" y="25"/>
                  </a:cubicBezTo>
                  <a:cubicBezTo>
                    <a:pt x="87" y="21"/>
                    <a:pt x="88" y="12"/>
                    <a:pt x="85" y="6"/>
                  </a:cubicBezTo>
                  <a:cubicBezTo>
                    <a:pt x="82" y="2"/>
                    <a:pt x="79" y="0"/>
                    <a:pt x="75" y="0"/>
                  </a:cubicBezTo>
                  <a:cubicBezTo>
                    <a:pt x="73" y="0"/>
                    <a:pt x="70" y="1"/>
                    <a:pt x="68" y="2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2" y="54"/>
                    <a:pt x="0" y="58"/>
                    <a:pt x="0" y="63"/>
                  </a:cubicBezTo>
                  <a:cubicBezTo>
                    <a:pt x="0" y="67"/>
                    <a:pt x="2" y="72"/>
                    <a:pt x="5" y="74"/>
                  </a:cubicBezTo>
                  <a:cubicBezTo>
                    <a:pt x="68" y="123"/>
                    <a:pt x="68" y="123"/>
                    <a:pt x="68" y="123"/>
                  </a:cubicBezTo>
                  <a:cubicBezTo>
                    <a:pt x="70" y="125"/>
                    <a:pt x="73" y="125"/>
                    <a:pt x="75" y="125"/>
                  </a:cubicBezTo>
                  <a:cubicBezTo>
                    <a:pt x="79" y="125"/>
                    <a:pt x="82" y="123"/>
                    <a:pt x="85" y="119"/>
                  </a:cubicBezTo>
                  <a:cubicBezTo>
                    <a:pt x="88" y="113"/>
                    <a:pt x="87" y="105"/>
                    <a:pt x="81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44"/>
            <p:cNvSpPr/>
            <p:nvPr/>
          </p:nvSpPr>
          <p:spPr bwMode="auto">
            <a:xfrm>
              <a:off x="3541087" y="5110387"/>
              <a:ext cx="238125" cy="217488"/>
            </a:xfrm>
            <a:custGeom>
              <a:avLst/>
              <a:gdLst>
                <a:gd name="T0" fmla="*/ 32 w 84"/>
                <a:gd name="T1" fmla="*/ 8 h 77"/>
                <a:gd name="T2" fmla="*/ 0 w 84"/>
                <a:gd name="T3" fmla="*/ 33 h 77"/>
                <a:gd name="T4" fmla="*/ 0 w 84"/>
                <a:gd name="T5" fmla="*/ 44 h 77"/>
                <a:gd name="T6" fmla="*/ 32 w 84"/>
                <a:gd name="T7" fmla="*/ 69 h 77"/>
                <a:gd name="T8" fmla="*/ 38 w 84"/>
                <a:gd name="T9" fmla="*/ 77 h 77"/>
                <a:gd name="T10" fmla="*/ 44 w 84"/>
                <a:gd name="T11" fmla="*/ 69 h 77"/>
                <a:gd name="T12" fmla="*/ 84 w 84"/>
                <a:gd name="T13" fmla="*/ 39 h 77"/>
                <a:gd name="T14" fmla="*/ 44 w 84"/>
                <a:gd name="T15" fmla="*/ 8 h 77"/>
                <a:gd name="T16" fmla="*/ 38 w 84"/>
                <a:gd name="T17" fmla="*/ 0 h 77"/>
                <a:gd name="T18" fmla="*/ 32 w 84"/>
                <a:gd name="T19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77">
                  <a:moveTo>
                    <a:pt x="32" y="8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32" y="69"/>
                    <a:pt x="32" y="69"/>
                    <a:pt x="32" y="69"/>
                  </a:cubicBezTo>
                  <a:cubicBezTo>
                    <a:pt x="35" y="71"/>
                    <a:pt x="37" y="74"/>
                    <a:pt x="38" y="77"/>
                  </a:cubicBezTo>
                  <a:cubicBezTo>
                    <a:pt x="40" y="74"/>
                    <a:pt x="42" y="71"/>
                    <a:pt x="44" y="69"/>
                  </a:cubicBezTo>
                  <a:cubicBezTo>
                    <a:pt x="84" y="39"/>
                    <a:pt x="84" y="39"/>
                    <a:pt x="84" y="3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2" y="6"/>
                    <a:pt x="40" y="3"/>
                    <a:pt x="38" y="0"/>
                  </a:cubicBezTo>
                  <a:cubicBezTo>
                    <a:pt x="37" y="3"/>
                    <a:pt x="35" y="6"/>
                    <a:pt x="3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45"/>
            <p:cNvSpPr>
              <a:spLocks noEditPoints="1"/>
            </p:cNvSpPr>
            <p:nvPr/>
          </p:nvSpPr>
          <p:spPr bwMode="auto">
            <a:xfrm>
              <a:off x="3541087" y="4851624"/>
              <a:ext cx="496888" cy="655638"/>
            </a:xfrm>
            <a:custGeom>
              <a:avLst/>
              <a:gdLst>
                <a:gd name="T0" fmla="*/ 110 w 175"/>
                <a:gd name="T1" fmla="*/ 0 h 231"/>
                <a:gd name="T2" fmla="*/ 13 w 175"/>
                <a:gd name="T3" fmla="*/ 0 h 231"/>
                <a:gd name="T4" fmla="*/ 0 w 175"/>
                <a:gd name="T5" fmla="*/ 14 h 231"/>
                <a:gd name="T6" fmla="*/ 0 w 175"/>
                <a:gd name="T7" fmla="*/ 68 h 231"/>
                <a:gd name="T8" fmla="*/ 8 w 175"/>
                <a:gd name="T9" fmla="*/ 62 h 231"/>
                <a:gd name="T10" fmla="*/ 20 w 175"/>
                <a:gd name="T11" fmla="*/ 58 h 231"/>
                <a:gd name="T12" fmla="*/ 20 w 175"/>
                <a:gd name="T13" fmla="*/ 58 h 231"/>
                <a:gd name="T14" fmla="*/ 37 w 175"/>
                <a:gd name="T15" fmla="*/ 69 h 231"/>
                <a:gd name="T16" fmla="*/ 38 w 175"/>
                <a:gd name="T17" fmla="*/ 70 h 231"/>
                <a:gd name="T18" fmla="*/ 39 w 175"/>
                <a:gd name="T19" fmla="*/ 69 h 231"/>
                <a:gd name="T20" fmla="*/ 56 w 175"/>
                <a:gd name="T21" fmla="*/ 58 h 231"/>
                <a:gd name="T22" fmla="*/ 68 w 175"/>
                <a:gd name="T23" fmla="*/ 62 h 231"/>
                <a:gd name="T24" fmla="*/ 132 w 175"/>
                <a:gd name="T25" fmla="*/ 111 h 231"/>
                <a:gd name="T26" fmla="*/ 140 w 175"/>
                <a:gd name="T27" fmla="*/ 130 h 231"/>
                <a:gd name="T28" fmla="*/ 132 w 175"/>
                <a:gd name="T29" fmla="*/ 148 h 231"/>
                <a:gd name="T30" fmla="*/ 68 w 175"/>
                <a:gd name="T31" fmla="*/ 197 h 231"/>
                <a:gd name="T32" fmla="*/ 56 w 175"/>
                <a:gd name="T33" fmla="*/ 202 h 231"/>
                <a:gd name="T34" fmla="*/ 39 w 175"/>
                <a:gd name="T35" fmla="*/ 191 h 231"/>
                <a:gd name="T36" fmla="*/ 38 w 175"/>
                <a:gd name="T37" fmla="*/ 190 h 231"/>
                <a:gd name="T38" fmla="*/ 37 w 175"/>
                <a:gd name="T39" fmla="*/ 191 h 231"/>
                <a:gd name="T40" fmla="*/ 20 w 175"/>
                <a:gd name="T41" fmla="*/ 202 h 231"/>
                <a:gd name="T42" fmla="*/ 8 w 175"/>
                <a:gd name="T43" fmla="*/ 197 h 231"/>
                <a:gd name="T44" fmla="*/ 0 w 175"/>
                <a:gd name="T45" fmla="*/ 191 h 231"/>
                <a:gd name="T46" fmla="*/ 0 w 175"/>
                <a:gd name="T47" fmla="*/ 217 h 231"/>
                <a:gd name="T48" fmla="*/ 13 w 175"/>
                <a:gd name="T49" fmla="*/ 231 h 231"/>
                <a:gd name="T50" fmla="*/ 161 w 175"/>
                <a:gd name="T51" fmla="*/ 231 h 231"/>
                <a:gd name="T52" fmla="*/ 175 w 175"/>
                <a:gd name="T53" fmla="*/ 217 h 231"/>
                <a:gd name="T54" fmla="*/ 175 w 175"/>
                <a:gd name="T55" fmla="*/ 63 h 231"/>
                <a:gd name="T56" fmla="*/ 110 w 175"/>
                <a:gd name="T57" fmla="*/ 0 h 231"/>
                <a:gd name="T58" fmla="*/ 167 w 175"/>
                <a:gd name="T59" fmla="*/ 72 h 231"/>
                <a:gd name="T60" fmla="*/ 119 w 175"/>
                <a:gd name="T61" fmla="*/ 72 h 231"/>
                <a:gd name="T62" fmla="*/ 101 w 175"/>
                <a:gd name="T63" fmla="*/ 54 h 231"/>
                <a:gd name="T64" fmla="*/ 101 w 175"/>
                <a:gd name="T65" fmla="*/ 7 h 231"/>
                <a:gd name="T66" fmla="*/ 110 w 175"/>
                <a:gd name="T67" fmla="*/ 7 h 231"/>
                <a:gd name="T68" fmla="*/ 110 w 175"/>
                <a:gd name="T69" fmla="*/ 54 h 231"/>
                <a:gd name="T70" fmla="*/ 119 w 175"/>
                <a:gd name="T71" fmla="*/ 63 h 231"/>
                <a:gd name="T72" fmla="*/ 167 w 175"/>
                <a:gd name="T73" fmla="*/ 63 h 231"/>
                <a:gd name="T74" fmla="*/ 167 w 175"/>
                <a:gd name="T75" fmla="*/ 7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5" h="231">
                  <a:moveTo>
                    <a:pt x="110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1" y="59"/>
                    <a:pt x="16" y="58"/>
                    <a:pt x="20" y="58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7" y="58"/>
                    <a:pt x="34" y="62"/>
                    <a:pt x="37" y="69"/>
                  </a:cubicBezTo>
                  <a:cubicBezTo>
                    <a:pt x="38" y="69"/>
                    <a:pt x="38" y="69"/>
                    <a:pt x="38" y="70"/>
                  </a:cubicBezTo>
                  <a:cubicBezTo>
                    <a:pt x="38" y="69"/>
                    <a:pt x="38" y="69"/>
                    <a:pt x="39" y="69"/>
                  </a:cubicBezTo>
                  <a:cubicBezTo>
                    <a:pt x="43" y="62"/>
                    <a:pt x="49" y="58"/>
                    <a:pt x="56" y="58"/>
                  </a:cubicBezTo>
                  <a:cubicBezTo>
                    <a:pt x="61" y="58"/>
                    <a:pt x="65" y="59"/>
                    <a:pt x="68" y="62"/>
                  </a:cubicBezTo>
                  <a:cubicBezTo>
                    <a:pt x="132" y="111"/>
                    <a:pt x="132" y="111"/>
                    <a:pt x="132" y="111"/>
                  </a:cubicBezTo>
                  <a:cubicBezTo>
                    <a:pt x="137" y="115"/>
                    <a:pt x="140" y="122"/>
                    <a:pt x="140" y="130"/>
                  </a:cubicBezTo>
                  <a:cubicBezTo>
                    <a:pt x="140" y="137"/>
                    <a:pt x="137" y="144"/>
                    <a:pt x="132" y="148"/>
                  </a:cubicBezTo>
                  <a:cubicBezTo>
                    <a:pt x="68" y="197"/>
                    <a:pt x="68" y="197"/>
                    <a:pt x="68" y="197"/>
                  </a:cubicBezTo>
                  <a:cubicBezTo>
                    <a:pt x="65" y="200"/>
                    <a:pt x="61" y="202"/>
                    <a:pt x="56" y="202"/>
                  </a:cubicBezTo>
                  <a:cubicBezTo>
                    <a:pt x="49" y="202"/>
                    <a:pt x="43" y="197"/>
                    <a:pt x="39" y="191"/>
                  </a:cubicBezTo>
                  <a:cubicBezTo>
                    <a:pt x="38" y="190"/>
                    <a:pt x="38" y="190"/>
                    <a:pt x="38" y="190"/>
                  </a:cubicBezTo>
                  <a:cubicBezTo>
                    <a:pt x="38" y="190"/>
                    <a:pt x="38" y="190"/>
                    <a:pt x="37" y="191"/>
                  </a:cubicBezTo>
                  <a:cubicBezTo>
                    <a:pt x="34" y="197"/>
                    <a:pt x="27" y="202"/>
                    <a:pt x="20" y="202"/>
                  </a:cubicBezTo>
                  <a:cubicBezTo>
                    <a:pt x="16" y="202"/>
                    <a:pt x="11" y="200"/>
                    <a:pt x="8" y="197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25"/>
                    <a:pt x="6" y="231"/>
                    <a:pt x="13" y="231"/>
                  </a:cubicBezTo>
                  <a:cubicBezTo>
                    <a:pt x="161" y="231"/>
                    <a:pt x="161" y="231"/>
                    <a:pt x="161" y="231"/>
                  </a:cubicBezTo>
                  <a:cubicBezTo>
                    <a:pt x="169" y="231"/>
                    <a:pt x="175" y="225"/>
                    <a:pt x="175" y="217"/>
                  </a:cubicBezTo>
                  <a:cubicBezTo>
                    <a:pt x="175" y="63"/>
                    <a:pt x="175" y="63"/>
                    <a:pt x="175" y="63"/>
                  </a:cubicBezTo>
                  <a:lnTo>
                    <a:pt x="110" y="0"/>
                  </a:lnTo>
                  <a:close/>
                  <a:moveTo>
                    <a:pt x="167" y="72"/>
                  </a:moveTo>
                  <a:cubicBezTo>
                    <a:pt x="119" y="72"/>
                    <a:pt x="119" y="72"/>
                    <a:pt x="119" y="72"/>
                  </a:cubicBezTo>
                  <a:cubicBezTo>
                    <a:pt x="109" y="72"/>
                    <a:pt x="101" y="64"/>
                    <a:pt x="101" y="54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110" y="7"/>
                    <a:pt x="110" y="7"/>
                    <a:pt x="110" y="7"/>
                  </a:cubicBezTo>
                  <a:cubicBezTo>
                    <a:pt x="110" y="54"/>
                    <a:pt x="110" y="54"/>
                    <a:pt x="110" y="54"/>
                  </a:cubicBezTo>
                  <a:cubicBezTo>
                    <a:pt x="110" y="59"/>
                    <a:pt x="114" y="63"/>
                    <a:pt x="119" y="63"/>
                  </a:cubicBezTo>
                  <a:cubicBezTo>
                    <a:pt x="167" y="63"/>
                    <a:pt x="167" y="63"/>
                    <a:pt x="167" y="63"/>
                  </a:cubicBezTo>
                  <a:lnTo>
                    <a:pt x="167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5" name="Freeform 52"/>
          <p:cNvSpPr/>
          <p:nvPr/>
        </p:nvSpPr>
        <p:spPr bwMode="auto">
          <a:xfrm>
            <a:off x="7030346" y="1438579"/>
            <a:ext cx="180098" cy="241829"/>
          </a:xfrm>
          <a:custGeom>
            <a:avLst/>
            <a:gdLst>
              <a:gd name="T0" fmla="*/ 120 w 178"/>
              <a:gd name="T1" fmla="*/ 99 h 239"/>
              <a:gd name="T2" fmla="*/ 143 w 178"/>
              <a:gd name="T3" fmla="*/ 55 h 239"/>
              <a:gd name="T4" fmla="*/ 89 w 178"/>
              <a:gd name="T5" fmla="*/ 0 h 239"/>
              <a:gd name="T6" fmla="*/ 34 w 178"/>
              <a:gd name="T7" fmla="*/ 55 h 239"/>
              <a:gd name="T8" fmla="*/ 58 w 178"/>
              <a:gd name="T9" fmla="*/ 99 h 239"/>
              <a:gd name="T10" fmla="*/ 0 w 178"/>
              <a:gd name="T11" fmla="*/ 183 h 239"/>
              <a:gd name="T12" fmla="*/ 6 w 178"/>
              <a:gd name="T13" fmla="*/ 216 h 239"/>
              <a:gd name="T14" fmla="*/ 89 w 178"/>
              <a:gd name="T15" fmla="*/ 239 h 239"/>
              <a:gd name="T16" fmla="*/ 171 w 178"/>
              <a:gd name="T17" fmla="*/ 216 h 239"/>
              <a:gd name="T18" fmla="*/ 178 w 178"/>
              <a:gd name="T19" fmla="*/ 183 h 239"/>
              <a:gd name="T20" fmla="*/ 120 w 178"/>
              <a:gd name="T21" fmla="*/ 99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8" h="239">
                <a:moveTo>
                  <a:pt x="120" y="99"/>
                </a:moveTo>
                <a:cubicBezTo>
                  <a:pt x="134" y="90"/>
                  <a:pt x="143" y="73"/>
                  <a:pt x="143" y="55"/>
                </a:cubicBezTo>
                <a:cubicBezTo>
                  <a:pt x="143" y="25"/>
                  <a:pt x="119" y="0"/>
                  <a:pt x="89" y="0"/>
                </a:cubicBezTo>
                <a:cubicBezTo>
                  <a:pt x="59" y="0"/>
                  <a:pt x="34" y="25"/>
                  <a:pt x="34" y="55"/>
                </a:cubicBezTo>
                <a:cubicBezTo>
                  <a:pt x="34" y="73"/>
                  <a:pt x="43" y="90"/>
                  <a:pt x="58" y="99"/>
                </a:cubicBezTo>
                <a:cubicBezTo>
                  <a:pt x="24" y="112"/>
                  <a:pt x="0" y="145"/>
                  <a:pt x="0" y="183"/>
                </a:cubicBezTo>
                <a:cubicBezTo>
                  <a:pt x="0" y="195"/>
                  <a:pt x="2" y="206"/>
                  <a:pt x="6" y="216"/>
                </a:cubicBezTo>
                <a:cubicBezTo>
                  <a:pt x="30" y="231"/>
                  <a:pt x="59" y="239"/>
                  <a:pt x="89" y="239"/>
                </a:cubicBezTo>
                <a:cubicBezTo>
                  <a:pt x="119" y="239"/>
                  <a:pt x="147" y="231"/>
                  <a:pt x="171" y="216"/>
                </a:cubicBezTo>
                <a:cubicBezTo>
                  <a:pt x="176" y="206"/>
                  <a:pt x="178" y="195"/>
                  <a:pt x="178" y="183"/>
                </a:cubicBezTo>
                <a:cubicBezTo>
                  <a:pt x="178" y="145"/>
                  <a:pt x="154" y="112"/>
                  <a:pt x="120" y="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Freeform 53"/>
          <p:cNvSpPr>
            <a:spLocks noEditPoints="1"/>
          </p:cNvSpPr>
          <p:nvPr/>
        </p:nvSpPr>
        <p:spPr bwMode="auto">
          <a:xfrm>
            <a:off x="7030346" y="2765959"/>
            <a:ext cx="156878" cy="244661"/>
          </a:xfrm>
          <a:custGeom>
            <a:avLst/>
            <a:gdLst>
              <a:gd name="T0" fmla="*/ 144 w 155"/>
              <a:gd name="T1" fmla="*/ 56 h 242"/>
              <a:gd name="T2" fmla="*/ 57 w 155"/>
              <a:gd name="T3" fmla="*/ 12 h 242"/>
              <a:gd name="T4" fmla="*/ 12 w 155"/>
              <a:gd name="T5" fmla="*/ 99 h 242"/>
              <a:gd name="T6" fmla="*/ 86 w 155"/>
              <a:gd name="T7" fmla="*/ 147 h 242"/>
              <a:gd name="T8" fmla="*/ 113 w 155"/>
              <a:gd name="T9" fmla="*/ 231 h 242"/>
              <a:gd name="T10" fmla="*/ 131 w 155"/>
              <a:gd name="T11" fmla="*/ 240 h 242"/>
              <a:gd name="T12" fmla="*/ 140 w 155"/>
              <a:gd name="T13" fmla="*/ 222 h 242"/>
              <a:gd name="T14" fmla="*/ 112 w 155"/>
              <a:gd name="T15" fmla="*/ 138 h 242"/>
              <a:gd name="T16" fmla="*/ 144 w 155"/>
              <a:gd name="T17" fmla="*/ 56 h 242"/>
              <a:gd name="T18" fmla="*/ 92 w 155"/>
              <a:gd name="T19" fmla="*/ 120 h 242"/>
              <a:gd name="T20" fmla="*/ 36 w 155"/>
              <a:gd name="T21" fmla="*/ 91 h 242"/>
              <a:gd name="T22" fmla="*/ 64 w 155"/>
              <a:gd name="T23" fmla="*/ 36 h 242"/>
              <a:gd name="T24" fmla="*/ 120 w 155"/>
              <a:gd name="T25" fmla="*/ 64 h 242"/>
              <a:gd name="T26" fmla="*/ 92 w 155"/>
              <a:gd name="T27" fmla="*/ 12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55" h="242">
                <a:moveTo>
                  <a:pt x="144" y="56"/>
                </a:moveTo>
                <a:cubicBezTo>
                  <a:pt x="132" y="20"/>
                  <a:pt x="93" y="0"/>
                  <a:pt x="57" y="12"/>
                </a:cubicBezTo>
                <a:cubicBezTo>
                  <a:pt x="20" y="23"/>
                  <a:pt x="0" y="63"/>
                  <a:pt x="12" y="99"/>
                </a:cubicBezTo>
                <a:cubicBezTo>
                  <a:pt x="22" y="131"/>
                  <a:pt x="54" y="150"/>
                  <a:pt x="86" y="147"/>
                </a:cubicBezTo>
                <a:cubicBezTo>
                  <a:pt x="113" y="231"/>
                  <a:pt x="113" y="231"/>
                  <a:pt x="113" y="231"/>
                </a:cubicBezTo>
                <a:cubicBezTo>
                  <a:pt x="116" y="238"/>
                  <a:pt x="124" y="242"/>
                  <a:pt x="131" y="240"/>
                </a:cubicBezTo>
                <a:cubicBezTo>
                  <a:pt x="138" y="237"/>
                  <a:pt x="142" y="229"/>
                  <a:pt x="140" y="222"/>
                </a:cubicBezTo>
                <a:cubicBezTo>
                  <a:pt x="112" y="138"/>
                  <a:pt x="112" y="138"/>
                  <a:pt x="112" y="138"/>
                </a:cubicBezTo>
                <a:cubicBezTo>
                  <a:pt x="141" y="122"/>
                  <a:pt x="155" y="88"/>
                  <a:pt x="144" y="56"/>
                </a:cubicBezTo>
                <a:close/>
                <a:moveTo>
                  <a:pt x="92" y="120"/>
                </a:moveTo>
                <a:cubicBezTo>
                  <a:pt x="69" y="127"/>
                  <a:pt x="44" y="114"/>
                  <a:pt x="36" y="91"/>
                </a:cubicBezTo>
                <a:cubicBezTo>
                  <a:pt x="29" y="68"/>
                  <a:pt x="41" y="43"/>
                  <a:pt x="64" y="36"/>
                </a:cubicBezTo>
                <a:cubicBezTo>
                  <a:pt x="88" y="28"/>
                  <a:pt x="113" y="41"/>
                  <a:pt x="120" y="64"/>
                </a:cubicBezTo>
                <a:cubicBezTo>
                  <a:pt x="128" y="87"/>
                  <a:pt x="115" y="112"/>
                  <a:pt x="92" y="12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103"/>
          <p:cNvSpPr txBox="1">
            <a:spLocks noChangeArrowheads="1"/>
          </p:cNvSpPr>
          <p:nvPr/>
        </p:nvSpPr>
        <p:spPr bwMode="auto">
          <a:xfrm>
            <a:off x="6086988" y="4073834"/>
            <a:ext cx="638027" cy="28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b="1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103"/>
          <p:cNvSpPr txBox="1">
            <a:spLocks noChangeArrowheads="1"/>
          </p:cNvSpPr>
          <p:nvPr/>
        </p:nvSpPr>
        <p:spPr bwMode="auto">
          <a:xfrm rot="30982">
            <a:off x="2958939" y="806968"/>
            <a:ext cx="12702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5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5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957405" y="1113792"/>
            <a:ext cx="2505743" cy="575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   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103"/>
          <p:cNvSpPr txBox="1">
            <a:spLocks noChangeArrowheads="1"/>
          </p:cNvSpPr>
          <p:nvPr/>
        </p:nvSpPr>
        <p:spPr bwMode="auto">
          <a:xfrm rot="30982">
            <a:off x="7422460" y="1441640"/>
            <a:ext cx="1194251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dist"/>
            <a:r>
              <a:rPr lang="zh-CN" alt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zh-CN" altLang="zh-CN" sz="9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TextBox 103"/>
          <p:cNvSpPr txBox="1">
            <a:spLocks noChangeArrowheads="1"/>
          </p:cNvSpPr>
          <p:nvPr/>
        </p:nvSpPr>
        <p:spPr bwMode="auto">
          <a:xfrm rot="30982">
            <a:off x="7422461" y="2143064"/>
            <a:ext cx="1194251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dist"/>
            <a:r>
              <a:rPr lang="zh-CN" alt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zh-CN" altLang="zh-CN" sz="9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103"/>
          <p:cNvSpPr txBox="1">
            <a:spLocks noChangeArrowheads="1"/>
          </p:cNvSpPr>
          <p:nvPr/>
        </p:nvSpPr>
        <p:spPr bwMode="auto">
          <a:xfrm rot="30982">
            <a:off x="7422462" y="2804872"/>
            <a:ext cx="1194251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dist"/>
            <a:r>
              <a:rPr lang="zh-CN" alt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zh-CN" altLang="zh-CN" sz="9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103"/>
          <p:cNvSpPr txBox="1">
            <a:spLocks noChangeArrowheads="1"/>
          </p:cNvSpPr>
          <p:nvPr/>
        </p:nvSpPr>
        <p:spPr bwMode="auto">
          <a:xfrm rot="30982">
            <a:off x="7422463" y="3466680"/>
            <a:ext cx="1194251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dist"/>
            <a:r>
              <a:rPr lang="zh-CN" alt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zh-CN" altLang="zh-CN" sz="9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Box 103"/>
          <p:cNvSpPr txBox="1">
            <a:spLocks noChangeArrowheads="1"/>
          </p:cNvSpPr>
          <p:nvPr/>
        </p:nvSpPr>
        <p:spPr bwMode="auto">
          <a:xfrm rot="30982">
            <a:off x="7422463" y="4141123"/>
            <a:ext cx="1194251" cy="2308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dist"/>
            <a:r>
              <a:rPr lang="zh-CN" altLang="en-US" sz="9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zh-CN" altLang="zh-CN" sz="900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103"/>
          <p:cNvSpPr txBox="1">
            <a:spLocks noChangeArrowheads="1"/>
          </p:cNvSpPr>
          <p:nvPr/>
        </p:nvSpPr>
        <p:spPr bwMode="auto">
          <a:xfrm rot="30982">
            <a:off x="2958939" y="2889059"/>
            <a:ext cx="12702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5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r>
              <a:rPr lang="en-US" altLang="zh-CN" sz="15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zh-CN" sz="15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957405" y="3307579"/>
            <a:ext cx="2505743" cy="1304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9" name="TextBox 103"/>
          <p:cNvSpPr txBox="1">
            <a:spLocks noChangeArrowheads="1"/>
          </p:cNvSpPr>
          <p:nvPr/>
        </p:nvSpPr>
        <p:spPr bwMode="auto">
          <a:xfrm rot="30982">
            <a:off x="5991329" y="832005"/>
            <a:ext cx="12702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5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r>
              <a:rPr lang="en-US" altLang="zh-CN" sz="15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lang="zh-CN" altLang="zh-CN" sz="15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375173" y="3130503"/>
            <a:ext cx="1081008" cy="1081008"/>
          </a:xfrm>
          <a:prstGeom prst="ellipse">
            <a:avLst/>
          </a:prstGeom>
          <a:blipFill dpi="0" rotWithShape="1">
            <a:blip r:embed="rId1"/>
            <a:srcRect/>
            <a:stretch>
              <a:fillRect l="1000" r="1000" b="-30000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5529814" y="3498280"/>
            <a:ext cx="613979" cy="613979"/>
          </a:xfrm>
          <a:prstGeom prst="ellipse">
            <a:avLst/>
          </a:prstGeom>
          <a:blipFill dpi="0" rotWithShape="1">
            <a:blip r:embed="rId2"/>
            <a:srcRect/>
            <a:stretch>
              <a:fillRect l="-14000" b="-2000"/>
            </a:stretch>
          </a:blip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80343" y="2577259"/>
            <a:ext cx="821768" cy="821768"/>
          </a:xfrm>
          <a:prstGeom prst="ellipse">
            <a:avLst/>
          </a:prstGeom>
          <a:blipFill dpi="0" rotWithShape="1">
            <a:blip r:embed="rId3"/>
            <a:srcRect/>
            <a:stretch>
              <a:fillRect l="-11000" r="-14000" b="2000"/>
            </a:stretch>
          </a:blip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836804" y="2046644"/>
            <a:ext cx="530615" cy="530615"/>
          </a:xfrm>
          <a:prstGeom prst="ellipse">
            <a:avLst/>
          </a:prstGeom>
          <a:blipFill dpi="0" rotWithShape="1">
            <a:blip r:embed="rId4"/>
            <a:srcRect/>
            <a:stretch>
              <a:fillRect l="-10000" t="2000" r="4000" b="6000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463710" y="1717104"/>
            <a:ext cx="460168" cy="460168"/>
          </a:xfrm>
          <a:prstGeom prst="ellipse">
            <a:avLst/>
          </a:prstGeom>
          <a:blipFill dpi="0" rotWithShape="1">
            <a:blip r:embed="rId5"/>
            <a:srcRect/>
            <a:stretch>
              <a:fillRect l="-64000" t="3000" r="-25000" b="-20000"/>
            </a:stretch>
          </a:blip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693793" y="1182078"/>
            <a:ext cx="341717" cy="341717"/>
          </a:xfrm>
          <a:prstGeom prst="ellipse">
            <a:avLst/>
          </a:prstGeom>
          <a:blipFill dpi="0" rotWithShape="1">
            <a:blip r:embed="rId6"/>
            <a:srcRect/>
            <a:stretch>
              <a:fillRect l="4000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7159702" y="1021577"/>
            <a:ext cx="198725" cy="198725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102111" y="1682220"/>
            <a:ext cx="235927" cy="235927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102111" y="4012786"/>
            <a:ext cx="198725" cy="198725"/>
          </a:xfrm>
          <a:prstGeom prst="ellipse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878139" y="2695933"/>
            <a:ext cx="346592" cy="354896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03"/>
          <p:cNvSpPr txBox="1">
            <a:spLocks noChangeArrowheads="1"/>
          </p:cNvSpPr>
          <p:nvPr/>
        </p:nvSpPr>
        <p:spPr bwMode="auto">
          <a:xfrm>
            <a:off x="7371568" y="1241202"/>
            <a:ext cx="532191" cy="24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825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825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103"/>
          <p:cNvSpPr txBox="1">
            <a:spLocks noChangeArrowheads="1"/>
          </p:cNvSpPr>
          <p:nvPr/>
        </p:nvSpPr>
        <p:spPr bwMode="auto">
          <a:xfrm rot="30982">
            <a:off x="7359288" y="1394386"/>
            <a:ext cx="1194251" cy="219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dist"/>
            <a:r>
              <a:rPr lang="zh-CN" altLang="en-US" sz="82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zh-CN" altLang="zh-CN" sz="82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TextBox 103"/>
          <p:cNvSpPr txBox="1">
            <a:spLocks noChangeArrowheads="1"/>
          </p:cNvSpPr>
          <p:nvPr/>
        </p:nvSpPr>
        <p:spPr bwMode="auto">
          <a:xfrm>
            <a:off x="7125731" y="1842903"/>
            <a:ext cx="532191" cy="24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825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825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03"/>
          <p:cNvSpPr txBox="1">
            <a:spLocks noChangeArrowheads="1"/>
          </p:cNvSpPr>
          <p:nvPr/>
        </p:nvSpPr>
        <p:spPr bwMode="auto">
          <a:xfrm rot="30982">
            <a:off x="7113451" y="1996087"/>
            <a:ext cx="1194251" cy="219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dist"/>
            <a:r>
              <a:rPr lang="zh-CN" altLang="en-US" sz="82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zh-CN" altLang="zh-CN" sz="82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103"/>
          <p:cNvSpPr txBox="1">
            <a:spLocks noChangeArrowheads="1"/>
          </p:cNvSpPr>
          <p:nvPr/>
        </p:nvSpPr>
        <p:spPr bwMode="auto">
          <a:xfrm>
            <a:off x="6475091" y="2329623"/>
            <a:ext cx="532191" cy="24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825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825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03"/>
          <p:cNvSpPr txBox="1">
            <a:spLocks noChangeArrowheads="1"/>
          </p:cNvSpPr>
          <p:nvPr/>
        </p:nvSpPr>
        <p:spPr bwMode="auto">
          <a:xfrm rot="30982">
            <a:off x="6462811" y="2482807"/>
            <a:ext cx="1194251" cy="219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dist"/>
            <a:r>
              <a:rPr lang="zh-CN" altLang="en-US" sz="82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zh-CN" altLang="zh-CN" sz="82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103"/>
          <p:cNvSpPr txBox="1">
            <a:spLocks noChangeArrowheads="1"/>
          </p:cNvSpPr>
          <p:nvPr/>
        </p:nvSpPr>
        <p:spPr bwMode="auto">
          <a:xfrm>
            <a:off x="6241139" y="2973943"/>
            <a:ext cx="532191" cy="24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825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825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03"/>
          <p:cNvSpPr txBox="1">
            <a:spLocks noChangeArrowheads="1"/>
          </p:cNvSpPr>
          <p:nvPr/>
        </p:nvSpPr>
        <p:spPr bwMode="auto">
          <a:xfrm rot="30982">
            <a:off x="6228859" y="3127127"/>
            <a:ext cx="1194251" cy="219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dist"/>
            <a:r>
              <a:rPr lang="zh-CN" altLang="en-US" sz="82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zh-CN" altLang="zh-CN" sz="82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TextBox 103"/>
          <p:cNvSpPr txBox="1">
            <a:spLocks noChangeArrowheads="1"/>
          </p:cNvSpPr>
          <p:nvPr/>
        </p:nvSpPr>
        <p:spPr bwMode="auto">
          <a:xfrm>
            <a:off x="4612043" y="4211511"/>
            <a:ext cx="532191" cy="244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825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825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TextBox 103"/>
          <p:cNvSpPr txBox="1">
            <a:spLocks noChangeArrowheads="1"/>
          </p:cNvSpPr>
          <p:nvPr/>
        </p:nvSpPr>
        <p:spPr bwMode="auto">
          <a:xfrm rot="30982">
            <a:off x="4281014" y="4364695"/>
            <a:ext cx="1194251" cy="21929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dist"/>
            <a:r>
              <a:rPr lang="zh-CN" altLang="en-US" sz="825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</a:t>
            </a:r>
            <a:endParaRPr lang="zh-CN" altLang="zh-CN" sz="825" b="1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9" name="TextBox 103"/>
          <p:cNvSpPr txBox="1">
            <a:spLocks noChangeArrowheads="1"/>
          </p:cNvSpPr>
          <p:nvPr/>
        </p:nvSpPr>
        <p:spPr bwMode="auto">
          <a:xfrm rot="30982">
            <a:off x="1315612" y="1762521"/>
            <a:ext cx="12702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15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5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97867" y="2055374"/>
            <a:ext cx="2505743" cy="575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   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1" y="4123"/>
            <a:ext cx="9150523" cy="5135254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3960294" y="1347614"/>
            <a:ext cx="1223412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PART </a:t>
            </a:r>
            <a:r>
              <a:rPr lang="en-US" altLang="zh-CN" dirty="0" smtClean="0">
                <a:solidFill>
                  <a:schemeClr val="bg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02 </a:t>
            </a:r>
            <a:endParaRPr lang="zh-CN" altLang="en-US" dirty="0">
              <a:solidFill>
                <a:schemeClr val="bg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2811463" y="1943423"/>
            <a:ext cx="3521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465"/>
            <a:r>
              <a:rPr lang="zh-CN" altLang="en-US" sz="28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8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15916" y="329183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2"/>
                </a:solidFill>
              </a:rPr>
              <a:t>20XX</a:t>
            </a:r>
            <a:endParaRPr lang="zh-CN" altLang="en-US" sz="2800" dirty="0">
              <a:solidFill>
                <a:schemeClr val="bg2"/>
              </a:solidFill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1835696" y="2427734"/>
            <a:ext cx="5472608" cy="424688"/>
          </a:xfrm>
          <a:prstGeom prst="rect">
            <a:avLst/>
          </a:prstGeom>
        </p:spPr>
        <p:txBody>
          <a:bodyPr vert="horz" lIns="68597" tIns="34298" rIns="68597" bIns="3429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8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</a:t>
            </a:r>
            <a:r>
              <a:rPr lang="zh-CN" altLang="en-US" sz="8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添加详细文本描述，建议与标题相关并符合整体语言风格，语言描述尽量简洁生动。此处添加详细文本描述，建议与标题相关并符合整体语言风格，语言描述尽量简洁生动</a:t>
            </a:r>
            <a:r>
              <a:rPr lang="zh-CN" altLang="en-US" sz="8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。</a:t>
            </a:r>
            <a:endParaRPr lang="zh-CN" altLang="en-US" sz="8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887924" y="1707654"/>
            <a:ext cx="136815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887924" y="1779662"/>
            <a:ext cx="1368152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任意多边形 50"/>
          <p:cNvSpPr/>
          <p:nvPr/>
        </p:nvSpPr>
        <p:spPr>
          <a:xfrm>
            <a:off x="1" y="2204318"/>
            <a:ext cx="5213446" cy="465905"/>
          </a:xfrm>
          <a:custGeom>
            <a:avLst/>
            <a:gdLst>
              <a:gd name="connsiteX0" fmla="*/ 6801251 w 6951261"/>
              <a:gd name="connsiteY0" fmla="*/ 0 h 621207"/>
              <a:gd name="connsiteX1" fmla="*/ 6951261 w 6951261"/>
              <a:gd name="connsiteY1" fmla="*/ 157807 h 621207"/>
              <a:gd name="connsiteX2" fmla="*/ 6876256 w 6951261"/>
              <a:gd name="connsiteY2" fmla="*/ 157807 h 621207"/>
              <a:gd name="connsiteX3" fmla="*/ 6877017 w 6951261"/>
              <a:gd name="connsiteY3" fmla="*/ 357246 h 621207"/>
              <a:gd name="connsiteX4" fmla="*/ 6632376 w 6951261"/>
              <a:gd name="connsiteY4" fmla="*/ 615938 h 621207"/>
              <a:gd name="connsiteX5" fmla="*/ 6591300 w 6951261"/>
              <a:gd name="connsiteY5" fmla="*/ 618313 h 621207"/>
              <a:gd name="connsiteX6" fmla="*/ 6591300 w 6951261"/>
              <a:gd name="connsiteY6" fmla="*/ 621207 h 621207"/>
              <a:gd name="connsiteX7" fmla="*/ 0 w 6951261"/>
              <a:gd name="connsiteY7" fmla="*/ 621207 h 621207"/>
              <a:gd name="connsiteX8" fmla="*/ 0 w 6951261"/>
              <a:gd name="connsiteY8" fmla="*/ 470322 h 621207"/>
              <a:gd name="connsiteX9" fmla="*/ 6573865 w 6951261"/>
              <a:gd name="connsiteY9" fmla="*/ 470322 h 621207"/>
              <a:gd name="connsiteX10" fmla="*/ 6573847 w 6951261"/>
              <a:gd name="connsiteY10" fmla="*/ 469166 h 621207"/>
              <a:gd name="connsiteX11" fmla="*/ 6724617 w 6951261"/>
              <a:gd name="connsiteY11" fmla="*/ 362009 h 621207"/>
              <a:gd name="connsiteX12" fmla="*/ 6726247 w 6951261"/>
              <a:gd name="connsiteY12" fmla="*/ 157807 h 621207"/>
              <a:gd name="connsiteX13" fmla="*/ 6651242 w 6951261"/>
              <a:gd name="connsiteY13" fmla="*/ 157807 h 621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51261" h="621207">
                <a:moveTo>
                  <a:pt x="6801251" y="0"/>
                </a:moveTo>
                <a:lnTo>
                  <a:pt x="6951261" y="157807"/>
                </a:lnTo>
                <a:lnTo>
                  <a:pt x="6876256" y="157807"/>
                </a:lnTo>
                <a:lnTo>
                  <a:pt x="6877017" y="357246"/>
                </a:lnTo>
                <a:cubicBezTo>
                  <a:pt x="6869156" y="494063"/>
                  <a:pt x="6761021" y="596250"/>
                  <a:pt x="6632376" y="615938"/>
                </a:cubicBezTo>
                <a:lnTo>
                  <a:pt x="6591300" y="618313"/>
                </a:lnTo>
                <a:lnTo>
                  <a:pt x="6591300" y="621207"/>
                </a:lnTo>
                <a:lnTo>
                  <a:pt x="0" y="621207"/>
                </a:lnTo>
                <a:lnTo>
                  <a:pt x="0" y="470322"/>
                </a:lnTo>
                <a:lnTo>
                  <a:pt x="6573865" y="470322"/>
                </a:lnTo>
                <a:lnTo>
                  <a:pt x="6573847" y="469166"/>
                </a:lnTo>
                <a:cubicBezTo>
                  <a:pt x="6639979" y="469960"/>
                  <a:pt x="6729922" y="446940"/>
                  <a:pt x="6724617" y="362009"/>
                </a:cubicBezTo>
                <a:lnTo>
                  <a:pt x="6726247" y="157807"/>
                </a:lnTo>
                <a:lnTo>
                  <a:pt x="6651242" y="1578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0" y="2670224"/>
            <a:ext cx="5986009" cy="225014"/>
          </a:xfrm>
          <a:custGeom>
            <a:avLst/>
            <a:gdLst>
              <a:gd name="connsiteX0" fmla="*/ 7823538 w 7981345"/>
              <a:gd name="connsiteY0" fmla="*/ 0 h 300019"/>
              <a:gd name="connsiteX1" fmla="*/ 7981345 w 7981345"/>
              <a:gd name="connsiteY1" fmla="*/ 150010 h 300019"/>
              <a:gd name="connsiteX2" fmla="*/ 7823538 w 7981345"/>
              <a:gd name="connsiteY2" fmla="*/ 300019 h 300019"/>
              <a:gd name="connsiteX3" fmla="*/ 7823538 w 7981345"/>
              <a:gd name="connsiteY3" fmla="*/ 225014 h 300019"/>
              <a:gd name="connsiteX4" fmla="*/ 7457470 w 7981345"/>
              <a:gd name="connsiteY4" fmla="*/ 225014 h 300019"/>
              <a:gd name="connsiteX5" fmla="*/ 7457470 w 7981345"/>
              <a:gd name="connsiteY5" fmla="*/ 224838 h 300019"/>
              <a:gd name="connsiteX6" fmla="*/ 0 w 7981345"/>
              <a:gd name="connsiteY6" fmla="*/ 224838 h 300019"/>
              <a:gd name="connsiteX7" fmla="*/ 0 w 7981345"/>
              <a:gd name="connsiteY7" fmla="*/ 75182 h 300019"/>
              <a:gd name="connsiteX8" fmla="*/ 7457470 w 7981345"/>
              <a:gd name="connsiteY8" fmla="*/ 75182 h 300019"/>
              <a:gd name="connsiteX9" fmla="*/ 7457470 w 7981345"/>
              <a:gd name="connsiteY9" fmla="*/ 75005 h 300019"/>
              <a:gd name="connsiteX10" fmla="*/ 7823538 w 7981345"/>
              <a:gd name="connsiteY10" fmla="*/ 75005 h 3000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981345" h="300019">
                <a:moveTo>
                  <a:pt x="7823538" y="0"/>
                </a:moveTo>
                <a:lnTo>
                  <a:pt x="7981345" y="150010"/>
                </a:lnTo>
                <a:lnTo>
                  <a:pt x="7823538" y="300019"/>
                </a:lnTo>
                <a:lnTo>
                  <a:pt x="7823538" y="225014"/>
                </a:lnTo>
                <a:lnTo>
                  <a:pt x="7457470" y="225014"/>
                </a:lnTo>
                <a:lnTo>
                  <a:pt x="7457470" y="224838"/>
                </a:lnTo>
                <a:lnTo>
                  <a:pt x="0" y="224838"/>
                </a:lnTo>
                <a:lnTo>
                  <a:pt x="0" y="75182"/>
                </a:lnTo>
                <a:lnTo>
                  <a:pt x="7457470" y="75182"/>
                </a:lnTo>
                <a:lnTo>
                  <a:pt x="7457470" y="75005"/>
                </a:lnTo>
                <a:lnTo>
                  <a:pt x="7823538" y="750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-2" y="2204670"/>
            <a:ext cx="3592406" cy="464538"/>
          </a:xfrm>
          <a:custGeom>
            <a:avLst/>
            <a:gdLst>
              <a:gd name="connsiteX0" fmla="*/ 4639864 w 4789874"/>
              <a:gd name="connsiteY0" fmla="*/ 0 h 619384"/>
              <a:gd name="connsiteX1" fmla="*/ 4789874 w 4789874"/>
              <a:gd name="connsiteY1" fmla="*/ 157807 h 619384"/>
              <a:gd name="connsiteX2" fmla="*/ 4714869 w 4789874"/>
              <a:gd name="connsiteY2" fmla="*/ 157807 h 619384"/>
              <a:gd name="connsiteX3" fmla="*/ 4715630 w 4789874"/>
              <a:gd name="connsiteY3" fmla="*/ 357246 h 619384"/>
              <a:gd name="connsiteX4" fmla="*/ 4414832 w 4789874"/>
              <a:gd name="connsiteY4" fmla="*/ 619185 h 619384"/>
              <a:gd name="connsiteX5" fmla="*/ 4414791 w 4789874"/>
              <a:gd name="connsiteY5" fmla="*/ 616544 h 619384"/>
              <a:gd name="connsiteX6" fmla="*/ 0 w 4789874"/>
              <a:gd name="connsiteY6" fmla="*/ 616544 h 619384"/>
              <a:gd name="connsiteX7" fmla="*/ 0 w 4789874"/>
              <a:gd name="connsiteY7" fmla="*/ 469852 h 619384"/>
              <a:gd name="connsiteX8" fmla="*/ 4412471 w 4789874"/>
              <a:gd name="connsiteY8" fmla="*/ 469852 h 619384"/>
              <a:gd name="connsiteX9" fmla="*/ 4412460 w 4789874"/>
              <a:gd name="connsiteY9" fmla="*/ 469166 h 619384"/>
              <a:gd name="connsiteX10" fmla="*/ 4563230 w 4789874"/>
              <a:gd name="connsiteY10" fmla="*/ 362009 h 619384"/>
              <a:gd name="connsiteX11" fmla="*/ 4564860 w 4789874"/>
              <a:gd name="connsiteY11" fmla="*/ 157807 h 619384"/>
              <a:gd name="connsiteX12" fmla="*/ 4489855 w 4789874"/>
              <a:gd name="connsiteY12" fmla="*/ 157807 h 619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89874" h="619384">
                <a:moveTo>
                  <a:pt x="4639864" y="0"/>
                </a:moveTo>
                <a:lnTo>
                  <a:pt x="4789874" y="157807"/>
                </a:lnTo>
                <a:lnTo>
                  <a:pt x="4714869" y="157807"/>
                </a:lnTo>
                <a:lnTo>
                  <a:pt x="4715630" y="357246"/>
                </a:lnTo>
                <a:cubicBezTo>
                  <a:pt x="4706646" y="513608"/>
                  <a:pt x="4566692" y="624739"/>
                  <a:pt x="4414832" y="619185"/>
                </a:cubicBezTo>
                <a:lnTo>
                  <a:pt x="4414791" y="616544"/>
                </a:lnTo>
                <a:lnTo>
                  <a:pt x="0" y="616544"/>
                </a:lnTo>
                <a:lnTo>
                  <a:pt x="0" y="469852"/>
                </a:lnTo>
                <a:lnTo>
                  <a:pt x="4412471" y="469852"/>
                </a:lnTo>
                <a:lnTo>
                  <a:pt x="4412460" y="469166"/>
                </a:lnTo>
                <a:cubicBezTo>
                  <a:pt x="4478592" y="469960"/>
                  <a:pt x="4568535" y="446940"/>
                  <a:pt x="4563230" y="362009"/>
                </a:cubicBezTo>
                <a:lnTo>
                  <a:pt x="4564860" y="157807"/>
                </a:lnTo>
                <a:lnTo>
                  <a:pt x="4489855" y="1578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任意多边形 52"/>
          <p:cNvSpPr/>
          <p:nvPr/>
        </p:nvSpPr>
        <p:spPr>
          <a:xfrm>
            <a:off x="-1784" y="2205450"/>
            <a:ext cx="1928210" cy="465001"/>
          </a:xfrm>
          <a:custGeom>
            <a:avLst/>
            <a:gdLst>
              <a:gd name="connsiteX0" fmla="*/ 2420936 w 2570946"/>
              <a:gd name="connsiteY0" fmla="*/ 0 h 620001"/>
              <a:gd name="connsiteX1" fmla="*/ 2570946 w 2570946"/>
              <a:gd name="connsiteY1" fmla="*/ 157807 h 620001"/>
              <a:gd name="connsiteX2" fmla="*/ 2495941 w 2570946"/>
              <a:gd name="connsiteY2" fmla="*/ 157807 h 620001"/>
              <a:gd name="connsiteX3" fmla="*/ 2496702 w 2570946"/>
              <a:gd name="connsiteY3" fmla="*/ 357246 h 620001"/>
              <a:gd name="connsiteX4" fmla="*/ 2252061 w 2570946"/>
              <a:gd name="connsiteY4" fmla="*/ 615938 h 620001"/>
              <a:gd name="connsiteX5" fmla="*/ 2197101 w 2570946"/>
              <a:gd name="connsiteY5" fmla="*/ 619116 h 620001"/>
              <a:gd name="connsiteX6" fmla="*/ 2197101 w 2570946"/>
              <a:gd name="connsiteY6" fmla="*/ 620001 h 620001"/>
              <a:gd name="connsiteX7" fmla="*/ 0 w 2570946"/>
              <a:gd name="connsiteY7" fmla="*/ 620001 h 620001"/>
              <a:gd name="connsiteX8" fmla="*/ 0 w 2570946"/>
              <a:gd name="connsiteY8" fmla="*/ 467281 h 620001"/>
              <a:gd name="connsiteX9" fmla="*/ 2197101 w 2570946"/>
              <a:gd name="connsiteY9" fmla="*/ 467281 h 620001"/>
              <a:gd name="connsiteX10" fmla="*/ 2197101 w 2570946"/>
              <a:gd name="connsiteY10" fmla="*/ 468861 h 620001"/>
              <a:gd name="connsiteX11" fmla="*/ 2245735 w 2570946"/>
              <a:gd name="connsiteY11" fmla="*/ 464701 h 620001"/>
              <a:gd name="connsiteX12" fmla="*/ 2344302 w 2570946"/>
              <a:gd name="connsiteY12" fmla="*/ 362009 h 620001"/>
              <a:gd name="connsiteX13" fmla="*/ 2345932 w 2570946"/>
              <a:gd name="connsiteY13" fmla="*/ 157807 h 620001"/>
              <a:gd name="connsiteX14" fmla="*/ 2270927 w 2570946"/>
              <a:gd name="connsiteY14" fmla="*/ 157807 h 62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70946" h="620001">
                <a:moveTo>
                  <a:pt x="2420936" y="0"/>
                </a:moveTo>
                <a:lnTo>
                  <a:pt x="2570946" y="157807"/>
                </a:lnTo>
                <a:lnTo>
                  <a:pt x="2495941" y="157807"/>
                </a:lnTo>
                <a:lnTo>
                  <a:pt x="2496702" y="357246"/>
                </a:lnTo>
                <a:cubicBezTo>
                  <a:pt x="2488841" y="494063"/>
                  <a:pt x="2380706" y="596250"/>
                  <a:pt x="2252061" y="615938"/>
                </a:cubicBezTo>
                <a:lnTo>
                  <a:pt x="2197101" y="619116"/>
                </a:lnTo>
                <a:lnTo>
                  <a:pt x="2197101" y="620001"/>
                </a:lnTo>
                <a:lnTo>
                  <a:pt x="0" y="620001"/>
                </a:lnTo>
                <a:lnTo>
                  <a:pt x="0" y="467281"/>
                </a:lnTo>
                <a:lnTo>
                  <a:pt x="2197101" y="467281"/>
                </a:lnTo>
                <a:lnTo>
                  <a:pt x="2197101" y="468861"/>
                </a:lnTo>
                <a:lnTo>
                  <a:pt x="2245735" y="464701"/>
                </a:lnTo>
                <a:cubicBezTo>
                  <a:pt x="2298683" y="454580"/>
                  <a:pt x="2348281" y="425707"/>
                  <a:pt x="2344302" y="362009"/>
                </a:cubicBezTo>
                <a:lnTo>
                  <a:pt x="2345932" y="157807"/>
                </a:lnTo>
                <a:lnTo>
                  <a:pt x="2270927" y="15780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任意多边形 57"/>
          <p:cNvSpPr/>
          <p:nvPr/>
        </p:nvSpPr>
        <p:spPr>
          <a:xfrm>
            <a:off x="-279" y="2910688"/>
            <a:ext cx="4544621" cy="457591"/>
          </a:xfrm>
          <a:custGeom>
            <a:avLst/>
            <a:gdLst>
              <a:gd name="connsiteX0" fmla="*/ 5682071 w 6059494"/>
              <a:gd name="connsiteY0" fmla="*/ 191 h 610121"/>
              <a:gd name="connsiteX1" fmla="*/ 5985250 w 6059494"/>
              <a:gd name="connsiteY1" fmla="*/ 259563 h 610121"/>
              <a:gd name="connsiteX2" fmla="*/ 5984489 w 6059494"/>
              <a:gd name="connsiteY2" fmla="*/ 455269 h 610121"/>
              <a:gd name="connsiteX3" fmla="*/ 6059494 w 6059494"/>
              <a:gd name="connsiteY3" fmla="*/ 455269 h 610121"/>
              <a:gd name="connsiteX4" fmla="*/ 5909484 w 6059494"/>
              <a:gd name="connsiteY4" fmla="*/ 610121 h 610121"/>
              <a:gd name="connsiteX5" fmla="*/ 5759475 w 6059494"/>
              <a:gd name="connsiteY5" fmla="*/ 455269 h 610121"/>
              <a:gd name="connsiteX6" fmla="*/ 5834480 w 6059494"/>
              <a:gd name="connsiteY6" fmla="*/ 455269 h 610121"/>
              <a:gd name="connsiteX7" fmla="*/ 5832850 w 6059494"/>
              <a:gd name="connsiteY7" fmla="*/ 254889 h 610121"/>
              <a:gd name="connsiteX8" fmla="*/ 5734284 w 6059494"/>
              <a:gd name="connsiteY8" fmla="*/ 158063 h 610121"/>
              <a:gd name="connsiteX9" fmla="*/ 5684940 w 6059494"/>
              <a:gd name="connsiteY9" fmla="*/ 154612 h 610121"/>
              <a:gd name="connsiteX10" fmla="*/ 0 w 6059494"/>
              <a:gd name="connsiteY10" fmla="*/ 154612 h 610121"/>
              <a:gd name="connsiteX11" fmla="*/ 0 w 6059494"/>
              <a:gd name="connsiteY11" fmla="*/ 1452 h 610121"/>
              <a:gd name="connsiteX12" fmla="*/ 5682071 w 6059494"/>
              <a:gd name="connsiteY12" fmla="*/ 1452 h 61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59494" h="610121">
                <a:moveTo>
                  <a:pt x="5682071" y="191"/>
                </a:moveTo>
                <a:cubicBezTo>
                  <a:pt x="5833931" y="-5259"/>
                  <a:pt x="5976266" y="106128"/>
                  <a:pt x="5985250" y="259563"/>
                </a:cubicBezTo>
                <a:lnTo>
                  <a:pt x="5984489" y="455269"/>
                </a:lnTo>
                <a:lnTo>
                  <a:pt x="6059494" y="455269"/>
                </a:lnTo>
                <a:lnTo>
                  <a:pt x="5909484" y="610121"/>
                </a:lnTo>
                <a:lnTo>
                  <a:pt x="5759475" y="455269"/>
                </a:lnTo>
                <a:lnTo>
                  <a:pt x="5834480" y="455269"/>
                </a:lnTo>
                <a:lnTo>
                  <a:pt x="5832850" y="254889"/>
                </a:lnTo>
                <a:cubicBezTo>
                  <a:pt x="5836829" y="192384"/>
                  <a:pt x="5787231" y="166680"/>
                  <a:pt x="5734284" y="158063"/>
                </a:cubicBezTo>
                <a:lnTo>
                  <a:pt x="5684940" y="154612"/>
                </a:lnTo>
                <a:lnTo>
                  <a:pt x="0" y="154612"/>
                </a:lnTo>
                <a:lnTo>
                  <a:pt x="0" y="1452"/>
                </a:lnTo>
                <a:lnTo>
                  <a:pt x="5682071" y="14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任意多边形 53"/>
          <p:cNvSpPr/>
          <p:nvPr/>
        </p:nvSpPr>
        <p:spPr>
          <a:xfrm>
            <a:off x="-278" y="2911776"/>
            <a:ext cx="2960936" cy="465233"/>
          </a:xfrm>
          <a:custGeom>
            <a:avLst/>
            <a:gdLst>
              <a:gd name="connsiteX0" fmla="*/ 0 w 3947915"/>
              <a:gd name="connsiteY0" fmla="*/ 0 h 620310"/>
              <a:gd name="connsiteX1" fmla="*/ 3588122 w 3947915"/>
              <a:gd name="connsiteY1" fmla="*/ 0 h 620310"/>
              <a:gd name="connsiteX2" fmla="*/ 3588122 w 3947915"/>
              <a:gd name="connsiteY2" fmla="*/ 2007 h 620310"/>
              <a:gd name="connsiteX3" fmla="*/ 3629030 w 3947915"/>
              <a:gd name="connsiteY3" fmla="*/ 4372 h 620310"/>
              <a:gd name="connsiteX4" fmla="*/ 3873671 w 3947915"/>
              <a:gd name="connsiteY4" fmla="*/ 263064 h 620310"/>
              <a:gd name="connsiteX5" fmla="*/ 3872910 w 3947915"/>
              <a:gd name="connsiteY5" fmla="*/ 462503 h 620310"/>
              <a:gd name="connsiteX6" fmla="*/ 3947915 w 3947915"/>
              <a:gd name="connsiteY6" fmla="*/ 462503 h 620310"/>
              <a:gd name="connsiteX7" fmla="*/ 3797905 w 3947915"/>
              <a:gd name="connsiteY7" fmla="*/ 620310 h 620310"/>
              <a:gd name="connsiteX8" fmla="*/ 3647896 w 3947915"/>
              <a:gd name="connsiteY8" fmla="*/ 462503 h 620310"/>
              <a:gd name="connsiteX9" fmla="*/ 3722901 w 3947915"/>
              <a:gd name="connsiteY9" fmla="*/ 462503 h 620310"/>
              <a:gd name="connsiteX10" fmla="*/ 3721271 w 3947915"/>
              <a:gd name="connsiteY10" fmla="*/ 258301 h 620310"/>
              <a:gd name="connsiteX11" fmla="*/ 3570501 w 3947915"/>
              <a:gd name="connsiteY11" fmla="*/ 151144 h 620310"/>
              <a:gd name="connsiteX12" fmla="*/ 3570507 w 3947915"/>
              <a:gd name="connsiteY12" fmla="*/ 150779 h 620310"/>
              <a:gd name="connsiteX13" fmla="*/ 0 w 3947915"/>
              <a:gd name="connsiteY13" fmla="*/ 150779 h 620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947915" h="620310">
                <a:moveTo>
                  <a:pt x="0" y="0"/>
                </a:moveTo>
                <a:lnTo>
                  <a:pt x="3588122" y="0"/>
                </a:lnTo>
                <a:lnTo>
                  <a:pt x="3588122" y="2007"/>
                </a:lnTo>
                <a:lnTo>
                  <a:pt x="3629030" y="4372"/>
                </a:lnTo>
                <a:cubicBezTo>
                  <a:pt x="3757675" y="24061"/>
                  <a:pt x="3865810" y="126247"/>
                  <a:pt x="3873671" y="263064"/>
                </a:cubicBezTo>
                <a:lnTo>
                  <a:pt x="3872910" y="462503"/>
                </a:lnTo>
                <a:lnTo>
                  <a:pt x="3947915" y="462503"/>
                </a:lnTo>
                <a:lnTo>
                  <a:pt x="3797905" y="620310"/>
                </a:lnTo>
                <a:lnTo>
                  <a:pt x="3647896" y="462503"/>
                </a:lnTo>
                <a:lnTo>
                  <a:pt x="3722901" y="462503"/>
                </a:lnTo>
                <a:lnTo>
                  <a:pt x="3721271" y="258301"/>
                </a:lnTo>
                <a:cubicBezTo>
                  <a:pt x="3726576" y="173370"/>
                  <a:pt x="3636633" y="150350"/>
                  <a:pt x="3570501" y="151144"/>
                </a:cubicBezTo>
                <a:lnTo>
                  <a:pt x="3570507" y="150779"/>
                </a:lnTo>
                <a:lnTo>
                  <a:pt x="0" y="15077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任意多边形 55"/>
          <p:cNvSpPr/>
          <p:nvPr/>
        </p:nvSpPr>
        <p:spPr>
          <a:xfrm rot="5400000">
            <a:off x="448640" y="2460263"/>
            <a:ext cx="466325" cy="1367169"/>
          </a:xfrm>
          <a:custGeom>
            <a:avLst/>
            <a:gdLst>
              <a:gd name="connsiteX0" fmla="*/ 0 w 621767"/>
              <a:gd name="connsiteY0" fmla="*/ 1822892 h 1822892"/>
              <a:gd name="connsiteX1" fmla="*/ 0 w 621767"/>
              <a:gd name="connsiteY1" fmla="*/ 363191 h 1822892"/>
              <a:gd name="connsiteX2" fmla="*/ 1413 w 621767"/>
              <a:gd name="connsiteY2" fmla="*/ 363191 h 1822892"/>
              <a:gd name="connsiteX3" fmla="*/ 3983 w 621767"/>
              <a:gd name="connsiteY3" fmla="*/ 318885 h 1822892"/>
              <a:gd name="connsiteX4" fmla="*/ 263450 w 621767"/>
              <a:gd name="connsiteY4" fmla="*/ 74244 h 1822892"/>
              <a:gd name="connsiteX5" fmla="*/ 463487 w 621767"/>
              <a:gd name="connsiteY5" fmla="*/ 75005 h 1822892"/>
              <a:gd name="connsiteX6" fmla="*/ 463487 w 621767"/>
              <a:gd name="connsiteY6" fmla="*/ 0 h 1822892"/>
              <a:gd name="connsiteX7" fmla="*/ 621767 w 621767"/>
              <a:gd name="connsiteY7" fmla="*/ 150010 h 1822892"/>
              <a:gd name="connsiteX8" fmla="*/ 463487 w 621767"/>
              <a:gd name="connsiteY8" fmla="*/ 300019 h 1822892"/>
              <a:gd name="connsiteX9" fmla="*/ 463487 w 621767"/>
              <a:gd name="connsiteY9" fmla="*/ 225014 h 1822892"/>
              <a:gd name="connsiteX10" fmla="*/ 258673 w 621767"/>
              <a:gd name="connsiteY10" fmla="*/ 226644 h 1822892"/>
              <a:gd name="connsiteX11" fmla="*/ 155673 w 621767"/>
              <a:gd name="connsiteY11" fmla="*/ 325211 h 1822892"/>
              <a:gd name="connsiteX12" fmla="*/ 152415 w 621767"/>
              <a:gd name="connsiteY12" fmla="*/ 363191 h 1822892"/>
              <a:gd name="connsiteX13" fmla="*/ 154616 w 621767"/>
              <a:gd name="connsiteY13" fmla="*/ 363191 h 1822892"/>
              <a:gd name="connsiteX14" fmla="*/ 154616 w 621767"/>
              <a:gd name="connsiteY14" fmla="*/ 1822892 h 1822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621767" h="1822892">
                <a:moveTo>
                  <a:pt x="0" y="1822892"/>
                </a:moveTo>
                <a:lnTo>
                  <a:pt x="0" y="363191"/>
                </a:lnTo>
                <a:lnTo>
                  <a:pt x="1413" y="363191"/>
                </a:lnTo>
                <a:lnTo>
                  <a:pt x="3983" y="318885"/>
                </a:lnTo>
                <a:cubicBezTo>
                  <a:pt x="23730" y="190240"/>
                  <a:pt x="126223" y="82105"/>
                  <a:pt x="263450" y="74244"/>
                </a:cubicBezTo>
                <a:lnTo>
                  <a:pt x="463487" y="75005"/>
                </a:lnTo>
                <a:lnTo>
                  <a:pt x="463487" y="0"/>
                </a:lnTo>
                <a:lnTo>
                  <a:pt x="621767" y="150010"/>
                </a:lnTo>
                <a:lnTo>
                  <a:pt x="463487" y="300019"/>
                </a:lnTo>
                <a:lnTo>
                  <a:pt x="463487" y="225014"/>
                </a:lnTo>
                <a:lnTo>
                  <a:pt x="258673" y="226644"/>
                </a:lnTo>
                <a:cubicBezTo>
                  <a:pt x="194784" y="222665"/>
                  <a:pt x="165824" y="272264"/>
                  <a:pt x="155673" y="325211"/>
                </a:cubicBezTo>
                <a:lnTo>
                  <a:pt x="152415" y="363191"/>
                </a:lnTo>
                <a:lnTo>
                  <a:pt x="154616" y="363191"/>
                </a:lnTo>
                <a:lnTo>
                  <a:pt x="154616" y="18228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03"/>
          <p:cNvSpPr txBox="1">
            <a:spLocks noChangeArrowheads="1"/>
          </p:cNvSpPr>
          <p:nvPr/>
        </p:nvSpPr>
        <p:spPr bwMode="auto">
          <a:xfrm>
            <a:off x="613850" y="3059444"/>
            <a:ext cx="585334" cy="28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103"/>
          <p:cNvSpPr txBox="1">
            <a:spLocks noChangeArrowheads="1"/>
          </p:cNvSpPr>
          <p:nvPr/>
        </p:nvSpPr>
        <p:spPr bwMode="auto">
          <a:xfrm>
            <a:off x="2199694" y="3059444"/>
            <a:ext cx="585334" cy="28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03"/>
          <p:cNvSpPr txBox="1">
            <a:spLocks noChangeArrowheads="1"/>
          </p:cNvSpPr>
          <p:nvPr/>
        </p:nvSpPr>
        <p:spPr bwMode="auto">
          <a:xfrm>
            <a:off x="3771590" y="3059444"/>
            <a:ext cx="585334" cy="28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103"/>
          <p:cNvSpPr txBox="1">
            <a:spLocks noChangeArrowheads="1"/>
          </p:cNvSpPr>
          <p:nvPr/>
        </p:nvSpPr>
        <p:spPr bwMode="auto">
          <a:xfrm>
            <a:off x="4467533" y="2289620"/>
            <a:ext cx="585334" cy="28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03"/>
          <p:cNvSpPr txBox="1">
            <a:spLocks noChangeArrowheads="1"/>
          </p:cNvSpPr>
          <p:nvPr/>
        </p:nvSpPr>
        <p:spPr bwMode="auto">
          <a:xfrm>
            <a:off x="2839666" y="2289620"/>
            <a:ext cx="585334" cy="28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03"/>
          <p:cNvSpPr txBox="1">
            <a:spLocks noChangeArrowheads="1"/>
          </p:cNvSpPr>
          <p:nvPr/>
        </p:nvSpPr>
        <p:spPr bwMode="auto">
          <a:xfrm>
            <a:off x="1183294" y="2289620"/>
            <a:ext cx="585334" cy="286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0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0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03"/>
          <p:cNvSpPr txBox="1">
            <a:spLocks noChangeArrowheads="1"/>
          </p:cNvSpPr>
          <p:nvPr/>
        </p:nvSpPr>
        <p:spPr bwMode="auto">
          <a:xfrm>
            <a:off x="4531262" y="1332385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375173" y="1552210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03"/>
          <p:cNvSpPr txBox="1">
            <a:spLocks noChangeArrowheads="1"/>
          </p:cNvSpPr>
          <p:nvPr/>
        </p:nvSpPr>
        <p:spPr bwMode="auto">
          <a:xfrm>
            <a:off x="2836466" y="1332385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2680376" y="1552210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03"/>
          <p:cNvSpPr txBox="1">
            <a:spLocks noChangeArrowheads="1"/>
          </p:cNvSpPr>
          <p:nvPr/>
        </p:nvSpPr>
        <p:spPr bwMode="auto">
          <a:xfrm>
            <a:off x="1140685" y="1332385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84596" y="1552210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03"/>
          <p:cNvSpPr txBox="1">
            <a:spLocks noChangeArrowheads="1"/>
          </p:cNvSpPr>
          <p:nvPr/>
        </p:nvSpPr>
        <p:spPr bwMode="auto">
          <a:xfrm>
            <a:off x="3894491" y="3480576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738401" y="3700401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03"/>
          <p:cNvSpPr txBox="1">
            <a:spLocks noChangeArrowheads="1"/>
          </p:cNvSpPr>
          <p:nvPr/>
        </p:nvSpPr>
        <p:spPr bwMode="auto">
          <a:xfrm>
            <a:off x="2199694" y="3480576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2043605" y="3700401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03"/>
          <p:cNvSpPr txBox="1">
            <a:spLocks noChangeArrowheads="1"/>
          </p:cNvSpPr>
          <p:nvPr/>
        </p:nvSpPr>
        <p:spPr bwMode="auto">
          <a:xfrm>
            <a:off x="503913" y="3480576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347824" y="3700401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103"/>
          <p:cNvSpPr txBox="1">
            <a:spLocks noChangeArrowheads="1"/>
          </p:cNvSpPr>
          <p:nvPr/>
        </p:nvSpPr>
        <p:spPr bwMode="auto">
          <a:xfrm>
            <a:off x="6544637" y="2391634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388547" y="2611459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extBox 103"/>
          <p:cNvSpPr txBox="1">
            <a:spLocks noChangeArrowheads="1"/>
          </p:cNvSpPr>
          <p:nvPr/>
        </p:nvSpPr>
        <p:spPr bwMode="auto">
          <a:xfrm>
            <a:off x="6968027" y="3592929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5" name="矩形 224"/>
          <p:cNvSpPr/>
          <p:nvPr/>
        </p:nvSpPr>
        <p:spPr>
          <a:xfrm>
            <a:off x="6811937" y="3812754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6" name="TextBox 103"/>
          <p:cNvSpPr txBox="1">
            <a:spLocks noChangeArrowheads="1"/>
          </p:cNvSpPr>
          <p:nvPr/>
        </p:nvSpPr>
        <p:spPr bwMode="auto">
          <a:xfrm>
            <a:off x="4136654" y="3552014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7" name="矩形 226"/>
          <p:cNvSpPr/>
          <p:nvPr/>
        </p:nvSpPr>
        <p:spPr>
          <a:xfrm>
            <a:off x="3980564" y="3771839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8" name="TextBox 103"/>
          <p:cNvSpPr txBox="1">
            <a:spLocks noChangeArrowheads="1"/>
          </p:cNvSpPr>
          <p:nvPr/>
        </p:nvSpPr>
        <p:spPr bwMode="auto">
          <a:xfrm>
            <a:off x="1254688" y="3552014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9" name="矩形 228"/>
          <p:cNvSpPr/>
          <p:nvPr/>
        </p:nvSpPr>
        <p:spPr>
          <a:xfrm>
            <a:off x="1098599" y="3771839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0" name="TextBox 103"/>
          <p:cNvSpPr txBox="1">
            <a:spLocks noChangeArrowheads="1"/>
          </p:cNvSpPr>
          <p:nvPr/>
        </p:nvSpPr>
        <p:spPr bwMode="auto">
          <a:xfrm>
            <a:off x="5421080" y="1275567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1" name="矩形 230"/>
          <p:cNvSpPr/>
          <p:nvPr/>
        </p:nvSpPr>
        <p:spPr>
          <a:xfrm>
            <a:off x="5264991" y="1495392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2" name="TextBox 103"/>
          <p:cNvSpPr txBox="1">
            <a:spLocks noChangeArrowheads="1"/>
          </p:cNvSpPr>
          <p:nvPr/>
        </p:nvSpPr>
        <p:spPr bwMode="auto">
          <a:xfrm>
            <a:off x="2646857" y="1234652"/>
            <a:ext cx="1005363" cy="3139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20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3" name="矩形 232"/>
          <p:cNvSpPr/>
          <p:nvPr/>
        </p:nvSpPr>
        <p:spPr>
          <a:xfrm>
            <a:off x="2490768" y="1454477"/>
            <a:ext cx="1482435" cy="473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38" name="组合 237"/>
          <p:cNvGrpSpPr/>
          <p:nvPr/>
        </p:nvGrpSpPr>
        <p:grpSpPr>
          <a:xfrm>
            <a:off x="634225" y="2208697"/>
            <a:ext cx="7712277" cy="1004888"/>
            <a:chOff x="845633" y="2944930"/>
            <a:chExt cx="10283036" cy="1339850"/>
          </a:xfrm>
        </p:grpSpPr>
        <p:sp>
          <p:nvSpPr>
            <p:cNvPr id="18" name="矩形 3"/>
            <p:cNvSpPr/>
            <p:nvPr/>
          </p:nvSpPr>
          <p:spPr>
            <a:xfrm>
              <a:off x="9398296" y="2944930"/>
              <a:ext cx="977899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889317" y="2944930"/>
              <a:ext cx="962128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矩形 3"/>
            <p:cNvSpPr/>
            <p:nvPr/>
          </p:nvSpPr>
          <p:spPr>
            <a:xfrm flipH="1">
              <a:off x="845633" y="2944930"/>
              <a:ext cx="1069872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矩形 3"/>
            <p:cNvSpPr/>
            <p:nvPr/>
          </p:nvSpPr>
          <p:spPr>
            <a:xfrm>
              <a:off x="3772195" y="2944930"/>
              <a:ext cx="976313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矩形 3"/>
            <p:cNvSpPr/>
            <p:nvPr/>
          </p:nvSpPr>
          <p:spPr>
            <a:xfrm flipH="1">
              <a:off x="2862393" y="2944930"/>
              <a:ext cx="950279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矩形 3"/>
            <p:cNvSpPr/>
            <p:nvPr/>
          </p:nvSpPr>
          <p:spPr>
            <a:xfrm>
              <a:off x="5626396" y="2944930"/>
              <a:ext cx="977900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矩形 3"/>
            <p:cNvSpPr/>
            <p:nvPr/>
          </p:nvSpPr>
          <p:spPr>
            <a:xfrm flipH="1">
              <a:off x="4749296" y="2944930"/>
              <a:ext cx="917121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矩形 3"/>
            <p:cNvSpPr/>
            <p:nvPr/>
          </p:nvSpPr>
          <p:spPr>
            <a:xfrm>
              <a:off x="7544096" y="2944930"/>
              <a:ext cx="952499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矩形 3"/>
            <p:cNvSpPr/>
            <p:nvPr/>
          </p:nvSpPr>
          <p:spPr>
            <a:xfrm flipH="1">
              <a:off x="6579684" y="2944930"/>
              <a:ext cx="990600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矩形 3"/>
            <p:cNvSpPr/>
            <p:nvPr/>
          </p:nvSpPr>
          <p:spPr>
            <a:xfrm flipH="1">
              <a:off x="8497381" y="2944930"/>
              <a:ext cx="952501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矩形 3"/>
            <p:cNvSpPr/>
            <p:nvPr/>
          </p:nvSpPr>
          <p:spPr>
            <a:xfrm flipH="1">
              <a:off x="10363494" y="2944930"/>
              <a:ext cx="765175" cy="1339850"/>
            </a:xfrm>
            <a:custGeom>
              <a:avLst/>
              <a:gdLst>
                <a:gd name="connsiteX0" fmla="*/ 0 w 962128"/>
                <a:gd name="connsiteY0" fmla="*/ 0 h 1111250"/>
                <a:gd name="connsiteX1" fmla="*/ 962128 w 962128"/>
                <a:gd name="connsiteY1" fmla="*/ 0 h 1111250"/>
                <a:gd name="connsiteX2" fmla="*/ 962128 w 962128"/>
                <a:gd name="connsiteY2" fmla="*/ 1111250 h 1111250"/>
                <a:gd name="connsiteX3" fmla="*/ 0 w 962128"/>
                <a:gd name="connsiteY3" fmla="*/ 1111250 h 1111250"/>
                <a:gd name="connsiteX4" fmla="*/ 0 w 962128"/>
                <a:gd name="connsiteY4" fmla="*/ 0 h 1111250"/>
                <a:gd name="connsiteX0-1" fmla="*/ 0 w 962128"/>
                <a:gd name="connsiteY0-2" fmla="*/ 120650 h 1231900"/>
                <a:gd name="connsiteX1-3" fmla="*/ 955778 w 962128"/>
                <a:gd name="connsiteY1-4" fmla="*/ 0 h 1231900"/>
                <a:gd name="connsiteX2-5" fmla="*/ 962128 w 962128"/>
                <a:gd name="connsiteY2-6" fmla="*/ 1231900 h 1231900"/>
                <a:gd name="connsiteX3-7" fmla="*/ 0 w 962128"/>
                <a:gd name="connsiteY3-8" fmla="*/ 1231900 h 1231900"/>
                <a:gd name="connsiteX4-9" fmla="*/ 0 w 962128"/>
                <a:gd name="connsiteY4-10" fmla="*/ 120650 h 1231900"/>
                <a:gd name="connsiteX0-11" fmla="*/ 0 w 956059"/>
                <a:gd name="connsiteY0-12" fmla="*/ 120650 h 1339850"/>
                <a:gd name="connsiteX1-13" fmla="*/ 955778 w 956059"/>
                <a:gd name="connsiteY1-14" fmla="*/ 0 h 1339850"/>
                <a:gd name="connsiteX2-15" fmla="*/ 949428 w 956059"/>
                <a:gd name="connsiteY2-16" fmla="*/ 1339850 h 1339850"/>
                <a:gd name="connsiteX3-17" fmla="*/ 0 w 956059"/>
                <a:gd name="connsiteY3-18" fmla="*/ 1231900 h 1339850"/>
                <a:gd name="connsiteX4-19" fmla="*/ 0 w 956059"/>
                <a:gd name="connsiteY4-20" fmla="*/ 120650 h 1339850"/>
                <a:gd name="connsiteX0-21" fmla="*/ 0 w 956389"/>
                <a:gd name="connsiteY0-22" fmla="*/ 120650 h 1339850"/>
                <a:gd name="connsiteX1-23" fmla="*/ 955778 w 956389"/>
                <a:gd name="connsiteY1-24" fmla="*/ 0 h 1339850"/>
                <a:gd name="connsiteX2-25" fmla="*/ 955778 w 956389"/>
                <a:gd name="connsiteY2-26" fmla="*/ 1339850 h 1339850"/>
                <a:gd name="connsiteX3-27" fmla="*/ 0 w 956389"/>
                <a:gd name="connsiteY3-28" fmla="*/ 1231900 h 1339850"/>
                <a:gd name="connsiteX4-29" fmla="*/ 0 w 956389"/>
                <a:gd name="connsiteY4-30" fmla="*/ 120650 h 1339850"/>
                <a:gd name="connsiteX0-31" fmla="*/ 0 w 962128"/>
                <a:gd name="connsiteY0-32" fmla="*/ 120650 h 1339850"/>
                <a:gd name="connsiteX1-33" fmla="*/ 955778 w 962128"/>
                <a:gd name="connsiteY1-34" fmla="*/ 0 h 1339850"/>
                <a:gd name="connsiteX2-35" fmla="*/ 962128 w 962128"/>
                <a:gd name="connsiteY2-36" fmla="*/ 1339850 h 1339850"/>
                <a:gd name="connsiteX3-37" fmla="*/ 0 w 962128"/>
                <a:gd name="connsiteY3-38" fmla="*/ 1231900 h 1339850"/>
                <a:gd name="connsiteX4-39" fmla="*/ 0 w 962128"/>
                <a:gd name="connsiteY4-40" fmla="*/ 120650 h 13398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2128" h="1339850">
                  <a:moveTo>
                    <a:pt x="0" y="120650"/>
                  </a:moveTo>
                  <a:lnTo>
                    <a:pt x="955778" y="0"/>
                  </a:lnTo>
                  <a:cubicBezTo>
                    <a:pt x="957895" y="410633"/>
                    <a:pt x="960011" y="929217"/>
                    <a:pt x="962128" y="1339850"/>
                  </a:cubicBezTo>
                  <a:lnTo>
                    <a:pt x="0" y="1231900"/>
                  </a:lnTo>
                  <a:lnTo>
                    <a:pt x="0" y="12065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3977138" y="3386520"/>
              <a:ext cx="480934" cy="529374"/>
              <a:chOff x="3064972" y="710756"/>
              <a:chExt cx="712601" cy="784374"/>
            </a:xfrm>
          </p:grpSpPr>
          <p:sp>
            <p:nvSpPr>
              <p:cNvPr id="205" name="Freeform 17"/>
              <p:cNvSpPr>
                <a:spLocks noEditPoints="1"/>
              </p:cNvSpPr>
              <p:nvPr/>
            </p:nvSpPr>
            <p:spPr bwMode="auto">
              <a:xfrm>
                <a:off x="3064972" y="879935"/>
                <a:ext cx="712601" cy="203784"/>
              </a:xfrm>
              <a:custGeom>
                <a:avLst/>
                <a:gdLst>
                  <a:gd name="T0" fmla="*/ 413 w 438"/>
                  <a:gd name="T1" fmla="*/ 125 h 125"/>
                  <a:gd name="T2" fmla="*/ 25 w 438"/>
                  <a:gd name="T3" fmla="*/ 125 h 125"/>
                  <a:gd name="T4" fmla="*/ 0 w 438"/>
                  <a:gd name="T5" fmla="*/ 99 h 125"/>
                  <a:gd name="T6" fmla="*/ 0 w 438"/>
                  <a:gd name="T7" fmla="*/ 25 h 125"/>
                  <a:gd name="T8" fmla="*/ 25 w 438"/>
                  <a:gd name="T9" fmla="*/ 0 h 125"/>
                  <a:gd name="T10" fmla="*/ 413 w 438"/>
                  <a:gd name="T11" fmla="*/ 0 h 125"/>
                  <a:gd name="T12" fmla="*/ 438 w 438"/>
                  <a:gd name="T13" fmla="*/ 25 h 125"/>
                  <a:gd name="T14" fmla="*/ 438 w 438"/>
                  <a:gd name="T15" fmla="*/ 99 h 125"/>
                  <a:gd name="T16" fmla="*/ 413 w 438"/>
                  <a:gd name="T17" fmla="*/ 125 h 125"/>
                  <a:gd name="T18" fmla="*/ 25 w 438"/>
                  <a:gd name="T19" fmla="*/ 20 h 125"/>
                  <a:gd name="T20" fmla="*/ 20 w 438"/>
                  <a:gd name="T21" fmla="*/ 25 h 125"/>
                  <a:gd name="T22" fmla="*/ 20 w 438"/>
                  <a:gd name="T23" fmla="*/ 99 h 125"/>
                  <a:gd name="T24" fmla="*/ 25 w 438"/>
                  <a:gd name="T25" fmla="*/ 105 h 125"/>
                  <a:gd name="T26" fmla="*/ 413 w 438"/>
                  <a:gd name="T27" fmla="*/ 105 h 125"/>
                  <a:gd name="T28" fmla="*/ 418 w 438"/>
                  <a:gd name="T29" fmla="*/ 99 h 125"/>
                  <a:gd name="T30" fmla="*/ 418 w 438"/>
                  <a:gd name="T31" fmla="*/ 25 h 125"/>
                  <a:gd name="T32" fmla="*/ 413 w 438"/>
                  <a:gd name="T33" fmla="*/ 20 h 125"/>
                  <a:gd name="T34" fmla="*/ 25 w 438"/>
                  <a:gd name="T35" fmla="*/ 20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38" h="125">
                    <a:moveTo>
                      <a:pt x="413" y="125"/>
                    </a:moveTo>
                    <a:cubicBezTo>
                      <a:pt x="25" y="125"/>
                      <a:pt x="25" y="125"/>
                      <a:pt x="25" y="125"/>
                    </a:cubicBezTo>
                    <a:cubicBezTo>
                      <a:pt x="11" y="125"/>
                      <a:pt x="0" y="113"/>
                      <a:pt x="0" y="9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12"/>
                      <a:pt x="11" y="0"/>
                      <a:pt x="25" y="0"/>
                    </a:cubicBezTo>
                    <a:cubicBezTo>
                      <a:pt x="413" y="0"/>
                      <a:pt x="413" y="0"/>
                      <a:pt x="413" y="0"/>
                    </a:cubicBezTo>
                    <a:cubicBezTo>
                      <a:pt x="427" y="0"/>
                      <a:pt x="438" y="12"/>
                      <a:pt x="438" y="25"/>
                    </a:cubicBezTo>
                    <a:cubicBezTo>
                      <a:pt x="438" y="99"/>
                      <a:pt x="438" y="99"/>
                      <a:pt x="438" y="99"/>
                    </a:cubicBezTo>
                    <a:cubicBezTo>
                      <a:pt x="438" y="113"/>
                      <a:pt x="427" y="125"/>
                      <a:pt x="413" y="125"/>
                    </a:cubicBezTo>
                    <a:moveTo>
                      <a:pt x="25" y="20"/>
                    </a:moveTo>
                    <a:cubicBezTo>
                      <a:pt x="23" y="20"/>
                      <a:pt x="20" y="23"/>
                      <a:pt x="20" y="25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20" y="102"/>
                      <a:pt x="23" y="105"/>
                      <a:pt x="25" y="105"/>
                    </a:cubicBezTo>
                    <a:cubicBezTo>
                      <a:pt x="413" y="105"/>
                      <a:pt x="413" y="105"/>
                      <a:pt x="413" y="105"/>
                    </a:cubicBezTo>
                    <a:cubicBezTo>
                      <a:pt x="416" y="105"/>
                      <a:pt x="418" y="102"/>
                      <a:pt x="418" y="99"/>
                    </a:cubicBezTo>
                    <a:cubicBezTo>
                      <a:pt x="418" y="25"/>
                      <a:pt x="418" y="25"/>
                      <a:pt x="418" y="25"/>
                    </a:cubicBezTo>
                    <a:cubicBezTo>
                      <a:pt x="418" y="23"/>
                      <a:pt x="416" y="20"/>
                      <a:pt x="413" y="20"/>
                    </a:cubicBezTo>
                    <a:lnTo>
                      <a:pt x="25" y="2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6" name="Freeform 18"/>
              <p:cNvSpPr/>
              <p:nvPr/>
            </p:nvSpPr>
            <p:spPr bwMode="auto">
              <a:xfrm>
                <a:off x="3114957" y="1050395"/>
                <a:ext cx="611350" cy="444735"/>
              </a:xfrm>
              <a:custGeom>
                <a:avLst/>
                <a:gdLst>
                  <a:gd name="T0" fmla="*/ 328 w 376"/>
                  <a:gd name="T1" fmla="*/ 273 h 273"/>
                  <a:gd name="T2" fmla="*/ 48 w 376"/>
                  <a:gd name="T3" fmla="*/ 273 h 273"/>
                  <a:gd name="T4" fmla="*/ 0 w 376"/>
                  <a:gd name="T5" fmla="*/ 225 h 273"/>
                  <a:gd name="T6" fmla="*/ 0 w 376"/>
                  <a:gd name="T7" fmla="*/ 10 h 273"/>
                  <a:gd name="T8" fmla="*/ 10 w 376"/>
                  <a:gd name="T9" fmla="*/ 0 h 273"/>
                  <a:gd name="T10" fmla="*/ 20 w 376"/>
                  <a:gd name="T11" fmla="*/ 10 h 273"/>
                  <a:gd name="T12" fmla="*/ 20 w 376"/>
                  <a:gd name="T13" fmla="*/ 225 h 273"/>
                  <a:gd name="T14" fmla="*/ 48 w 376"/>
                  <a:gd name="T15" fmla="*/ 253 h 273"/>
                  <a:gd name="T16" fmla="*/ 328 w 376"/>
                  <a:gd name="T17" fmla="*/ 253 h 273"/>
                  <a:gd name="T18" fmla="*/ 356 w 376"/>
                  <a:gd name="T19" fmla="*/ 225 h 273"/>
                  <a:gd name="T20" fmla="*/ 356 w 376"/>
                  <a:gd name="T21" fmla="*/ 10 h 273"/>
                  <a:gd name="T22" fmla="*/ 366 w 376"/>
                  <a:gd name="T23" fmla="*/ 0 h 273"/>
                  <a:gd name="T24" fmla="*/ 376 w 376"/>
                  <a:gd name="T25" fmla="*/ 10 h 273"/>
                  <a:gd name="T26" fmla="*/ 376 w 376"/>
                  <a:gd name="T27" fmla="*/ 225 h 273"/>
                  <a:gd name="T28" fmla="*/ 328 w 376"/>
                  <a:gd name="T29" fmla="*/ 273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76" h="273">
                    <a:moveTo>
                      <a:pt x="328" y="273"/>
                    </a:moveTo>
                    <a:cubicBezTo>
                      <a:pt x="48" y="273"/>
                      <a:pt x="48" y="273"/>
                      <a:pt x="48" y="273"/>
                    </a:cubicBezTo>
                    <a:cubicBezTo>
                      <a:pt x="22" y="273"/>
                      <a:pt x="0" y="251"/>
                      <a:pt x="0" y="22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6" y="0"/>
                      <a:pt x="20" y="4"/>
                      <a:pt x="20" y="10"/>
                    </a:cubicBezTo>
                    <a:cubicBezTo>
                      <a:pt x="20" y="225"/>
                      <a:pt x="20" y="225"/>
                      <a:pt x="20" y="225"/>
                    </a:cubicBezTo>
                    <a:cubicBezTo>
                      <a:pt x="20" y="240"/>
                      <a:pt x="33" y="253"/>
                      <a:pt x="48" y="253"/>
                    </a:cubicBezTo>
                    <a:cubicBezTo>
                      <a:pt x="328" y="253"/>
                      <a:pt x="328" y="253"/>
                      <a:pt x="328" y="253"/>
                    </a:cubicBezTo>
                    <a:cubicBezTo>
                      <a:pt x="343" y="253"/>
                      <a:pt x="356" y="240"/>
                      <a:pt x="356" y="225"/>
                    </a:cubicBezTo>
                    <a:cubicBezTo>
                      <a:pt x="356" y="10"/>
                      <a:pt x="356" y="10"/>
                      <a:pt x="356" y="10"/>
                    </a:cubicBezTo>
                    <a:cubicBezTo>
                      <a:pt x="356" y="4"/>
                      <a:pt x="360" y="0"/>
                      <a:pt x="366" y="0"/>
                    </a:cubicBezTo>
                    <a:cubicBezTo>
                      <a:pt x="371" y="0"/>
                      <a:pt x="376" y="4"/>
                      <a:pt x="376" y="10"/>
                    </a:cubicBezTo>
                    <a:cubicBezTo>
                      <a:pt x="376" y="225"/>
                      <a:pt x="376" y="225"/>
                      <a:pt x="376" y="225"/>
                    </a:cubicBezTo>
                    <a:cubicBezTo>
                      <a:pt x="376" y="251"/>
                      <a:pt x="354" y="273"/>
                      <a:pt x="328" y="27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7" name="Freeform 19"/>
              <p:cNvSpPr/>
              <p:nvPr/>
            </p:nvSpPr>
            <p:spPr bwMode="auto">
              <a:xfrm>
                <a:off x="3404611" y="1050395"/>
                <a:ext cx="32042" cy="444735"/>
              </a:xfrm>
              <a:custGeom>
                <a:avLst/>
                <a:gdLst>
                  <a:gd name="T0" fmla="*/ 10 w 20"/>
                  <a:gd name="T1" fmla="*/ 273 h 273"/>
                  <a:gd name="T2" fmla="*/ 0 w 20"/>
                  <a:gd name="T3" fmla="*/ 263 h 273"/>
                  <a:gd name="T4" fmla="*/ 0 w 20"/>
                  <a:gd name="T5" fmla="*/ 10 h 273"/>
                  <a:gd name="T6" fmla="*/ 10 w 20"/>
                  <a:gd name="T7" fmla="*/ 0 h 273"/>
                  <a:gd name="T8" fmla="*/ 20 w 20"/>
                  <a:gd name="T9" fmla="*/ 10 h 273"/>
                  <a:gd name="T10" fmla="*/ 20 w 20"/>
                  <a:gd name="T11" fmla="*/ 263 h 273"/>
                  <a:gd name="T12" fmla="*/ 10 w 20"/>
                  <a:gd name="T13" fmla="*/ 273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73">
                    <a:moveTo>
                      <a:pt x="10" y="273"/>
                    </a:moveTo>
                    <a:cubicBezTo>
                      <a:pt x="5" y="273"/>
                      <a:pt x="0" y="268"/>
                      <a:pt x="0" y="26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0" y="0"/>
                    </a:cubicBezTo>
                    <a:cubicBezTo>
                      <a:pt x="16" y="0"/>
                      <a:pt x="20" y="4"/>
                      <a:pt x="20" y="10"/>
                    </a:cubicBezTo>
                    <a:cubicBezTo>
                      <a:pt x="20" y="263"/>
                      <a:pt x="20" y="263"/>
                      <a:pt x="20" y="263"/>
                    </a:cubicBezTo>
                    <a:cubicBezTo>
                      <a:pt x="20" y="268"/>
                      <a:pt x="16" y="273"/>
                      <a:pt x="10" y="27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8" name="Freeform 20"/>
              <p:cNvSpPr/>
              <p:nvPr/>
            </p:nvSpPr>
            <p:spPr bwMode="auto">
              <a:xfrm>
                <a:off x="3162378" y="710756"/>
                <a:ext cx="276838" cy="201220"/>
              </a:xfrm>
              <a:custGeom>
                <a:avLst/>
                <a:gdLst>
                  <a:gd name="T0" fmla="*/ 41 w 170"/>
                  <a:gd name="T1" fmla="*/ 124 h 124"/>
                  <a:gd name="T2" fmla="*/ 16 w 170"/>
                  <a:gd name="T3" fmla="*/ 41 h 124"/>
                  <a:gd name="T4" fmla="*/ 100 w 170"/>
                  <a:gd name="T5" fmla="*/ 16 h 124"/>
                  <a:gd name="T6" fmla="*/ 170 w 170"/>
                  <a:gd name="T7" fmla="*/ 112 h 124"/>
                  <a:gd name="T8" fmla="*/ 151 w 170"/>
                  <a:gd name="T9" fmla="*/ 118 h 124"/>
                  <a:gd name="T10" fmla="*/ 90 w 170"/>
                  <a:gd name="T11" fmla="*/ 33 h 124"/>
                  <a:gd name="T12" fmla="*/ 34 w 170"/>
                  <a:gd name="T13" fmla="*/ 50 h 124"/>
                  <a:gd name="T14" fmla="*/ 50 w 170"/>
                  <a:gd name="T15" fmla="*/ 106 h 124"/>
                  <a:gd name="T16" fmla="*/ 41 w 170"/>
                  <a:gd name="T17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" h="124">
                    <a:moveTo>
                      <a:pt x="41" y="124"/>
                    </a:moveTo>
                    <a:cubicBezTo>
                      <a:pt x="11" y="108"/>
                      <a:pt x="0" y="70"/>
                      <a:pt x="16" y="41"/>
                    </a:cubicBezTo>
                    <a:cubicBezTo>
                      <a:pt x="32" y="11"/>
                      <a:pt x="70" y="0"/>
                      <a:pt x="100" y="16"/>
                    </a:cubicBezTo>
                    <a:cubicBezTo>
                      <a:pt x="145" y="40"/>
                      <a:pt x="169" y="109"/>
                      <a:pt x="170" y="112"/>
                    </a:cubicBezTo>
                    <a:cubicBezTo>
                      <a:pt x="151" y="118"/>
                      <a:pt x="151" y="118"/>
                      <a:pt x="151" y="118"/>
                    </a:cubicBezTo>
                    <a:cubicBezTo>
                      <a:pt x="151" y="118"/>
                      <a:pt x="128" y="54"/>
                      <a:pt x="90" y="33"/>
                    </a:cubicBezTo>
                    <a:cubicBezTo>
                      <a:pt x="70" y="22"/>
                      <a:pt x="45" y="30"/>
                      <a:pt x="34" y="50"/>
                    </a:cubicBezTo>
                    <a:cubicBezTo>
                      <a:pt x="23" y="70"/>
                      <a:pt x="30" y="96"/>
                      <a:pt x="50" y="106"/>
                    </a:cubicBezTo>
                    <a:lnTo>
                      <a:pt x="41" y="12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09" name="Freeform 21"/>
              <p:cNvSpPr/>
              <p:nvPr/>
            </p:nvSpPr>
            <p:spPr bwMode="auto">
              <a:xfrm>
                <a:off x="3403329" y="710756"/>
                <a:ext cx="266584" cy="201220"/>
              </a:xfrm>
              <a:custGeom>
                <a:avLst/>
                <a:gdLst>
                  <a:gd name="T0" fmla="*/ 129 w 164"/>
                  <a:gd name="T1" fmla="*/ 124 h 124"/>
                  <a:gd name="T2" fmla="*/ 120 w 164"/>
                  <a:gd name="T3" fmla="*/ 106 h 124"/>
                  <a:gd name="T4" fmla="*/ 140 w 164"/>
                  <a:gd name="T5" fmla="*/ 82 h 124"/>
                  <a:gd name="T6" fmla="*/ 137 w 164"/>
                  <a:gd name="T7" fmla="*/ 50 h 124"/>
                  <a:gd name="T8" fmla="*/ 80 w 164"/>
                  <a:gd name="T9" fmla="*/ 33 h 124"/>
                  <a:gd name="T10" fmla="*/ 19 w 164"/>
                  <a:gd name="T11" fmla="*/ 118 h 124"/>
                  <a:gd name="T12" fmla="*/ 0 w 164"/>
                  <a:gd name="T13" fmla="*/ 112 h 124"/>
                  <a:gd name="T14" fmla="*/ 71 w 164"/>
                  <a:gd name="T15" fmla="*/ 16 h 124"/>
                  <a:gd name="T16" fmla="*/ 154 w 164"/>
                  <a:gd name="T17" fmla="*/ 41 h 124"/>
                  <a:gd name="T18" fmla="*/ 159 w 164"/>
                  <a:gd name="T19" fmla="*/ 87 h 124"/>
                  <a:gd name="T20" fmla="*/ 129 w 164"/>
                  <a:gd name="T21" fmla="*/ 12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4" h="124">
                    <a:moveTo>
                      <a:pt x="129" y="124"/>
                    </a:moveTo>
                    <a:cubicBezTo>
                      <a:pt x="120" y="106"/>
                      <a:pt x="120" y="106"/>
                      <a:pt x="120" y="106"/>
                    </a:cubicBezTo>
                    <a:cubicBezTo>
                      <a:pt x="130" y="101"/>
                      <a:pt x="137" y="92"/>
                      <a:pt x="140" y="82"/>
                    </a:cubicBezTo>
                    <a:cubicBezTo>
                      <a:pt x="143" y="71"/>
                      <a:pt x="142" y="60"/>
                      <a:pt x="137" y="50"/>
                    </a:cubicBezTo>
                    <a:cubicBezTo>
                      <a:pt x="126" y="30"/>
                      <a:pt x="100" y="22"/>
                      <a:pt x="80" y="33"/>
                    </a:cubicBezTo>
                    <a:cubicBezTo>
                      <a:pt x="42" y="54"/>
                      <a:pt x="19" y="118"/>
                      <a:pt x="19" y="118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1" y="109"/>
                      <a:pt x="25" y="40"/>
                      <a:pt x="71" y="16"/>
                    </a:cubicBezTo>
                    <a:cubicBezTo>
                      <a:pt x="101" y="0"/>
                      <a:pt x="138" y="11"/>
                      <a:pt x="154" y="41"/>
                    </a:cubicBezTo>
                    <a:cubicBezTo>
                      <a:pt x="162" y="55"/>
                      <a:pt x="164" y="72"/>
                      <a:pt x="159" y="87"/>
                    </a:cubicBezTo>
                    <a:cubicBezTo>
                      <a:pt x="154" y="103"/>
                      <a:pt x="144" y="116"/>
                      <a:pt x="129" y="12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10" name="Freeform 22"/>
              <p:cNvSpPr/>
              <p:nvPr/>
            </p:nvSpPr>
            <p:spPr bwMode="auto">
              <a:xfrm>
                <a:off x="3114957" y="1255460"/>
                <a:ext cx="611350" cy="33323"/>
              </a:xfrm>
              <a:custGeom>
                <a:avLst/>
                <a:gdLst>
                  <a:gd name="T0" fmla="*/ 366 w 376"/>
                  <a:gd name="T1" fmla="*/ 20 h 20"/>
                  <a:gd name="T2" fmla="*/ 10 w 376"/>
                  <a:gd name="T3" fmla="*/ 20 h 20"/>
                  <a:gd name="T4" fmla="*/ 0 w 376"/>
                  <a:gd name="T5" fmla="*/ 10 h 20"/>
                  <a:gd name="T6" fmla="*/ 10 w 376"/>
                  <a:gd name="T7" fmla="*/ 0 h 20"/>
                  <a:gd name="T8" fmla="*/ 366 w 376"/>
                  <a:gd name="T9" fmla="*/ 0 h 20"/>
                  <a:gd name="T10" fmla="*/ 376 w 376"/>
                  <a:gd name="T11" fmla="*/ 10 h 20"/>
                  <a:gd name="T12" fmla="*/ 366 w 376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6" h="20">
                    <a:moveTo>
                      <a:pt x="36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5" y="20"/>
                      <a:pt x="0" y="16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71" y="0"/>
                      <a:pt x="376" y="5"/>
                      <a:pt x="376" y="10"/>
                    </a:cubicBezTo>
                    <a:cubicBezTo>
                      <a:pt x="376" y="16"/>
                      <a:pt x="371" y="20"/>
                      <a:pt x="366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7725141" y="3462635"/>
              <a:ext cx="497369" cy="485259"/>
              <a:chOff x="1888412" y="3831588"/>
              <a:chExt cx="736952" cy="719009"/>
            </a:xfrm>
          </p:grpSpPr>
          <p:sp>
            <p:nvSpPr>
              <p:cNvPr id="160" name="Freeform 67"/>
              <p:cNvSpPr/>
              <p:nvPr/>
            </p:nvSpPr>
            <p:spPr bwMode="auto">
              <a:xfrm>
                <a:off x="1888412" y="3831588"/>
                <a:ext cx="736952" cy="385779"/>
              </a:xfrm>
              <a:custGeom>
                <a:avLst/>
                <a:gdLst>
                  <a:gd name="T0" fmla="*/ 443 w 453"/>
                  <a:gd name="T1" fmla="*/ 237 h 237"/>
                  <a:gd name="T2" fmla="*/ 433 w 453"/>
                  <a:gd name="T3" fmla="*/ 227 h 237"/>
                  <a:gd name="T4" fmla="*/ 226 w 453"/>
                  <a:gd name="T5" fmla="*/ 20 h 237"/>
                  <a:gd name="T6" fmla="*/ 20 w 453"/>
                  <a:gd name="T7" fmla="*/ 227 h 237"/>
                  <a:gd name="T8" fmla="*/ 10 w 453"/>
                  <a:gd name="T9" fmla="*/ 237 h 237"/>
                  <a:gd name="T10" fmla="*/ 0 w 453"/>
                  <a:gd name="T11" fmla="*/ 227 h 237"/>
                  <a:gd name="T12" fmla="*/ 226 w 453"/>
                  <a:gd name="T13" fmla="*/ 0 h 237"/>
                  <a:gd name="T14" fmla="*/ 453 w 453"/>
                  <a:gd name="T15" fmla="*/ 227 h 237"/>
                  <a:gd name="T16" fmla="*/ 443 w 453"/>
                  <a:gd name="T17" fmla="*/ 237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3" h="237">
                    <a:moveTo>
                      <a:pt x="443" y="237"/>
                    </a:moveTo>
                    <a:cubicBezTo>
                      <a:pt x="437" y="237"/>
                      <a:pt x="433" y="233"/>
                      <a:pt x="433" y="227"/>
                    </a:cubicBezTo>
                    <a:cubicBezTo>
                      <a:pt x="433" y="113"/>
                      <a:pt x="340" y="20"/>
                      <a:pt x="226" y="20"/>
                    </a:cubicBezTo>
                    <a:cubicBezTo>
                      <a:pt x="112" y="20"/>
                      <a:pt x="20" y="113"/>
                      <a:pt x="20" y="227"/>
                    </a:cubicBezTo>
                    <a:cubicBezTo>
                      <a:pt x="20" y="233"/>
                      <a:pt x="15" y="237"/>
                      <a:pt x="10" y="237"/>
                    </a:cubicBezTo>
                    <a:cubicBezTo>
                      <a:pt x="4" y="237"/>
                      <a:pt x="0" y="233"/>
                      <a:pt x="0" y="227"/>
                    </a:cubicBezTo>
                    <a:cubicBezTo>
                      <a:pt x="0" y="102"/>
                      <a:pt x="101" y="0"/>
                      <a:pt x="226" y="0"/>
                    </a:cubicBezTo>
                    <a:cubicBezTo>
                      <a:pt x="351" y="0"/>
                      <a:pt x="453" y="102"/>
                      <a:pt x="453" y="227"/>
                    </a:cubicBezTo>
                    <a:cubicBezTo>
                      <a:pt x="453" y="233"/>
                      <a:pt x="449" y="237"/>
                      <a:pt x="443" y="23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1" name="Freeform 68"/>
              <p:cNvSpPr/>
              <p:nvPr/>
            </p:nvSpPr>
            <p:spPr bwMode="auto">
              <a:xfrm>
                <a:off x="1888412" y="4102018"/>
                <a:ext cx="736952" cy="124321"/>
              </a:xfrm>
              <a:custGeom>
                <a:avLst/>
                <a:gdLst>
                  <a:gd name="T0" fmla="*/ 443 w 453"/>
                  <a:gd name="T1" fmla="*/ 77 h 77"/>
                  <a:gd name="T2" fmla="*/ 433 w 453"/>
                  <a:gd name="T3" fmla="*/ 67 h 77"/>
                  <a:gd name="T4" fmla="*/ 388 w 453"/>
                  <a:gd name="T5" fmla="*/ 23 h 77"/>
                  <a:gd name="T6" fmla="*/ 344 w 453"/>
                  <a:gd name="T7" fmla="*/ 67 h 77"/>
                  <a:gd name="T8" fmla="*/ 334 w 453"/>
                  <a:gd name="T9" fmla="*/ 77 h 77"/>
                  <a:gd name="T10" fmla="*/ 324 w 453"/>
                  <a:gd name="T11" fmla="*/ 67 h 77"/>
                  <a:gd name="T12" fmla="*/ 324 w 453"/>
                  <a:gd name="T13" fmla="*/ 65 h 77"/>
                  <a:gd name="T14" fmla="*/ 280 w 453"/>
                  <a:gd name="T15" fmla="*/ 20 h 77"/>
                  <a:gd name="T16" fmla="*/ 236 w 453"/>
                  <a:gd name="T17" fmla="*/ 65 h 77"/>
                  <a:gd name="T18" fmla="*/ 236 w 453"/>
                  <a:gd name="T19" fmla="*/ 67 h 77"/>
                  <a:gd name="T20" fmla="*/ 226 w 453"/>
                  <a:gd name="T21" fmla="*/ 77 h 77"/>
                  <a:gd name="T22" fmla="*/ 216 w 453"/>
                  <a:gd name="T23" fmla="*/ 67 h 77"/>
                  <a:gd name="T24" fmla="*/ 172 w 453"/>
                  <a:gd name="T25" fmla="*/ 23 h 77"/>
                  <a:gd name="T26" fmla="*/ 128 w 453"/>
                  <a:gd name="T27" fmla="*/ 67 h 77"/>
                  <a:gd name="T28" fmla="*/ 118 w 453"/>
                  <a:gd name="T29" fmla="*/ 77 h 77"/>
                  <a:gd name="T30" fmla="*/ 108 w 453"/>
                  <a:gd name="T31" fmla="*/ 67 h 77"/>
                  <a:gd name="T32" fmla="*/ 64 w 453"/>
                  <a:gd name="T33" fmla="*/ 23 h 77"/>
                  <a:gd name="T34" fmla="*/ 20 w 453"/>
                  <a:gd name="T35" fmla="*/ 67 h 77"/>
                  <a:gd name="T36" fmla="*/ 10 w 453"/>
                  <a:gd name="T37" fmla="*/ 77 h 77"/>
                  <a:gd name="T38" fmla="*/ 0 w 453"/>
                  <a:gd name="T39" fmla="*/ 67 h 77"/>
                  <a:gd name="T40" fmla="*/ 64 w 453"/>
                  <a:gd name="T41" fmla="*/ 3 h 77"/>
                  <a:gd name="T42" fmla="*/ 118 w 453"/>
                  <a:gd name="T43" fmla="*/ 33 h 77"/>
                  <a:gd name="T44" fmla="*/ 172 w 453"/>
                  <a:gd name="T45" fmla="*/ 3 h 77"/>
                  <a:gd name="T46" fmla="*/ 225 w 453"/>
                  <a:gd name="T47" fmla="*/ 32 h 77"/>
                  <a:gd name="T48" fmla="*/ 280 w 453"/>
                  <a:gd name="T49" fmla="*/ 0 h 77"/>
                  <a:gd name="T50" fmla="*/ 335 w 453"/>
                  <a:gd name="T51" fmla="*/ 32 h 77"/>
                  <a:gd name="T52" fmla="*/ 388 w 453"/>
                  <a:gd name="T53" fmla="*/ 3 h 77"/>
                  <a:gd name="T54" fmla="*/ 453 w 453"/>
                  <a:gd name="T55" fmla="*/ 67 h 77"/>
                  <a:gd name="T56" fmla="*/ 443 w 453"/>
                  <a:gd name="T57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53" h="77">
                    <a:moveTo>
                      <a:pt x="443" y="77"/>
                    </a:moveTo>
                    <a:cubicBezTo>
                      <a:pt x="437" y="77"/>
                      <a:pt x="433" y="73"/>
                      <a:pt x="433" y="67"/>
                    </a:cubicBezTo>
                    <a:cubicBezTo>
                      <a:pt x="433" y="43"/>
                      <a:pt x="413" y="23"/>
                      <a:pt x="388" y="23"/>
                    </a:cubicBezTo>
                    <a:cubicBezTo>
                      <a:pt x="364" y="23"/>
                      <a:pt x="344" y="43"/>
                      <a:pt x="344" y="67"/>
                    </a:cubicBezTo>
                    <a:cubicBezTo>
                      <a:pt x="344" y="73"/>
                      <a:pt x="340" y="77"/>
                      <a:pt x="334" y="77"/>
                    </a:cubicBezTo>
                    <a:cubicBezTo>
                      <a:pt x="329" y="77"/>
                      <a:pt x="324" y="73"/>
                      <a:pt x="324" y="67"/>
                    </a:cubicBezTo>
                    <a:cubicBezTo>
                      <a:pt x="324" y="65"/>
                      <a:pt x="324" y="65"/>
                      <a:pt x="324" y="65"/>
                    </a:cubicBezTo>
                    <a:cubicBezTo>
                      <a:pt x="324" y="40"/>
                      <a:pt x="305" y="20"/>
                      <a:pt x="280" y="20"/>
                    </a:cubicBezTo>
                    <a:cubicBezTo>
                      <a:pt x="256" y="20"/>
                      <a:pt x="236" y="40"/>
                      <a:pt x="236" y="65"/>
                    </a:cubicBezTo>
                    <a:cubicBezTo>
                      <a:pt x="236" y="67"/>
                      <a:pt x="236" y="67"/>
                      <a:pt x="236" y="67"/>
                    </a:cubicBezTo>
                    <a:cubicBezTo>
                      <a:pt x="236" y="73"/>
                      <a:pt x="232" y="77"/>
                      <a:pt x="226" y="77"/>
                    </a:cubicBezTo>
                    <a:cubicBezTo>
                      <a:pt x="221" y="77"/>
                      <a:pt x="216" y="73"/>
                      <a:pt x="216" y="67"/>
                    </a:cubicBezTo>
                    <a:cubicBezTo>
                      <a:pt x="216" y="43"/>
                      <a:pt x="196" y="23"/>
                      <a:pt x="172" y="23"/>
                    </a:cubicBezTo>
                    <a:cubicBezTo>
                      <a:pt x="148" y="23"/>
                      <a:pt x="128" y="43"/>
                      <a:pt x="128" y="67"/>
                    </a:cubicBezTo>
                    <a:cubicBezTo>
                      <a:pt x="128" y="73"/>
                      <a:pt x="123" y="77"/>
                      <a:pt x="118" y="77"/>
                    </a:cubicBezTo>
                    <a:cubicBezTo>
                      <a:pt x="112" y="77"/>
                      <a:pt x="108" y="73"/>
                      <a:pt x="108" y="67"/>
                    </a:cubicBezTo>
                    <a:cubicBezTo>
                      <a:pt x="108" y="43"/>
                      <a:pt x="88" y="23"/>
                      <a:pt x="64" y="23"/>
                    </a:cubicBezTo>
                    <a:cubicBezTo>
                      <a:pt x="39" y="23"/>
                      <a:pt x="20" y="43"/>
                      <a:pt x="20" y="67"/>
                    </a:cubicBezTo>
                    <a:cubicBezTo>
                      <a:pt x="20" y="73"/>
                      <a:pt x="15" y="77"/>
                      <a:pt x="10" y="77"/>
                    </a:cubicBezTo>
                    <a:cubicBezTo>
                      <a:pt x="4" y="77"/>
                      <a:pt x="0" y="73"/>
                      <a:pt x="0" y="67"/>
                    </a:cubicBezTo>
                    <a:cubicBezTo>
                      <a:pt x="0" y="32"/>
                      <a:pt x="28" y="3"/>
                      <a:pt x="64" y="3"/>
                    </a:cubicBezTo>
                    <a:cubicBezTo>
                      <a:pt x="87" y="3"/>
                      <a:pt x="107" y="15"/>
                      <a:pt x="118" y="33"/>
                    </a:cubicBezTo>
                    <a:cubicBezTo>
                      <a:pt x="129" y="15"/>
                      <a:pt x="149" y="3"/>
                      <a:pt x="172" y="3"/>
                    </a:cubicBezTo>
                    <a:cubicBezTo>
                      <a:pt x="194" y="3"/>
                      <a:pt x="214" y="14"/>
                      <a:pt x="225" y="32"/>
                    </a:cubicBezTo>
                    <a:cubicBezTo>
                      <a:pt x="237" y="13"/>
                      <a:pt x="257" y="0"/>
                      <a:pt x="280" y="0"/>
                    </a:cubicBezTo>
                    <a:cubicBezTo>
                      <a:pt x="303" y="0"/>
                      <a:pt x="324" y="13"/>
                      <a:pt x="335" y="32"/>
                    </a:cubicBezTo>
                    <a:cubicBezTo>
                      <a:pt x="347" y="14"/>
                      <a:pt x="366" y="3"/>
                      <a:pt x="388" y="3"/>
                    </a:cubicBezTo>
                    <a:cubicBezTo>
                      <a:pt x="424" y="3"/>
                      <a:pt x="453" y="32"/>
                      <a:pt x="453" y="67"/>
                    </a:cubicBezTo>
                    <a:cubicBezTo>
                      <a:pt x="453" y="73"/>
                      <a:pt x="448" y="77"/>
                      <a:pt x="443" y="7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2" name="Freeform 69"/>
              <p:cNvSpPr/>
              <p:nvPr/>
            </p:nvSpPr>
            <p:spPr bwMode="auto">
              <a:xfrm>
                <a:off x="2239586" y="4184044"/>
                <a:ext cx="33323" cy="321696"/>
              </a:xfrm>
              <a:custGeom>
                <a:avLst/>
                <a:gdLst>
                  <a:gd name="T0" fmla="*/ 10 w 20"/>
                  <a:gd name="T1" fmla="*/ 197 h 197"/>
                  <a:gd name="T2" fmla="*/ 0 w 20"/>
                  <a:gd name="T3" fmla="*/ 187 h 197"/>
                  <a:gd name="T4" fmla="*/ 0 w 20"/>
                  <a:gd name="T5" fmla="*/ 10 h 197"/>
                  <a:gd name="T6" fmla="*/ 10 w 20"/>
                  <a:gd name="T7" fmla="*/ 0 h 197"/>
                  <a:gd name="T8" fmla="*/ 20 w 20"/>
                  <a:gd name="T9" fmla="*/ 10 h 197"/>
                  <a:gd name="T10" fmla="*/ 20 w 20"/>
                  <a:gd name="T11" fmla="*/ 187 h 197"/>
                  <a:gd name="T12" fmla="*/ 10 w 20"/>
                  <a:gd name="T13" fmla="*/ 19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97">
                    <a:moveTo>
                      <a:pt x="10" y="197"/>
                    </a:moveTo>
                    <a:cubicBezTo>
                      <a:pt x="4" y="197"/>
                      <a:pt x="0" y="193"/>
                      <a:pt x="0" y="18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5" y="0"/>
                      <a:pt x="20" y="5"/>
                      <a:pt x="20" y="10"/>
                    </a:cubicBezTo>
                    <a:cubicBezTo>
                      <a:pt x="20" y="187"/>
                      <a:pt x="20" y="187"/>
                      <a:pt x="20" y="187"/>
                    </a:cubicBezTo>
                    <a:cubicBezTo>
                      <a:pt x="20" y="193"/>
                      <a:pt x="15" y="197"/>
                      <a:pt x="10" y="19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63" name="Freeform 70"/>
              <p:cNvSpPr/>
              <p:nvPr/>
            </p:nvSpPr>
            <p:spPr bwMode="auto">
              <a:xfrm>
                <a:off x="2239586" y="4472416"/>
                <a:ext cx="126884" cy="78181"/>
              </a:xfrm>
              <a:custGeom>
                <a:avLst/>
                <a:gdLst>
                  <a:gd name="T0" fmla="*/ 39 w 78"/>
                  <a:gd name="T1" fmla="*/ 48 h 48"/>
                  <a:gd name="T2" fmla="*/ 38 w 78"/>
                  <a:gd name="T3" fmla="*/ 48 h 48"/>
                  <a:gd name="T4" fmla="*/ 0 w 78"/>
                  <a:gd name="T5" fmla="*/ 10 h 48"/>
                  <a:gd name="T6" fmla="*/ 10 w 78"/>
                  <a:gd name="T7" fmla="*/ 0 h 48"/>
                  <a:gd name="T8" fmla="*/ 20 w 78"/>
                  <a:gd name="T9" fmla="*/ 10 h 48"/>
                  <a:gd name="T10" fmla="*/ 38 w 78"/>
                  <a:gd name="T11" fmla="*/ 28 h 48"/>
                  <a:gd name="T12" fmla="*/ 39 w 78"/>
                  <a:gd name="T13" fmla="*/ 28 h 48"/>
                  <a:gd name="T14" fmla="*/ 58 w 78"/>
                  <a:gd name="T15" fmla="*/ 10 h 48"/>
                  <a:gd name="T16" fmla="*/ 68 w 78"/>
                  <a:gd name="T17" fmla="*/ 0 h 48"/>
                  <a:gd name="T18" fmla="*/ 78 w 78"/>
                  <a:gd name="T19" fmla="*/ 10 h 48"/>
                  <a:gd name="T20" fmla="*/ 39 w 78"/>
                  <a:gd name="T21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8" h="48">
                    <a:moveTo>
                      <a:pt x="39" y="48"/>
                    </a:moveTo>
                    <a:cubicBezTo>
                      <a:pt x="38" y="48"/>
                      <a:pt x="38" y="48"/>
                      <a:pt x="38" y="48"/>
                    </a:cubicBezTo>
                    <a:cubicBezTo>
                      <a:pt x="17" y="48"/>
                      <a:pt x="0" y="31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5" y="0"/>
                      <a:pt x="20" y="5"/>
                      <a:pt x="20" y="10"/>
                    </a:cubicBezTo>
                    <a:cubicBezTo>
                      <a:pt x="20" y="20"/>
                      <a:pt x="28" y="28"/>
                      <a:pt x="38" y="28"/>
                    </a:cubicBezTo>
                    <a:cubicBezTo>
                      <a:pt x="39" y="28"/>
                      <a:pt x="39" y="28"/>
                      <a:pt x="39" y="28"/>
                    </a:cubicBezTo>
                    <a:cubicBezTo>
                      <a:pt x="49" y="28"/>
                      <a:pt x="58" y="20"/>
                      <a:pt x="58" y="10"/>
                    </a:cubicBezTo>
                    <a:cubicBezTo>
                      <a:pt x="58" y="5"/>
                      <a:pt x="62" y="0"/>
                      <a:pt x="68" y="0"/>
                    </a:cubicBezTo>
                    <a:cubicBezTo>
                      <a:pt x="73" y="0"/>
                      <a:pt x="78" y="5"/>
                      <a:pt x="78" y="10"/>
                    </a:cubicBezTo>
                    <a:cubicBezTo>
                      <a:pt x="78" y="31"/>
                      <a:pt x="60" y="48"/>
                      <a:pt x="39" y="4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4" name="组合 43"/>
            <p:cNvGrpSpPr/>
            <p:nvPr/>
          </p:nvGrpSpPr>
          <p:grpSpPr>
            <a:xfrm>
              <a:off x="9639168" y="3499751"/>
              <a:ext cx="452389" cy="365890"/>
              <a:chOff x="3089324" y="5005585"/>
              <a:chExt cx="670306" cy="542140"/>
            </a:xfrm>
          </p:grpSpPr>
          <p:sp>
            <p:nvSpPr>
              <p:cNvPr id="127" name="Freeform 95"/>
              <p:cNvSpPr/>
              <p:nvPr/>
            </p:nvSpPr>
            <p:spPr bwMode="auto">
              <a:xfrm>
                <a:off x="3089324" y="5256789"/>
                <a:ext cx="335794" cy="33323"/>
              </a:xfrm>
              <a:custGeom>
                <a:avLst/>
                <a:gdLst>
                  <a:gd name="T0" fmla="*/ 197 w 207"/>
                  <a:gd name="T1" fmla="*/ 20 h 20"/>
                  <a:gd name="T2" fmla="*/ 10 w 207"/>
                  <a:gd name="T3" fmla="*/ 20 h 20"/>
                  <a:gd name="T4" fmla="*/ 0 w 207"/>
                  <a:gd name="T5" fmla="*/ 10 h 20"/>
                  <a:gd name="T6" fmla="*/ 10 w 207"/>
                  <a:gd name="T7" fmla="*/ 0 h 20"/>
                  <a:gd name="T8" fmla="*/ 197 w 207"/>
                  <a:gd name="T9" fmla="*/ 0 h 20"/>
                  <a:gd name="T10" fmla="*/ 207 w 207"/>
                  <a:gd name="T11" fmla="*/ 10 h 20"/>
                  <a:gd name="T12" fmla="*/ 197 w 2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7" h="20">
                    <a:moveTo>
                      <a:pt x="197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3" y="0"/>
                      <a:pt x="207" y="5"/>
                      <a:pt x="207" y="10"/>
                    </a:cubicBezTo>
                    <a:cubicBezTo>
                      <a:pt x="207" y="16"/>
                      <a:pt x="203" y="20"/>
                      <a:pt x="197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8" name="Freeform 96"/>
              <p:cNvSpPr/>
              <p:nvPr/>
            </p:nvSpPr>
            <p:spPr bwMode="auto">
              <a:xfrm>
                <a:off x="3566100" y="5256789"/>
                <a:ext cx="193530" cy="33323"/>
              </a:xfrm>
              <a:custGeom>
                <a:avLst/>
                <a:gdLst>
                  <a:gd name="T0" fmla="*/ 109 w 119"/>
                  <a:gd name="T1" fmla="*/ 20 h 20"/>
                  <a:gd name="T2" fmla="*/ 10 w 119"/>
                  <a:gd name="T3" fmla="*/ 20 h 20"/>
                  <a:gd name="T4" fmla="*/ 0 w 119"/>
                  <a:gd name="T5" fmla="*/ 10 h 20"/>
                  <a:gd name="T6" fmla="*/ 10 w 119"/>
                  <a:gd name="T7" fmla="*/ 0 h 20"/>
                  <a:gd name="T8" fmla="*/ 109 w 119"/>
                  <a:gd name="T9" fmla="*/ 0 h 20"/>
                  <a:gd name="T10" fmla="*/ 119 w 119"/>
                  <a:gd name="T11" fmla="*/ 10 h 20"/>
                  <a:gd name="T12" fmla="*/ 109 w 119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9" h="20">
                    <a:moveTo>
                      <a:pt x="109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115" y="0"/>
                      <a:pt x="119" y="5"/>
                      <a:pt x="119" y="10"/>
                    </a:cubicBezTo>
                    <a:cubicBezTo>
                      <a:pt x="119" y="16"/>
                      <a:pt x="115" y="20"/>
                      <a:pt x="109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29" name="Freeform 97"/>
              <p:cNvSpPr/>
              <p:nvPr/>
            </p:nvSpPr>
            <p:spPr bwMode="auto">
              <a:xfrm>
                <a:off x="3089324" y="5464417"/>
                <a:ext cx="249923" cy="32042"/>
              </a:xfrm>
              <a:custGeom>
                <a:avLst/>
                <a:gdLst>
                  <a:gd name="T0" fmla="*/ 144 w 154"/>
                  <a:gd name="T1" fmla="*/ 20 h 20"/>
                  <a:gd name="T2" fmla="*/ 10 w 154"/>
                  <a:gd name="T3" fmla="*/ 20 h 20"/>
                  <a:gd name="T4" fmla="*/ 0 w 154"/>
                  <a:gd name="T5" fmla="*/ 10 h 20"/>
                  <a:gd name="T6" fmla="*/ 10 w 154"/>
                  <a:gd name="T7" fmla="*/ 0 h 20"/>
                  <a:gd name="T8" fmla="*/ 144 w 154"/>
                  <a:gd name="T9" fmla="*/ 0 h 20"/>
                  <a:gd name="T10" fmla="*/ 154 w 154"/>
                  <a:gd name="T11" fmla="*/ 10 h 20"/>
                  <a:gd name="T12" fmla="*/ 144 w 154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" h="20">
                    <a:moveTo>
                      <a:pt x="144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4" y="20"/>
                      <a:pt x="0" y="15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50" y="0"/>
                      <a:pt x="154" y="4"/>
                      <a:pt x="154" y="10"/>
                    </a:cubicBezTo>
                    <a:cubicBezTo>
                      <a:pt x="154" y="15"/>
                      <a:pt x="150" y="20"/>
                      <a:pt x="144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0" name="Freeform 98"/>
              <p:cNvSpPr/>
              <p:nvPr/>
            </p:nvSpPr>
            <p:spPr bwMode="auto">
              <a:xfrm>
                <a:off x="3478947" y="5464417"/>
                <a:ext cx="280683" cy="32042"/>
              </a:xfrm>
              <a:custGeom>
                <a:avLst/>
                <a:gdLst>
                  <a:gd name="T0" fmla="*/ 162 w 172"/>
                  <a:gd name="T1" fmla="*/ 20 h 20"/>
                  <a:gd name="T2" fmla="*/ 10 w 172"/>
                  <a:gd name="T3" fmla="*/ 20 h 20"/>
                  <a:gd name="T4" fmla="*/ 0 w 172"/>
                  <a:gd name="T5" fmla="*/ 10 h 20"/>
                  <a:gd name="T6" fmla="*/ 10 w 172"/>
                  <a:gd name="T7" fmla="*/ 0 h 20"/>
                  <a:gd name="T8" fmla="*/ 162 w 172"/>
                  <a:gd name="T9" fmla="*/ 0 h 20"/>
                  <a:gd name="T10" fmla="*/ 172 w 172"/>
                  <a:gd name="T11" fmla="*/ 10 h 20"/>
                  <a:gd name="T12" fmla="*/ 162 w 172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2" h="20">
                    <a:moveTo>
                      <a:pt x="162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4" y="20"/>
                      <a:pt x="0" y="15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8" y="0"/>
                      <a:pt x="172" y="4"/>
                      <a:pt x="172" y="10"/>
                    </a:cubicBezTo>
                    <a:cubicBezTo>
                      <a:pt x="172" y="15"/>
                      <a:pt x="168" y="20"/>
                      <a:pt x="162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1" name="Freeform 99"/>
              <p:cNvSpPr/>
              <p:nvPr/>
            </p:nvSpPr>
            <p:spPr bwMode="auto">
              <a:xfrm>
                <a:off x="3089324" y="5055570"/>
                <a:ext cx="157644" cy="32042"/>
              </a:xfrm>
              <a:custGeom>
                <a:avLst/>
                <a:gdLst>
                  <a:gd name="T0" fmla="*/ 87 w 97"/>
                  <a:gd name="T1" fmla="*/ 20 h 20"/>
                  <a:gd name="T2" fmla="*/ 10 w 97"/>
                  <a:gd name="T3" fmla="*/ 20 h 20"/>
                  <a:gd name="T4" fmla="*/ 0 w 97"/>
                  <a:gd name="T5" fmla="*/ 10 h 20"/>
                  <a:gd name="T6" fmla="*/ 10 w 97"/>
                  <a:gd name="T7" fmla="*/ 0 h 20"/>
                  <a:gd name="T8" fmla="*/ 87 w 97"/>
                  <a:gd name="T9" fmla="*/ 0 h 20"/>
                  <a:gd name="T10" fmla="*/ 97 w 97"/>
                  <a:gd name="T11" fmla="*/ 10 h 20"/>
                  <a:gd name="T12" fmla="*/ 87 w 9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7" h="20">
                    <a:moveTo>
                      <a:pt x="87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4" y="20"/>
                      <a:pt x="0" y="16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92" y="0"/>
                      <a:pt x="97" y="5"/>
                      <a:pt x="97" y="10"/>
                    </a:cubicBezTo>
                    <a:cubicBezTo>
                      <a:pt x="97" y="16"/>
                      <a:pt x="92" y="20"/>
                      <a:pt x="87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2" name="Freeform 100"/>
              <p:cNvSpPr/>
              <p:nvPr/>
            </p:nvSpPr>
            <p:spPr bwMode="auto">
              <a:xfrm>
                <a:off x="3385386" y="5055570"/>
                <a:ext cx="374243" cy="32042"/>
              </a:xfrm>
              <a:custGeom>
                <a:avLst/>
                <a:gdLst>
                  <a:gd name="T0" fmla="*/ 220 w 230"/>
                  <a:gd name="T1" fmla="*/ 20 h 20"/>
                  <a:gd name="T2" fmla="*/ 10 w 230"/>
                  <a:gd name="T3" fmla="*/ 20 h 20"/>
                  <a:gd name="T4" fmla="*/ 0 w 230"/>
                  <a:gd name="T5" fmla="*/ 10 h 20"/>
                  <a:gd name="T6" fmla="*/ 10 w 230"/>
                  <a:gd name="T7" fmla="*/ 0 h 20"/>
                  <a:gd name="T8" fmla="*/ 220 w 230"/>
                  <a:gd name="T9" fmla="*/ 0 h 20"/>
                  <a:gd name="T10" fmla="*/ 230 w 230"/>
                  <a:gd name="T11" fmla="*/ 10 h 20"/>
                  <a:gd name="T12" fmla="*/ 220 w 230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20">
                    <a:moveTo>
                      <a:pt x="220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5" y="20"/>
                      <a:pt x="0" y="16"/>
                      <a:pt x="0" y="10"/>
                    </a:cubicBezTo>
                    <a:cubicBezTo>
                      <a:pt x="0" y="5"/>
                      <a:pt x="5" y="0"/>
                      <a:pt x="10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226" y="0"/>
                      <a:pt x="230" y="5"/>
                      <a:pt x="230" y="10"/>
                    </a:cubicBezTo>
                    <a:cubicBezTo>
                      <a:pt x="230" y="16"/>
                      <a:pt x="226" y="20"/>
                      <a:pt x="220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3" name="Freeform 101"/>
              <p:cNvSpPr>
                <a:spLocks noEditPoints="1"/>
              </p:cNvSpPr>
              <p:nvPr/>
            </p:nvSpPr>
            <p:spPr bwMode="auto">
              <a:xfrm>
                <a:off x="3213644" y="5005585"/>
                <a:ext cx="134574" cy="133292"/>
              </a:xfrm>
              <a:custGeom>
                <a:avLst/>
                <a:gdLst>
                  <a:gd name="T0" fmla="*/ 41 w 82"/>
                  <a:gd name="T1" fmla="*/ 82 h 82"/>
                  <a:gd name="T2" fmla="*/ 0 w 82"/>
                  <a:gd name="T3" fmla="*/ 41 h 82"/>
                  <a:gd name="T4" fmla="*/ 41 w 82"/>
                  <a:gd name="T5" fmla="*/ 0 h 82"/>
                  <a:gd name="T6" fmla="*/ 82 w 82"/>
                  <a:gd name="T7" fmla="*/ 41 h 82"/>
                  <a:gd name="T8" fmla="*/ 41 w 82"/>
                  <a:gd name="T9" fmla="*/ 82 h 82"/>
                  <a:gd name="T10" fmla="*/ 41 w 82"/>
                  <a:gd name="T11" fmla="*/ 20 h 82"/>
                  <a:gd name="T12" fmla="*/ 20 w 82"/>
                  <a:gd name="T13" fmla="*/ 41 h 82"/>
                  <a:gd name="T14" fmla="*/ 41 w 82"/>
                  <a:gd name="T15" fmla="*/ 62 h 82"/>
                  <a:gd name="T16" fmla="*/ 62 w 82"/>
                  <a:gd name="T17" fmla="*/ 41 h 82"/>
                  <a:gd name="T18" fmla="*/ 41 w 82"/>
                  <a:gd name="T19" fmla="*/ 2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82">
                    <a:moveTo>
                      <a:pt x="41" y="82"/>
                    </a:moveTo>
                    <a:cubicBezTo>
                      <a:pt x="18" y="82"/>
                      <a:pt x="0" y="64"/>
                      <a:pt x="0" y="41"/>
                    </a:cubicBezTo>
                    <a:cubicBezTo>
                      <a:pt x="0" y="19"/>
                      <a:pt x="18" y="0"/>
                      <a:pt x="41" y="0"/>
                    </a:cubicBezTo>
                    <a:cubicBezTo>
                      <a:pt x="64" y="0"/>
                      <a:pt x="82" y="19"/>
                      <a:pt x="82" y="41"/>
                    </a:cubicBezTo>
                    <a:cubicBezTo>
                      <a:pt x="82" y="64"/>
                      <a:pt x="64" y="82"/>
                      <a:pt x="41" y="82"/>
                    </a:cubicBezTo>
                    <a:moveTo>
                      <a:pt x="41" y="20"/>
                    </a:moveTo>
                    <a:cubicBezTo>
                      <a:pt x="29" y="20"/>
                      <a:pt x="20" y="30"/>
                      <a:pt x="20" y="41"/>
                    </a:cubicBezTo>
                    <a:cubicBezTo>
                      <a:pt x="20" y="53"/>
                      <a:pt x="29" y="62"/>
                      <a:pt x="41" y="62"/>
                    </a:cubicBezTo>
                    <a:cubicBezTo>
                      <a:pt x="53" y="62"/>
                      <a:pt x="62" y="53"/>
                      <a:pt x="62" y="41"/>
                    </a:cubicBezTo>
                    <a:cubicBezTo>
                      <a:pt x="62" y="30"/>
                      <a:pt x="53" y="20"/>
                      <a:pt x="41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4" name="Freeform 102"/>
              <p:cNvSpPr>
                <a:spLocks noEditPoints="1"/>
              </p:cNvSpPr>
              <p:nvPr/>
            </p:nvSpPr>
            <p:spPr bwMode="auto">
              <a:xfrm>
                <a:off x="3303360" y="5413151"/>
                <a:ext cx="133292" cy="134574"/>
              </a:xfrm>
              <a:custGeom>
                <a:avLst/>
                <a:gdLst>
                  <a:gd name="T0" fmla="*/ 41 w 82"/>
                  <a:gd name="T1" fmla="*/ 82 h 82"/>
                  <a:gd name="T2" fmla="*/ 0 w 82"/>
                  <a:gd name="T3" fmla="*/ 41 h 82"/>
                  <a:gd name="T4" fmla="*/ 41 w 82"/>
                  <a:gd name="T5" fmla="*/ 0 h 82"/>
                  <a:gd name="T6" fmla="*/ 82 w 82"/>
                  <a:gd name="T7" fmla="*/ 41 h 82"/>
                  <a:gd name="T8" fmla="*/ 41 w 82"/>
                  <a:gd name="T9" fmla="*/ 82 h 82"/>
                  <a:gd name="T10" fmla="*/ 41 w 82"/>
                  <a:gd name="T11" fmla="*/ 20 h 82"/>
                  <a:gd name="T12" fmla="*/ 20 w 82"/>
                  <a:gd name="T13" fmla="*/ 41 h 82"/>
                  <a:gd name="T14" fmla="*/ 41 w 82"/>
                  <a:gd name="T15" fmla="*/ 62 h 82"/>
                  <a:gd name="T16" fmla="*/ 62 w 82"/>
                  <a:gd name="T17" fmla="*/ 41 h 82"/>
                  <a:gd name="T18" fmla="*/ 41 w 82"/>
                  <a:gd name="T19" fmla="*/ 2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82">
                    <a:moveTo>
                      <a:pt x="41" y="82"/>
                    </a:moveTo>
                    <a:cubicBezTo>
                      <a:pt x="19" y="82"/>
                      <a:pt x="0" y="64"/>
                      <a:pt x="0" y="41"/>
                    </a:cubicBezTo>
                    <a:cubicBezTo>
                      <a:pt x="0" y="18"/>
                      <a:pt x="19" y="0"/>
                      <a:pt x="41" y="0"/>
                    </a:cubicBezTo>
                    <a:cubicBezTo>
                      <a:pt x="64" y="0"/>
                      <a:pt x="82" y="18"/>
                      <a:pt x="82" y="41"/>
                    </a:cubicBezTo>
                    <a:cubicBezTo>
                      <a:pt x="82" y="64"/>
                      <a:pt x="64" y="82"/>
                      <a:pt x="41" y="82"/>
                    </a:cubicBezTo>
                    <a:moveTo>
                      <a:pt x="41" y="20"/>
                    </a:moveTo>
                    <a:cubicBezTo>
                      <a:pt x="30" y="20"/>
                      <a:pt x="20" y="29"/>
                      <a:pt x="20" y="41"/>
                    </a:cubicBezTo>
                    <a:cubicBezTo>
                      <a:pt x="20" y="53"/>
                      <a:pt x="30" y="62"/>
                      <a:pt x="41" y="62"/>
                    </a:cubicBezTo>
                    <a:cubicBezTo>
                      <a:pt x="53" y="62"/>
                      <a:pt x="62" y="53"/>
                      <a:pt x="62" y="41"/>
                    </a:cubicBezTo>
                    <a:cubicBezTo>
                      <a:pt x="62" y="29"/>
                      <a:pt x="53" y="20"/>
                      <a:pt x="41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35" name="Freeform 103"/>
              <p:cNvSpPr>
                <a:spLocks noEditPoints="1"/>
              </p:cNvSpPr>
              <p:nvPr/>
            </p:nvSpPr>
            <p:spPr bwMode="auto">
              <a:xfrm>
                <a:off x="3393076" y="5206805"/>
                <a:ext cx="133292" cy="133292"/>
              </a:xfrm>
              <a:custGeom>
                <a:avLst/>
                <a:gdLst>
                  <a:gd name="T0" fmla="*/ 41 w 82"/>
                  <a:gd name="T1" fmla="*/ 82 h 82"/>
                  <a:gd name="T2" fmla="*/ 0 w 82"/>
                  <a:gd name="T3" fmla="*/ 41 h 82"/>
                  <a:gd name="T4" fmla="*/ 41 w 82"/>
                  <a:gd name="T5" fmla="*/ 0 h 82"/>
                  <a:gd name="T6" fmla="*/ 82 w 82"/>
                  <a:gd name="T7" fmla="*/ 41 h 82"/>
                  <a:gd name="T8" fmla="*/ 41 w 82"/>
                  <a:gd name="T9" fmla="*/ 82 h 82"/>
                  <a:gd name="T10" fmla="*/ 41 w 82"/>
                  <a:gd name="T11" fmla="*/ 20 h 82"/>
                  <a:gd name="T12" fmla="*/ 20 w 82"/>
                  <a:gd name="T13" fmla="*/ 41 h 82"/>
                  <a:gd name="T14" fmla="*/ 41 w 82"/>
                  <a:gd name="T15" fmla="*/ 62 h 82"/>
                  <a:gd name="T16" fmla="*/ 62 w 82"/>
                  <a:gd name="T17" fmla="*/ 41 h 82"/>
                  <a:gd name="T18" fmla="*/ 41 w 82"/>
                  <a:gd name="T19" fmla="*/ 2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2" h="82">
                    <a:moveTo>
                      <a:pt x="41" y="82"/>
                    </a:moveTo>
                    <a:cubicBezTo>
                      <a:pt x="18" y="82"/>
                      <a:pt x="0" y="64"/>
                      <a:pt x="0" y="41"/>
                    </a:cubicBezTo>
                    <a:cubicBezTo>
                      <a:pt x="0" y="19"/>
                      <a:pt x="18" y="0"/>
                      <a:pt x="41" y="0"/>
                    </a:cubicBezTo>
                    <a:cubicBezTo>
                      <a:pt x="64" y="0"/>
                      <a:pt x="82" y="19"/>
                      <a:pt x="82" y="41"/>
                    </a:cubicBezTo>
                    <a:cubicBezTo>
                      <a:pt x="82" y="64"/>
                      <a:pt x="64" y="82"/>
                      <a:pt x="41" y="82"/>
                    </a:cubicBezTo>
                    <a:moveTo>
                      <a:pt x="41" y="20"/>
                    </a:moveTo>
                    <a:cubicBezTo>
                      <a:pt x="30" y="20"/>
                      <a:pt x="20" y="30"/>
                      <a:pt x="20" y="41"/>
                    </a:cubicBezTo>
                    <a:cubicBezTo>
                      <a:pt x="20" y="53"/>
                      <a:pt x="30" y="62"/>
                      <a:pt x="41" y="62"/>
                    </a:cubicBezTo>
                    <a:cubicBezTo>
                      <a:pt x="53" y="62"/>
                      <a:pt x="62" y="53"/>
                      <a:pt x="62" y="41"/>
                    </a:cubicBezTo>
                    <a:cubicBezTo>
                      <a:pt x="62" y="30"/>
                      <a:pt x="53" y="20"/>
                      <a:pt x="41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8" name="组合 47"/>
            <p:cNvGrpSpPr/>
            <p:nvPr/>
          </p:nvGrpSpPr>
          <p:grpSpPr>
            <a:xfrm>
              <a:off x="5865173" y="3450538"/>
              <a:ext cx="494774" cy="472284"/>
              <a:chOff x="6407530" y="1754024"/>
              <a:chExt cx="733107" cy="699784"/>
            </a:xfrm>
          </p:grpSpPr>
          <p:sp>
            <p:nvSpPr>
              <p:cNvPr id="110" name="Freeform 115"/>
              <p:cNvSpPr/>
              <p:nvPr/>
            </p:nvSpPr>
            <p:spPr bwMode="auto">
              <a:xfrm>
                <a:off x="6536978" y="2234645"/>
                <a:ext cx="124321" cy="121758"/>
              </a:xfrm>
              <a:custGeom>
                <a:avLst/>
                <a:gdLst>
                  <a:gd name="T0" fmla="*/ 11 w 76"/>
                  <a:gd name="T1" fmla="*/ 75 h 75"/>
                  <a:gd name="T2" fmla="*/ 4 w 76"/>
                  <a:gd name="T3" fmla="*/ 72 h 75"/>
                  <a:gd name="T4" fmla="*/ 4 w 76"/>
                  <a:gd name="T5" fmla="*/ 58 h 75"/>
                  <a:gd name="T6" fmla="*/ 58 w 76"/>
                  <a:gd name="T7" fmla="*/ 4 h 75"/>
                  <a:gd name="T8" fmla="*/ 72 w 76"/>
                  <a:gd name="T9" fmla="*/ 4 h 75"/>
                  <a:gd name="T10" fmla="*/ 72 w 76"/>
                  <a:gd name="T11" fmla="*/ 18 h 75"/>
                  <a:gd name="T12" fmla="*/ 18 w 76"/>
                  <a:gd name="T13" fmla="*/ 72 h 75"/>
                  <a:gd name="T14" fmla="*/ 11 w 76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5">
                    <a:moveTo>
                      <a:pt x="11" y="75"/>
                    </a:moveTo>
                    <a:cubicBezTo>
                      <a:pt x="8" y="75"/>
                      <a:pt x="6" y="74"/>
                      <a:pt x="4" y="72"/>
                    </a:cubicBezTo>
                    <a:cubicBezTo>
                      <a:pt x="0" y="68"/>
                      <a:pt x="0" y="62"/>
                      <a:pt x="4" y="58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62" y="0"/>
                      <a:pt x="68" y="0"/>
                      <a:pt x="72" y="4"/>
                    </a:cubicBezTo>
                    <a:cubicBezTo>
                      <a:pt x="76" y="8"/>
                      <a:pt x="76" y="14"/>
                      <a:pt x="72" y="18"/>
                    </a:cubicBezTo>
                    <a:cubicBezTo>
                      <a:pt x="18" y="72"/>
                      <a:pt x="18" y="72"/>
                      <a:pt x="18" y="72"/>
                    </a:cubicBezTo>
                    <a:cubicBezTo>
                      <a:pt x="16" y="74"/>
                      <a:pt x="14" y="75"/>
                      <a:pt x="11" y="7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1" name="Freeform 116"/>
              <p:cNvSpPr/>
              <p:nvPr/>
            </p:nvSpPr>
            <p:spPr bwMode="auto">
              <a:xfrm>
                <a:off x="6921475" y="1851430"/>
                <a:ext cx="123039" cy="120476"/>
              </a:xfrm>
              <a:custGeom>
                <a:avLst/>
                <a:gdLst>
                  <a:gd name="T0" fmla="*/ 11 w 76"/>
                  <a:gd name="T1" fmla="*/ 74 h 74"/>
                  <a:gd name="T2" fmla="*/ 4 w 76"/>
                  <a:gd name="T3" fmla="*/ 72 h 74"/>
                  <a:gd name="T4" fmla="*/ 4 w 76"/>
                  <a:gd name="T5" fmla="*/ 57 h 74"/>
                  <a:gd name="T6" fmla="*/ 57 w 76"/>
                  <a:gd name="T7" fmla="*/ 3 h 74"/>
                  <a:gd name="T8" fmla="*/ 72 w 76"/>
                  <a:gd name="T9" fmla="*/ 3 h 74"/>
                  <a:gd name="T10" fmla="*/ 72 w 76"/>
                  <a:gd name="T11" fmla="*/ 18 h 74"/>
                  <a:gd name="T12" fmla="*/ 18 w 76"/>
                  <a:gd name="T13" fmla="*/ 72 h 74"/>
                  <a:gd name="T14" fmla="*/ 11 w 76"/>
                  <a:gd name="T15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4">
                    <a:moveTo>
                      <a:pt x="11" y="74"/>
                    </a:moveTo>
                    <a:cubicBezTo>
                      <a:pt x="8" y="74"/>
                      <a:pt x="5" y="74"/>
                      <a:pt x="4" y="72"/>
                    </a:cubicBezTo>
                    <a:cubicBezTo>
                      <a:pt x="0" y="68"/>
                      <a:pt x="0" y="61"/>
                      <a:pt x="4" y="57"/>
                    </a:cubicBezTo>
                    <a:cubicBezTo>
                      <a:pt x="57" y="3"/>
                      <a:pt x="57" y="3"/>
                      <a:pt x="57" y="3"/>
                    </a:cubicBezTo>
                    <a:cubicBezTo>
                      <a:pt x="61" y="0"/>
                      <a:pt x="68" y="0"/>
                      <a:pt x="72" y="3"/>
                    </a:cubicBezTo>
                    <a:cubicBezTo>
                      <a:pt x="76" y="7"/>
                      <a:pt x="76" y="14"/>
                      <a:pt x="72" y="18"/>
                    </a:cubicBezTo>
                    <a:cubicBezTo>
                      <a:pt x="18" y="72"/>
                      <a:pt x="18" y="72"/>
                      <a:pt x="18" y="72"/>
                    </a:cubicBezTo>
                    <a:cubicBezTo>
                      <a:pt x="16" y="74"/>
                      <a:pt x="13" y="74"/>
                      <a:pt x="11" y="7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2" name="Freeform 117"/>
              <p:cNvSpPr/>
              <p:nvPr/>
            </p:nvSpPr>
            <p:spPr bwMode="auto">
              <a:xfrm>
                <a:off x="6921475" y="2234645"/>
                <a:ext cx="123039" cy="121758"/>
              </a:xfrm>
              <a:custGeom>
                <a:avLst/>
                <a:gdLst>
                  <a:gd name="T0" fmla="*/ 65 w 76"/>
                  <a:gd name="T1" fmla="*/ 75 h 75"/>
                  <a:gd name="T2" fmla="*/ 57 w 76"/>
                  <a:gd name="T3" fmla="*/ 72 h 75"/>
                  <a:gd name="T4" fmla="*/ 4 w 76"/>
                  <a:gd name="T5" fmla="*/ 19 h 75"/>
                  <a:gd name="T6" fmla="*/ 4 w 76"/>
                  <a:gd name="T7" fmla="*/ 4 h 75"/>
                  <a:gd name="T8" fmla="*/ 18 w 76"/>
                  <a:gd name="T9" fmla="*/ 4 h 75"/>
                  <a:gd name="T10" fmla="*/ 72 w 76"/>
                  <a:gd name="T11" fmla="*/ 58 h 75"/>
                  <a:gd name="T12" fmla="*/ 72 w 76"/>
                  <a:gd name="T13" fmla="*/ 72 h 75"/>
                  <a:gd name="T14" fmla="*/ 65 w 76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5">
                    <a:moveTo>
                      <a:pt x="65" y="75"/>
                    </a:moveTo>
                    <a:cubicBezTo>
                      <a:pt x="62" y="75"/>
                      <a:pt x="59" y="74"/>
                      <a:pt x="57" y="72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0" y="15"/>
                      <a:pt x="0" y="8"/>
                      <a:pt x="4" y="4"/>
                    </a:cubicBezTo>
                    <a:cubicBezTo>
                      <a:pt x="8" y="0"/>
                      <a:pt x="14" y="0"/>
                      <a:pt x="18" y="4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6" y="62"/>
                      <a:pt x="76" y="68"/>
                      <a:pt x="72" y="72"/>
                    </a:cubicBezTo>
                    <a:cubicBezTo>
                      <a:pt x="70" y="74"/>
                      <a:pt x="67" y="75"/>
                      <a:pt x="65" y="7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3" name="Freeform 118"/>
              <p:cNvSpPr/>
              <p:nvPr/>
            </p:nvSpPr>
            <p:spPr bwMode="auto">
              <a:xfrm>
                <a:off x="6536978" y="1851430"/>
                <a:ext cx="124321" cy="121758"/>
              </a:xfrm>
              <a:custGeom>
                <a:avLst/>
                <a:gdLst>
                  <a:gd name="T0" fmla="*/ 65 w 76"/>
                  <a:gd name="T1" fmla="*/ 75 h 75"/>
                  <a:gd name="T2" fmla="*/ 58 w 76"/>
                  <a:gd name="T3" fmla="*/ 72 h 75"/>
                  <a:gd name="T4" fmla="*/ 4 w 76"/>
                  <a:gd name="T5" fmla="*/ 18 h 75"/>
                  <a:gd name="T6" fmla="*/ 4 w 76"/>
                  <a:gd name="T7" fmla="*/ 3 h 75"/>
                  <a:gd name="T8" fmla="*/ 18 w 76"/>
                  <a:gd name="T9" fmla="*/ 3 h 75"/>
                  <a:gd name="T10" fmla="*/ 72 w 76"/>
                  <a:gd name="T11" fmla="*/ 58 h 75"/>
                  <a:gd name="T12" fmla="*/ 72 w 76"/>
                  <a:gd name="T13" fmla="*/ 72 h 75"/>
                  <a:gd name="T14" fmla="*/ 65 w 76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75">
                    <a:moveTo>
                      <a:pt x="65" y="75"/>
                    </a:moveTo>
                    <a:cubicBezTo>
                      <a:pt x="63" y="75"/>
                      <a:pt x="60" y="74"/>
                      <a:pt x="58" y="7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0" y="14"/>
                      <a:pt x="0" y="7"/>
                      <a:pt x="4" y="3"/>
                    </a:cubicBezTo>
                    <a:cubicBezTo>
                      <a:pt x="8" y="0"/>
                      <a:pt x="14" y="0"/>
                      <a:pt x="18" y="3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6" y="62"/>
                      <a:pt x="76" y="68"/>
                      <a:pt x="72" y="72"/>
                    </a:cubicBezTo>
                    <a:cubicBezTo>
                      <a:pt x="70" y="74"/>
                      <a:pt x="68" y="75"/>
                      <a:pt x="65" y="7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4" name="Freeform 119"/>
              <p:cNvSpPr>
                <a:spLocks noEditPoints="1"/>
              </p:cNvSpPr>
              <p:nvPr/>
            </p:nvSpPr>
            <p:spPr bwMode="auto">
              <a:xfrm>
                <a:off x="6407530" y="1754024"/>
                <a:ext cx="733107" cy="699784"/>
              </a:xfrm>
              <a:custGeom>
                <a:avLst/>
                <a:gdLst>
                  <a:gd name="T0" fmla="*/ 236 w 451"/>
                  <a:gd name="T1" fmla="*/ 430 h 430"/>
                  <a:gd name="T2" fmla="*/ 84 w 451"/>
                  <a:gd name="T3" fmla="*/ 367 h 430"/>
                  <a:gd name="T4" fmla="*/ 84 w 451"/>
                  <a:gd name="T5" fmla="*/ 63 h 430"/>
                  <a:gd name="T6" fmla="*/ 236 w 451"/>
                  <a:gd name="T7" fmla="*/ 0 h 430"/>
                  <a:gd name="T8" fmla="*/ 388 w 451"/>
                  <a:gd name="T9" fmla="*/ 63 h 430"/>
                  <a:gd name="T10" fmla="*/ 451 w 451"/>
                  <a:gd name="T11" fmla="*/ 215 h 430"/>
                  <a:gd name="T12" fmla="*/ 388 w 451"/>
                  <a:gd name="T13" fmla="*/ 367 h 430"/>
                  <a:gd name="T14" fmla="*/ 236 w 451"/>
                  <a:gd name="T15" fmla="*/ 430 h 430"/>
                  <a:gd name="T16" fmla="*/ 236 w 451"/>
                  <a:gd name="T17" fmla="*/ 20 h 430"/>
                  <a:gd name="T18" fmla="*/ 98 w 451"/>
                  <a:gd name="T19" fmla="*/ 77 h 430"/>
                  <a:gd name="T20" fmla="*/ 98 w 451"/>
                  <a:gd name="T21" fmla="*/ 353 h 430"/>
                  <a:gd name="T22" fmla="*/ 236 w 451"/>
                  <a:gd name="T23" fmla="*/ 410 h 430"/>
                  <a:gd name="T24" fmla="*/ 374 w 451"/>
                  <a:gd name="T25" fmla="*/ 353 h 430"/>
                  <a:gd name="T26" fmla="*/ 431 w 451"/>
                  <a:gd name="T27" fmla="*/ 215 h 430"/>
                  <a:gd name="T28" fmla="*/ 374 w 451"/>
                  <a:gd name="T29" fmla="*/ 77 h 430"/>
                  <a:gd name="T30" fmla="*/ 236 w 451"/>
                  <a:gd name="T31" fmla="*/ 2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51" h="430">
                    <a:moveTo>
                      <a:pt x="236" y="430"/>
                    </a:moveTo>
                    <a:cubicBezTo>
                      <a:pt x="178" y="430"/>
                      <a:pt x="124" y="408"/>
                      <a:pt x="84" y="367"/>
                    </a:cubicBezTo>
                    <a:cubicBezTo>
                      <a:pt x="0" y="284"/>
                      <a:pt x="0" y="147"/>
                      <a:pt x="84" y="63"/>
                    </a:cubicBezTo>
                    <a:cubicBezTo>
                      <a:pt x="124" y="23"/>
                      <a:pt x="178" y="0"/>
                      <a:pt x="236" y="0"/>
                    </a:cubicBezTo>
                    <a:cubicBezTo>
                      <a:pt x="293" y="0"/>
                      <a:pt x="347" y="23"/>
                      <a:pt x="388" y="63"/>
                    </a:cubicBezTo>
                    <a:cubicBezTo>
                      <a:pt x="428" y="104"/>
                      <a:pt x="451" y="158"/>
                      <a:pt x="451" y="215"/>
                    </a:cubicBezTo>
                    <a:cubicBezTo>
                      <a:pt x="451" y="273"/>
                      <a:pt x="428" y="327"/>
                      <a:pt x="388" y="367"/>
                    </a:cubicBezTo>
                    <a:cubicBezTo>
                      <a:pt x="347" y="408"/>
                      <a:pt x="293" y="430"/>
                      <a:pt x="236" y="430"/>
                    </a:cubicBezTo>
                    <a:moveTo>
                      <a:pt x="236" y="20"/>
                    </a:moveTo>
                    <a:cubicBezTo>
                      <a:pt x="184" y="20"/>
                      <a:pt x="135" y="41"/>
                      <a:pt x="98" y="77"/>
                    </a:cubicBezTo>
                    <a:cubicBezTo>
                      <a:pt x="22" y="153"/>
                      <a:pt x="22" y="277"/>
                      <a:pt x="98" y="353"/>
                    </a:cubicBezTo>
                    <a:cubicBezTo>
                      <a:pt x="135" y="390"/>
                      <a:pt x="184" y="410"/>
                      <a:pt x="236" y="410"/>
                    </a:cubicBezTo>
                    <a:cubicBezTo>
                      <a:pt x="288" y="410"/>
                      <a:pt x="337" y="390"/>
                      <a:pt x="374" y="353"/>
                    </a:cubicBezTo>
                    <a:cubicBezTo>
                      <a:pt x="411" y="316"/>
                      <a:pt x="431" y="267"/>
                      <a:pt x="431" y="215"/>
                    </a:cubicBezTo>
                    <a:cubicBezTo>
                      <a:pt x="431" y="163"/>
                      <a:pt x="411" y="114"/>
                      <a:pt x="374" y="77"/>
                    </a:cubicBezTo>
                    <a:cubicBezTo>
                      <a:pt x="337" y="41"/>
                      <a:pt x="288" y="20"/>
                      <a:pt x="236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115" name="Freeform 120"/>
              <p:cNvSpPr>
                <a:spLocks noEditPoints="1"/>
              </p:cNvSpPr>
              <p:nvPr/>
            </p:nvSpPr>
            <p:spPr bwMode="auto">
              <a:xfrm>
                <a:off x="6544668" y="1879626"/>
                <a:ext cx="493438" cy="451143"/>
              </a:xfrm>
              <a:custGeom>
                <a:avLst/>
                <a:gdLst>
                  <a:gd name="T0" fmla="*/ 152 w 304"/>
                  <a:gd name="T1" fmla="*/ 277 h 277"/>
                  <a:gd name="T2" fmla="*/ 54 w 304"/>
                  <a:gd name="T3" fmla="*/ 237 h 277"/>
                  <a:gd name="T4" fmla="*/ 54 w 304"/>
                  <a:gd name="T5" fmla="*/ 41 h 277"/>
                  <a:gd name="T6" fmla="*/ 152 w 304"/>
                  <a:gd name="T7" fmla="*/ 0 h 277"/>
                  <a:gd name="T8" fmla="*/ 250 w 304"/>
                  <a:gd name="T9" fmla="*/ 41 h 277"/>
                  <a:gd name="T10" fmla="*/ 250 w 304"/>
                  <a:gd name="T11" fmla="*/ 237 h 277"/>
                  <a:gd name="T12" fmla="*/ 152 w 304"/>
                  <a:gd name="T13" fmla="*/ 277 h 277"/>
                  <a:gd name="T14" fmla="*/ 152 w 304"/>
                  <a:gd name="T15" fmla="*/ 20 h 277"/>
                  <a:gd name="T16" fmla="*/ 68 w 304"/>
                  <a:gd name="T17" fmla="*/ 55 h 277"/>
                  <a:gd name="T18" fmla="*/ 68 w 304"/>
                  <a:gd name="T19" fmla="*/ 222 h 277"/>
                  <a:gd name="T20" fmla="*/ 152 w 304"/>
                  <a:gd name="T21" fmla="*/ 257 h 277"/>
                  <a:gd name="T22" fmla="*/ 236 w 304"/>
                  <a:gd name="T23" fmla="*/ 222 h 277"/>
                  <a:gd name="T24" fmla="*/ 236 w 304"/>
                  <a:gd name="T25" fmla="*/ 55 h 277"/>
                  <a:gd name="T26" fmla="*/ 152 w 304"/>
                  <a:gd name="T27" fmla="*/ 20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04" h="277">
                    <a:moveTo>
                      <a:pt x="152" y="277"/>
                    </a:moveTo>
                    <a:cubicBezTo>
                      <a:pt x="115" y="277"/>
                      <a:pt x="80" y="263"/>
                      <a:pt x="54" y="237"/>
                    </a:cubicBezTo>
                    <a:cubicBezTo>
                      <a:pt x="0" y="183"/>
                      <a:pt x="0" y="95"/>
                      <a:pt x="54" y="41"/>
                    </a:cubicBezTo>
                    <a:cubicBezTo>
                      <a:pt x="80" y="15"/>
                      <a:pt x="115" y="0"/>
                      <a:pt x="152" y="0"/>
                    </a:cubicBezTo>
                    <a:cubicBezTo>
                      <a:pt x="189" y="0"/>
                      <a:pt x="224" y="15"/>
                      <a:pt x="250" y="41"/>
                    </a:cubicBezTo>
                    <a:cubicBezTo>
                      <a:pt x="304" y="95"/>
                      <a:pt x="304" y="183"/>
                      <a:pt x="250" y="237"/>
                    </a:cubicBezTo>
                    <a:cubicBezTo>
                      <a:pt x="224" y="263"/>
                      <a:pt x="189" y="277"/>
                      <a:pt x="152" y="277"/>
                    </a:cubicBezTo>
                    <a:moveTo>
                      <a:pt x="152" y="20"/>
                    </a:moveTo>
                    <a:cubicBezTo>
                      <a:pt x="121" y="20"/>
                      <a:pt x="91" y="33"/>
                      <a:pt x="68" y="55"/>
                    </a:cubicBezTo>
                    <a:cubicBezTo>
                      <a:pt x="22" y="101"/>
                      <a:pt x="22" y="176"/>
                      <a:pt x="68" y="222"/>
                    </a:cubicBezTo>
                    <a:cubicBezTo>
                      <a:pt x="91" y="245"/>
                      <a:pt x="121" y="257"/>
                      <a:pt x="152" y="257"/>
                    </a:cubicBezTo>
                    <a:cubicBezTo>
                      <a:pt x="184" y="257"/>
                      <a:pt x="214" y="245"/>
                      <a:pt x="236" y="222"/>
                    </a:cubicBezTo>
                    <a:cubicBezTo>
                      <a:pt x="282" y="176"/>
                      <a:pt x="282" y="101"/>
                      <a:pt x="236" y="55"/>
                    </a:cubicBezTo>
                    <a:cubicBezTo>
                      <a:pt x="214" y="33"/>
                      <a:pt x="184" y="20"/>
                      <a:pt x="152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8" name="组合 67"/>
            <p:cNvGrpSpPr/>
            <p:nvPr/>
          </p:nvGrpSpPr>
          <p:grpSpPr>
            <a:xfrm>
              <a:off x="2080309" y="3385635"/>
              <a:ext cx="471420" cy="511209"/>
              <a:chOff x="8581218" y="4906898"/>
              <a:chExt cx="698503" cy="757459"/>
            </a:xfrm>
          </p:grpSpPr>
          <p:sp>
            <p:nvSpPr>
              <p:cNvPr id="69" name="Freeform 164"/>
              <p:cNvSpPr>
                <a:spLocks noEditPoints="1"/>
              </p:cNvSpPr>
              <p:nvPr/>
            </p:nvSpPr>
            <p:spPr bwMode="auto">
              <a:xfrm>
                <a:off x="9086191" y="4906898"/>
                <a:ext cx="193530" cy="194812"/>
              </a:xfrm>
              <a:custGeom>
                <a:avLst/>
                <a:gdLst>
                  <a:gd name="T0" fmla="*/ 59 w 119"/>
                  <a:gd name="T1" fmla="*/ 119 h 119"/>
                  <a:gd name="T2" fmla="*/ 0 w 119"/>
                  <a:gd name="T3" fmla="*/ 60 h 119"/>
                  <a:gd name="T4" fmla="*/ 59 w 119"/>
                  <a:gd name="T5" fmla="*/ 0 h 119"/>
                  <a:gd name="T6" fmla="*/ 119 w 119"/>
                  <a:gd name="T7" fmla="*/ 60 h 119"/>
                  <a:gd name="T8" fmla="*/ 59 w 119"/>
                  <a:gd name="T9" fmla="*/ 119 h 119"/>
                  <a:gd name="T10" fmla="*/ 59 w 119"/>
                  <a:gd name="T11" fmla="*/ 20 h 119"/>
                  <a:gd name="T12" fmla="*/ 20 w 119"/>
                  <a:gd name="T13" fmla="*/ 60 h 119"/>
                  <a:gd name="T14" fmla="*/ 59 w 119"/>
                  <a:gd name="T15" fmla="*/ 99 h 119"/>
                  <a:gd name="T16" fmla="*/ 99 w 119"/>
                  <a:gd name="T17" fmla="*/ 60 h 119"/>
                  <a:gd name="T18" fmla="*/ 59 w 119"/>
                  <a:gd name="T19" fmla="*/ 2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9" h="119">
                    <a:moveTo>
                      <a:pt x="59" y="119"/>
                    </a:moveTo>
                    <a:cubicBezTo>
                      <a:pt x="26" y="119"/>
                      <a:pt x="0" y="93"/>
                      <a:pt x="0" y="60"/>
                    </a:cubicBezTo>
                    <a:cubicBezTo>
                      <a:pt x="0" y="27"/>
                      <a:pt x="26" y="0"/>
                      <a:pt x="59" y="0"/>
                    </a:cubicBezTo>
                    <a:cubicBezTo>
                      <a:pt x="92" y="0"/>
                      <a:pt x="119" y="27"/>
                      <a:pt x="119" y="60"/>
                    </a:cubicBezTo>
                    <a:cubicBezTo>
                      <a:pt x="119" y="93"/>
                      <a:pt x="92" y="119"/>
                      <a:pt x="59" y="119"/>
                    </a:cubicBezTo>
                    <a:moveTo>
                      <a:pt x="59" y="20"/>
                    </a:moveTo>
                    <a:cubicBezTo>
                      <a:pt x="37" y="20"/>
                      <a:pt x="20" y="38"/>
                      <a:pt x="20" y="60"/>
                    </a:cubicBezTo>
                    <a:cubicBezTo>
                      <a:pt x="20" y="82"/>
                      <a:pt x="37" y="99"/>
                      <a:pt x="59" y="99"/>
                    </a:cubicBezTo>
                    <a:cubicBezTo>
                      <a:pt x="81" y="99"/>
                      <a:pt x="99" y="82"/>
                      <a:pt x="99" y="60"/>
                    </a:cubicBezTo>
                    <a:cubicBezTo>
                      <a:pt x="99" y="38"/>
                      <a:pt x="81" y="20"/>
                      <a:pt x="59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0" name="Freeform 165"/>
              <p:cNvSpPr>
                <a:spLocks noEditPoints="1"/>
              </p:cNvSpPr>
              <p:nvPr/>
            </p:nvSpPr>
            <p:spPr bwMode="auto">
              <a:xfrm>
                <a:off x="9086191" y="5076076"/>
                <a:ext cx="193530" cy="194812"/>
              </a:xfrm>
              <a:custGeom>
                <a:avLst/>
                <a:gdLst>
                  <a:gd name="T0" fmla="*/ 59 w 119"/>
                  <a:gd name="T1" fmla="*/ 119 h 119"/>
                  <a:gd name="T2" fmla="*/ 59 w 119"/>
                  <a:gd name="T3" fmla="*/ 119 h 119"/>
                  <a:gd name="T4" fmla="*/ 0 w 119"/>
                  <a:gd name="T5" fmla="*/ 59 h 119"/>
                  <a:gd name="T6" fmla="*/ 59 w 119"/>
                  <a:gd name="T7" fmla="*/ 0 h 119"/>
                  <a:gd name="T8" fmla="*/ 119 w 119"/>
                  <a:gd name="T9" fmla="*/ 59 h 119"/>
                  <a:gd name="T10" fmla="*/ 59 w 119"/>
                  <a:gd name="T11" fmla="*/ 119 h 119"/>
                  <a:gd name="T12" fmla="*/ 59 w 119"/>
                  <a:gd name="T13" fmla="*/ 20 h 119"/>
                  <a:gd name="T14" fmla="*/ 20 w 119"/>
                  <a:gd name="T15" fmla="*/ 59 h 119"/>
                  <a:gd name="T16" fmla="*/ 59 w 119"/>
                  <a:gd name="T17" fmla="*/ 99 h 119"/>
                  <a:gd name="T18" fmla="*/ 99 w 119"/>
                  <a:gd name="T19" fmla="*/ 59 h 119"/>
                  <a:gd name="T20" fmla="*/ 59 w 119"/>
                  <a:gd name="T21" fmla="*/ 2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9" h="119">
                    <a:moveTo>
                      <a:pt x="59" y="119"/>
                    </a:moveTo>
                    <a:cubicBezTo>
                      <a:pt x="59" y="119"/>
                      <a:pt x="59" y="119"/>
                      <a:pt x="59" y="119"/>
                    </a:cubicBezTo>
                    <a:cubicBezTo>
                      <a:pt x="26" y="119"/>
                      <a:pt x="0" y="92"/>
                      <a:pt x="0" y="59"/>
                    </a:cubicBezTo>
                    <a:cubicBezTo>
                      <a:pt x="0" y="27"/>
                      <a:pt x="26" y="0"/>
                      <a:pt x="59" y="0"/>
                    </a:cubicBezTo>
                    <a:cubicBezTo>
                      <a:pt x="92" y="0"/>
                      <a:pt x="119" y="27"/>
                      <a:pt x="119" y="59"/>
                    </a:cubicBezTo>
                    <a:cubicBezTo>
                      <a:pt x="119" y="92"/>
                      <a:pt x="92" y="119"/>
                      <a:pt x="59" y="119"/>
                    </a:cubicBezTo>
                    <a:moveTo>
                      <a:pt x="59" y="20"/>
                    </a:moveTo>
                    <a:cubicBezTo>
                      <a:pt x="37" y="20"/>
                      <a:pt x="20" y="38"/>
                      <a:pt x="20" y="59"/>
                    </a:cubicBezTo>
                    <a:cubicBezTo>
                      <a:pt x="20" y="81"/>
                      <a:pt x="37" y="99"/>
                      <a:pt x="59" y="99"/>
                    </a:cubicBezTo>
                    <a:cubicBezTo>
                      <a:pt x="81" y="99"/>
                      <a:pt x="99" y="81"/>
                      <a:pt x="99" y="59"/>
                    </a:cubicBezTo>
                    <a:cubicBezTo>
                      <a:pt x="99" y="38"/>
                      <a:pt x="81" y="20"/>
                      <a:pt x="59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1" name="Freeform 166"/>
              <p:cNvSpPr>
                <a:spLocks noEditPoints="1"/>
              </p:cNvSpPr>
              <p:nvPr/>
            </p:nvSpPr>
            <p:spPr bwMode="auto">
              <a:xfrm>
                <a:off x="8923421" y="4906898"/>
                <a:ext cx="193530" cy="194812"/>
              </a:xfrm>
              <a:custGeom>
                <a:avLst/>
                <a:gdLst>
                  <a:gd name="T0" fmla="*/ 60 w 119"/>
                  <a:gd name="T1" fmla="*/ 119 h 119"/>
                  <a:gd name="T2" fmla="*/ 60 w 119"/>
                  <a:gd name="T3" fmla="*/ 119 h 119"/>
                  <a:gd name="T4" fmla="*/ 0 w 119"/>
                  <a:gd name="T5" fmla="*/ 60 h 119"/>
                  <a:gd name="T6" fmla="*/ 60 w 119"/>
                  <a:gd name="T7" fmla="*/ 0 h 119"/>
                  <a:gd name="T8" fmla="*/ 119 w 119"/>
                  <a:gd name="T9" fmla="*/ 60 h 119"/>
                  <a:gd name="T10" fmla="*/ 102 w 119"/>
                  <a:gd name="T11" fmla="*/ 102 h 119"/>
                  <a:gd name="T12" fmla="*/ 60 w 119"/>
                  <a:gd name="T13" fmla="*/ 119 h 119"/>
                  <a:gd name="T14" fmla="*/ 60 w 119"/>
                  <a:gd name="T15" fmla="*/ 20 h 119"/>
                  <a:gd name="T16" fmla="*/ 20 w 119"/>
                  <a:gd name="T17" fmla="*/ 60 h 119"/>
                  <a:gd name="T18" fmla="*/ 60 w 119"/>
                  <a:gd name="T19" fmla="*/ 99 h 119"/>
                  <a:gd name="T20" fmla="*/ 60 w 119"/>
                  <a:gd name="T21" fmla="*/ 99 h 119"/>
                  <a:gd name="T22" fmla="*/ 88 w 119"/>
                  <a:gd name="T23" fmla="*/ 88 h 119"/>
                  <a:gd name="T24" fmla="*/ 99 w 119"/>
                  <a:gd name="T25" fmla="*/ 60 h 119"/>
                  <a:gd name="T26" fmla="*/ 60 w 119"/>
                  <a:gd name="T27" fmla="*/ 2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9" h="119">
                    <a:moveTo>
                      <a:pt x="60" y="119"/>
                    </a:moveTo>
                    <a:cubicBezTo>
                      <a:pt x="60" y="119"/>
                      <a:pt x="60" y="119"/>
                      <a:pt x="60" y="119"/>
                    </a:cubicBezTo>
                    <a:cubicBezTo>
                      <a:pt x="27" y="119"/>
                      <a:pt x="0" y="93"/>
                      <a:pt x="0" y="60"/>
                    </a:cubicBezTo>
                    <a:cubicBezTo>
                      <a:pt x="0" y="27"/>
                      <a:pt x="27" y="0"/>
                      <a:pt x="60" y="0"/>
                    </a:cubicBezTo>
                    <a:cubicBezTo>
                      <a:pt x="92" y="0"/>
                      <a:pt x="119" y="27"/>
                      <a:pt x="119" y="60"/>
                    </a:cubicBezTo>
                    <a:cubicBezTo>
                      <a:pt x="119" y="76"/>
                      <a:pt x="113" y="91"/>
                      <a:pt x="102" y="102"/>
                    </a:cubicBezTo>
                    <a:cubicBezTo>
                      <a:pt x="91" y="113"/>
                      <a:pt x="76" y="119"/>
                      <a:pt x="60" y="119"/>
                    </a:cubicBezTo>
                    <a:moveTo>
                      <a:pt x="60" y="20"/>
                    </a:moveTo>
                    <a:cubicBezTo>
                      <a:pt x="38" y="20"/>
                      <a:pt x="20" y="38"/>
                      <a:pt x="20" y="60"/>
                    </a:cubicBezTo>
                    <a:cubicBezTo>
                      <a:pt x="20" y="82"/>
                      <a:pt x="38" y="99"/>
                      <a:pt x="60" y="99"/>
                    </a:cubicBezTo>
                    <a:cubicBezTo>
                      <a:pt x="60" y="99"/>
                      <a:pt x="60" y="99"/>
                      <a:pt x="60" y="99"/>
                    </a:cubicBezTo>
                    <a:cubicBezTo>
                      <a:pt x="70" y="99"/>
                      <a:pt x="80" y="95"/>
                      <a:pt x="88" y="88"/>
                    </a:cubicBezTo>
                    <a:cubicBezTo>
                      <a:pt x="95" y="80"/>
                      <a:pt x="99" y="70"/>
                      <a:pt x="99" y="60"/>
                    </a:cubicBezTo>
                    <a:cubicBezTo>
                      <a:pt x="99" y="38"/>
                      <a:pt x="81" y="20"/>
                      <a:pt x="60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Freeform 167"/>
              <p:cNvSpPr>
                <a:spLocks noEditPoints="1"/>
              </p:cNvSpPr>
              <p:nvPr/>
            </p:nvSpPr>
            <p:spPr bwMode="auto">
              <a:xfrm>
                <a:off x="8923421" y="5076076"/>
                <a:ext cx="193530" cy="194812"/>
              </a:xfrm>
              <a:custGeom>
                <a:avLst/>
                <a:gdLst>
                  <a:gd name="T0" fmla="*/ 60 w 119"/>
                  <a:gd name="T1" fmla="*/ 119 h 119"/>
                  <a:gd name="T2" fmla="*/ 60 w 119"/>
                  <a:gd name="T3" fmla="*/ 119 h 119"/>
                  <a:gd name="T4" fmla="*/ 0 w 119"/>
                  <a:gd name="T5" fmla="*/ 59 h 119"/>
                  <a:gd name="T6" fmla="*/ 60 w 119"/>
                  <a:gd name="T7" fmla="*/ 0 h 119"/>
                  <a:gd name="T8" fmla="*/ 119 w 119"/>
                  <a:gd name="T9" fmla="*/ 59 h 119"/>
                  <a:gd name="T10" fmla="*/ 60 w 119"/>
                  <a:gd name="T11" fmla="*/ 119 h 119"/>
                  <a:gd name="T12" fmla="*/ 60 w 119"/>
                  <a:gd name="T13" fmla="*/ 20 h 119"/>
                  <a:gd name="T14" fmla="*/ 20 w 119"/>
                  <a:gd name="T15" fmla="*/ 59 h 119"/>
                  <a:gd name="T16" fmla="*/ 60 w 119"/>
                  <a:gd name="T17" fmla="*/ 99 h 119"/>
                  <a:gd name="T18" fmla="*/ 99 w 119"/>
                  <a:gd name="T19" fmla="*/ 59 h 119"/>
                  <a:gd name="T20" fmla="*/ 60 w 119"/>
                  <a:gd name="T21" fmla="*/ 20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9" h="119">
                    <a:moveTo>
                      <a:pt x="60" y="119"/>
                    </a:moveTo>
                    <a:cubicBezTo>
                      <a:pt x="60" y="119"/>
                      <a:pt x="60" y="119"/>
                      <a:pt x="60" y="119"/>
                    </a:cubicBezTo>
                    <a:cubicBezTo>
                      <a:pt x="27" y="119"/>
                      <a:pt x="0" y="92"/>
                      <a:pt x="0" y="59"/>
                    </a:cubicBezTo>
                    <a:cubicBezTo>
                      <a:pt x="0" y="27"/>
                      <a:pt x="27" y="0"/>
                      <a:pt x="60" y="0"/>
                    </a:cubicBezTo>
                    <a:cubicBezTo>
                      <a:pt x="92" y="0"/>
                      <a:pt x="119" y="27"/>
                      <a:pt x="119" y="59"/>
                    </a:cubicBezTo>
                    <a:cubicBezTo>
                      <a:pt x="119" y="92"/>
                      <a:pt x="92" y="119"/>
                      <a:pt x="60" y="119"/>
                    </a:cubicBezTo>
                    <a:moveTo>
                      <a:pt x="60" y="20"/>
                    </a:moveTo>
                    <a:cubicBezTo>
                      <a:pt x="38" y="20"/>
                      <a:pt x="20" y="38"/>
                      <a:pt x="20" y="59"/>
                    </a:cubicBezTo>
                    <a:cubicBezTo>
                      <a:pt x="20" y="81"/>
                      <a:pt x="38" y="99"/>
                      <a:pt x="60" y="99"/>
                    </a:cubicBezTo>
                    <a:cubicBezTo>
                      <a:pt x="81" y="99"/>
                      <a:pt x="99" y="81"/>
                      <a:pt x="99" y="59"/>
                    </a:cubicBezTo>
                    <a:cubicBezTo>
                      <a:pt x="99" y="38"/>
                      <a:pt x="81" y="20"/>
                      <a:pt x="60" y="2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3" name="Freeform 168"/>
              <p:cNvSpPr/>
              <p:nvPr/>
            </p:nvSpPr>
            <p:spPr bwMode="auto">
              <a:xfrm>
                <a:off x="8581218" y="5213213"/>
                <a:ext cx="393469" cy="390905"/>
              </a:xfrm>
              <a:custGeom>
                <a:avLst/>
                <a:gdLst>
                  <a:gd name="T0" fmla="*/ 11 w 242"/>
                  <a:gd name="T1" fmla="*/ 240 h 240"/>
                  <a:gd name="T2" fmla="*/ 4 w 242"/>
                  <a:gd name="T3" fmla="*/ 237 h 240"/>
                  <a:gd name="T4" fmla="*/ 4 w 242"/>
                  <a:gd name="T5" fmla="*/ 223 h 240"/>
                  <a:gd name="T6" fmla="*/ 224 w 242"/>
                  <a:gd name="T7" fmla="*/ 4 h 240"/>
                  <a:gd name="T8" fmla="*/ 238 w 242"/>
                  <a:gd name="T9" fmla="*/ 4 h 240"/>
                  <a:gd name="T10" fmla="*/ 238 w 242"/>
                  <a:gd name="T11" fmla="*/ 18 h 240"/>
                  <a:gd name="T12" fmla="*/ 18 w 242"/>
                  <a:gd name="T13" fmla="*/ 237 h 240"/>
                  <a:gd name="T14" fmla="*/ 11 w 242"/>
                  <a:gd name="T15" fmla="*/ 24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2" h="240">
                    <a:moveTo>
                      <a:pt x="11" y="240"/>
                    </a:moveTo>
                    <a:cubicBezTo>
                      <a:pt x="9" y="240"/>
                      <a:pt x="6" y="239"/>
                      <a:pt x="4" y="237"/>
                    </a:cubicBezTo>
                    <a:cubicBezTo>
                      <a:pt x="0" y="233"/>
                      <a:pt x="0" y="227"/>
                      <a:pt x="4" y="223"/>
                    </a:cubicBezTo>
                    <a:cubicBezTo>
                      <a:pt x="224" y="4"/>
                      <a:pt x="224" y="4"/>
                      <a:pt x="224" y="4"/>
                    </a:cubicBezTo>
                    <a:cubicBezTo>
                      <a:pt x="228" y="0"/>
                      <a:pt x="234" y="0"/>
                      <a:pt x="238" y="4"/>
                    </a:cubicBezTo>
                    <a:cubicBezTo>
                      <a:pt x="242" y="8"/>
                      <a:pt x="242" y="14"/>
                      <a:pt x="238" y="18"/>
                    </a:cubicBezTo>
                    <a:cubicBezTo>
                      <a:pt x="18" y="237"/>
                      <a:pt x="18" y="237"/>
                      <a:pt x="18" y="237"/>
                    </a:cubicBezTo>
                    <a:cubicBezTo>
                      <a:pt x="16" y="239"/>
                      <a:pt x="14" y="240"/>
                      <a:pt x="11" y="24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4" name="Freeform 169"/>
              <p:cNvSpPr/>
              <p:nvPr/>
            </p:nvSpPr>
            <p:spPr bwMode="auto">
              <a:xfrm>
                <a:off x="8694004" y="5469544"/>
                <a:ext cx="107659" cy="105096"/>
              </a:xfrm>
              <a:custGeom>
                <a:avLst/>
                <a:gdLst>
                  <a:gd name="T0" fmla="*/ 55 w 66"/>
                  <a:gd name="T1" fmla="*/ 65 h 65"/>
                  <a:gd name="T2" fmla="*/ 48 w 66"/>
                  <a:gd name="T3" fmla="*/ 62 h 65"/>
                  <a:gd name="T4" fmla="*/ 4 w 66"/>
                  <a:gd name="T5" fmla="*/ 18 h 65"/>
                  <a:gd name="T6" fmla="*/ 4 w 66"/>
                  <a:gd name="T7" fmla="*/ 4 h 65"/>
                  <a:gd name="T8" fmla="*/ 18 w 66"/>
                  <a:gd name="T9" fmla="*/ 4 h 65"/>
                  <a:gd name="T10" fmla="*/ 62 w 66"/>
                  <a:gd name="T11" fmla="*/ 48 h 65"/>
                  <a:gd name="T12" fmla="*/ 62 w 66"/>
                  <a:gd name="T13" fmla="*/ 62 h 65"/>
                  <a:gd name="T14" fmla="*/ 55 w 66"/>
                  <a:gd name="T15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65">
                    <a:moveTo>
                      <a:pt x="55" y="65"/>
                    </a:moveTo>
                    <a:cubicBezTo>
                      <a:pt x="53" y="65"/>
                      <a:pt x="50" y="64"/>
                      <a:pt x="48" y="62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4" y="0"/>
                      <a:pt x="18" y="4"/>
                    </a:cubicBezTo>
                    <a:cubicBezTo>
                      <a:pt x="62" y="48"/>
                      <a:pt x="62" y="48"/>
                      <a:pt x="62" y="48"/>
                    </a:cubicBezTo>
                    <a:cubicBezTo>
                      <a:pt x="66" y="52"/>
                      <a:pt x="66" y="58"/>
                      <a:pt x="62" y="62"/>
                    </a:cubicBezTo>
                    <a:cubicBezTo>
                      <a:pt x="60" y="64"/>
                      <a:pt x="58" y="65"/>
                      <a:pt x="55" y="6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5" name="Freeform 170"/>
              <p:cNvSpPr/>
              <p:nvPr/>
            </p:nvSpPr>
            <p:spPr bwMode="auto">
              <a:xfrm>
                <a:off x="8635048" y="5527219"/>
                <a:ext cx="137138" cy="137138"/>
              </a:xfrm>
              <a:custGeom>
                <a:avLst/>
                <a:gdLst>
                  <a:gd name="T0" fmla="*/ 74 w 85"/>
                  <a:gd name="T1" fmla="*/ 84 h 84"/>
                  <a:gd name="T2" fmla="*/ 66 w 85"/>
                  <a:gd name="T3" fmla="*/ 81 h 84"/>
                  <a:gd name="T4" fmla="*/ 4 w 85"/>
                  <a:gd name="T5" fmla="*/ 18 h 84"/>
                  <a:gd name="T6" fmla="*/ 4 w 85"/>
                  <a:gd name="T7" fmla="*/ 4 h 84"/>
                  <a:gd name="T8" fmla="*/ 18 w 85"/>
                  <a:gd name="T9" fmla="*/ 4 h 84"/>
                  <a:gd name="T10" fmla="*/ 81 w 85"/>
                  <a:gd name="T11" fmla="*/ 66 h 84"/>
                  <a:gd name="T12" fmla="*/ 81 w 85"/>
                  <a:gd name="T13" fmla="*/ 81 h 84"/>
                  <a:gd name="T14" fmla="*/ 74 w 85"/>
                  <a:gd name="T15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5" h="84">
                    <a:moveTo>
                      <a:pt x="74" y="84"/>
                    </a:moveTo>
                    <a:cubicBezTo>
                      <a:pt x="71" y="84"/>
                      <a:pt x="68" y="83"/>
                      <a:pt x="66" y="81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0" y="14"/>
                      <a:pt x="0" y="8"/>
                      <a:pt x="4" y="4"/>
                    </a:cubicBezTo>
                    <a:cubicBezTo>
                      <a:pt x="8" y="0"/>
                      <a:pt x="14" y="0"/>
                      <a:pt x="18" y="4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5" y="70"/>
                      <a:pt x="85" y="77"/>
                      <a:pt x="81" y="81"/>
                    </a:cubicBezTo>
                    <a:cubicBezTo>
                      <a:pt x="79" y="83"/>
                      <a:pt x="76" y="84"/>
                      <a:pt x="74" y="8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</p:grpSp>
        <p:sp>
          <p:nvSpPr>
            <p:cNvPr id="219" name="TextBox 103"/>
            <p:cNvSpPr txBox="1">
              <a:spLocks noChangeArrowheads="1"/>
            </p:cNvSpPr>
            <p:nvPr/>
          </p:nvSpPr>
          <p:spPr bwMode="auto">
            <a:xfrm>
              <a:off x="1042461" y="3445064"/>
              <a:ext cx="780445" cy="381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dist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时间段</a:t>
              </a:r>
              <a:endParaRPr lang="zh-CN" altLang="zh-CN" sz="10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4" name="TextBox 103"/>
            <p:cNvSpPr txBox="1">
              <a:spLocks noChangeArrowheads="1"/>
            </p:cNvSpPr>
            <p:nvPr/>
          </p:nvSpPr>
          <p:spPr bwMode="auto">
            <a:xfrm>
              <a:off x="2928346" y="3445064"/>
              <a:ext cx="780445" cy="381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dist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时间段</a:t>
              </a:r>
              <a:endParaRPr lang="zh-CN" altLang="zh-CN" sz="10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5" name="TextBox 103"/>
            <p:cNvSpPr txBox="1">
              <a:spLocks noChangeArrowheads="1"/>
            </p:cNvSpPr>
            <p:nvPr/>
          </p:nvSpPr>
          <p:spPr bwMode="auto">
            <a:xfrm>
              <a:off x="4795768" y="3445064"/>
              <a:ext cx="780445" cy="381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dist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时间段</a:t>
              </a:r>
              <a:endParaRPr lang="zh-CN" altLang="zh-CN" sz="10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6" name="TextBox 103"/>
            <p:cNvSpPr txBox="1">
              <a:spLocks noChangeArrowheads="1"/>
            </p:cNvSpPr>
            <p:nvPr/>
          </p:nvSpPr>
          <p:spPr bwMode="auto">
            <a:xfrm>
              <a:off x="6667318" y="3445064"/>
              <a:ext cx="780445" cy="381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dist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时间段</a:t>
              </a:r>
              <a:endParaRPr lang="zh-CN" altLang="zh-CN" sz="10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7" name="TextBox 103"/>
            <p:cNvSpPr txBox="1">
              <a:spLocks noChangeArrowheads="1"/>
            </p:cNvSpPr>
            <p:nvPr/>
          </p:nvSpPr>
          <p:spPr bwMode="auto">
            <a:xfrm>
              <a:off x="8555273" y="3445064"/>
              <a:ext cx="780445" cy="3816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dist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时间段</a:t>
              </a:r>
              <a:endParaRPr lang="zh-CN" altLang="zh-CN" sz="10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66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507503" y="752475"/>
            <a:ext cx="1187854" cy="3955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90374" y="752475"/>
            <a:ext cx="1187854" cy="3955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64656" y="752475"/>
            <a:ext cx="1187854" cy="3955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53225" y="752475"/>
            <a:ext cx="1187854" cy="3955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41794" y="752475"/>
            <a:ext cx="1187854" cy="3955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130363" y="752475"/>
            <a:ext cx="1187854" cy="39554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18933" y="752475"/>
            <a:ext cx="1187854" cy="39554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>
            <a:off x="921177" y="2691019"/>
            <a:ext cx="1188569" cy="0"/>
          </a:xfrm>
          <a:prstGeom prst="straightConnector1">
            <a:avLst/>
          </a:prstGeom>
          <a:ln w="25400">
            <a:solidFill>
              <a:schemeClr val="bg1"/>
            </a:solidFill>
            <a:headEnd type="oval"/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/>
          <p:cNvCxnSpPr/>
          <p:nvPr/>
        </p:nvCxnSpPr>
        <p:spPr>
          <a:xfrm>
            <a:off x="2107039" y="2691019"/>
            <a:ext cx="1188569" cy="0"/>
          </a:xfrm>
          <a:prstGeom prst="straightConnector1">
            <a:avLst/>
          </a:prstGeom>
          <a:ln w="25400">
            <a:solidFill>
              <a:schemeClr val="bg1"/>
            </a:solidFill>
            <a:headEnd type="oval"/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3292902" y="2691019"/>
            <a:ext cx="1188569" cy="0"/>
          </a:xfrm>
          <a:prstGeom prst="straightConnector1">
            <a:avLst/>
          </a:prstGeom>
          <a:ln w="25400">
            <a:solidFill>
              <a:schemeClr val="bg1"/>
            </a:solidFill>
            <a:headEnd type="oval"/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4478764" y="2691019"/>
            <a:ext cx="1188569" cy="0"/>
          </a:xfrm>
          <a:prstGeom prst="straightConnector1">
            <a:avLst/>
          </a:prstGeom>
          <a:ln w="25400">
            <a:solidFill>
              <a:schemeClr val="bg1"/>
            </a:solidFill>
            <a:headEnd type="oval"/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>
            <a:off x="5668884" y="2691019"/>
            <a:ext cx="1188569" cy="0"/>
          </a:xfrm>
          <a:prstGeom prst="straightConnector1">
            <a:avLst/>
          </a:prstGeom>
          <a:ln w="25400">
            <a:solidFill>
              <a:schemeClr val="bg1"/>
            </a:solidFill>
            <a:headEnd type="oval"/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>
            <a:off x="6854746" y="2691019"/>
            <a:ext cx="1188569" cy="0"/>
          </a:xfrm>
          <a:prstGeom prst="straightConnector1">
            <a:avLst/>
          </a:prstGeom>
          <a:ln w="25400">
            <a:solidFill>
              <a:schemeClr val="bg1"/>
            </a:solidFill>
            <a:headEnd type="oval"/>
            <a:tailEnd type="oval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103"/>
          <p:cNvSpPr txBox="1">
            <a:spLocks noChangeArrowheads="1"/>
          </p:cNvSpPr>
          <p:nvPr/>
        </p:nvSpPr>
        <p:spPr bwMode="auto">
          <a:xfrm>
            <a:off x="418495" y="2840600"/>
            <a:ext cx="1005363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90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25403" y="3186688"/>
            <a:ext cx="1068854" cy="57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7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79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103"/>
          <p:cNvSpPr txBox="1">
            <a:spLocks noChangeArrowheads="1"/>
          </p:cNvSpPr>
          <p:nvPr/>
        </p:nvSpPr>
        <p:spPr bwMode="auto">
          <a:xfrm>
            <a:off x="1592777" y="2840600"/>
            <a:ext cx="1005363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90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599685" y="3186688"/>
            <a:ext cx="1068854" cy="57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7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79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TextBox 103"/>
          <p:cNvSpPr txBox="1">
            <a:spLocks noChangeArrowheads="1"/>
          </p:cNvSpPr>
          <p:nvPr/>
        </p:nvSpPr>
        <p:spPr bwMode="auto">
          <a:xfrm>
            <a:off x="2792808" y="2840600"/>
            <a:ext cx="1005363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90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799716" y="3186688"/>
            <a:ext cx="1068854" cy="57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7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79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103"/>
          <p:cNvSpPr txBox="1">
            <a:spLocks noChangeArrowheads="1"/>
          </p:cNvSpPr>
          <p:nvPr/>
        </p:nvSpPr>
        <p:spPr bwMode="auto">
          <a:xfrm>
            <a:off x="3980543" y="2840600"/>
            <a:ext cx="1005363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90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987451" y="3186688"/>
            <a:ext cx="1068854" cy="57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7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79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103"/>
          <p:cNvSpPr txBox="1">
            <a:spLocks noChangeArrowheads="1"/>
          </p:cNvSpPr>
          <p:nvPr/>
        </p:nvSpPr>
        <p:spPr bwMode="auto">
          <a:xfrm>
            <a:off x="5152568" y="2840600"/>
            <a:ext cx="1005363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90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159476" y="3186688"/>
            <a:ext cx="1068854" cy="57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7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79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03"/>
          <p:cNvSpPr txBox="1">
            <a:spLocks noChangeArrowheads="1"/>
          </p:cNvSpPr>
          <p:nvPr/>
        </p:nvSpPr>
        <p:spPr bwMode="auto">
          <a:xfrm>
            <a:off x="6407203" y="2840600"/>
            <a:ext cx="1005363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90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14111" y="3186688"/>
            <a:ext cx="1068854" cy="57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7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79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03"/>
          <p:cNvSpPr txBox="1">
            <a:spLocks noChangeArrowheads="1"/>
          </p:cNvSpPr>
          <p:nvPr/>
        </p:nvSpPr>
        <p:spPr bwMode="auto">
          <a:xfrm>
            <a:off x="7482209" y="2840600"/>
            <a:ext cx="1005363" cy="258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90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9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489117" y="3186688"/>
            <a:ext cx="1068854" cy="577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79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79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Freeform 62"/>
          <p:cNvSpPr>
            <a:spLocks noEditPoints="1"/>
          </p:cNvSpPr>
          <p:nvPr/>
        </p:nvSpPr>
        <p:spPr bwMode="auto">
          <a:xfrm>
            <a:off x="821836" y="1982191"/>
            <a:ext cx="434036" cy="428624"/>
          </a:xfrm>
          <a:custGeom>
            <a:avLst/>
            <a:gdLst>
              <a:gd name="T0" fmla="*/ 100 w 200"/>
              <a:gd name="T1" fmla="*/ 8 h 198"/>
              <a:gd name="T2" fmla="*/ 123 w 200"/>
              <a:gd name="T3" fmla="*/ 25 h 198"/>
              <a:gd name="T4" fmla="*/ 128 w 200"/>
              <a:gd name="T5" fmla="*/ 27 h 198"/>
              <a:gd name="T6" fmla="*/ 157 w 200"/>
              <a:gd name="T7" fmla="*/ 27 h 198"/>
              <a:gd name="T8" fmla="*/ 165 w 200"/>
              <a:gd name="T9" fmla="*/ 51 h 198"/>
              <a:gd name="T10" fmla="*/ 168 w 200"/>
              <a:gd name="T11" fmla="*/ 54 h 198"/>
              <a:gd name="T12" fmla="*/ 191 w 200"/>
              <a:gd name="T13" fmla="*/ 69 h 198"/>
              <a:gd name="T14" fmla="*/ 182 w 200"/>
              <a:gd name="T15" fmla="*/ 94 h 198"/>
              <a:gd name="T16" fmla="*/ 182 w 200"/>
              <a:gd name="T17" fmla="*/ 99 h 198"/>
              <a:gd name="T18" fmla="*/ 191 w 200"/>
              <a:gd name="T19" fmla="*/ 125 h 198"/>
              <a:gd name="T20" fmla="*/ 168 w 200"/>
              <a:gd name="T21" fmla="*/ 141 h 198"/>
              <a:gd name="T22" fmla="*/ 165 w 200"/>
              <a:gd name="T23" fmla="*/ 145 h 198"/>
              <a:gd name="T24" fmla="*/ 156 w 200"/>
              <a:gd name="T25" fmla="*/ 171 h 198"/>
              <a:gd name="T26" fmla="*/ 128 w 200"/>
              <a:gd name="T27" fmla="*/ 171 h 198"/>
              <a:gd name="T28" fmla="*/ 123 w 200"/>
              <a:gd name="T29" fmla="*/ 173 h 198"/>
              <a:gd name="T30" fmla="*/ 100 w 200"/>
              <a:gd name="T31" fmla="*/ 189 h 198"/>
              <a:gd name="T32" fmla="*/ 77 w 200"/>
              <a:gd name="T33" fmla="*/ 173 h 198"/>
              <a:gd name="T34" fmla="*/ 73 w 200"/>
              <a:gd name="T35" fmla="*/ 171 h 198"/>
              <a:gd name="T36" fmla="*/ 44 w 200"/>
              <a:gd name="T37" fmla="*/ 171 h 198"/>
              <a:gd name="T38" fmla="*/ 36 w 200"/>
              <a:gd name="T39" fmla="*/ 145 h 198"/>
              <a:gd name="T40" fmla="*/ 33 w 200"/>
              <a:gd name="T41" fmla="*/ 141 h 198"/>
              <a:gd name="T42" fmla="*/ 10 w 200"/>
              <a:gd name="T43" fmla="*/ 125 h 198"/>
              <a:gd name="T44" fmla="*/ 19 w 200"/>
              <a:gd name="T45" fmla="*/ 99 h 198"/>
              <a:gd name="T46" fmla="*/ 19 w 200"/>
              <a:gd name="T47" fmla="*/ 94 h 198"/>
              <a:gd name="T48" fmla="*/ 10 w 200"/>
              <a:gd name="T49" fmla="*/ 68 h 198"/>
              <a:gd name="T50" fmla="*/ 32 w 200"/>
              <a:gd name="T51" fmla="*/ 54 h 198"/>
              <a:gd name="T52" fmla="*/ 36 w 200"/>
              <a:gd name="T53" fmla="*/ 51 h 198"/>
              <a:gd name="T54" fmla="*/ 44 w 200"/>
              <a:gd name="T55" fmla="*/ 27 h 198"/>
              <a:gd name="T56" fmla="*/ 73 w 200"/>
              <a:gd name="T57" fmla="*/ 27 h 198"/>
              <a:gd name="T58" fmla="*/ 77 w 200"/>
              <a:gd name="T59" fmla="*/ 25 h 198"/>
              <a:gd name="T60" fmla="*/ 100 w 200"/>
              <a:gd name="T61" fmla="*/ 8 h 198"/>
              <a:gd name="T62" fmla="*/ 100 w 200"/>
              <a:gd name="T63" fmla="*/ 0 h 198"/>
              <a:gd name="T64" fmla="*/ 73 w 200"/>
              <a:gd name="T65" fmla="*/ 19 h 198"/>
              <a:gd name="T66" fmla="*/ 39 w 200"/>
              <a:gd name="T67" fmla="*/ 19 h 198"/>
              <a:gd name="T68" fmla="*/ 28 w 200"/>
              <a:gd name="T69" fmla="*/ 48 h 198"/>
              <a:gd name="T70" fmla="*/ 0 w 200"/>
              <a:gd name="T71" fmla="*/ 65 h 198"/>
              <a:gd name="T72" fmla="*/ 11 w 200"/>
              <a:gd name="T73" fmla="*/ 96 h 198"/>
              <a:gd name="T74" fmla="*/ 0 w 200"/>
              <a:gd name="T75" fmla="*/ 128 h 198"/>
              <a:gd name="T76" fmla="*/ 28 w 200"/>
              <a:gd name="T77" fmla="*/ 147 h 198"/>
              <a:gd name="T78" fmla="*/ 39 w 200"/>
              <a:gd name="T79" fmla="*/ 179 h 198"/>
              <a:gd name="T80" fmla="*/ 73 w 200"/>
              <a:gd name="T81" fmla="*/ 179 h 198"/>
              <a:gd name="T82" fmla="*/ 100 w 200"/>
              <a:gd name="T83" fmla="*/ 198 h 198"/>
              <a:gd name="T84" fmla="*/ 128 w 200"/>
              <a:gd name="T85" fmla="*/ 179 h 198"/>
              <a:gd name="T86" fmla="*/ 162 w 200"/>
              <a:gd name="T87" fmla="*/ 179 h 198"/>
              <a:gd name="T88" fmla="*/ 173 w 200"/>
              <a:gd name="T89" fmla="*/ 147 h 198"/>
              <a:gd name="T90" fmla="*/ 200 w 200"/>
              <a:gd name="T91" fmla="*/ 128 h 198"/>
              <a:gd name="T92" fmla="*/ 190 w 200"/>
              <a:gd name="T93" fmla="*/ 97 h 198"/>
              <a:gd name="T94" fmla="*/ 200 w 200"/>
              <a:gd name="T95" fmla="*/ 66 h 198"/>
              <a:gd name="T96" fmla="*/ 173 w 200"/>
              <a:gd name="T97" fmla="*/ 48 h 198"/>
              <a:gd name="T98" fmla="*/ 162 w 200"/>
              <a:gd name="T99" fmla="*/ 19 h 198"/>
              <a:gd name="T100" fmla="*/ 128 w 200"/>
              <a:gd name="T101" fmla="*/ 19 h 198"/>
              <a:gd name="T102" fmla="*/ 100 w 200"/>
              <a:gd name="T103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00" h="198">
                <a:moveTo>
                  <a:pt x="100" y="8"/>
                </a:moveTo>
                <a:cubicBezTo>
                  <a:pt x="123" y="25"/>
                  <a:pt x="123" y="25"/>
                  <a:pt x="123" y="25"/>
                </a:cubicBezTo>
                <a:cubicBezTo>
                  <a:pt x="125" y="26"/>
                  <a:pt x="126" y="27"/>
                  <a:pt x="128" y="27"/>
                </a:cubicBezTo>
                <a:cubicBezTo>
                  <a:pt x="157" y="27"/>
                  <a:pt x="157" y="27"/>
                  <a:pt x="157" y="27"/>
                </a:cubicBezTo>
                <a:cubicBezTo>
                  <a:pt x="165" y="51"/>
                  <a:pt x="165" y="51"/>
                  <a:pt x="165" y="51"/>
                </a:cubicBezTo>
                <a:cubicBezTo>
                  <a:pt x="166" y="52"/>
                  <a:pt x="167" y="53"/>
                  <a:pt x="168" y="54"/>
                </a:cubicBezTo>
                <a:cubicBezTo>
                  <a:pt x="191" y="69"/>
                  <a:pt x="191" y="69"/>
                  <a:pt x="191" y="69"/>
                </a:cubicBezTo>
                <a:cubicBezTo>
                  <a:pt x="182" y="94"/>
                  <a:pt x="182" y="94"/>
                  <a:pt x="182" y="94"/>
                </a:cubicBezTo>
                <a:cubicBezTo>
                  <a:pt x="182" y="96"/>
                  <a:pt x="182" y="98"/>
                  <a:pt x="182" y="99"/>
                </a:cubicBezTo>
                <a:cubicBezTo>
                  <a:pt x="191" y="125"/>
                  <a:pt x="191" y="125"/>
                  <a:pt x="191" y="125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167" y="142"/>
                  <a:pt x="166" y="143"/>
                  <a:pt x="165" y="145"/>
                </a:cubicBezTo>
                <a:cubicBezTo>
                  <a:pt x="156" y="171"/>
                  <a:pt x="156" y="171"/>
                  <a:pt x="156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6" y="171"/>
                  <a:pt x="125" y="172"/>
                  <a:pt x="123" y="173"/>
                </a:cubicBezTo>
                <a:cubicBezTo>
                  <a:pt x="100" y="189"/>
                  <a:pt x="100" y="189"/>
                  <a:pt x="100" y="189"/>
                </a:cubicBezTo>
                <a:cubicBezTo>
                  <a:pt x="77" y="173"/>
                  <a:pt x="77" y="173"/>
                  <a:pt x="77" y="173"/>
                </a:cubicBezTo>
                <a:cubicBezTo>
                  <a:pt x="76" y="172"/>
                  <a:pt x="74" y="171"/>
                  <a:pt x="73" y="171"/>
                </a:cubicBezTo>
                <a:cubicBezTo>
                  <a:pt x="44" y="171"/>
                  <a:pt x="44" y="171"/>
                  <a:pt x="44" y="171"/>
                </a:cubicBezTo>
                <a:cubicBezTo>
                  <a:pt x="36" y="145"/>
                  <a:pt x="36" y="145"/>
                  <a:pt x="36" y="145"/>
                </a:cubicBezTo>
                <a:cubicBezTo>
                  <a:pt x="35" y="143"/>
                  <a:pt x="34" y="142"/>
                  <a:pt x="33" y="141"/>
                </a:cubicBezTo>
                <a:cubicBezTo>
                  <a:pt x="10" y="125"/>
                  <a:pt x="10" y="125"/>
                  <a:pt x="10" y="125"/>
                </a:cubicBezTo>
                <a:cubicBezTo>
                  <a:pt x="19" y="99"/>
                  <a:pt x="19" y="99"/>
                  <a:pt x="19" y="99"/>
                </a:cubicBezTo>
                <a:cubicBezTo>
                  <a:pt x="19" y="97"/>
                  <a:pt x="19" y="95"/>
                  <a:pt x="19" y="94"/>
                </a:cubicBezTo>
                <a:cubicBezTo>
                  <a:pt x="10" y="68"/>
                  <a:pt x="10" y="68"/>
                  <a:pt x="10" y="68"/>
                </a:cubicBezTo>
                <a:cubicBezTo>
                  <a:pt x="32" y="54"/>
                  <a:pt x="32" y="54"/>
                  <a:pt x="32" y="54"/>
                </a:cubicBezTo>
                <a:cubicBezTo>
                  <a:pt x="34" y="53"/>
                  <a:pt x="35" y="52"/>
                  <a:pt x="36" y="51"/>
                </a:cubicBezTo>
                <a:cubicBezTo>
                  <a:pt x="44" y="27"/>
                  <a:pt x="44" y="27"/>
                  <a:pt x="44" y="27"/>
                </a:cubicBezTo>
                <a:cubicBezTo>
                  <a:pt x="73" y="27"/>
                  <a:pt x="73" y="27"/>
                  <a:pt x="73" y="27"/>
                </a:cubicBezTo>
                <a:cubicBezTo>
                  <a:pt x="74" y="27"/>
                  <a:pt x="76" y="26"/>
                  <a:pt x="77" y="25"/>
                </a:cubicBezTo>
                <a:cubicBezTo>
                  <a:pt x="100" y="8"/>
                  <a:pt x="100" y="8"/>
                  <a:pt x="100" y="8"/>
                </a:cubicBezTo>
                <a:moveTo>
                  <a:pt x="100" y="0"/>
                </a:moveTo>
                <a:cubicBezTo>
                  <a:pt x="73" y="19"/>
                  <a:pt x="73" y="19"/>
                  <a:pt x="73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28" y="48"/>
                  <a:pt x="28" y="48"/>
                  <a:pt x="28" y="48"/>
                </a:cubicBezTo>
                <a:cubicBezTo>
                  <a:pt x="0" y="65"/>
                  <a:pt x="0" y="65"/>
                  <a:pt x="0" y="65"/>
                </a:cubicBezTo>
                <a:cubicBezTo>
                  <a:pt x="11" y="96"/>
                  <a:pt x="11" y="96"/>
                  <a:pt x="11" y="96"/>
                </a:cubicBezTo>
                <a:cubicBezTo>
                  <a:pt x="0" y="128"/>
                  <a:pt x="0" y="128"/>
                  <a:pt x="0" y="128"/>
                </a:cubicBezTo>
                <a:cubicBezTo>
                  <a:pt x="28" y="147"/>
                  <a:pt x="28" y="147"/>
                  <a:pt x="28" y="147"/>
                </a:cubicBezTo>
                <a:cubicBezTo>
                  <a:pt x="39" y="179"/>
                  <a:pt x="39" y="179"/>
                  <a:pt x="39" y="179"/>
                </a:cubicBezTo>
                <a:cubicBezTo>
                  <a:pt x="73" y="179"/>
                  <a:pt x="73" y="179"/>
                  <a:pt x="73" y="179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62" y="179"/>
                  <a:pt x="162" y="179"/>
                  <a:pt x="162" y="179"/>
                </a:cubicBezTo>
                <a:cubicBezTo>
                  <a:pt x="173" y="147"/>
                  <a:pt x="173" y="147"/>
                  <a:pt x="173" y="147"/>
                </a:cubicBezTo>
                <a:cubicBezTo>
                  <a:pt x="200" y="128"/>
                  <a:pt x="200" y="128"/>
                  <a:pt x="200" y="128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200" y="66"/>
                  <a:pt x="200" y="66"/>
                  <a:pt x="200" y="66"/>
                </a:cubicBezTo>
                <a:cubicBezTo>
                  <a:pt x="173" y="48"/>
                  <a:pt x="173" y="48"/>
                  <a:pt x="173" y="48"/>
                </a:cubicBezTo>
                <a:cubicBezTo>
                  <a:pt x="162" y="19"/>
                  <a:pt x="162" y="19"/>
                  <a:pt x="162" y="19"/>
                </a:cubicBezTo>
                <a:cubicBezTo>
                  <a:pt x="128" y="19"/>
                  <a:pt x="128" y="19"/>
                  <a:pt x="128" y="19"/>
                </a:cubicBezTo>
                <a:lnTo>
                  <a:pt x="1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968911" y="1974622"/>
            <a:ext cx="343116" cy="437284"/>
            <a:chOff x="5192713" y="4940300"/>
            <a:chExt cx="503238" cy="641350"/>
          </a:xfrm>
          <a:solidFill>
            <a:schemeClr val="bg1"/>
          </a:solidFill>
        </p:grpSpPr>
        <p:sp>
          <p:nvSpPr>
            <p:cNvPr id="37" name="Freeform 64"/>
            <p:cNvSpPr>
              <a:spLocks noEditPoints="1"/>
            </p:cNvSpPr>
            <p:nvPr/>
          </p:nvSpPr>
          <p:spPr bwMode="auto">
            <a:xfrm>
              <a:off x="5192713" y="4940300"/>
              <a:ext cx="503238" cy="641350"/>
            </a:xfrm>
            <a:custGeom>
              <a:avLst/>
              <a:gdLst>
                <a:gd name="T0" fmla="*/ 146 w 158"/>
                <a:gd name="T1" fmla="*/ 0 h 202"/>
                <a:gd name="T2" fmla="*/ 42 w 158"/>
                <a:gd name="T3" fmla="*/ 0 h 202"/>
                <a:gd name="T4" fmla="*/ 42 w 158"/>
                <a:gd name="T5" fmla="*/ 0 h 202"/>
                <a:gd name="T6" fmla="*/ 38 w 158"/>
                <a:gd name="T7" fmla="*/ 0 h 202"/>
                <a:gd name="T8" fmla="*/ 22 w 158"/>
                <a:gd name="T9" fmla="*/ 0 h 202"/>
                <a:gd name="T10" fmla="*/ 22 w 158"/>
                <a:gd name="T11" fmla="*/ 0 h 202"/>
                <a:gd name="T12" fmla="*/ 0 w 158"/>
                <a:gd name="T13" fmla="*/ 38 h 202"/>
                <a:gd name="T14" fmla="*/ 18 w 158"/>
                <a:gd name="T15" fmla="*/ 38 h 202"/>
                <a:gd name="T16" fmla="*/ 18 w 158"/>
                <a:gd name="T17" fmla="*/ 180 h 202"/>
                <a:gd name="T18" fmla="*/ 34 w 158"/>
                <a:gd name="T19" fmla="*/ 200 h 202"/>
                <a:gd name="T20" fmla="*/ 52 w 158"/>
                <a:gd name="T21" fmla="*/ 180 h 202"/>
                <a:gd name="T22" fmla="*/ 70 w 158"/>
                <a:gd name="T23" fmla="*/ 200 h 202"/>
                <a:gd name="T24" fmla="*/ 87 w 158"/>
                <a:gd name="T25" fmla="*/ 180 h 202"/>
                <a:gd name="T26" fmla="*/ 105 w 158"/>
                <a:gd name="T27" fmla="*/ 200 h 202"/>
                <a:gd name="T28" fmla="*/ 123 w 158"/>
                <a:gd name="T29" fmla="*/ 180 h 202"/>
                <a:gd name="T30" fmla="*/ 140 w 158"/>
                <a:gd name="T31" fmla="*/ 202 h 202"/>
                <a:gd name="T32" fmla="*/ 158 w 158"/>
                <a:gd name="T33" fmla="*/ 184 h 202"/>
                <a:gd name="T34" fmla="*/ 158 w 158"/>
                <a:gd name="T35" fmla="*/ 12 h 202"/>
                <a:gd name="T36" fmla="*/ 146 w 158"/>
                <a:gd name="T37" fmla="*/ 0 h 202"/>
                <a:gd name="T38" fmla="*/ 18 w 158"/>
                <a:gd name="T39" fmla="*/ 29 h 202"/>
                <a:gd name="T40" fmla="*/ 8 w 158"/>
                <a:gd name="T41" fmla="*/ 29 h 202"/>
                <a:gd name="T42" fmla="*/ 15 w 158"/>
                <a:gd name="T43" fmla="*/ 11 h 202"/>
                <a:gd name="T44" fmla="*/ 18 w 158"/>
                <a:gd name="T45" fmla="*/ 9 h 202"/>
                <a:gd name="T46" fmla="*/ 18 w 158"/>
                <a:gd name="T47" fmla="*/ 29 h 202"/>
                <a:gd name="T48" fmla="*/ 150 w 158"/>
                <a:gd name="T49" fmla="*/ 181 h 202"/>
                <a:gd name="T50" fmla="*/ 141 w 158"/>
                <a:gd name="T51" fmla="*/ 190 h 202"/>
                <a:gd name="T52" fmla="*/ 129 w 158"/>
                <a:gd name="T53" fmla="*/ 175 h 202"/>
                <a:gd name="T54" fmla="*/ 123 w 158"/>
                <a:gd name="T55" fmla="*/ 168 h 202"/>
                <a:gd name="T56" fmla="*/ 117 w 158"/>
                <a:gd name="T57" fmla="*/ 175 h 202"/>
                <a:gd name="T58" fmla="*/ 105 w 158"/>
                <a:gd name="T59" fmla="*/ 188 h 202"/>
                <a:gd name="T60" fmla="*/ 93 w 158"/>
                <a:gd name="T61" fmla="*/ 175 h 202"/>
                <a:gd name="T62" fmla="*/ 87 w 158"/>
                <a:gd name="T63" fmla="*/ 168 h 202"/>
                <a:gd name="T64" fmla="*/ 81 w 158"/>
                <a:gd name="T65" fmla="*/ 175 h 202"/>
                <a:gd name="T66" fmla="*/ 70 w 158"/>
                <a:gd name="T67" fmla="*/ 188 h 202"/>
                <a:gd name="T68" fmla="*/ 58 w 158"/>
                <a:gd name="T69" fmla="*/ 175 h 202"/>
                <a:gd name="T70" fmla="*/ 52 w 158"/>
                <a:gd name="T71" fmla="*/ 168 h 202"/>
                <a:gd name="T72" fmla="*/ 46 w 158"/>
                <a:gd name="T73" fmla="*/ 175 h 202"/>
                <a:gd name="T74" fmla="*/ 34 w 158"/>
                <a:gd name="T75" fmla="*/ 188 h 202"/>
                <a:gd name="T76" fmla="*/ 26 w 158"/>
                <a:gd name="T77" fmla="*/ 177 h 202"/>
                <a:gd name="T78" fmla="*/ 26 w 158"/>
                <a:gd name="T79" fmla="*/ 36 h 202"/>
                <a:gd name="T80" fmla="*/ 26 w 158"/>
                <a:gd name="T81" fmla="*/ 36 h 202"/>
                <a:gd name="T82" fmla="*/ 26 w 158"/>
                <a:gd name="T83" fmla="*/ 27 h 202"/>
                <a:gd name="T84" fmla="*/ 26 w 158"/>
                <a:gd name="T85" fmla="*/ 8 h 202"/>
                <a:gd name="T86" fmla="*/ 38 w 158"/>
                <a:gd name="T87" fmla="*/ 8 h 202"/>
                <a:gd name="T88" fmla="*/ 42 w 158"/>
                <a:gd name="T89" fmla="*/ 8 h 202"/>
                <a:gd name="T90" fmla="*/ 146 w 158"/>
                <a:gd name="T91" fmla="*/ 8 h 202"/>
                <a:gd name="T92" fmla="*/ 150 w 158"/>
                <a:gd name="T93" fmla="*/ 8 h 202"/>
                <a:gd name="T94" fmla="*/ 150 w 158"/>
                <a:gd name="T95" fmla="*/ 12 h 202"/>
                <a:gd name="T96" fmla="*/ 150 w 158"/>
                <a:gd name="T97" fmla="*/ 18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8" h="202">
                  <a:moveTo>
                    <a:pt x="146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0" y="1"/>
                    <a:pt x="0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52" y="180"/>
                    <a:pt x="52" y="180"/>
                    <a:pt x="52" y="180"/>
                  </a:cubicBezTo>
                  <a:cubicBezTo>
                    <a:pt x="70" y="200"/>
                    <a:pt x="70" y="200"/>
                    <a:pt x="70" y="200"/>
                  </a:cubicBezTo>
                  <a:cubicBezTo>
                    <a:pt x="87" y="180"/>
                    <a:pt x="87" y="180"/>
                    <a:pt x="87" y="18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23" y="180"/>
                    <a:pt x="123" y="180"/>
                    <a:pt x="123" y="180"/>
                  </a:cubicBezTo>
                  <a:cubicBezTo>
                    <a:pt x="140" y="202"/>
                    <a:pt x="140" y="202"/>
                    <a:pt x="140" y="202"/>
                  </a:cubicBezTo>
                  <a:cubicBezTo>
                    <a:pt x="158" y="184"/>
                    <a:pt x="158" y="184"/>
                    <a:pt x="158" y="184"/>
                  </a:cubicBezTo>
                  <a:cubicBezTo>
                    <a:pt x="158" y="12"/>
                    <a:pt x="158" y="12"/>
                    <a:pt x="158" y="12"/>
                  </a:cubicBezTo>
                  <a:cubicBezTo>
                    <a:pt x="158" y="3"/>
                    <a:pt x="155" y="0"/>
                    <a:pt x="146" y="0"/>
                  </a:cubicBezTo>
                  <a:moveTo>
                    <a:pt x="1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19"/>
                    <a:pt x="12" y="14"/>
                    <a:pt x="15" y="11"/>
                  </a:cubicBezTo>
                  <a:cubicBezTo>
                    <a:pt x="16" y="10"/>
                    <a:pt x="17" y="9"/>
                    <a:pt x="18" y="9"/>
                  </a:cubicBezTo>
                  <a:lnTo>
                    <a:pt x="18" y="29"/>
                  </a:lnTo>
                  <a:close/>
                  <a:moveTo>
                    <a:pt x="150" y="181"/>
                  </a:moveTo>
                  <a:cubicBezTo>
                    <a:pt x="141" y="190"/>
                    <a:pt x="141" y="190"/>
                    <a:pt x="141" y="190"/>
                  </a:cubicBezTo>
                  <a:cubicBezTo>
                    <a:pt x="129" y="175"/>
                    <a:pt x="129" y="175"/>
                    <a:pt x="129" y="175"/>
                  </a:cubicBezTo>
                  <a:cubicBezTo>
                    <a:pt x="123" y="168"/>
                    <a:pt x="123" y="168"/>
                    <a:pt x="123" y="168"/>
                  </a:cubicBezTo>
                  <a:cubicBezTo>
                    <a:pt x="117" y="175"/>
                    <a:pt x="117" y="175"/>
                    <a:pt x="117" y="175"/>
                  </a:cubicBezTo>
                  <a:cubicBezTo>
                    <a:pt x="105" y="188"/>
                    <a:pt x="105" y="188"/>
                    <a:pt x="105" y="188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87" y="168"/>
                    <a:pt x="87" y="168"/>
                    <a:pt x="87" y="168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70" y="188"/>
                    <a:pt x="70" y="188"/>
                    <a:pt x="70" y="188"/>
                  </a:cubicBezTo>
                  <a:cubicBezTo>
                    <a:pt x="58" y="175"/>
                    <a:pt x="58" y="175"/>
                    <a:pt x="58" y="175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46" y="175"/>
                    <a:pt x="46" y="175"/>
                    <a:pt x="46" y="175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8" y="8"/>
                    <a:pt x="149" y="8"/>
                    <a:pt x="150" y="8"/>
                  </a:cubicBezTo>
                  <a:cubicBezTo>
                    <a:pt x="150" y="9"/>
                    <a:pt x="150" y="10"/>
                    <a:pt x="150" y="12"/>
                  </a:cubicBezTo>
                  <a:lnTo>
                    <a:pt x="15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Freeform 65"/>
            <p:cNvSpPr>
              <a:spLocks noEditPoints="1"/>
            </p:cNvSpPr>
            <p:nvPr/>
          </p:nvSpPr>
          <p:spPr bwMode="auto">
            <a:xfrm>
              <a:off x="5360988" y="5010150"/>
              <a:ext cx="217488" cy="406400"/>
            </a:xfrm>
            <a:custGeom>
              <a:avLst/>
              <a:gdLst>
                <a:gd name="T0" fmla="*/ 60 w 68"/>
                <a:gd name="T1" fmla="*/ 41 h 128"/>
                <a:gd name="T2" fmla="*/ 64 w 68"/>
                <a:gd name="T3" fmla="*/ 45 h 128"/>
                <a:gd name="T4" fmla="*/ 68 w 68"/>
                <a:gd name="T5" fmla="*/ 41 h 128"/>
                <a:gd name="T6" fmla="*/ 37 w 68"/>
                <a:gd name="T7" fmla="*/ 12 h 128"/>
                <a:gd name="T8" fmla="*/ 37 w 68"/>
                <a:gd name="T9" fmla="*/ 4 h 128"/>
                <a:gd name="T10" fmla="*/ 33 w 68"/>
                <a:gd name="T11" fmla="*/ 0 h 128"/>
                <a:gd name="T12" fmla="*/ 29 w 68"/>
                <a:gd name="T13" fmla="*/ 4 h 128"/>
                <a:gd name="T14" fmla="*/ 29 w 68"/>
                <a:gd name="T15" fmla="*/ 13 h 128"/>
                <a:gd name="T16" fmla="*/ 0 w 68"/>
                <a:gd name="T17" fmla="*/ 41 h 128"/>
                <a:gd name="T18" fmla="*/ 0 w 68"/>
                <a:gd name="T19" fmla="*/ 42 h 128"/>
                <a:gd name="T20" fmla="*/ 2 w 68"/>
                <a:gd name="T21" fmla="*/ 46 h 128"/>
                <a:gd name="T22" fmla="*/ 29 w 68"/>
                <a:gd name="T23" fmla="*/ 64 h 128"/>
                <a:gd name="T24" fmla="*/ 29 w 68"/>
                <a:gd name="T25" fmla="*/ 103 h 128"/>
                <a:gd name="T26" fmla="*/ 8 w 68"/>
                <a:gd name="T27" fmla="*/ 82 h 128"/>
                <a:gd name="T28" fmla="*/ 4 w 68"/>
                <a:gd name="T29" fmla="*/ 78 h 128"/>
                <a:gd name="T30" fmla="*/ 0 w 68"/>
                <a:gd name="T31" fmla="*/ 82 h 128"/>
                <a:gd name="T32" fmla="*/ 29 w 68"/>
                <a:gd name="T33" fmla="*/ 111 h 128"/>
                <a:gd name="T34" fmla="*/ 29 w 68"/>
                <a:gd name="T35" fmla="*/ 124 h 128"/>
                <a:gd name="T36" fmla="*/ 33 w 68"/>
                <a:gd name="T37" fmla="*/ 128 h 128"/>
                <a:gd name="T38" fmla="*/ 37 w 68"/>
                <a:gd name="T39" fmla="*/ 124 h 128"/>
                <a:gd name="T40" fmla="*/ 37 w 68"/>
                <a:gd name="T41" fmla="*/ 111 h 128"/>
                <a:gd name="T42" fmla="*/ 68 w 68"/>
                <a:gd name="T43" fmla="*/ 82 h 128"/>
                <a:gd name="T44" fmla="*/ 66 w 68"/>
                <a:gd name="T45" fmla="*/ 78 h 128"/>
                <a:gd name="T46" fmla="*/ 37 w 68"/>
                <a:gd name="T47" fmla="*/ 59 h 128"/>
                <a:gd name="T48" fmla="*/ 37 w 68"/>
                <a:gd name="T49" fmla="*/ 20 h 128"/>
                <a:gd name="T50" fmla="*/ 60 w 68"/>
                <a:gd name="T51" fmla="*/ 41 h 128"/>
                <a:gd name="T52" fmla="*/ 29 w 68"/>
                <a:gd name="T53" fmla="*/ 54 h 128"/>
                <a:gd name="T54" fmla="*/ 8 w 68"/>
                <a:gd name="T55" fmla="*/ 40 h 128"/>
                <a:gd name="T56" fmla="*/ 29 w 68"/>
                <a:gd name="T57" fmla="*/ 21 h 128"/>
                <a:gd name="T58" fmla="*/ 29 w 68"/>
                <a:gd name="T59" fmla="*/ 54 h 128"/>
                <a:gd name="T60" fmla="*/ 60 w 68"/>
                <a:gd name="T61" fmla="*/ 85 h 128"/>
                <a:gd name="T62" fmla="*/ 37 w 68"/>
                <a:gd name="T63" fmla="*/ 103 h 128"/>
                <a:gd name="T64" fmla="*/ 37 w 68"/>
                <a:gd name="T65" fmla="*/ 70 h 128"/>
                <a:gd name="T66" fmla="*/ 60 w 68"/>
                <a:gd name="T67" fmla="*/ 8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128">
                  <a:moveTo>
                    <a:pt x="60" y="41"/>
                  </a:moveTo>
                  <a:cubicBezTo>
                    <a:pt x="60" y="44"/>
                    <a:pt x="62" y="45"/>
                    <a:pt x="64" y="45"/>
                  </a:cubicBezTo>
                  <a:cubicBezTo>
                    <a:pt x="66" y="45"/>
                    <a:pt x="68" y="44"/>
                    <a:pt x="68" y="41"/>
                  </a:cubicBezTo>
                  <a:cubicBezTo>
                    <a:pt x="68" y="26"/>
                    <a:pt x="54" y="14"/>
                    <a:pt x="37" y="12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2"/>
                    <a:pt x="35" y="0"/>
                    <a:pt x="33" y="0"/>
                  </a:cubicBezTo>
                  <a:cubicBezTo>
                    <a:pt x="31" y="0"/>
                    <a:pt x="29" y="2"/>
                    <a:pt x="29" y="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13" y="15"/>
                    <a:pt x="0" y="27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1" y="45"/>
                    <a:pt x="2" y="4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17" y="101"/>
                    <a:pt x="8" y="92"/>
                    <a:pt x="8" y="82"/>
                  </a:cubicBezTo>
                  <a:cubicBezTo>
                    <a:pt x="8" y="80"/>
                    <a:pt x="6" y="78"/>
                    <a:pt x="4" y="78"/>
                  </a:cubicBezTo>
                  <a:cubicBezTo>
                    <a:pt x="2" y="78"/>
                    <a:pt x="0" y="80"/>
                    <a:pt x="0" y="82"/>
                  </a:cubicBezTo>
                  <a:cubicBezTo>
                    <a:pt x="0" y="96"/>
                    <a:pt x="13" y="109"/>
                    <a:pt x="29" y="111"/>
                  </a:cubicBezTo>
                  <a:cubicBezTo>
                    <a:pt x="29" y="124"/>
                    <a:pt x="29" y="124"/>
                    <a:pt x="29" y="124"/>
                  </a:cubicBezTo>
                  <a:cubicBezTo>
                    <a:pt x="29" y="126"/>
                    <a:pt x="31" y="128"/>
                    <a:pt x="33" y="128"/>
                  </a:cubicBezTo>
                  <a:cubicBezTo>
                    <a:pt x="35" y="128"/>
                    <a:pt x="37" y="126"/>
                    <a:pt x="37" y="124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54" y="110"/>
                    <a:pt x="68" y="97"/>
                    <a:pt x="68" y="82"/>
                  </a:cubicBezTo>
                  <a:cubicBezTo>
                    <a:pt x="68" y="80"/>
                    <a:pt x="67" y="79"/>
                    <a:pt x="66" y="78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50" y="22"/>
                    <a:pt x="60" y="31"/>
                    <a:pt x="60" y="41"/>
                  </a:cubicBezTo>
                  <a:moveTo>
                    <a:pt x="29" y="54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9" y="31"/>
                    <a:pt x="18" y="23"/>
                    <a:pt x="29" y="21"/>
                  </a:cubicBezTo>
                  <a:lnTo>
                    <a:pt x="29" y="54"/>
                  </a:lnTo>
                  <a:close/>
                  <a:moveTo>
                    <a:pt x="60" y="85"/>
                  </a:moveTo>
                  <a:cubicBezTo>
                    <a:pt x="59" y="95"/>
                    <a:pt x="49" y="102"/>
                    <a:pt x="37" y="103"/>
                  </a:cubicBezTo>
                  <a:cubicBezTo>
                    <a:pt x="37" y="70"/>
                    <a:pt x="37" y="70"/>
                    <a:pt x="37" y="70"/>
                  </a:cubicBezTo>
                  <a:lnTo>
                    <a:pt x="6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110139" y="1978408"/>
            <a:ext cx="434036" cy="432953"/>
            <a:chOff x="6407151" y="4940300"/>
            <a:chExt cx="636588" cy="635000"/>
          </a:xfrm>
          <a:solidFill>
            <a:schemeClr val="bg1"/>
          </a:solidFill>
        </p:grpSpPr>
        <p:sp>
          <p:nvSpPr>
            <p:cNvPr id="40" name="Freeform 66"/>
            <p:cNvSpPr>
              <a:spLocks noEditPoints="1"/>
            </p:cNvSpPr>
            <p:nvPr/>
          </p:nvSpPr>
          <p:spPr bwMode="auto">
            <a:xfrm>
              <a:off x="6407151" y="4940300"/>
              <a:ext cx="636588" cy="635000"/>
            </a:xfrm>
            <a:custGeom>
              <a:avLst/>
              <a:gdLst>
                <a:gd name="T0" fmla="*/ 100 w 200"/>
                <a:gd name="T1" fmla="*/ 0 h 200"/>
                <a:gd name="T2" fmla="*/ 0 w 200"/>
                <a:gd name="T3" fmla="*/ 100 h 200"/>
                <a:gd name="T4" fmla="*/ 100 w 200"/>
                <a:gd name="T5" fmla="*/ 200 h 200"/>
                <a:gd name="T6" fmla="*/ 200 w 200"/>
                <a:gd name="T7" fmla="*/ 100 h 200"/>
                <a:gd name="T8" fmla="*/ 100 w 200"/>
                <a:gd name="T9" fmla="*/ 0 h 200"/>
                <a:gd name="T10" fmla="*/ 100 w 200"/>
                <a:gd name="T11" fmla="*/ 192 h 200"/>
                <a:gd name="T12" fmla="*/ 8 w 200"/>
                <a:gd name="T13" fmla="*/ 100 h 200"/>
                <a:gd name="T14" fmla="*/ 100 w 200"/>
                <a:gd name="T15" fmla="*/ 8 h 200"/>
                <a:gd name="T16" fmla="*/ 192 w 200"/>
                <a:gd name="T17" fmla="*/ 100 h 200"/>
                <a:gd name="T18" fmla="*/ 100 w 200"/>
                <a:gd name="T19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moveTo>
                    <a:pt x="100" y="192"/>
                  </a:moveTo>
                  <a:cubicBezTo>
                    <a:pt x="49" y="192"/>
                    <a:pt x="8" y="151"/>
                    <a:pt x="8" y="100"/>
                  </a:cubicBezTo>
                  <a:cubicBezTo>
                    <a:pt x="8" y="49"/>
                    <a:pt x="49" y="8"/>
                    <a:pt x="100" y="8"/>
                  </a:cubicBezTo>
                  <a:cubicBezTo>
                    <a:pt x="151" y="8"/>
                    <a:pt x="192" y="49"/>
                    <a:pt x="192" y="100"/>
                  </a:cubicBezTo>
                  <a:cubicBezTo>
                    <a:pt x="192" y="151"/>
                    <a:pt x="151" y="192"/>
                    <a:pt x="10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Freeform 67"/>
            <p:cNvSpPr/>
            <p:nvPr/>
          </p:nvSpPr>
          <p:spPr bwMode="auto">
            <a:xfrm>
              <a:off x="6584951" y="5118100"/>
              <a:ext cx="280988" cy="279400"/>
            </a:xfrm>
            <a:custGeom>
              <a:avLst/>
              <a:gdLst>
                <a:gd name="T0" fmla="*/ 84 w 88"/>
                <a:gd name="T1" fmla="*/ 40 h 88"/>
                <a:gd name="T2" fmla="*/ 48 w 88"/>
                <a:gd name="T3" fmla="*/ 40 h 88"/>
                <a:gd name="T4" fmla="*/ 48 w 88"/>
                <a:gd name="T5" fmla="*/ 4 h 88"/>
                <a:gd name="T6" fmla="*/ 44 w 88"/>
                <a:gd name="T7" fmla="*/ 0 h 88"/>
                <a:gd name="T8" fmla="*/ 40 w 88"/>
                <a:gd name="T9" fmla="*/ 4 h 88"/>
                <a:gd name="T10" fmla="*/ 40 w 88"/>
                <a:gd name="T11" fmla="*/ 40 h 88"/>
                <a:gd name="T12" fmla="*/ 4 w 88"/>
                <a:gd name="T13" fmla="*/ 40 h 88"/>
                <a:gd name="T14" fmla="*/ 0 w 88"/>
                <a:gd name="T15" fmla="*/ 44 h 88"/>
                <a:gd name="T16" fmla="*/ 4 w 88"/>
                <a:gd name="T17" fmla="*/ 48 h 88"/>
                <a:gd name="T18" fmla="*/ 40 w 88"/>
                <a:gd name="T19" fmla="*/ 48 h 88"/>
                <a:gd name="T20" fmla="*/ 40 w 88"/>
                <a:gd name="T21" fmla="*/ 84 h 88"/>
                <a:gd name="T22" fmla="*/ 44 w 88"/>
                <a:gd name="T23" fmla="*/ 88 h 88"/>
                <a:gd name="T24" fmla="*/ 48 w 88"/>
                <a:gd name="T25" fmla="*/ 84 h 88"/>
                <a:gd name="T26" fmla="*/ 48 w 88"/>
                <a:gd name="T27" fmla="*/ 48 h 88"/>
                <a:gd name="T28" fmla="*/ 84 w 88"/>
                <a:gd name="T29" fmla="*/ 48 h 88"/>
                <a:gd name="T30" fmla="*/ 88 w 88"/>
                <a:gd name="T31" fmla="*/ 44 h 88"/>
                <a:gd name="T32" fmla="*/ 84 w 88"/>
                <a:gd name="T33" fmla="*/ 4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8">
                  <a:moveTo>
                    <a:pt x="84" y="40"/>
                  </a:moveTo>
                  <a:cubicBezTo>
                    <a:pt x="48" y="40"/>
                    <a:pt x="48" y="40"/>
                    <a:pt x="48" y="40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ubicBezTo>
                    <a:pt x="42" y="0"/>
                    <a:pt x="40" y="2"/>
                    <a:pt x="40" y="4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0"/>
                    <a:pt x="0" y="42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6"/>
                    <a:pt x="42" y="88"/>
                    <a:pt x="44" y="88"/>
                  </a:cubicBezTo>
                  <a:cubicBezTo>
                    <a:pt x="46" y="88"/>
                    <a:pt x="48" y="86"/>
                    <a:pt x="48" y="84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48"/>
                    <a:pt x="88" y="46"/>
                    <a:pt x="88" y="44"/>
                  </a:cubicBezTo>
                  <a:cubicBezTo>
                    <a:pt x="88" y="42"/>
                    <a:pt x="86" y="40"/>
                    <a:pt x="84" y="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286593" y="1978408"/>
            <a:ext cx="434036" cy="432953"/>
            <a:chOff x="7678738" y="4940300"/>
            <a:chExt cx="636588" cy="635000"/>
          </a:xfrm>
          <a:solidFill>
            <a:schemeClr val="bg1"/>
          </a:solidFill>
        </p:grpSpPr>
        <p:sp>
          <p:nvSpPr>
            <p:cNvPr id="43" name="Freeform 68"/>
            <p:cNvSpPr>
              <a:spLocks noEditPoints="1"/>
            </p:cNvSpPr>
            <p:nvPr/>
          </p:nvSpPr>
          <p:spPr bwMode="auto">
            <a:xfrm>
              <a:off x="7678738" y="4940300"/>
              <a:ext cx="636588" cy="635000"/>
            </a:xfrm>
            <a:custGeom>
              <a:avLst/>
              <a:gdLst>
                <a:gd name="T0" fmla="*/ 100 w 200"/>
                <a:gd name="T1" fmla="*/ 0 h 200"/>
                <a:gd name="T2" fmla="*/ 0 w 200"/>
                <a:gd name="T3" fmla="*/ 100 h 200"/>
                <a:gd name="T4" fmla="*/ 100 w 200"/>
                <a:gd name="T5" fmla="*/ 200 h 200"/>
                <a:gd name="T6" fmla="*/ 200 w 200"/>
                <a:gd name="T7" fmla="*/ 100 h 200"/>
                <a:gd name="T8" fmla="*/ 100 w 200"/>
                <a:gd name="T9" fmla="*/ 0 h 200"/>
                <a:gd name="T10" fmla="*/ 100 w 200"/>
                <a:gd name="T11" fmla="*/ 192 h 200"/>
                <a:gd name="T12" fmla="*/ 8 w 200"/>
                <a:gd name="T13" fmla="*/ 100 h 200"/>
                <a:gd name="T14" fmla="*/ 100 w 200"/>
                <a:gd name="T15" fmla="*/ 8 h 200"/>
                <a:gd name="T16" fmla="*/ 192 w 200"/>
                <a:gd name="T17" fmla="*/ 100 h 200"/>
                <a:gd name="T18" fmla="*/ 100 w 200"/>
                <a:gd name="T19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moveTo>
                    <a:pt x="100" y="192"/>
                  </a:moveTo>
                  <a:cubicBezTo>
                    <a:pt x="49" y="192"/>
                    <a:pt x="8" y="151"/>
                    <a:pt x="8" y="100"/>
                  </a:cubicBezTo>
                  <a:cubicBezTo>
                    <a:pt x="8" y="49"/>
                    <a:pt x="49" y="8"/>
                    <a:pt x="100" y="8"/>
                  </a:cubicBezTo>
                  <a:cubicBezTo>
                    <a:pt x="151" y="8"/>
                    <a:pt x="192" y="49"/>
                    <a:pt x="192" y="100"/>
                  </a:cubicBezTo>
                  <a:cubicBezTo>
                    <a:pt x="192" y="151"/>
                    <a:pt x="151" y="192"/>
                    <a:pt x="10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Freeform 69"/>
            <p:cNvSpPr/>
            <p:nvPr/>
          </p:nvSpPr>
          <p:spPr bwMode="auto">
            <a:xfrm>
              <a:off x="7856538" y="5245100"/>
              <a:ext cx="280988" cy="25400"/>
            </a:xfrm>
            <a:custGeom>
              <a:avLst/>
              <a:gdLst>
                <a:gd name="T0" fmla="*/ 84 w 88"/>
                <a:gd name="T1" fmla="*/ 0 h 8"/>
                <a:gd name="T2" fmla="*/ 4 w 88"/>
                <a:gd name="T3" fmla="*/ 0 h 8"/>
                <a:gd name="T4" fmla="*/ 0 w 88"/>
                <a:gd name="T5" fmla="*/ 4 h 8"/>
                <a:gd name="T6" fmla="*/ 4 w 88"/>
                <a:gd name="T7" fmla="*/ 8 h 8"/>
                <a:gd name="T8" fmla="*/ 84 w 88"/>
                <a:gd name="T9" fmla="*/ 8 h 8"/>
                <a:gd name="T10" fmla="*/ 88 w 88"/>
                <a:gd name="T11" fmla="*/ 4 h 8"/>
                <a:gd name="T12" fmla="*/ 84 w 8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8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8" y="6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5" name="Freeform 57"/>
          <p:cNvSpPr>
            <a:spLocks noEditPoints="1"/>
          </p:cNvSpPr>
          <p:nvPr/>
        </p:nvSpPr>
        <p:spPr bwMode="auto">
          <a:xfrm>
            <a:off x="5369021" y="1977461"/>
            <a:ext cx="641855" cy="434036"/>
          </a:xfrm>
          <a:custGeom>
            <a:avLst/>
            <a:gdLst>
              <a:gd name="T0" fmla="*/ 198 w 296"/>
              <a:gd name="T1" fmla="*/ 8 h 200"/>
              <a:gd name="T2" fmla="*/ 208 w 296"/>
              <a:gd name="T3" fmla="*/ 10 h 200"/>
              <a:gd name="T4" fmla="*/ 239 w 296"/>
              <a:gd name="T5" fmla="*/ 43 h 200"/>
              <a:gd name="T6" fmla="*/ 148 w 296"/>
              <a:gd name="T7" fmla="*/ 190 h 200"/>
              <a:gd name="T8" fmla="*/ 57 w 296"/>
              <a:gd name="T9" fmla="*/ 43 h 200"/>
              <a:gd name="T10" fmla="*/ 88 w 296"/>
              <a:gd name="T11" fmla="*/ 10 h 200"/>
              <a:gd name="T12" fmla="*/ 98 w 296"/>
              <a:gd name="T13" fmla="*/ 8 h 200"/>
              <a:gd name="T14" fmla="*/ 142 w 296"/>
              <a:gd name="T15" fmla="*/ 31 h 200"/>
              <a:gd name="T16" fmla="*/ 148 w 296"/>
              <a:gd name="T17" fmla="*/ 40 h 200"/>
              <a:gd name="T18" fmla="*/ 154 w 296"/>
              <a:gd name="T19" fmla="*/ 31 h 200"/>
              <a:gd name="T20" fmla="*/ 198 w 296"/>
              <a:gd name="T21" fmla="*/ 8 h 200"/>
              <a:gd name="T22" fmla="*/ 198 w 296"/>
              <a:gd name="T23" fmla="*/ 0 h 200"/>
              <a:gd name="T24" fmla="*/ 148 w 296"/>
              <a:gd name="T25" fmla="*/ 27 h 200"/>
              <a:gd name="T26" fmla="*/ 98 w 296"/>
              <a:gd name="T27" fmla="*/ 0 h 200"/>
              <a:gd name="T28" fmla="*/ 87 w 296"/>
              <a:gd name="T29" fmla="*/ 2 h 200"/>
              <a:gd name="T30" fmla="*/ 148 w 296"/>
              <a:gd name="T31" fmla="*/ 200 h 200"/>
              <a:gd name="T32" fmla="*/ 209 w 296"/>
              <a:gd name="T33" fmla="*/ 2 h 200"/>
              <a:gd name="T34" fmla="*/ 198 w 296"/>
              <a:gd name="T3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00">
                <a:moveTo>
                  <a:pt x="198" y="8"/>
                </a:moveTo>
                <a:cubicBezTo>
                  <a:pt x="201" y="8"/>
                  <a:pt x="204" y="9"/>
                  <a:pt x="208" y="10"/>
                </a:cubicBezTo>
                <a:cubicBezTo>
                  <a:pt x="220" y="12"/>
                  <a:pt x="234" y="24"/>
                  <a:pt x="239" y="43"/>
                </a:cubicBezTo>
                <a:cubicBezTo>
                  <a:pt x="244" y="65"/>
                  <a:pt x="239" y="114"/>
                  <a:pt x="148" y="190"/>
                </a:cubicBezTo>
                <a:cubicBezTo>
                  <a:pt x="57" y="114"/>
                  <a:pt x="52" y="65"/>
                  <a:pt x="57" y="43"/>
                </a:cubicBezTo>
                <a:cubicBezTo>
                  <a:pt x="62" y="24"/>
                  <a:pt x="76" y="12"/>
                  <a:pt x="88" y="10"/>
                </a:cubicBezTo>
                <a:cubicBezTo>
                  <a:pt x="92" y="9"/>
                  <a:pt x="95" y="8"/>
                  <a:pt x="98" y="8"/>
                </a:cubicBezTo>
                <a:cubicBezTo>
                  <a:pt x="124" y="8"/>
                  <a:pt x="141" y="31"/>
                  <a:pt x="142" y="31"/>
                </a:cubicBezTo>
                <a:cubicBezTo>
                  <a:pt x="148" y="40"/>
                  <a:pt x="148" y="40"/>
                  <a:pt x="148" y="40"/>
                </a:cubicBezTo>
                <a:cubicBezTo>
                  <a:pt x="154" y="31"/>
                  <a:pt x="154" y="31"/>
                  <a:pt x="154" y="31"/>
                </a:cubicBezTo>
                <a:cubicBezTo>
                  <a:pt x="155" y="31"/>
                  <a:pt x="172" y="8"/>
                  <a:pt x="198" y="8"/>
                </a:cubicBezTo>
                <a:moveTo>
                  <a:pt x="198" y="0"/>
                </a:moveTo>
                <a:cubicBezTo>
                  <a:pt x="167" y="0"/>
                  <a:pt x="148" y="27"/>
                  <a:pt x="148" y="27"/>
                </a:cubicBezTo>
                <a:cubicBezTo>
                  <a:pt x="148" y="27"/>
                  <a:pt x="129" y="0"/>
                  <a:pt x="98" y="0"/>
                </a:cubicBezTo>
                <a:cubicBezTo>
                  <a:pt x="95" y="0"/>
                  <a:pt x="91" y="1"/>
                  <a:pt x="87" y="2"/>
                </a:cubicBezTo>
                <a:cubicBezTo>
                  <a:pt x="50" y="10"/>
                  <a:pt x="0" y="80"/>
                  <a:pt x="148" y="200"/>
                </a:cubicBezTo>
                <a:cubicBezTo>
                  <a:pt x="296" y="80"/>
                  <a:pt x="246" y="10"/>
                  <a:pt x="209" y="2"/>
                </a:cubicBezTo>
                <a:cubicBezTo>
                  <a:pt x="205" y="1"/>
                  <a:pt x="201" y="0"/>
                  <a:pt x="19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Freeform 58"/>
          <p:cNvSpPr>
            <a:spLocks noEditPoints="1"/>
          </p:cNvSpPr>
          <p:nvPr/>
        </p:nvSpPr>
        <p:spPr bwMode="auto">
          <a:xfrm>
            <a:off x="6704998" y="1977461"/>
            <a:ext cx="434036" cy="434036"/>
          </a:xfrm>
          <a:custGeom>
            <a:avLst/>
            <a:gdLst>
              <a:gd name="T0" fmla="*/ 101 w 200"/>
              <a:gd name="T1" fmla="*/ 23 h 200"/>
              <a:gd name="T2" fmla="*/ 122 w 200"/>
              <a:gd name="T3" fmla="*/ 73 h 200"/>
              <a:gd name="T4" fmla="*/ 130 w 200"/>
              <a:gd name="T5" fmla="*/ 78 h 200"/>
              <a:gd name="T6" fmla="*/ 180 w 200"/>
              <a:gd name="T7" fmla="*/ 78 h 200"/>
              <a:gd name="T8" fmla="*/ 141 w 200"/>
              <a:gd name="T9" fmla="*/ 118 h 200"/>
              <a:gd name="T10" fmla="*/ 139 w 200"/>
              <a:gd name="T11" fmla="*/ 125 h 200"/>
              <a:gd name="T12" fmla="*/ 153 w 200"/>
              <a:gd name="T13" fmla="*/ 183 h 200"/>
              <a:gd name="T14" fmla="*/ 104 w 200"/>
              <a:gd name="T15" fmla="*/ 150 h 200"/>
              <a:gd name="T16" fmla="*/ 100 w 200"/>
              <a:gd name="T17" fmla="*/ 149 h 200"/>
              <a:gd name="T18" fmla="*/ 95 w 200"/>
              <a:gd name="T19" fmla="*/ 151 h 200"/>
              <a:gd name="T20" fmla="*/ 51 w 200"/>
              <a:gd name="T21" fmla="*/ 180 h 200"/>
              <a:gd name="T22" fmla="*/ 67 w 200"/>
              <a:gd name="T23" fmla="*/ 127 h 200"/>
              <a:gd name="T24" fmla="*/ 65 w 200"/>
              <a:gd name="T25" fmla="*/ 118 h 200"/>
              <a:gd name="T26" fmla="*/ 20 w 200"/>
              <a:gd name="T27" fmla="*/ 78 h 200"/>
              <a:gd name="T28" fmla="*/ 76 w 200"/>
              <a:gd name="T29" fmla="*/ 78 h 200"/>
              <a:gd name="T30" fmla="*/ 84 w 200"/>
              <a:gd name="T31" fmla="*/ 73 h 200"/>
              <a:gd name="T32" fmla="*/ 101 w 200"/>
              <a:gd name="T33" fmla="*/ 23 h 200"/>
              <a:gd name="T34" fmla="*/ 100 w 200"/>
              <a:gd name="T35" fmla="*/ 0 h 200"/>
              <a:gd name="T36" fmla="*/ 76 w 200"/>
              <a:gd name="T37" fmla="*/ 70 h 200"/>
              <a:gd name="T38" fmla="*/ 0 w 200"/>
              <a:gd name="T39" fmla="*/ 70 h 200"/>
              <a:gd name="T40" fmla="*/ 60 w 200"/>
              <a:gd name="T41" fmla="*/ 124 h 200"/>
              <a:gd name="T42" fmla="*/ 36 w 200"/>
              <a:gd name="T43" fmla="*/ 200 h 200"/>
              <a:gd name="T44" fmla="*/ 100 w 200"/>
              <a:gd name="T45" fmla="*/ 157 h 200"/>
              <a:gd name="T46" fmla="*/ 166 w 200"/>
              <a:gd name="T47" fmla="*/ 200 h 200"/>
              <a:gd name="T48" fmla="*/ 146 w 200"/>
              <a:gd name="T49" fmla="*/ 123 h 200"/>
              <a:gd name="T50" fmla="*/ 200 w 200"/>
              <a:gd name="T51" fmla="*/ 70 h 200"/>
              <a:gd name="T52" fmla="*/ 130 w 200"/>
              <a:gd name="T53" fmla="*/ 70 h 200"/>
              <a:gd name="T54" fmla="*/ 100 w 200"/>
              <a:gd name="T5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0" h="200">
                <a:moveTo>
                  <a:pt x="101" y="23"/>
                </a:moveTo>
                <a:cubicBezTo>
                  <a:pt x="122" y="73"/>
                  <a:pt x="122" y="73"/>
                  <a:pt x="122" y="73"/>
                </a:cubicBezTo>
                <a:cubicBezTo>
                  <a:pt x="124" y="76"/>
                  <a:pt x="126" y="78"/>
                  <a:pt x="130" y="78"/>
                </a:cubicBezTo>
                <a:cubicBezTo>
                  <a:pt x="180" y="78"/>
                  <a:pt x="180" y="78"/>
                  <a:pt x="180" y="78"/>
                </a:cubicBezTo>
                <a:cubicBezTo>
                  <a:pt x="141" y="118"/>
                  <a:pt x="141" y="118"/>
                  <a:pt x="141" y="118"/>
                </a:cubicBezTo>
                <a:cubicBezTo>
                  <a:pt x="139" y="120"/>
                  <a:pt x="138" y="123"/>
                  <a:pt x="139" y="125"/>
                </a:cubicBezTo>
                <a:cubicBezTo>
                  <a:pt x="153" y="183"/>
                  <a:pt x="153" y="183"/>
                  <a:pt x="153" y="183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3" y="150"/>
                  <a:pt x="101" y="149"/>
                  <a:pt x="100" y="149"/>
                </a:cubicBezTo>
                <a:cubicBezTo>
                  <a:pt x="98" y="149"/>
                  <a:pt x="97" y="150"/>
                  <a:pt x="95" y="151"/>
                </a:cubicBezTo>
                <a:cubicBezTo>
                  <a:pt x="51" y="180"/>
                  <a:pt x="51" y="180"/>
                  <a:pt x="51" y="180"/>
                </a:cubicBezTo>
                <a:cubicBezTo>
                  <a:pt x="67" y="127"/>
                  <a:pt x="67" y="127"/>
                  <a:pt x="67" y="127"/>
                </a:cubicBezTo>
                <a:cubicBezTo>
                  <a:pt x="68" y="124"/>
                  <a:pt x="67" y="121"/>
                  <a:pt x="65" y="118"/>
                </a:cubicBezTo>
                <a:cubicBezTo>
                  <a:pt x="20" y="78"/>
                  <a:pt x="20" y="78"/>
                  <a:pt x="20" y="78"/>
                </a:cubicBezTo>
                <a:cubicBezTo>
                  <a:pt x="76" y="78"/>
                  <a:pt x="76" y="78"/>
                  <a:pt x="76" y="78"/>
                </a:cubicBezTo>
                <a:cubicBezTo>
                  <a:pt x="80" y="78"/>
                  <a:pt x="83" y="76"/>
                  <a:pt x="84" y="73"/>
                </a:cubicBezTo>
                <a:cubicBezTo>
                  <a:pt x="101" y="23"/>
                  <a:pt x="101" y="23"/>
                  <a:pt x="101" y="23"/>
                </a:cubicBezTo>
                <a:moveTo>
                  <a:pt x="100" y="0"/>
                </a:moveTo>
                <a:cubicBezTo>
                  <a:pt x="76" y="70"/>
                  <a:pt x="76" y="70"/>
                  <a:pt x="76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36" y="200"/>
                  <a:pt x="36" y="200"/>
                  <a:pt x="36" y="200"/>
                </a:cubicBezTo>
                <a:cubicBezTo>
                  <a:pt x="100" y="157"/>
                  <a:pt x="100" y="157"/>
                  <a:pt x="100" y="157"/>
                </a:cubicBezTo>
                <a:cubicBezTo>
                  <a:pt x="166" y="200"/>
                  <a:pt x="166" y="200"/>
                  <a:pt x="166" y="200"/>
                </a:cubicBezTo>
                <a:cubicBezTo>
                  <a:pt x="146" y="123"/>
                  <a:pt x="146" y="123"/>
                  <a:pt x="146" y="123"/>
                </a:cubicBezTo>
                <a:cubicBezTo>
                  <a:pt x="200" y="70"/>
                  <a:pt x="200" y="70"/>
                  <a:pt x="200" y="70"/>
                </a:cubicBezTo>
                <a:cubicBezTo>
                  <a:pt x="130" y="70"/>
                  <a:pt x="130" y="70"/>
                  <a:pt x="130" y="70"/>
                </a:cubicBezTo>
                <a:lnTo>
                  <a:pt x="1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Freeform 87"/>
          <p:cNvSpPr>
            <a:spLocks noEditPoints="1"/>
          </p:cNvSpPr>
          <p:nvPr/>
        </p:nvSpPr>
        <p:spPr bwMode="auto">
          <a:xfrm>
            <a:off x="7859328" y="1977461"/>
            <a:ext cx="434036" cy="434036"/>
          </a:xfrm>
          <a:custGeom>
            <a:avLst/>
            <a:gdLst>
              <a:gd name="T0" fmla="*/ 341 w 401"/>
              <a:gd name="T1" fmla="*/ 0 h 401"/>
              <a:gd name="T2" fmla="*/ 60 w 401"/>
              <a:gd name="T3" fmla="*/ 0 h 401"/>
              <a:gd name="T4" fmla="*/ 0 w 401"/>
              <a:gd name="T5" fmla="*/ 120 h 401"/>
              <a:gd name="T6" fmla="*/ 0 w 401"/>
              <a:gd name="T7" fmla="*/ 401 h 401"/>
              <a:gd name="T8" fmla="*/ 401 w 401"/>
              <a:gd name="T9" fmla="*/ 401 h 401"/>
              <a:gd name="T10" fmla="*/ 401 w 401"/>
              <a:gd name="T11" fmla="*/ 120 h 401"/>
              <a:gd name="T12" fmla="*/ 341 w 401"/>
              <a:gd name="T13" fmla="*/ 0 h 401"/>
              <a:gd name="T14" fmla="*/ 70 w 401"/>
              <a:gd name="T15" fmla="*/ 16 h 401"/>
              <a:gd name="T16" fmla="*/ 331 w 401"/>
              <a:gd name="T17" fmla="*/ 16 h 401"/>
              <a:gd name="T18" fmla="*/ 383 w 401"/>
              <a:gd name="T19" fmla="*/ 120 h 401"/>
              <a:gd name="T20" fmla="*/ 18 w 401"/>
              <a:gd name="T21" fmla="*/ 120 h 401"/>
              <a:gd name="T22" fmla="*/ 70 w 401"/>
              <a:gd name="T23" fmla="*/ 16 h 401"/>
              <a:gd name="T24" fmla="*/ 385 w 401"/>
              <a:gd name="T25" fmla="*/ 385 h 401"/>
              <a:gd name="T26" fmla="*/ 305 w 401"/>
              <a:gd name="T27" fmla="*/ 385 h 401"/>
              <a:gd name="T28" fmla="*/ 305 w 401"/>
              <a:gd name="T29" fmla="*/ 278 h 401"/>
              <a:gd name="T30" fmla="*/ 335 w 401"/>
              <a:gd name="T31" fmla="*/ 310 h 401"/>
              <a:gd name="T32" fmla="*/ 345 w 401"/>
              <a:gd name="T33" fmla="*/ 298 h 401"/>
              <a:gd name="T34" fmla="*/ 297 w 401"/>
              <a:gd name="T35" fmla="*/ 248 h 401"/>
              <a:gd name="T36" fmla="*/ 249 w 401"/>
              <a:gd name="T37" fmla="*/ 298 h 401"/>
              <a:gd name="T38" fmla="*/ 259 w 401"/>
              <a:gd name="T39" fmla="*/ 310 h 401"/>
              <a:gd name="T40" fmla="*/ 289 w 401"/>
              <a:gd name="T41" fmla="*/ 278 h 401"/>
              <a:gd name="T42" fmla="*/ 289 w 401"/>
              <a:gd name="T43" fmla="*/ 385 h 401"/>
              <a:gd name="T44" fmla="*/ 16 w 401"/>
              <a:gd name="T45" fmla="*/ 385 h 401"/>
              <a:gd name="T46" fmla="*/ 16 w 401"/>
              <a:gd name="T47" fmla="*/ 136 h 401"/>
              <a:gd name="T48" fmla="*/ 385 w 401"/>
              <a:gd name="T49" fmla="*/ 136 h 401"/>
              <a:gd name="T50" fmla="*/ 385 w 401"/>
              <a:gd name="T51" fmla="*/ 385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01" h="401">
                <a:moveTo>
                  <a:pt x="341" y="0"/>
                </a:moveTo>
                <a:lnTo>
                  <a:pt x="60" y="0"/>
                </a:lnTo>
                <a:lnTo>
                  <a:pt x="0" y="120"/>
                </a:lnTo>
                <a:lnTo>
                  <a:pt x="0" y="401"/>
                </a:lnTo>
                <a:lnTo>
                  <a:pt x="401" y="401"/>
                </a:lnTo>
                <a:lnTo>
                  <a:pt x="401" y="120"/>
                </a:lnTo>
                <a:lnTo>
                  <a:pt x="341" y="0"/>
                </a:lnTo>
                <a:close/>
                <a:moveTo>
                  <a:pt x="70" y="16"/>
                </a:moveTo>
                <a:lnTo>
                  <a:pt x="331" y="16"/>
                </a:lnTo>
                <a:lnTo>
                  <a:pt x="383" y="120"/>
                </a:lnTo>
                <a:lnTo>
                  <a:pt x="18" y="120"/>
                </a:lnTo>
                <a:lnTo>
                  <a:pt x="70" y="16"/>
                </a:lnTo>
                <a:close/>
                <a:moveTo>
                  <a:pt x="385" y="385"/>
                </a:moveTo>
                <a:lnTo>
                  <a:pt x="305" y="385"/>
                </a:lnTo>
                <a:lnTo>
                  <a:pt x="305" y="278"/>
                </a:lnTo>
                <a:lnTo>
                  <a:pt x="335" y="310"/>
                </a:lnTo>
                <a:lnTo>
                  <a:pt x="345" y="298"/>
                </a:lnTo>
                <a:lnTo>
                  <a:pt x="297" y="248"/>
                </a:lnTo>
                <a:lnTo>
                  <a:pt x="249" y="298"/>
                </a:lnTo>
                <a:lnTo>
                  <a:pt x="259" y="310"/>
                </a:lnTo>
                <a:lnTo>
                  <a:pt x="289" y="278"/>
                </a:lnTo>
                <a:lnTo>
                  <a:pt x="289" y="385"/>
                </a:lnTo>
                <a:lnTo>
                  <a:pt x="16" y="385"/>
                </a:lnTo>
                <a:lnTo>
                  <a:pt x="16" y="136"/>
                </a:lnTo>
                <a:lnTo>
                  <a:pt x="385" y="136"/>
                </a:lnTo>
                <a:lnTo>
                  <a:pt x="385" y="3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85" r="62339"/>
          <a:stretch>
            <a:fillRect/>
          </a:stretch>
        </p:blipFill>
        <p:spPr>
          <a:xfrm>
            <a:off x="188595" y="731044"/>
            <a:ext cx="1074420" cy="395566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3" r="74735"/>
          <a:stretch>
            <a:fillRect/>
          </a:stretch>
        </p:blipFill>
        <p:spPr>
          <a:xfrm>
            <a:off x="2349954" y="731044"/>
            <a:ext cx="1073980" cy="395566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9" r="42297"/>
          <a:stretch>
            <a:fillRect/>
          </a:stretch>
        </p:blipFill>
        <p:spPr>
          <a:xfrm>
            <a:off x="4504430" y="731043"/>
            <a:ext cx="1081072" cy="3955669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7" r="33093"/>
          <a:stretch>
            <a:fillRect/>
          </a:stretch>
        </p:blipFill>
        <p:spPr>
          <a:xfrm>
            <a:off x="6670382" y="731042"/>
            <a:ext cx="1076765" cy="395567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81791" y="731250"/>
            <a:ext cx="1080497" cy="3955463"/>
          </a:xfrm>
          <a:prstGeom prst="rect">
            <a:avLst/>
          </a:prstGeom>
          <a:solidFill>
            <a:srgbClr val="54B2A2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262939" y="731250"/>
            <a:ext cx="1080497" cy="3955463"/>
          </a:xfrm>
          <a:prstGeom prst="rect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44087" y="731250"/>
            <a:ext cx="1080497" cy="3955463"/>
          </a:xfrm>
          <a:prstGeom prst="rect">
            <a:avLst/>
          </a:prstGeom>
          <a:solidFill>
            <a:srgbClr val="7A902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425236" y="731250"/>
            <a:ext cx="1080497" cy="3955463"/>
          </a:xfrm>
          <a:prstGeom prst="rect">
            <a:avLst/>
          </a:pr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05733" y="731250"/>
            <a:ext cx="1080497" cy="3955463"/>
          </a:xfrm>
          <a:prstGeom prst="rect">
            <a:avLst/>
          </a:prstGeom>
          <a:solidFill>
            <a:srgbClr val="3690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86881" y="731250"/>
            <a:ext cx="1080497" cy="3955463"/>
          </a:xfrm>
          <a:prstGeom prst="rect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668029" y="731250"/>
            <a:ext cx="1080497" cy="3955463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749178" y="731250"/>
            <a:ext cx="1080497" cy="3955463"/>
          </a:xfrm>
          <a:prstGeom prst="rect">
            <a:avLst/>
          </a:prstGeom>
          <a:solidFill>
            <a:schemeClr val="accent2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103"/>
          <p:cNvSpPr txBox="1">
            <a:spLocks noChangeArrowheads="1"/>
          </p:cNvSpPr>
          <p:nvPr/>
        </p:nvSpPr>
        <p:spPr bwMode="auto">
          <a:xfrm>
            <a:off x="1297937" y="1940650"/>
            <a:ext cx="100536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en-US" altLang="zh-CN" sz="2700" kern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70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73119" y="2466227"/>
            <a:ext cx="1005363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TextBox 103"/>
          <p:cNvSpPr txBox="1">
            <a:spLocks noChangeArrowheads="1"/>
          </p:cNvSpPr>
          <p:nvPr/>
        </p:nvSpPr>
        <p:spPr bwMode="auto">
          <a:xfrm>
            <a:off x="3437769" y="1940650"/>
            <a:ext cx="100536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en-US" altLang="zh-CN" sz="2700" kern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70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412952" y="2466227"/>
            <a:ext cx="1005363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103"/>
          <p:cNvSpPr txBox="1">
            <a:spLocks noChangeArrowheads="1"/>
          </p:cNvSpPr>
          <p:nvPr/>
        </p:nvSpPr>
        <p:spPr bwMode="auto">
          <a:xfrm>
            <a:off x="5602419" y="1940650"/>
            <a:ext cx="100536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en-US" altLang="zh-CN" sz="2700" kern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70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577602" y="2466227"/>
            <a:ext cx="1005363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TextBox 103"/>
          <p:cNvSpPr txBox="1">
            <a:spLocks noChangeArrowheads="1"/>
          </p:cNvSpPr>
          <p:nvPr/>
        </p:nvSpPr>
        <p:spPr bwMode="auto">
          <a:xfrm>
            <a:off x="7791887" y="1940650"/>
            <a:ext cx="1005363" cy="1089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en-US" altLang="zh-CN" sz="2700" kern="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70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767069" y="2466227"/>
            <a:ext cx="1005363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98899" y="2427013"/>
            <a:ext cx="685928" cy="563729"/>
            <a:chOff x="691346" y="1791192"/>
            <a:chExt cx="762586" cy="626730"/>
          </a:xfrm>
          <a:solidFill>
            <a:schemeClr val="bg1"/>
          </a:solidFill>
        </p:grpSpPr>
        <p:sp>
          <p:nvSpPr>
            <p:cNvPr id="28" name="Freeform 24"/>
            <p:cNvSpPr>
              <a:spLocks noEditPoints="1"/>
            </p:cNvSpPr>
            <p:nvPr/>
          </p:nvSpPr>
          <p:spPr bwMode="auto">
            <a:xfrm>
              <a:off x="691346" y="1791192"/>
              <a:ext cx="615195" cy="615195"/>
            </a:xfrm>
            <a:custGeom>
              <a:avLst/>
              <a:gdLst>
                <a:gd name="T0" fmla="*/ 189 w 378"/>
                <a:gd name="T1" fmla="*/ 378 h 378"/>
                <a:gd name="T2" fmla="*/ 0 w 378"/>
                <a:gd name="T3" fmla="*/ 189 h 378"/>
                <a:gd name="T4" fmla="*/ 189 w 378"/>
                <a:gd name="T5" fmla="*/ 0 h 378"/>
                <a:gd name="T6" fmla="*/ 378 w 378"/>
                <a:gd name="T7" fmla="*/ 189 h 378"/>
                <a:gd name="T8" fmla="*/ 189 w 378"/>
                <a:gd name="T9" fmla="*/ 378 h 378"/>
                <a:gd name="T10" fmla="*/ 189 w 378"/>
                <a:gd name="T11" fmla="*/ 20 h 378"/>
                <a:gd name="T12" fmla="*/ 20 w 378"/>
                <a:gd name="T13" fmla="*/ 189 h 378"/>
                <a:gd name="T14" fmla="*/ 189 w 378"/>
                <a:gd name="T15" fmla="*/ 358 h 378"/>
                <a:gd name="T16" fmla="*/ 358 w 378"/>
                <a:gd name="T17" fmla="*/ 189 h 378"/>
                <a:gd name="T18" fmla="*/ 189 w 378"/>
                <a:gd name="T19" fmla="*/ 2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78">
                  <a:moveTo>
                    <a:pt x="189" y="378"/>
                  </a:moveTo>
                  <a:cubicBezTo>
                    <a:pt x="85" y="378"/>
                    <a:pt x="0" y="293"/>
                    <a:pt x="0" y="189"/>
                  </a:cubicBezTo>
                  <a:cubicBezTo>
                    <a:pt x="0" y="85"/>
                    <a:pt x="85" y="0"/>
                    <a:pt x="189" y="0"/>
                  </a:cubicBezTo>
                  <a:cubicBezTo>
                    <a:pt x="293" y="0"/>
                    <a:pt x="378" y="85"/>
                    <a:pt x="378" y="189"/>
                  </a:cubicBezTo>
                  <a:cubicBezTo>
                    <a:pt x="378" y="293"/>
                    <a:pt x="293" y="378"/>
                    <a:pt x="189" y="378"/>
                  </a:cubicBezTo>
                  <a:moveTo>
                    <a:pt x="189" y="20"/>
                  </a:moveTo>
                  <a:cubicBezTo>
                    <a:pt x="96" y="20"/>
                    <a:pt x="20" y="96"/>
                    <a:pt x="20" y="189"/>
                  </a:cubicBezTo>
                  <a:cubicBezTo>
                    <a:pt x="20" y="282"/>
                    <a:pt x="96" y="358"/>
                    <a:pt x="189" y="358"/>
                  </a:cubicBezTo>
                  <a:cubicBezTo>
                    <a:pt x="282" y="358"/>
                    <a:pt x="358" y="282"/>
                    <a:pt x="358" y="189"/>
                  </a:cubicBezTo>
                  <a:cubicBezTo>
                    <a:pt x="358" y="96"/>
                    <a:pt x="282" y="20"/>
                    <a:pt x="18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Freeform 25"/>
            <p:cNvSpPr>
              <a:spLocks noEditPoints="1"/>
            </p:cNvSpPr>
            <p:nvPr/>
          </p:nvSpPr>
          <p:spPr bwMode="auto">
            <a:xfrm>
              <a:off x="796442" y="1897569"/>
              <a:ext cx="403722" cy="403722"/>
            </a:xfrm>
            <a:custGeom>
              <a:avLst/>
              <a:gdLst>
                <a:gd name="T0" fmla="*/ 124 w 248"/>
                <a:gd name="T1" fmla="*/ 248 h 248"/>
                <a:gd name="T2" fmla="*/ 0 w 248"/>
                <a:gd name="T3" fmla="*/ 124 h 248"/>
                <a:gd name="T4" fmla="*/ 124 w 248"/>
                <a:gd name="T5" fmla="*/ 0 h 248"/>
                <a:gd name="T6" fmla="*/ 248 w 248"/>
                <a:gd name="T7" fmla="*/ 124 h 248"/>
                <a:gd name="T8" fmla="*/ 124 w 248"/>
                <a:gd name="T9" fmla="*/ 248 h 248"/>
                <a:gd name="T10" fmla="*/ 124 w 248"/>
                <a:gd name="T11" fmla="*/ 20 h 248"/>
                <a:gd name="T12" fmla="*/ 20 w 248"/>
                <a:gd name="T13" fmla="*/ 124 h 248"/>
                <a:gd name="T14" fmla="*/ 124 w 248"/>
                <a:gd name="T15" fmla="*/ 228 h 248"/>
                <a:gd name="T16" fmla="*/ 228 w 248"/>
                <a:gd name="T17" fmla="*/ 124 h 248"/>
                <a:gd name="T18" fmla="*/ 124 w 248"/>
                <a:gd name="T19" fmla="*/ 2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248">
                  <a:moveTo>
                    <a:pt x="124" y="248"/>
                  </a:moveTo>
                  <a:cubicBezTo>
                    <a:pt x="56" y="248"/>
                    <a:pt x="0" y="192"/>
                    <a:pt x="0" y="124"/>
                  </a:cubicBezTo>
                  <a:cubicBezTo>
                    <a:pt x="0" y="55"/>
                    <a:pt x="56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ubicBezTo>
                    <a:pt x="248" y="192"/>
                    <a:pt x="192" y="248"/>
                    <a:pt x="124" y="248"/>
                  </a:cubicBezTo>
                  <a:moveTo>
                    <a:pt x="124" y="20"/>
                  </a:moveTo>
                  <a:cubicBezTo>
                    <a:pt x="67" y="20"/>
                    <a:pt x="20" y="66"/>
                    <a:pt x="20" y="124"/>
                  </a:cubicBezTo>
                  <a:cubicBezTo>
                    <a:pt x="20" y="181"/>
                    <a:pt x="67" y="228"/>
                    <a:pt x="124" y="228"/>
                  </a:cubicBezTo>
                  <a:cubicBezTo>
                    <a:pt x="181" y="228"/>
                    <a:pt x="228" y="181"/>
                    <a:pt x="228" y="124"/>
                  </a:cubicBezTo>
                  <a:cubicBezTo>
                    <a:pt x="228" y="66"/>
                    <a:pt x="181" y="20"/>
                    <a:pt x="12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Freeform 26"/>
            <p:cNvSpPr>
              <a:spLocks noEditPoints="1"/>
            </p:cNvSpPr>
            <p:nvPr/>
          </p:nvSpPr>
          <p:spPr bwMode="auto">
            <a:xfrm>
              <a:off x="902820" y="2001384"/>
              <a:ext cx="192248" cy="193530"/>
            </a:xfrm>
            <a:custGeom>
              <a:avLst/>
              <a:gdLst>
                <a:gd name="T0" fmla="*/ 59 w 118"/>
                <a:gd name="T1" fmla="*/ 119 h 119"/>
                <a:gd name="T2" fmla="*/ 0 w 118"/>
                <a:gd name="T3" fmla="*/ 60 h 119"/>
                <a:gd name="T4" fmla="*/ 59 w 118"/>
                <a:gd name="T5" fmla="*/ 0 h 119"/>
                <a:gd name="T6" fmla="*/ 118 w 118"/>
                <a:gd name="T7" fmla="*/ 60 h 119"/>
                <a:gd name="T8" fmla="*/ 59 w 118"/>
                <a:gd name="T9" fmla="*/ 119 h 119"/>
                <a:gd name="T10" fmla="*/ 59 w 118"/>
                <a:gd name="T11" fmla="*/ 20 h 119"/>
                <a:gd name="T12" fmla="*/ 20 w 118"/>
                <a:gd name="T13" fmla="*/ 60 h 119"/>
                <a:gd name="T14" fmla="*/ 59 w 118"/>
                <a:gd name="T15" fmla="*/ 99 h 119"/>
                <a:gd name="T16" fmla="*/ 98 w 118"/>
                <a:gd name="T17" fmla="*/ 60 h 119"/>
                <a:gd name="T18" fmla="*/ 59 w 118"/>
                <a:gd name="T19" fmla="*/ 2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19">
                  <a:moveTo>
                    <a:pt x="59" y="119"/>
                  </a:moveTo>
                  <a:cubicBezTo>
                    <a:pt x="26" y="119"/>
                    <a:pt x="0" y="93"/>
                    <a:pt x="0" y="60"/>
                  </a:cubicBezTo>
                  <a:cubicBezTo>
                    <a:pt x="0" y="27"/>
                    <a:pt x="26" y="0"/>
                    <a:pt x="59" y="0"/>
                  </a:cubicBezTo>
                  <a:cubicBezTo>
                    <a:pt x="92" y="0"/>
                    <a:pt x="118" y="27"/>
                    <a:pt x="118" y="60"/>
                  </a:cubicBezTo>
                  <a:cubicBezTo>
                    <a:pt x="118" y="93"/>
                    <a:pt x="92" y="119"/>
                    <a:pt x="59" y="119"/>
                  </a:cubicBezTo>
                  <a:moveTo>
                    <a:pt x="59" y="20"/>
                  </a:moveTo>
                  <a:cubicBezTo>
                    <a:pt x="37" y="20"/>
                    <a:pt x="20" y="38"/>
                    <a:pt x="20" y="60"/>
                  </a:cubicBezTo>
                  <a:cubicBezTo>
                    <a:pt x="20" y="82"/>
                    <a:pt x="37" y="99"/>
                    <a:pt x="59" y="99"/>
                  </a:cubicBezTo>
                  <a:cubicBezTo>
                    <a:pt x="81" y="99"/>
                    <a:pt x="98" y="82"/>
                    <a:pt x="98" y="60"/>
                  </a:cubicBezTo>
                  <a:cubicBezTo>
                    <a:pt x="98" y="38"/>
                    <a:pt x="81" y="20"/>
                    <a:pt x="5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729796" y="2316671"/>
              <a:ext cx="108941" cy="101251"/>
            </a:xfrm>
            <a:custGeom>
              <a:avLst/>
              <a:gdLst>
                <a:gd name="T0" fmla="*/ 11 w 67"/>
                <a:gd name="T1" fmla="*/ 62 h 62"/>
                <a:gd name="T2" fmla="*/ 4 w 67"/>
                <a:gd name="T3" fmla="*/ 58 h 62"/>
                <a:gd name="T4" fmla="*/ 4 w 67"/>
                <a:gd name="T5" fmla="*/ 44 h 62"/>
                <a:gd name="T6" fmla="*/ 49 w 67"/>
                <a:gd name="T7" fmla="*/ 3 h 62"/>
                <a:gd name="T8" fmla="*/ 63 w 67"/>
                <a:gd name="T9" fmla="*/ 4 h 62"/>
                <a:gd name="T10" fmla="*/ 62 w 67"/>
                <a:gd name="T11" fmla="*/ 18 h 62"/>
                <a:gd name="T12" fmla="*/ 18 w 67"/>
                <a:gd name="T13" fmla="*/ 59 h 62"/>
                <a:gd name="T14" fmla="*/ 11 w 67"/>
                <a:gd name="T1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2">
                  <a:moveTo>
                    <a:pt x="11" y="62"/>
                  </a:moveTo>
                  <a:cubicBezTo>
                    <a:pt x="8" y="62"/>
                    <a:pt x="6" y="60"/>
                    <a:pt x="4" y="58"/>
                  </a:cubicBezTo>
                  <a:cubicBezTo>
                    <a:pt x="0" y="54"/>
                    <a:pt x="0" y="48"/>
                    <a:pt x="4" y="44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3" y="0"/>
                    <a:pt x="59" y="0"/>
                    <a:pt x="63" y="4"/>
                  </a:cubicBezTo>
                  <a:cubicBezTo>
                    <a:pt x="67" y="8"/>
                    <a:pt x="66" y="14"/>
                    <a:pt x="62" y="18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6" y="61"/>
                    <a:pt x="13" y="62"/>
                    <a:pt x="11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1157869" y="2316671"/>
              <a:ext cx="108941" cy="101251"/>
            </a:xfrm>
            <a:custGeom>
              <a:avLst/>
              <a:gdLst>
                <a:gd name="T0" fmla="*/ 56 w 67"/>
                <a:gd name="T1" fmla="*/ 62 h 62"/>
                <a:gd name="T2" fmla="*/ 49 w 67"/>
                <a:gd name="T3" fmla="*/ 59 h 62"/>
                <a:gd name="T4" fmla="*/ 5 w 67"/>
                <a:gd name="T5" fmla="*/ 18 h 62"/>
                <a:gd name="T6" fmla="*/ 4 w 67"/>
                <a:gd name="T7" fmla="*/ 4 h 62"/>
                <a:gd name="T8" fmla="*/ 18 w 67"/>
                <a:gd name="T9" fmla="*/ 3 h 62"/>
                <a:gd name="T10" fmla="*/ 63 w 67"/>
                <a:gd name="T11" fmla="*/ 44 h 62"/>
                <a:gd name="T12" fmla="*/ 63 w 67"/>
                <a:gd name="T13" fmla="*/ 58 h 62"/>
                <a:gd name="T14" fmla="*/ 56 w 67"/>
                <a:gd name="T1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2">
                  <a:moveTo>
                    <a:pt x="56" y="62"/>
                  </a:moveTo>
                  <a:cubicBezTo>
                    <a:pt x="54" y="62"/>
                    <a:pt x="51" y="61"/>
                    <a:pt x="49" y="5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1" y="14"/>
                    <a:pt x="0" y="8"/>
                    <a:pt x="4" y="4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7" y="48"/>
                    <a:pt x="67" y="54"/>
                    <a:pt x="63" y="58"/>
                  </a:cubicBezTo>
                  <a:cubicBezTo>
                    <a:pt x="61" y="60"/>
                    <a:pt x="59" y="62"/>
                    <a:pt x="56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982282" y="2083410"/>
              <a:ext cx="412693" cy="32042"/>
            </a:xfrm>
            <a:custGeom>
              <a:avLst/>
              <a:gdLst>
                <a:gd name="T0" fmla="*/ 244 w 254"/>
                <a:gd name="T1" fmla="*/ 20 h 20"/>
                <a:gd name="T2" fmla="*/ 10 w 254"/>
                <a:gd name="T3" fmla="*/ 20 h 20"/>
                <a:gd name="T4" fmla="*/ 0 w 254"/>
                <a:gd name="T5" fmla="*/ 10 h 20"/>
                <a:gd name="T6" fmla="*/ 10 w 254"/>
                <a:gd name="T7" fmla="*/ 0 h 20"/>
                <a:gd name="T8" fmla="*/ 244 w 254"/>
                <a:gd name="T9" fmla="*/ 0 h 20"/>
                <a:gd name="T10" fmla="*/ 254 w 254"/>
                <a:gd name="T11" fmla="*/ 10 h 20"/>
                <a:gd name="T12" fmla="*/ 244 w 25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" h="20">
                  <a:moveTo>
                    <a:pt x="244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9" y="0"/>
                    <a:pt x="254" y="4"/>
                    <a:pt x="254" y="10"/>
                  </a:cubicBezTo>
                  <a:cubicBezTo>
                    <a:pt x="254" y="15"/>
                    <a:pt x="249" y="20"/>
                    <a:pt x="24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Freeform 30"/>
            <p:cNvSpPr>
              <a:spLocks noEditPoints="1"/>
            </p:cNvSpPr>
            <p:nvPr/>
          </p:nvSpPr>
          <p:spPr bwMode="auto">
            <a:xfrm>
              <a:off x="1364216" y="2042397"/>
              <a:ext cx="89716" cy="111504"/>
            </a:xfrm>
            <a:custGeom>
              <a:avLst/>
              <a:gdLst>
                <a:gd name="T0" fmla="*/ 45 w 55"/>
                <a:gd name="T1" fmla="*/ 69 h 69"/>
                <a:gd name="T2" fmla="*/ 3 w 55"/>
                <a:gd name="T3" fmla="*/ 41 h 69"/>
                <a:gd name="T4" fmla="*/ 3 w 55"/>
                <a:gd name="T5" fmla="*/ 28 h 69"/>
                <a:gd name="T6" fmla="*/ 45 w 55"/>
                <a:gd name="T7" fmla="*/ 0 h 69"/>
                <a:gd name="T8" fmla="*/ 55 w 55"/>
                <a:gd name="T9" fmla="*/ 10 h 69"/>
                <a:gd name="T10" fmla="*/ 55 w 55"/>
                <a:gd name="T11" fmla="*/ 59 h 69"/>
                <a:gd name="T12" fmla="*/ 45 w 55"/>
                <a:gd name="T13" fmla="*/ 69 h 69"/>
                <a:gd name="T14" fmla="*/ 24 w 55"/>
                <a:gd name="T15" fmla="*/ 35 h 69"/>
                <a:gd name="T16" fmla="*/ 35 w 55"/>
                <a:gd name="T17" fmla="*/ 44 h 69"/>
                <a:gd name="T18" fmla="*/ 35 w 55"/>
                <a:gd name="T19" fmla="*/ 26 h 69"/>
                <a:gd name="T20" fmla="*/ 24 w 55"/>
                <a:gd name="T21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69">
                  <a:moveTo>
                    <a:pt x="45" y="69"/>
                  </a:moveTo>
                  <a:cubicBezTo>
                    <a:pt x="28" y="69"/>
                    <a:pt x="8" y="48"/>
                    <a:pt x="3" y="41"/>
                  </a:cubicBezTo>
                  <a:cubicBezTo>
                    <a:pt x="0" y="38"/>
                    <a:pt x="0" y="32"/>
                    <a:pt x="3" y="28"/>
                  </a:cubicBezTo>
                  <a:cubicBezTo>
                    <a:pt x="8" y="22"/>
                    <a:pt x="28" y="0"/>
                    <a:pt x="45" y="0"/>
                  </a:cubicBezTo>
                  <a:cubicBezTo>
                    <a:pt x="50" y="0"/>
                    <a:pt x="55" y="5"/>
                    <a:pt x="55" y="1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65"/>
                    <a:pt x="50" y="69"/>
                    <a:pt x="45" y="69"/>
                  </a:cubicBezTo>
                  <a:moveTo>
                    <a:pt x="24" y="35"/>
                  </a:moveTo>
                  <a:cubicBezTo>
                    <a:pt x="28" y="38"/>
                    <a:pt x="31" y="42"/>
                    <a:pt x="35" y="44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1" y="28"/>
                    <a:pt x="28" y="31"/>
                    <a:pt x="24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911330" y="2595771"/>
            <a:ext cx="570647" cy="574105"/>
            <a:chOff x="4232561" y="1784783"/>
            <a:chExt cx="634420" cy="638265"/>
          </a:xfrm>
          <a:solidFill>
            <a:schemeClr val="bg1"/>
          </a:solidFill>
        </p:grpSpPr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4232561" y="1784783"/>
              <a:ext cx="634420" cy="638265"/>
            </a:xfrm>
            <a:custGeom>
              <a:avLst/>
              <a:gdLst>
                <a:gd name="T0" fmla="*/ 245 w 390"/>
                <a:gd name="T1" fmla="*/ 392 h 392"/>
                <a:gd name="T2" fmla="*/ 235 w 390"/>
                <a:gd name="T3" fmla="*/ 386 h 392"/>
                <a:gd name="T4" fmla="*/ 161 w 390"/>
                <a:gd name="T5" fmla="*/ 228 h 392"/>
                <a:gd name="T6" fmla="*/ 6 w 390"/>
                <a:gd name="T7" fmla="*/ 157 h 392"/>
                <a:gd name="T8" fmla="*/ 0 w 390"/>
                <a:gd name="T9" fmla="*/ 148 h 392"/>
                <a:gd name="T10" fmla="*/ 7 w 390"/>
                <a:gd name="T11" fmla="*/ 139 h 392"/>
                <a:gd name="T12" fmla="*/ 375 w 390"/>
                <a:gd name="T13" fmla="*/ 1 h 392"/>
                <a:gd name="T14" fmla="*/ 386 w 390"/>
                <a:gd name="T15" fmla="*/ 3 h 392"/>
                <a:gd name="T16" fmla="*/ 388 w 390"/>
                <a:gd name="T17" fmla="*/ 14 h 392"/>
                <a:gd name="T18" fmla="*/ 254 w 390"/>
                <a:gd name="T19" fmla="*/ 385 h 392"/>
                <a:gd name="T20" fmla="*/ 245 w 390"/>
                <a:gd name="T21" fmla="*/ 392 h 392"/>
                <a:gd name="T22" fmla="*/ 245 w 390"/>
                <a:gd name="T23" fmla="*/ 392 h 392"/>
                <a:gd name="T24" fmla="*/ 36 w 390"/>
                <a:gd name="T25" fmla="*/ 149 h 392"/>
                <a:gd name="T26" fmla="*/ 173 w 390"/>
                <a:gd name="T27" fmla="*/ 212 h 392"/>
                <a:gd name="T28" fmla="*/ 178 w 390"/>
                <a:gd name="T29" fmla="*/ 216 h 392"/>
                <a:gd name="T30" fmla="*/ 243 w 390"/>
                <a:gd name="T31" fmla="*/ 356 h 392"/>
                <a:gd name="T32" fmla="*/ 362 w 390"/>
                <a:gd name="T33" fmla="*/ 27 h 392"/>
                <a:gd name="T34" fmla="*/ 36 w 390"/>
                <a:gd name="T35" fmla="*/ 14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92">
                  <a:moveTo>
                    <a:pt x="245" y="392"/>
                  </a:moveTo>
                  <a:cubicBezTo>
                    <a:pt x="241" y="392"/>
                    <a:pt x="237" y="390"/>
                    <a:pt x="235" y="386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3" y="155"/>
                    <a:pt x="0" y="152"/>
                    <a:pt x="0" y="148"/>
                  </a:cubicBezTo>
                  <a:cubicBezTo>
                    <a:pt x="1" y="144"/>
                    <a:pt x="3" y="140"/>
                    <a:pt x="7" y="139"/>
                  </a:cubicBezTo>
                  <a:cubicBezTo>
                    <a:pt x="375" y="1"/>
                    <a:pt x="375" y="1"/>
                    <a:pt x="375" y="1"/>
                  </a:cubicBezTo>
                  <a:cubicBezTo>
                    <a:pt x="379" y="0"/>
                    <a:pt x="383" y="1"/>
                    <a:pt x="386" y="3"/>
                  </a:cubicBezTo>
                  <a:cubicBezTo>
                    <a:pt x="389" y="6"/>
                    <a:pt x="390" y="10"/>
                    <a:pt x="388" y="14"/>
                  </a:cubicBezTo>
                  <a:cubicBezTo>
                    <a:pt x="254" y="385"/>
                    <a:pt x="254" y="385"/>
                    <a:pt x="254" y="385"/>
                  </a:cubicBezTo>
                  <a:cubicBezTo>
                    <a:pt x="253" y="389"/>
                    <a:pt x="249" y="392"/>
                    <a:pt x="245" y="392"/>
                  </a:cubicBezTo>
                  <a:cubicBezTo>
                    <a:pt x="245" y="392"/>
                    <a:pt x="245" y="392"/>
                    <a:pt x="245" y="392"/>
                  </a:cubicBezTo>
                  <a:moveTo>
                    <a:pt x="36" y="149"/>
                  </a:moveTo>
                  <a:cubicBezTo>
                    <a:pt x="173" y="212"/>
                    <a:pt x="173" y="212"/>
                    <a:pt x="173" y="212"/>
                  </a:cubicBezTo>
                  <a:cubicBezTo>
                    <a:pt x="175" y="213"/>
                    <a:pt x="177" y="214"/>
                    <a:pt x="178" y="216"/>
                  </a:cubicBezTo>
                  <a:cubicBezTo>
                    <a:pt x="243" y="356"/>
                    <a:pt x="243" y="356"/>
                    <a:pt x="243" y="356"/>
                  </a:cubicBezTo>
                  <a:cubicBezTo>
                    <a:pt x="362" y="27"/>
                    <a:pt x="362" y="27"/>
                    <a:pt x="362" y="27"/>
                  </a:cubicBezTo>
                  <a:lnTo>
                    <a:pt x="36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/>
            <p:nvPr/>
          </p:nvSpPr>
          <p:spPr bwMode="auto">
            <a:xfrm>
              <a:off x="4490173" y="1784783"/>
              <a:ext cx="376807" cy="375526"/>
            </a:xfrm>
            <a:custGeom>
              <a:avLst/>
              <a:gdLst>
                <a:gd name="T0" fmla="*/ 11 w 232"/>
                <a:gd name="T1" fmla="*/ 231 h 231"/>
                <a:gd name="T2" fmla="*/ 4 w 232"/>
                <a:gd name="T3" fmla="*/ 228 h 231"/>
                <a:gd name="T4" fmla="*/ 4 w 232"/>
                <a:gd name="T5" fmla="*/ 214 h 231"/>
                <a:gd name="T6" fmla="*/ 214 w 232"/>
                <a:gd name="T7" fmla="*/ 3 h 231"/>
                <a:gd name="T8" fmla="*/ 228 w 232"/>
                <a:gd name="T9" fmla="*/ 3 h 231"/>
                <a:gd name="T10" fmla="*/ 228 w 232"/>
                <a:gd name="T11" fmla="*/ 18 h 231"/>
                <a:gd name="T12" fmla="*/ 18 w 232"/>
                <a:gd name="T13" fmla="*/ 228 h 231"/>
                <a:gd name="T14" fmla="*/ 11 w 232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2" h="231">
                  <a:moveTo>
                    <a:pt x="11" y="231"/>
                  </a:moveTo>
                  <a:cubicBezTo>
                    <a:pt x="8" y="231"/>
                    <a:pt x="5" y="230"/>
                    <a:pt x="4" y="228"/>
                  </a:cubicBezTo>
                  <a:cubicBezTo>
                    <a:pt x="0" y="224"/>
                    <a:pt x="0" y="218"/>
                    <a:pt x="4" y="214"/>
                  </a:cubicBezTo>
                  <a:cubicBezTo>
                    <a:pt x="214" y="3"/>
                    <a:pt x="214" y="3"/>
                    <a:pt x="214" y="3"/>
                  </a:cubicBezTo>
                  <a:cubicBezTo>
                    <a:pt x="218" y="0"/>
                    <a:pt x="224" y="0"/>
                    <a:pt x="228" y="3"/>
                  </a:cubicBezTo>
                  <a:cubicBezTo>
                    <a:pt x="232" y="7"/>
                    <a:pt x="232" y="14"/>
                    <a:pt x="228" y="18"/>
                  </a:cubicBezTo>
                  <a:cubicBezTo>
                    <a:pt x="18" y="228"/>
                    <a:pt x="18" y="228"/>
                    <a:pt x="18" y="228"/>
                  </a:cubicBezTo>
                  <a:cubicBezTo>
                    <a:pt x="16" y="230"/>
                    <a:pt x="13" y="231"/>
                    <a:pt x="11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606825" y="2522696"/>
            <a:ext cx="552201" cy="681317"/>
            <a:chOff x="3114957" y="2770377"/>
            <a:chExt cx="613913" cy="757459"/>
          </a:xfrm>
          <a:solidFill>
            <a:schemeClr val="bg1"/>
          </a:solidFill>
        </p:grpSpPr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3114957" y="2770377"/>
              <a:ext cx="613913" cy="757459"/>
            </a:xfrm>
            <a:custGeom>
              <a:avLst/>
              <a:gdLst>
                <a:gd name="T0" fmla="*/ 176 w 377"/>
                <a:gd name="T1" fmla="*/ 466 h 466"/>
                <a:gd name="T2" fmla="*/ 176 w 377"/>
                <a:gd name="T3" fmla="*/ 376 h 466"/>
                <a:gd name="T4" fmla="*/ 0 w 377"/>
                <a:gd name="T5" fmla="*/ 188 h 466"/>
                <a:gd name="T6" fmla="*/ 188 w 377"/>
                <a:gd name="T7" fmla="*/ 0 h 466"/>
                <a:gd name="T8" fmla="*/ 377 w 377"/>
                <a:gd name="T9" fmla="*/ 188 h 466"/>
                <a:gd name="T10" fmla="*/ 315 w 377"/>
                <a:gd name="T11" fmla="*/ 328 h 466"/>
                <a:gd name="T12" fmla="*/ 176 w 377"/>
                <a:gd name="T13" fmla="*/ 466 h 466"/>
                <a:gd name="T14" fmla="*/ 188 w 377"/>
                <a:gd name="T15" fmla="*/ 20 h 466"/>
                <a:gd name="T16" fmla="*/ 20 w 377"/>
                <a:gd name="T17" fmla="*/ 188 h 466"/>
                <a:gd name="T18" fmla="*/ 186 w 377"/>
                <a:gd name="T19" fmla="*/ 356 h 466"/>
                <a:gd name="T20" fmla="*/ 196 w 377"/>
                <a:gd name="T21" fmla="*/ 357 h 466"/>
                <a:gd name="T22" fmla="*/ 196 w 377"/>
                <a:gd name="T23" fmla="*/ 418 h 466"/>
                <a:gd name="T24" fmla="*/ 301 w 377"/>
                <a:gd name="T25" fmla="*/ 313 h 466"/>
                <a:gd name="T26" fmla="*/ 357 w 377"/>
                <a:gd name="T27" fmla="*/ 188 h 466"/>
                <a:gd name="T28" fmla="*/ 188 w 377"/>
                <a:gd name="T29" fmla="*/ 2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7" h="466">
                  <a:moveTo>
                    <a:pt x="176" y="466"/>
                  </a:moveTo>
                  <a:cubicBezTo>
                    <a:pt x="176" y="376"/>
                    <a:pt x="176" y="376"/>
                    <a:pt x="176" y="376"/>
                  </a:cubicBezTo>
                  <a:cubicBezTo>
                    <a:pt x="78" y="370"/>
                    <a:pt x="0" y="287"/>
                    <a:pt x="0" y="188"/>
                  </a:cubicBezTo>
                  <a:cubicBezTo>
                    <a:pt x="0" y="84"/>
                    <a:pt x="84" y="0"/>
                    <a:pt x="188" y="0"/>
                  </a:cubicBezTo>
                  <a:cubicBezTo>
                    <a:pt x="292" y="0"/>
                    <a:pt x="377" y="84"/>
                    <a:pt x="377" y="188"/>
                  </a:cubicBezTo>
                  <a:cubicBezTo>
                    <a:pt x="377" y="241"/>
                    <a:pt x="354" y="292"/>
                    <a:pt x="315" y="328"/>
                  </a:cubicBezTo>
                  <a:lnTo>
                    <a:pt x="176" y="466"/>
                  </a:lnTo>
                  <a:close/>
                  <a:moveTo>
                    <a:pt x="188" y="20"/>
                  </a:moveTo>
                  <a:cubicBezTo>
                    <a:pt x="95" y="20"/>
                    <a:pt x="20" y="95"/>
                    <a:pt x="20" y="188"/>
                  </a:cubicBezTo>
                  <a:cubicBezTo>
                    <a:pt x="20" y="280"/>
                    <a:pt x="94" y="355"/>
                    <a:pt x="186" y="356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196" y="418"/>
                    <a:pt x="196" y="418"/>
                    <a:pt x="196" y="418"/>
                  </a:cubicBezTo>
                  <a:cubicBezTo>
                    <a:pt x="301" y="313"/>
                    <a:pt x="301" y="313"/>
                    <a:pt x="301" y="313"/>
                  </a:cubicBezTo>
                  <a:cubicBezTo>
                    <a:pt x="336" y="281"/>
                    <a:pt x="357" y="236"/>
                    <a:pt x="357" y="188"/>
                  </a:cubicBezTo>
                  <a:cubicBezTo>
                    <a:pt x="357" y="95"/>
                    <a:pt x="281" y="20"/>
                    <a:pt x="18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Freeform 46"/>
            <p:cNvSpPr>
              <a:spLocks noEditPoints="1"/>
            </p:cNvSpPr>
            <p:nvPr/>
          </p:nvSpPr>
          <p:spPr bwMode="auto">
            <a:xfrm>
              <a:off x="3276446" y="2961343"/>
              <a:ext cx="290936" cy="262740"/>
            </a:xfrm>
            <a:custGeom>
              <a:avLst/>
              <a:gdLst>
                <a:gd name="T0" fmla="*/ 89 w 179"/>
                <a:gd name="T1" fmla="*/ 161 h 161"/>
                <a:gd name="T2" fmla="*/ 89 w 179"/>
                <a:gd name="T3" fmla="*/ 161 h 161"/>
                <a:gd name="T4" fmla="*/ 82 w 179"/>
                <a:gd name="T5" fmla="*/ 159 h 161"/>
                <a:gd name="T6" fmla="*/ 22 w 179"/>
                <a:gd name="T7" fmla="*/ 98 h 161"/>
                <a:gd name="T8" fmla="*/ 0 w 179"/>
                <a:gd name="T9" fmla="*/ 48 h 161"/>
                <a:gd name="T10" fmla="*/ 48 w 179"/>
                <a:gd name="T11" fmla="*/ 0 h 161"/>
                <a:gd name="T12" fmla="*/ 89 w 179"/>
                <a:gd name="T13" fmla="*/ 19 h 161"/>
                <a:gd name="T14" fmla="*/ 130 w 179"/>
                <a:gd name="T15" fmla="*/ 0 h 161"/>
                <a:gd name="T16" fmla="*/ 179 w 179"/>
                <a:gd name="T17" fmla="*/ 48 h 161"/>
                <a:gd name="T18" fmla="*/ 156 w 179"/>
                <a:gd name="T19" fmla="*/ 98 h 161"/>
                <a:gd name="T20" fmla="*/ 96 w 179"/>
                <a:gd name="T21" fmla="*/ 159 h 161"/>
                <a:gd name="T22" fmla="*/ 89 w 179"/>
                <a:gd name="T23" fmla="*/ 161 h 161"/>
                <a:gd name="T24" fmla="*/ 48 w 179"/>
                <a:gd name="T25" fmla="*/ 20 h 161"/>
                <a:gd name="T26" fmla="*/ 20 w 179"/>
                <a:gd name="T27" fmla="*/ 48 h 161"/>
                <a:gd name="T28" fmla="*/ 37 w 179"/>
                <a:gd name="T29" fmla="*/ 84 h 161"/>
                <a:gd name="T30" fmla="*/ 89 w 179"/>
                <a:gd name="T31" fmla="*/ 137 h 161"/>
                <a:gd name="T32" fmla="*/ 142 w 179"/>
                <a:gd name="T33" fmla="*/ 84 h 161"/>
                <a:gd name="T34" fmla="*/ 159 w 179"/>
                <a:gd name="T35" fmla="*/ 48 h 161"/>
                <a:gd name="T36" fmla="*/ 130 w 179"/>
                <a:gd name="T37" fmla="*/ 20 h 161"/>
                <a:gd name="T38" fmla="*/ 99 w 179"/>
                <a:gd name="T39" fmla="*/ 38 h 161"/>
                <a:gd name="T40" fmla="*/ 97 w 179"/>
                <a:gd name="T41" fmla="*/ 41 h 161"/>
                <a:gd name="T42" fmla="*/ 89 w 179"/>
                <a:gd name="T43" fmla="*/ 44 h 161"/>
                <a:gd name="T44" fmla="*/ 82 w 179"/>
                <a:gd name="T45" fmla="*/ 41 h 161"/>
                <a:gd name="T46" fmla="*/ 79 w 179"/>
                <a:gd name="T47" fmla="*/ 38 h 161"/>
                <a:gd name="T48" fmla="*/ 48 w 179"/>
                <a:gd name="T49" fmla="*/ 2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9" h="161">
                  <a:moveTo>
                    <a:pt x="89" y="161"/>
                  </a:moveTo>
                  <a:cubicBezTo>
                    <a:pt x="89" y="161"/>
                    <a:pt x="89" y="161"/>
                    <a:pt x="89" y="161"/>
                  </a:cubicBezTo>
                  <a:cubicBezTo>
                    <a:pt x="86" y="161"/>
                    <a:pt x="84" y="160"/>
                    <a:pt x="82" y="159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8" y="83"/>
                    <a:pt x="0" y="66"/>
                    <a:pt x="0" y="48"/>
                  </a:cubicBezTo>
                  <a:cubicBezTo>
                    <a:pt x="0" y="20"/>
                    <a:pt x="19" y="0"/>
                    <a:pt x="48" y="0"/>
                  </a:cubicBezTo>
                  <a:cubicBezTo>
                    <a:pt x="69" y="0"/>
                    <a:pt x="79" y="8"/>
                    <a:pt x="89" y="19"/>
                  </a:cubicBezTo>
                  <a:cubicBezTo>
                    <a:pt x="99" y="8"/>
                    <a:pt x="110" y="0"/>
                    <a:pt x="130" y="0"/>
                  </a:cubicBezTo>
                  <a:cubicBezTo>
                    <a:pt x="159" y="0"/>
                    <a:pt x="179" y="20"/>
                    <a:pt x="179" y="48"/>
                  </a:cubicBezTo>
                  <a:cubicBezTo>
                    <a:pt x="179" y="66"/>
                    <a:pt x="171" y="83"/>
                    <a:pt x="156" y="98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4" y="160"/>
                    <a:pt x="92" y="161"/>
                    <a:pt x="89" y="161"/>
                  </a:cubicBezTo>
                  <a:moveTo>
                    <a:pt x="48" y="20"/>
                  </a:moveTo>
                  <a:cubicBezTo>
                    <a:pt x="30" y="20"/>
                    <a:pt x="20" y="31"/>
                    <a:pt x="20" y="48"/>
                  </a:cubicBezTo>
                  <a:cubicBezTo>
                    <a:pt x="20" y="60"/>
                    <a:pt x="26" y="73"/>
                    <a:pt x="37" y="84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53" y="73"/>
                    <a:pt x="159" y="60"/>
                    <a:pt x="159" y="48"/>
                  </a:cubicBezTo>
                  <a:cubicBezTo>
                    <a:pt x="159" y="31"/>
                    <a:pt x="148" y="20"/>
                    <a:pt x="130" y="20"/>
                  </a:cubicBezTo>
                  <a:cubicBezTo>
                    <a:pt x="115" y="20"/>
                    <a:pt x="110" y="26"/>
                    <a:pt x="99" y="38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5" y="43"/>
                    <a:pt x="92" y="44"/>
                    <a:pt x="89" y="44"/>
                  </a:cubicBezTo>
                  <a:cubicBezTo>
                    <a:pt x="86" y="44"/>
                    <a:pt x="83" y="43"/>
                    <a:pt x="82" y="41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68" y="26"/>
                    <a:pt x="63" y="20"/>
                    <a:pt x="4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4789358" y="2541716"/>
            <a:ext cx="539520" cy="541826"/>
            <a:chOff x="7577682" y="2837023"/>
            <a:chExt cx="599815" cy="602378"/>
          </a:xfrm>
          <a:solidFill>
            <a:schemeClr val="bg1"/>
          </a:solidFill>
        </p:grpSpPr>
        <p:sp>
          <p:nvSpPr>
            <p:cNvPr id="42" name="Freeform 142"/>
            <p:cNvSpPr>
              <a:spLocks noEditPoints="1"/>
            </p:cNvSpPr>
            <p:nvPr/>
          </p:nvSpPr>
          <p:spPr bwMode="auto">
            <a:xfrm>
              <a:off x="7577682" y="2837023"/>
              <a:ext cx="599815" cy="602378"/>
            </a:xfrm>
            <a:custGeom>
              <a:avLst/>
              <a:gdLst>
                <a:gd name="T0" fmla="*/ 216 w 369"/>
                <a:gd name="T1" fmla="*/ 370 h 370"/>
                <a:gd name="T2" fmla="*/ 209 w 369"/>
                <a:gd name="T3" fmla="*/ 367 h 370"/>
                <a:gd name="T4" fmla="*/ 3 w 369"/>
                <a:gd name="T5" fmla="*/ 161 h 370"/>
                <a:gd name="T6" fmla="*/ 0 w 369"/>
                <a:gd name="T7" fmla="*/ 154 h 370"/>
                <a:gd name="T8" fmla="*/ 0 w 369"/>
                <a:gd name="T9" fmla="*/ 10 h 370"/>
                <a:gd name="T10" fmla="*/ 10 w 369"/>
                <a:gd name="T11" fmla="*/ 0 h 370"/>
                <a:gd name="T12" fmla="*/ 153 w 369"/>
                <a:gd name="T13" fmla="*/ 0 h 370"/>
                <a:gd name="T14" fmla="*/ 160 w 369"/>
                <a:gd name="T15" fmla="*/ 3 h 370"/>
                <a:gd name="T16" fmla="*/ 366 w 369"/>
                <a:gd name="T17" fmla="*/ 209 h 370"/>
                <a:gd name="T18" fmla="*/ 369 w 369"/>
                <a:gd name="T19" fmla="*/ 216 h 370"/>
                <a:gd name="T20" fmla="*/ 366 w 369"/>
                <a:gd name="T21" fmla="*/ 223 h 370"/>
                <a:gd name="T22" fmla="*/ 223 w 369"/>
                <a:gd name="T23" fmla="*/ 367 h 370"/>
                <a:gd name="T24" fmla="*/ 216 w 369"/>
                <a:gd name="T25" fmla="*/ 370 h 370"/>
                <a:gd name="T26" fmla="*/ 20 w 369"/>
                <a:gd name="T27" fmla="*/ 150 h 370"/>
                <a:gd name="T28" fmla="*/ 216 w 369"/>
                <a:gd name="T29" fmla="*/ 346 h 370"/>
                <a:gd name="T30" fmla="*/ 345 w 369"/>
                <a:gd name="T31" fmla="*/ 216 h 370"/>
                <a:gd name="T32" fmla="*/ 149 w 369"/>
                <a:gd name="T33" fmla="*/ 20 h 370"/>
                <a:gd name="T34" fmla="*/ 20 w 369"/>
                <a:gd name="T35" fmla="*/ 20 h 370"/>
                <a:gd name="T36" fmla="*/ 20 w 369"/>
                <a:gd name="T37" fmla="*/ 15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9" h="370">
                  <a:moveTo>
                    <a:pt x="216" y="370"/>
                  </a:moveTo>
                  <a:cubicBezTo>
                    <a:pt x="213" y="370"/>
                    <a:pt x="211" y="369"/>
                    <a:pt x="209" y="367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1" y="159"/>
                    <a:pt x="0" y="156"/>
                    <a:pt x="0" y="15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1"/>
                    <a:pt x="160" y="3"/>
                  </a:cubicBezTo>
                  <a:cubicBezTo>
                    <a:pt x="366" y="209"/>
                    <a:pt x="366" y="209"/>
                    <a:pt x="366" y="209"/>
                  </a:cubicBezTo>
                  <a:cubicBezTo>
                    <a:pt x="368" y="211"/>
                    <a:pt x="369" y="214"/>
                    <a:pt x="369" y="216"/>
                  </a:cubicBezTo>
                  <a:cubicBezTo>
                    <a:pt x="369" y="219"/>
                    <a:pt x="368" y="221"/>
                    <a:pt x="366" y="223"/>
                  </a:cubicBezTo>
                  <a:cubicBezTo>
                    <a:pt x="223" y="367"/>
                    <a:pt x="223" y="367"/>
                    <a:pt x="223" y="367"/>
                  </a:cubicBezTo>
                  <a:cubicBezTo>
                    <a:pt x="221" y="369"/>
                    <a:pt x="218" y="370"/>
                    <a:pt x="216" y="370"/>
                  </a:cubicBezTo>
                  <a:moveTo>
                    <a:pt x="20" y="150"/>
                  </a:moveTo>
                  <a:cubicBezTo>
                    <a:pt x="216" y="346"/>
                    <a:pt x="216" y="346"/>
                    <a:pt x="216" y="346"/>
                  </a:cubicBezTo>
                  <a:cubicBezTo>
                    <a:pt x="345" y="216"/>
                    <a:pt x="345" y="216"/>
                    <a:pt x="345" y="216"/>
                  </a:cubicBezTo>
                  <a:cubicBezTo>
                    <a:pt x="149" y="20"/>
                    <a:pt x="149" y="20"/>
                    <a:pt x="149" y="20"/>
                  </a:cubicBezTo>
                  <a:cubicBezTo>
                    <a:pt x="20" y="20"/>
                    <a:pt x="20" y="20"/>
                    <a:pt x="20" y="20"/>
                  </a:cubicBezTo>
                  <a:lnTo>
                    <a:pt x="20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Freeform 143"/>
            <p:cNvSpPr>
              <a:spLocks noEditPoints="1"/>
            </p:cNvSpPr>
            <p:nvPr/>
          </p:nvSpPr>
          <p:spPr bwMode="auto">
            <a:xfrm>
              <a:off x="7648173" y="2916486"/>
              <a:ext cx="143545" cy="128166"/>
            </a:xfrm>
            <a:custGeom>
              <a:avLst/>
              <a:gdLst>
                <a:gd name="T0" fmla="*/ 44 w 88"/>
                <a:gd name="T1" fmla="*/ 79 h 79"/>
                <a:gd name="T2" fmla="*/ 16 w 88"/>
                <a:gd name="T3" fmla="*/ 68 h 79"/>
                <a:gd name="T4" fmla="*/ 16 w 88"/>
                <a:gd name="T5" fmla="*/ 11 h 79"/>
                <a:gd name="T6" fmla="*/ 44 w 88"/>
                <a:gd name="T7" fmla="*/ 0 h 79"/>
                <a:gd name="T8" fmla="*/ 72 w 88"/>
                <a:gd name="T9" fmla="*/ 11 h 79"/>
                <a:gd name="T10" fmla="*/ 72 w 88"/>
                <a:gd name="T11" fmla="*/ 68 h 79"/>
                <a:gd name="T12" fmla="*/ 44 w 88"/>
                <a:gd name="T13" fmla="*/ 79 h 79"/>
                <a:gd name="T14" fmla="*/ 44 w 88"/>
                <a:gd name="T15" fmla="*/ 20 h 79"/>
                <a:gd name="T16" fmla="*/ 30 w 88"/>
                <a:gd name="T17" fmla="*/ 26 h 79"/>
                <a:gd name="T18" fmla="*/ 30 w 88"/>
                <a:gd name="T19" fmla="*/ 53 h 79"/>
                <a:gd name="T20" fmla="*/ 44 w 88"/>
                <a:gd name="T21" fmla="*/ 59 h 79"/>
                <a:gd name="T22" fmla="*/ 58 w 88"/>
                <a:gd name="T23" fmla="*/ 53 h 79"/>
                <a:gd name="T24" fmla="*/ 58 w 88"/>
                <a:gd name="T25" fmla="*/ 26 h 79"/>
                <a:gd name="T26" fmla="*/ 44 w 88"/>
                <a:gd name="T27" fmla="*/ 2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79">
                  <a:moveTo>
                    <a:pt x="44" y="79"/>
                  </a:moveTo>
                  <a:cubicBezTo>
                    <a:pt x="33" y="79"/>
                    <a:pt x="23" y="75"/>
                    <a:pt x="16" y="68"/>
                  </a:cubicBezTo>
                  <a:cubicBezTo>
                    <a:pt x="0" y="52"/>
                    <a:pt x="0" y="27"/>
                    <a:pt x="16" y="11"/>
                  </a:cubicBezTo>
                  <a:cubicBezTo>
                    <a:pt x="23" y="4"/>
                    <a:pt x="33" y="0"/>
                    <a:pt x="44" y="0"/>
                  </a:cubicBezTo>
                  <a:cubicBezTo>
                    <a:pt x="55" y="0"/>
                    <a:pt x="65" y="4"/>
                    <a:pt x="72" y="11"/>
                  </a:cubicBezTo>
                  <a:cubicBezTo>
                    <a:pt x="88" y="27"/>
                    <a:pt x="88" y="52"/>
                    <a:pt x="72" y="68"/>
                  </a:cubicBezTo>
                  <a:cubicBezTo>
                    <a:pt x="65" y="75"/>
                    <a:pt x="55" y="79"/>
                    <a:pt x="44" y="79"/>
                  </a:cubicBezTo>
                  <a:moveTo>
                    <a:pt x="44" y="20"/>
                  </a:moveTo>
                  <a:cubicBezTo>
                    <a:pt x="39" y="20"/>
                    <a:pt x="34" y="22"/>
                    <a:pt x="30" y="26"/>
                  </a:cubicBezTo>
                  <a:cubicBezTo>
                    <a:pt x="22" y="33"/>
                    <a:pt x="22" y="46"/>
                    <a:pt x="30" y="53"/>
                  </a:cubicBezTo>
                  <a:cubicBezTo>
                    <a:pt x="34" y="57"/>
                    <a:pt x="39" y="59"/>
                    <a:pt x="44" y="59"/>
                  </a:cubicBezTo>
                  <a:cubicBezTo>
                    <a:pt x="49" y="59"/>
                    <a:pt x="54" y="57"/>
                    <a:pt x="58" y="53"/>
                  </a:cubicBezTo>
                  <a:cubicBezTo>
                    <a:pt x="66" y="46"/>
                    <a:pt x="66" y="33"/>
                    <a:pt x="58" y="26"/>
                  </a:cubicBezTo>
                  <a:cubicBezTo>
                    <a:pt x="54" y="22"/>
                    <a:pt x="49" y="20"/>
                    <a:pt x="4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4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97334" y="1147520"/>
            <a:ext cx="1107354" cy="10276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7334" y="2203041"/>
            <a:ext cx="1107354" cy="9998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19324" y="2203041"/>
            <a:ext cx="1107354" cy="100298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319324" y="3240314"/>
            <a:ext cx="1107354" cy="10180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938025" y="1147520"/>
            <a:ext cx="2335934" cy="10269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45342" y="2203041"/>
            <a:ext cx="2917670" cy="10026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52040" y="3240314"/>
            <a:ext cx="1960087" cy="10180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30050" y="2194243"/>
            <a:ext cx="2335934" cy="22777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直角三角形 11"/>
          <p:cNvSpPr/>
          <p:nvPr/>
        </p:nvSpPr>
        <p:spPr>
          <a:xfrm rot="13500000">
            <a:off x="1871750" y="1346398"/>
            <a:ext cx="132551" cy="13255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直角三角形 12"/>
          <p:cNvSpPr/>
          <p:nvPr/>
        </p:nvSpPr>
        <p:spPr>
          <a:xfrm rot="13500000">
            <a:off x="1859719" y="2373343"/>
            <a:ext cx="132551" cy="13255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直角三角形 13"/>
          <p:cNvSpPr/>
          <p:nvPr/>
        </p:nvSpPr>
        <p:spPr>
          <a:xfrm rot="13500000">
            <a:off x="5369559" y="2373343"/>
            <a:ext cx="132551" cy="13255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直角三角形 14"/>
          <p:cNvSpPr/>
          <p:nvPr/>
        </p:nvSpPr>
        <p:spPr>
          <a:xfrm rot="13500000">
            <a:off x="5369560" y="3399505"/>
            <a:ext cx="132551" cy="132551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9324" y="1147520"/>
            <a:ext cx="3513235" cy="1023472"/>
          </a:xfrm>
          <a:prstGeom prst="rect">
            <a:avLst/>
          </a:prstGeom>
        </p:spPr>
      </p:pic>
      <p:sp>
        <p:nvSpPr>
          <p:cNvPr id="72" name="TextBox 103"/>
          <p:cNvSpPr txBox="1">
            <a:spLocks noChangeArrowheads="1"/>
          </p:cNvSpPr>
          <p:nvPr/>
        </p:nvSpPr>
        <p:spPr bwMode="auto">
          <a:xfrm>
            <a:off x="2035846" y="1270064"/>
            <a:ext cx="1042871" cy="32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35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071719" y="1506402"/>
            <a:ext cx="21877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5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03"/>
          <p:cNvSpPr txBox="1">
            <a:spLocks noChangeArrowheads="1"/>
          </p:cNvSpPr>
          <p:nvPr/>
        </p:nvSpPr>
        <p:spPr bwMode="auto">
          <a:xfrm>
            <a:off x="2035846" y="2291953"/>
            <a:ext cx="1042871" cy="32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35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071720" y="2528291"/>
            <a:ext cx="2029779" cy="575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   </a:t>
            </a:r>
            <a:endParaRPr lang="zh-CN" altLang="en-US" sz="105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03"/>
          <p:cNvSpPr txBox="1">
            <a:spLocks noChangeArrowheads="1"/>
          </p:cNvSpPr>
          <p:nvPr/>
        </p:nvSpPr>
        <p:spPr bwMode="auto">
          <a:xfrm>
            <a:off x="5527775" y="2291953"/>
            <a:ext cx="1042871" cy="32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35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563649" y="2528291"/>
            <a:ext cx="21877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5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TextBox 103"/>
          <p:cNvSpPr txBox="1">
            <a:spLocks noChangeArrowheads="1"/>
          </p:cNvSpPr>
          <p:nvPr/>
        </p:nvSpPr>
        <p:spPr bwMode="auto">
          <a:xfrm>
            <a:off x="5527775" y="3303586"/>
            <a:ext cx="1042871" cy="32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35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563649" y="3539924"/>
            <a:ext cx="184847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5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03"/>
          <p:cNvSpPr txBox="1">
            <a:spLocks noChangeArrowheads="1"/>
          </p:cNvSpPr>
          <p:nvPr/>
        </p:nvSpPr>
        <p:spPr bwMode="auto">
          <a:xfrm>
            <a:off x="939622" y="1772467"/>
            <a:ext cx="816432" cy="32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350" kern="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35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TextBox 103"/>
          <p:cNvSpPr txBox="1">
            <a:spLocks noChangeArrowheads="1"/>
          </p:cNvSpPr>
          <p:nvPr/>
        </p:nvSpPr>
        <p:spPr bwMode="auto">
          <a:xfrm>
            <a:off x="939622" y="2831795"/>
            <a:ext cx="816432" cy="32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350" kern="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35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103"/>
          <p:cNvSpPr txBox="1">
            <a:spLocks noChangeArrowheads="1"/>
          </p:cNvSpPr>
          <p:nvPr/>
        </p:nvSpPr>
        <p:spPr bwMode="auto">
          <a:xfrm>
            <a:off x="4425532" y="2875906"/>
            <a:ext cx="816432" cy="32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350" kern="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35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3" name="TextBox 103"/>
          <p:cNvSpPr txBox="1">
            <a:spLocks noChangeArrowheads="1"/>
          </p:cNvSpPr>
          <p:nvPr/>
        </p:nvSpPr>
        <p:spPr bwMode="auto">
          <a:xfrm>
            <a:off x="4425532" y="3939836"/>
            <a:ext cx="816432" cy="32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zh-CN" altLang="en-US" sz="1350" kern="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时间段</a:t>
            </a:r>
            <a:endParaRPr lang="zh-CN" altLang="zh-CN" sz="1350" kern="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103"/>
          <p:cNvSpPr txBox="1">
            <a:spLocks noChangeArrowheads="1"/>
          </p:cNvSpPr>
          <p:nvPr/>
        </p:nvSpPr>
        <p:spPr bwMode="auto">
          <a:xfrm>
            <a:off x="1108692" y="1270064"/>
            <a:ext cx="503909" cy="941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</a:t>
            </a:r>
            <a:endParaRPr lang="zh-CN" altLang="zh-CN" sz="2400" kern="0" dirty="0"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103"/>
          <p:cNvSpPr txBox="1">
            <a:spLocks noChangeArrowheads="1"/>
          </p:cNvSpPr>
          <p:nvPr/>
        </p:nvSpPr>
        <p:spPr bwMode="auto">
          <a:xfrm>
            <a:off x="1108692" y="2381485"/>
            <a:ext cx="503909" cy="941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</a:t>
            </a:r>
            <a:endParaRPr lang="zh-CN" altLang="zh-CN" sz="2400" kern="0" dirty="0"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103"/>
          <p:cNvSpPr txBox="1">
            <a:spLocks noChangeArrowheads="1"/>
          </p:cNvSpPr>
          <p:nvPr/>
        </p:nvSpPr>
        <p:spPr bwMode="auto">
          <a:xfrm>
            <a:off x="4560578" y="2381485"/>
            <a:ext cx="503909" cy="941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endParaRPr lang="zh-CN" altLang="zh-CN" sz="2400" kern="0" dirty="0"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103"/>
          <p:cNvSpPr txBox="1">
            <a:spLocks noChangeArrowheads="1"/>
          </p:cNvSpPr>
          <p:nvPr/>
        </p:nvSpPr>
        <p:spPr bwMode="auto">
          <a:xfrm>
            <a:off x="4560578" y="3419087"/>
            <a:ext cx="503909" cy="941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dist">
              <a:lnSpc>
                <a:spcPct val="120000"/>
              </a:lnSpc>
              <a:defRPr/>
            </a:pPr>
            <a:r>
              <a:rPr lang="en-US" altLang="zh-CN" sz="2400" kern="0" dirty="0">
                <a:solidFill>
                  <a:schemeClr val="bg2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</a:t>
            </a:r>
            <a:endParaRPr lang="zh-CN" altLang="zh-CN" sz="2400" kern="0" dirty="0">
              <a:solidFill>
                <a:schemeClr val="bg2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88" name="图片 8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78"/>
          <a:stretch>
            <a:fillRect/>
          </a:stretch>
        </p:blipFill>
        <p:spPr>
          <a:xfrm>
            <a:off x="1932451" y="3676289"/>
            <a:ext cx="2333533" cy="776881"/>
          </a:xfrm>
          <a:prstGeom prst="rect">
            <a:avLst/>
          </a:prstGeom>
        </p:spPr>
      </p:pic>
      <p:sp>
        <p:nvSpPr>
          <p:cNvPr id="32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1" y="4123"/>
            <a:ext cx="9150523" cy="5135254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3960294" y="1347614"/>
            <a:ext cx="1223412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PART </a:t>
            </a:r>
            <a:r>
              <a:rPr lang="en-US" altLang="zh-CN" dirty="0" smtClean="0">
                <a:solidFill>
                  <a:schemeClr val="bg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03 </a:t>
            </a:r>
            <a:endParaRPr lang="zh-CN" altLang="en-US" dirty="0">
              <a:solidFill>
                <a:schemeClr val="bg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2811463" y="1943423"/>
            <a:ext cx="3521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465"/>
            <a:r>
              <a:rPr lang="zh-CN" altLang="en-US" sz="28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8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15916" y="329183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2"/>
                </a:solidFill>
              </a:rPr>
              <a:t>20XX</a:t>
            </a:r>
            <a:endParaRPr lang="zh-CN" altLang="en-US" sz="2800" dirty="0">
              <a:solidFill>
                <a:schemeClr val="bg2"/>
              </a:solidFill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1835696" y="2427734"/>
            <a:ext cx="5472608" cy="424688"/>
          </a:xfrm>
          <a:prstGeom prst="rect">
            <a:avLst/>
          </a:prstGeom>
        </p:spPr>
        <p:txBody>
          <a:bodyPr vert="horz" lIns="68597" tIns="34298" rIns="68597" bIns="3429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8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</a:t>
            </a:r>
            <a:r>
              <a:rPr lang="zh-CN" altLang="en-US" sz="8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添加详细文本描述，建议与标题相关并符合整体语言风格，语言描述尽量简洁生动。此处添加详细文本描述，建议与标题相关并符合整体语言风格，语言描述尽量简洁生动。   </a:t>
            </a:r>
            <a:endParaRPr lang="zh-CN" altLang="en-US" sz="8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887924" y="1707654"/>
            <a:ext cx="136815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887924" y="1779662"/>
            <a:ext cx="1368152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5120641" y="3553882"/>
            <a:ext cx="2904423" cy="300082"/>
          </a:xfrm>
          <a:prstGeom prst="rect">
            <a:avLst/>
          </a:prstGeom>
          <a:solidFill>
            <a:schemeClr val="accent1">
              <a:alpha val="40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13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86543" y="3240000"/>
            <a:ext cx="2743163" cy="300082"/>
          </a:xfrm>
          <a:prstGeom prst="rect">
            <a:avLst/>
          </a:prstGeom>
          <a:solidFill>
            <a:schemeClr val="accent2">
              <a:alpha val="40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13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375173" y="890337"/>
            <a:ext cx="0" cy="3855835"/>
          </a:xfrm>
          <a:prstGeom prst="line">
            <a:avLst/>
          </a:prstGeom>
          <a:ln w="317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4375174" y="2201778"/>
            <a:ext cx="614363" cy="0"/>
          </a:xfrm>
          <a:prstGeom prst="line">
            <a:avLst/>
          </a:prstGeom>
          <a:ln w="317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41" y="1828800"/>
            <a:ext cx="2904423" cy="181526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3" y="1542790"/>
            <a:ext cx="2743163" cy="1776839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3760810" y="1828799"/>
            <a:ext cx="614363" cy="0"/>
          </a:xfrm>
          <a:prstGeom prst="line">
            <a:avLst/>
          </a:prstGeom>
          <a:ln w="317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03"/>
          <p:cNvSpPr txBox="1">
            <a:spLocks noChangeArrowheads="1"/>
          </p:cNvSpPr>
          <p:nvPr/>
        </p:nvSpPr>
        <p:spPr bwMode="auto">
          <a:xfrm>
            <a:off x="1657351" y="3489149"/>
            <a:ext cx="111946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3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23493" y="3786586"/>
            <a:ext cx="251072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103"/>
          <p:cNvSpPr txBox="1">
            <a:spLocks noChangeArrowheads="1"/>
          </p:cNvSpPr>
          <p:nvPr/>
        </p:nvSpPr>
        <p:spPr bwMode="auto">
          <a:xfrm>
            <a:off x="5972813" y="3803031"/>
            <a:ext cx="1119467" cy="350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</a:t>
            </a:r>
            <a:r>
              <a:rPr lang="zh-CN" altLang="en-US" sz="14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小标题</a:t>
            </a:r>
            <a:endParaRPr lang="zh-CN" altLang="zh-CN" sz="13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57591" y="4100468"/>
            <a:ext cx="2510726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103"/>
          <p:cNvSpPr txBox="1">
            <a:spLocks noChangeArrowheads="1"/>
          </p:cNvSpPr>
          <p:nvPr/>
        </p:nvSpPr>
        <p:spPr bwMode="auto">
          <a:xfrm>
            <a:off x="3872492" y="1152638"/>
            <a:ext cx="1005363" cy="31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endParaRPr lang="zh-CN" altLang="zh-CN" sz="1200" kern="0" dirty="0">
              <a:solidFill>
                <a:srgbClr val="70AD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103"/>
          <p:cNvSpPr txBox="1">
            <a:spLocks noChangeArrowheads="1"/>
          </p:cNvSpPr>
          <p:nvPr/>
        </p:nvSpPr>
        <p:spPr bwMode="auto">
          <a:xfrm>
            <a:off x="3872492" y="1076584"/>
            <a:ext cx="100536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en-US" altLang="zh-CN" sz="2100" kern="0" dirty="0" smtClean="0">
                <a:solidFill>
                  <a:srgbClr val="E60020"/>
                </a:solidFill>
                <a:latin typeface="+mn-lt"/>
                <a:ea typeface="+mn-ea"/>
                <a:cs typeface="+mn-ea"/>
                <a:sym typeface="+mn-lt"/>
              </a:rPr>
              <a:t>20XX</a:t>
            </a:r>
            <a:endParaRPr lang="zh-CN" altLang="zh-CN" sz="2100" kern="0" dirty="0">
              <a:solidFill>
                <a:srgbClr val="E6002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17"/>
          <p:cNvSpPr txBox="1"/>
          <p:nvPr/>
        </p:nvSpPr>
        <p:spPr>
          <a:xfrm>
            <a:off x="1008323" y="2996341"/>
            <a:ext cx="2649479" cy="300082"/>
          </a:xfrm>
          <a:prstGeom prst="rect">
            <a:avLst/>
          </a:prstGeom>
          <a:solidFill>
            <a:schemeClr val="bg1">
              <a:lumMod val="75000"/>
              <a:alpha val="40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1" t="15978" r="6150" b="-15978"/>
          <a:stretch>
            <a:fillRect/>
          </a:stretch>
        </p:blipFill>
        <p:spPr>
          <a:xfrm>
            <a:off x="1684778" y="1229582"/>
            <a:ext cx="1104900" cy="1222089"/>
          </a:xfrm>
          <a:prstGeom prst="rect">
            <a:avLst/>
          </a:prstGeom>
          <a:ln w="41275"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135" y="2030494"/>
            <a:ext cx="1777368" cy="999770"/>
          </a:xfrm>
          <a:prstGeom prst="rect">
            <a:avLst/>
          </a:prstGeom>
          <a:ln w="41275">
            <a:solidFill>
              <a:schemeClr val="bg1"/>
            </a:solidFill>
          </a:ln>
        </p:spPr>
      </p:pic>
      <p:sp>
        <p:nvSpPr>
          <p:cNvPr id="19" name="文本框 18"/>
          <p:cNvSpPr txBox="1"/>
          <p:nvPr/>
        </p:nvSpPr>
        <p:spPr>
          <a:xfrm>
            <a:off x="5120641" y="2554240"/>
            <a:ext cx="2904423" cy="300082"/>
          </a:xfrm>
          <a:prstGeom prst="rect">
            <a:avLst/>
          </a:prstGeom>
          <a:solidFill>
            <a:schemeClr val="accent2">
              <a:alpha val="40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1350" dirty="0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375173" y="0"/>
            <a:ext cx="0" cy="4746172"/>
          </a:xfrm>
          <a:prstGeom prst="line">
            <a:avLst/>
          </a:prstGeom>
          <a:ln w="3175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4375174" y="2736469"/>
            <a:ext cx="614363" cy="0"/>
          </a:xfrm>
          <a:prstGeom prst="line">
            <a:avLst/>
          </a:prstGeom>
          <a:ln w="317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760810" y="1828799"/>
            <a:ext cx="614363" cy="0"/>
          </a:xfrm>
          <a:prstGeom prst="line">
            <a:avLst/>
          </a:prstGeom>
          <a:ln w="317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03"/>
          <p:cNvSpPr txBox="1">
            <a:spLocks noChangeArrowheads="1"/>
          </p:cNvSpPr>
          <p:nvPr/>
        </p:nvSpPr>
        <p:spPr bwMode="auto">
          <a:xfrm>
            <a:off x="1744913" y="3298678"/>
            <a:ext cx="111946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3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111056" y="3596115"/>
            <a:ext cx="2510726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   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103"/>
          <p:cNvSpPr txBox="1">
            <a:spLocks noChangeArrowheads="1"/>
          </p:cNvSpPr>
          <p:nvPr/>
        </p:nvSpPr>
        <p:spPr bwMode="auto">
          <a:xfrm>
            <a:off x="5972813" y="2856577"/>
            <a:ext cx="111946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3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57591" y="3154014"/>
            <a:ext cx="2510726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   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103"/>
          <p:cNvSpPr txBox="1">
            <a:spLocks noChangeArrowheads="1"/>
          </p:cNvSpPr>
          <p:nvPr/>
        </p:nvSpPr>
        <p:spPr bwMode="auto">
          <a:xfrm>
            <a:off x="3872492" y="1152638"/>
            <a:ext cx="1005363" cy="31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endParaRPr lang="zh-CN" altLang="zh-CN" sz="1200" kern="0" dirty="0">
              <a:solidFill>
                <a:srgbClr val="70AD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103"/>
          <p:cNvSpPr txBox="1">
            <a:spLocks noChangeArrowheads="1"/>
          </p:cNvSpPr>
          <p:nvPr/>
        </p:nvSpPr>
        <p:spPr bwMode="auto">
          <a:xfrm>
            <a:off x="3872492" y="1076584"/>
            <a:ext cx="100536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en-US" altLang="zh-CN" sz="2100" kern="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20XX</a:t>
            </a:r>
            <a:endParaRPr lang="zh-CN" altLang="zh-CN" sz="2100" kern="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23" y="2168467"/>
            <a:ext cx="1536169" cy="864095"/>
          </a:xfrm>
          <a:prstGeom prst="rect">
            <a:avLst/>
          </a:prstGeom>
          <a:ln w="41275">
            <a:solidFill>
              <a:schemeClr val="bg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8"/>
          <a:stretch>
            <a:fillRect/>
          </a:stretch>
        </p:blipFill>
        <p:spPr>
          <a:xfrm>
            <a:off x="2551551" y="1236643"/>
            <a:ext cx="1106251" cy="842343"/>
          </a:xfrm>
          <a:prstGeom prst="rect">
            <a:avLst/>
          </a:prstGeom>
          <a:ln w="41275">
            <a:solidFill>
              <a:schemeClr val="bg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2" r="26838"/>
          <a:stretch>
            <a:fillRect/>
          </a:stretch>
        </p:blipFill>
        <p:spPr>
          <a:xfrm>
            <a:off x="1010587" y="1230930"/>
            <a:ext cx="745628" cy="952988"/>
          </a:xfrm>
          <a:prstGeom prst="rect">
            <a:avLst/>
          </a:prstGeom>
          <a:ln w="41275">
            <a:solidFill>
              <a:schemeClr val="bg1"/>
            </a:solidFill>
          </a:ln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1259632" y="2859782"/>
            <a:ext cx="2308675" cy="300082"/>
          </a:xfrm>
          <a:prstGeom prst="rect">
            <a:avLst/>
          </a:prstGeom>
          <a:solidFill>
            <a:schemeClr val="bg1">
              <a:lumMod val="75000"/>
              <a:alpha val="40000"/>
            </a:schemeClr>
          </a:solidFill>
        </p:spPr>
        <p:txBody>
          <a:bodyPr wrap="square" rtlCol="0">
            <a:spAutoFit/>
          </a:bodyPr>
          <a:lstStyle/>
          <a:p>
            <a:endParaRPr lang="zh-CN" altLang="en-US" sz="13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4375173" y="0"/>
            <a:ext cx="0" cy="3792821"/>
          </a:xfrm>
          <a:prstGeom prst="line">
            <a:avLst/>
          </a:prstGeom>
          <a:ln w="31750">
            <a:solidFill>
              <a:schemeClr val="accent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760810" y="1828799"/>
            <a:ext cx="614363" cy="0"/>
          </a:xfrm>
          <a:prstGeom prst="line">
            <a:avLst/>
          </a:prstGeom>
          <a:ln w="317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03"/>
          <p:cNvSpPr txBox="1">
            <a:spLocks noChangeArrowheads="1"/>
          </p:cNvSpPr>
          <p:nvPr/>
        </p:nvSpPr>
        <p:spPr bwMode="auto">
          <a:xfrm>
            <a:off x="3872492" y="1152638"/>
            <a:ext cx="1005363" cy="3139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endParaRPr lang="zh-CN" altLang="zh-CN" sz="1200" kern="0" dirty="0">
              <a:solidFill>
                <a:srgbClr val="70AD4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103"/>
          <p:cNvSpPr txBox="1">
            <a:spLocks noChangeArrowheads="1"/>
          </p:cNvSpPr>
          <p:nvPr/>
        </p:nvSpPr>
        <p:spPr bwMode="auto">
          <a:xfrm>
            <a:off x="3872492" y="1076584"/>
            <a:ext cx="100536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en-US" altLang="zh-CN" sz="2100" kern="0" dirty="0" smtClean="0">
                <a:solidFill>
                  <a:schemeClr val="tx2"/>
                </a:solidFill>
                <a:latin typeface="+mn-lt"/>
                <a:ea typeface="+mn-ea"/>
                <a:cs typeface="+mn-ea"/>
                <a:sym typeface="+mn-lt"/>
              </a:rPr>
              <a:t>20XX</a:t>
            </a:r>
            <a:endParaRPr lang="zh-CN" altLang="zh-CN" sz="2100" kern="0" dirty="0">
              <a:solidFill>
                <a:schemeClr val="tx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TextBox 103"/>
          <p:cNvSpPr txBox="1">
            <a:spLocks noChangeArrowheads="1"/>
          </p:cNvSpPr>
          <p:nvPr/>
        </p:nvSpPr>
        <p:spPr bwMode="auto">
          <a:xfrm>
            <a:off x="1903903" y="3226967"/>
            <a:ext cx="1042871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3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391171" y="3524404"/>
            <a:ext cx="21877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0" r="18750"/>
          <a:stretch>
            <a:fillRect/>
          </a:stretch>
        </p:blipFill>
        <p:spPr>
          <a:xfrm>
            <a:off x="5244484" y="1985572"/>
            <a:ext cx="867140" cy="867140"/>
          </a:xfrm>
          <a:prstGeom prst="ellipse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7341931" y="1985572"/>
            <a:ext cx="924949" cy="924949"/>
          </a:xfrm>
          <a:prstGeom prst="ellipse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16667"/>
          <a:stretch>
            <a:fillRect/>
          </a:stretch>
        </p:blipFill>
        <p:spPr>
          <a:xfrm>
            <a:off x="6264303" y="1985572"/>
            <a:ext cx="924949" cy="924949"/>
          </a:xfrm>
          <a:prstGeom prst="ellipse">
            <a:avLst/>
          </a:prstGeom>
        </p:spPr>
      </p:pic>
      <p:cxnSp>
        <p:nvCxnSpPr>
          <p:cNvPr id="31" name="直接连接符 30"/>
          <p:cNvCxnSpPr/>
          <p:nvPr/>
        </p:nvCxnSpPr>
        <p:spPr>
          <a:xfrm flipH="1">
            <a:off x="4375174" y="2394857"/>
            <a:ext cx="614363" cy="0"/>
          </a:xfrm>
          <a:prstGeom prst="line">
            <a:avLst/>
          </a:prstGeom>
          <a:ln w="317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103"/>
          <p:cNvSpPr txBox="1">
            <a:spLocks noChangeArrowheads="1"/>
          </p:cNvSpPr>
          <p:nvPr/>
        </p:nvSpPr>
        <p:spPr bwMode="auto">
          <a:xfrm>
            <a:off x="6316304" y="2962720"/>
            <a:ext cx="1064007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3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745456" y="3260157"/>
            <a:ext cx="218776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103"/>
          <p:cNvSpPr txBox="1">
            <a:spLocks noChangeArrowheads="1"/>
          </p:cNvSpPr>
          <p:nvPr/>
        </p:nvSpPr>
        <p:spPr bwMode="auto">
          <a:xfrm>
            <a:off x="3816651" y="3961559"/>
            <a:ext cx="1117044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sz="1350" ker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</a:t>
            </a:r>
            <a:endParaRPr lang="zh-CN" altLang="zh-CN" sz="135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366303" y="4276738"/>
            <a:ext cx="2645857" cy="575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5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粘贴</a:t>
            </a:r>
            <a:endParaRPr lang="en-US" altLang="zh-CN" sz="1050" dirty="0" smtClean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611891"/>
            <a:ext cx="2308675" cy="1298630"/>
          </a:xfrm>
          <a:prstGeom prst="rect">
            <a:avLst/>
          </a:prstGeom>
          <a:ln w="41275">
            <a:solidFill>
              <a:schemeClr val="bg1"/>
            </a:solidFill>
          </a:ln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1" y="4123"/>
            <a:ext cx="9150523" cy="5135254"/>
          </a:xfrm>
          <a:prstGeom prst="rect">
            <a:avLst/>
          </a:prstGeom>
        </p:spPr>
      </p:pic>
      <p:sp>
        <p:nvSpPr>
          <p:cNvPr id="7" name="TextBox 76"/>
          <p:cNvSpPr txBox="1"/>
          <p:nvPr/>
        </p:nvSpPr>
        <p:spPr>
          <a:xfrm>
            <a:off x="3960294" y="1347614"/>
            <a:ext cx="1223412" cy="369332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bg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PART </a:t>
            </a:r>
            <a:r>
              <a:rPr lang="en-US" altLang="zh-CN" dirty="0" smtClean="0">
                <a:solidFill>
                  <a:schemeClr val="bg2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03 </a:t>
            </a:r>
            <a:endParaRPr lang="zh-CN" altLang="en-US" dirty="0">
              <a:solidFill>
                <a:schemeClr val="bg2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15"/>
          <p:cNvSpPr txBox="1"/>
          <p:nvPr/>
        </p:nvSpPr>
        <p:spPr>
          <a:xfrm>
            <a:off x="2811463" y="1943423"/>
            <a:ext cx="3521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799465"/>
            <a:r>
              <a:rPr lang="zh-CN" altLang="en-US" sz="28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zh-CN" altLang="en-US" sz="2800" b="1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15916" y="3291830"/>
            <a:ext cx="15121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2"/>
                </a:solidFill>
              </a:rPr>
              <a:t>20XX</a:t>
            </a:r>
            <a:endParaRPr lang="zh-CN" altLang="en-US" sz="2800" dirty="0">
              <a:solidFill>
                <a:schemeClr val="bg2"/>
              </a:solidFill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1835696" y="2427734"/>
            <a:ext cx="5472608" cy="424688"/>
          </a:xfrm>
          <a:prstGeom prst="rect">
            <a:avLst/>
          </a:prstGeom>
        </p:spPr>
        <p:txBody>
          <a:bodyPr vert="horz" lIns="68597" tIns="34298" rIns="68597" bIns="3429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defRPr/>
            </a:pPr>
            <a:r>
              <a:rPr lang="zh-CN" altLang="en-US" sz="8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</a:t>
            </a:r>
            <a:r>
              <a:rPr lang="zh-CN" altLang="en-US" sz="800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添加详细文本描述，建议与标题相关并符合整体语言风格，语言描述尽量简洁生动。此处添加详细文本描述，建议与标题相关并符合整体语言风格，语言描述尽量简洁生动。   </a:t>
            </a:r>
            <a:endParaRPr lang="zh-CN" altLang="en-US" sz="8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 charset="0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3887924" y="1707654"/>
            <a:ext cx="1368152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3887924" y="1779662"/>
            <a:ext cx="1368152" cy="0"/>
          </a:xfrm>
          <a:prstGeom prst="line">
            <a:avLst/>
          </a:prstGeom>
          <a:ln w="381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6246836" y="1928813"/>
            <a:ext cx="0" cy="2828925"/>
          </a:xfrm>
          <a:prstGeom prst="line">
            <a:avLst/>
          </a:prstGeom>
          <a:ln w="317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5715000" y="978694"/>
            <a:ext cx="1028700" cy="10287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0" r="16680"/>
          <a:stretch>
            <a:fillRect/>
          </a:stretch>
        </p:blipFill>
        <p:spPr>
          <a:xfrm>
            <a:off x="5757863" y="1028700"/>
            <a:ext cx="942975" cy="942975"/>
          </a:xfrm>
          <a:prstGeom prst="ellipse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5933116" y="3231638"/>
            <a:ext cx="627440" cy="6274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082532" y="3359560"/>
            <a:ext cx="328607" cy="348047"/>
            <a:chOff x="4213336" y="3836715"/>
            <a:chExt cx="671588" cy="711319"/>
          </a:xfrm>
          <a:solidFill>
            <a:schemeClr val="accent2"/>
          </a:solidFill>
        </p:grpSpPr>
        <p:sp>
          <p:nvSpPr>
            <p:cNvPr id="10" name="Freeform 76"/>
            <p:cNvSpPr>
              <a:spLocks noEditPoints="1"/>
            </p:cNvSpPr>
            <p:nvPr/>
          </p:nvSpPr>
          <p:spPr bwMode="auto">
            <a:xfrm>
              <a:off x="4291517" y="3918741"/>
              <a:ext cx="516508" cy="629293"/>
            </a:xfrm>
            <a:custGeom>
              <a:avLst/>
              <a:gdLst>
                <a:gd name="T0" fmla="*/ 308 w 318"/>
                <a:gd name="T1" fmla="*/ 386 h 386"/>
                <a:gd name="T2" fmla="*/ 206 w 318"/>
                <a:gd name="T3" fmla="*/ 386 h 386"/>
                <a:gd name="T4" fmla="*/ 196 w 318"/>
                <a:gd name="T5" fmla="*/ 376 h 386"/>
                <a:gd name="T6" fmla="*/ 196 w 318"/>
                <a:gd name="T7" fmla="*/ 266 h 386"/>
                <a:gd name="T8" fmla="*/ 122 w 318"/>
                <a:gd name="T9" fmla="*/ 266 h 386"/>
                <a:gd name="T10" fmla="*/ 122 w 318"/>
                <a:gd name="T11" fmla="*/ 376 h 386"/>
                <a:gd name="T12" fmla="*/ 112 w 318"/>
                <a:gd name="T13" fmla="*/ 386 h 386"/>
                <a:gd name="T14" fmla="*/ 10 w 318"/>
                <a:gd name="T15" fmla="*/ 386 h 386"/>
                <a:gd name="T16" fmla="*/ 0 w 318"/>
                <a:gd name="T17" fmla="*/ 376 h 386"/>
                <a:gd name="T18" fmla="*/ 0 w 318"/>
                <a:gd name="T19" fmla="*/ 163 h 386"/>
                <a:gd name="T20" fmla="*/ 3 w 318"/>
                <a:gd name="T21" fmla="*/ 156 h 386"/>
                <a:gd name="T22" fmla="*/ 152 w 318"/>
                <a:gd name="T23" fmla="*/ 3 h 386"/>
                <a:gd name="T24" fmla="*/ 160 w 318"/>
                <a:gd name="T25" fmla="*/ 0 h 386"/>
                <a:gd name="T26" fmla="*/ 160 w 318"/>
                <a:gd name="T27" fmla="*/ 0 h 386"/>
                <a:gd name="T28" fmla="*/ 167 w 318"/>
                <a:gd name="T29" fmla="*/ 3 h 386"/>
                <a:gd name="T30" fmla="*/ 315 w 318"/>
                <a:gd name="T31" fmla="*/ 156 h 386"/>
                <a:gd name="T32" fmla="*/ 318 w 318"/>
                <a:gd name="T33" fmla="*/ 163 h 386"/>
                <a:gd name="T34" fmla="*/ 318 w 318"/>
                <a:gd name="T35" fmla="*/ 376 h 386"/>
                <a:gd name="T36" fmla="*/ 308 w 318"/>
                <a:gd name="T37" fmla="*/ 386 h 386"/>
                <a:gd name="T38" fmla="*/ 216 w 318"/>
                <a:gd name="T39" fmla="*/ 366 h 386"/>
                <a:gd name="T40" fmla="*/ 298 w 318"/>
                <a:gd name="T41" fmla="*/ 366 h 386"/>
                <a:gd name="T42" fmla="*/ 298 w 318"/>
                <a:gd name="T43" fmla="*/ 167 h 386"/>
                <a:gd name="T44" fmla="*/ 160 w 318"/>
                <a:gd name="T45" fmla="*/ 24 h 386"/>
                <a:gd name="T46" fmla="*/ 20 w 318"/>
                <a:gd name="T47" fmla="*/ 167 h 386"/>
                <a:gd name="T48" fmla="*/ 20 w 318"/>
                <a:gd name="T49" fmla="*/ 366 h 386"/>
                <a:gd name="T50" fmla="*/ 102 w 318"/>
                <a:gd name="T51" fmla="*/ 366 h 386"/>
                <a:gd name="T52" fmla="*/ 102 w 318"/>
                <a:gd name="T53" fmla="*/ 256 h 386"/>
                <a:gd name="T54" fmla="*/ 112 w 318"/>
                <a:gd name="T55" fmla="*/ 246 h 386"/>
                <a:gd name="T56" fmla="*/ 206 w 318"/>
                <a:gd name="T57" fmla="*/ 246 h 386"/>
                <a:gd name="T58" fmla="*/ 216 w 318"/>
                <a:gd name="T59" fmla="*/ 256 h 386"/>
                <a:gd name="T60" fmla="*/ 216 w 318"/>
                <a:gd name="T61" fmla="*/ 36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8" h="386">
                  <a:moveTo>
                    <a:pt x="308" y="386"/>
                  </a:moveTo>
                  <a:cubicBezTo>
                    <a:pt x="206" y="386"/>
                    <a:pt x="206" y="386"/>
                    <a:pt x="206" y="386"/>
                  </a:cubicBezTo>
                  <a:cubicBezTo>
                    <a:pt x="201" y="386"/>
                    <a:pt x="196" y="381"/>
                    <a:pt x="196" y="376"/>
                  </a:cubicBezTo>
                  <a:cubicBezTo>
                    <a:pt x="196" y="266"/>
                    <a:pt x="196" y="266"/>
                    <a:pt x="196" y="266"/>
                  </a:cubicBezTo>
                  <a:cubicBezTo>
                    <a:pt x="122" y="266"/>
                    <a:pt x="122" y="266"/>
                    <a:pt x="122" y="266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2" y="381"/>
                    <a:pt x="118" y="386"/>
                    <a:pt x="112" y="386"/>
                  </a:cubicBezTo>
                  <a:cubicBezTo>
                    <a:pt x="10" y="386"/>
                    <a:pt x="10" y="386"/>
                    <a:pt x="10" y="386"/>
                  </a:cubicBezTo>
                  <a:cubicBezTo>
                    <a:pt x="5" y="386"/>
                    <a:pt x="0" y="381"/>
                    <a:pt x="0" y="376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58"/>
                    <a:pt x="3" y="156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54" y="1"/>
                    <a:pt x="157" y="0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2" y="0"/>
                    <a:pt x="165" y="1"/>
                    <a:pt x="167" y="3"/>
                  </a:cubicBezTo>
                  <a:cubicBezTo>
                    <a:pt x="315" y="156"/>
                    <a:pt x="315" y="156"/>
                    <a:pt x="315" y="156"/>
                  </a:cubicBezTo>
                  <a:cubicBezTo>
                    <a:pt x="317" y="158"/>
                    <a:pt x="318" y="161"/>
                    <a:pt x="318" y="163"/>
                  </a:cubicBezTo>
                  <a:cubicBezTo>
                    <a:pt x="318" y="376"/>
                    <a:pt x="318" y="376"/>
                    <a:pt x="318" y="376"/>
                  </a:cubicBezTo>
                  <a:cubicBezTo>
                    <a:pt x="318" y="381"/>
                    <a:pt x="314" y="386"/>
                    <a:pt x="308" y="386"/>
                  </a:cubicBezTo>
                  <a:moveTo>
                    <a:pt x="216" y="366"/>
                  </a:moveTo>
                  <a:cubicBezTo>
                    <a:pt x="298" y="366"/>
                    <a:pt x="298" y="366"/>
                    <a:pt x="298" y="366"/>
                  </a:cubicBezTo>
                  <a:cubicBezTo>
                    <a:pt x="298" y="167"/>
                    <a:pt x="298" y="167"/>
                    <a:pt x="298" y="167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0" y="366"/>
                    <a:pt x="20" y="366"/>
                    <a:pt x="20" y="366"/>
                  </a:cubicBezTo>
                  <a:cubicBezTo>
                    <a:pt x="102" y="366"/>
                    <a:pt x="102" y="366"/>
                    <a:pt x="102" y="366"/>
                  </a:cubicBezTo>
                  <a:cubicBezTo>
                    <a:pt x="102" y="256"/>
                    <a:pt x="102" y="256"/>
                    <a:pt x="102" y="256"/>
                  </a:cubicBezTo>
                  <a:cubicBezTo>
                    <a:pt x="102" y="250"/>
                    <a:pt x="107" y="246"/>
                    <a:pt x="112" y="246"/>
                  </a:cubicBezTo>
                  <a:cubicBezTo>
                    <a:pt x="206" y="246"/>
                    <a:pt x="206" y="246"/>
                    <a:pt x="206" y="246"/>
                  </a:cubicBezTo>
                  <a:cubicBezTo>
                    <a:pt x="212" y="246"/>
                    <a:pt x="216" y="250"/>
                    <a:pt x="216" y="256"/>
                  </a:cubicBezTo>
                  <a:lnTo>
                    <a:pt x="216" y="3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77"/>
            <p:cNvSpPr/>
            <p:nvPr/>
          </p:nvSpPr>
          <p:spPr bwMode="auto">
            <a:xfrm>
              <a:off x="4213336" y="3836715"/>
              <a:ext cx="671588" cy="362709"/>
            </a:xfrm>
            <a:custGeom>
              <a:avLst/>
              <a:gdLst>
                <a:gd name="T0" fmla="*/ 11 w 413"/>
                <a:gd name="T1" fmla="*/ 223 h 223"/>
                <a:gd name="T2" fmla="*/ 4 w 413"/>
                <a:gd name="T3" fmla="*/ 220 h 223"/>
                <a:gd name="T4" fmla="*/ 4 w 413"/>
                <a:gd name="T5" fmla="*/ 206 h 223"/>
                <a:gd name="T6" fmla="*/ 200 w 413"/>
                <a:gd name="T7" fmla="*/ 3 h 223"/>
                <a:gd name="T8" fmla="*/ 207 w 413"/>
                <a:gd name="T9" fmla="*/ 0 h 223"/>
                <a:gd name="T10" fmla="*/ 207 w 413"/>
                <a:gd name="T11" fmla="*/ 0 h 223"/>
                <a:gd name="T12" fmla="*/ 214 w 413"/>
                <a:gd name="T13" fmla="*/ 3 h 223"/>
                <a:gd name="T14" fmla="*/ 409 w 413"/>
                <a:gd name="T15" fmla="*/ 203 h 223"/>
                <a:gd name="T16" fmla="*/ 409 w 413"/>
                <a:gd name="T17" fmla="*/ 217 h 223"/>
                <a:gd name="T18" fmla="*/ 395 w 413"/>
                <a:gd name="T19" fmla="*/ 217 h 223"/>
                <a:gd name="T20" fmla="*/ 207 w 413"/>
                <a:gd name="T21" fmla="*/ 25 h 223"/>
                <a:gd name="T22" fmla="*/ 18 w 413"/>
                <a:gd name="T23" fmla="*/ 220 h 223"/>
                <a:gd name="T24" fmla="*/ 11 w 413"/>
                <a:gd name="T25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3" h="223">
                  <a:moveTo>
                    <a:pt x="11" y="223"/>
                  </a:moveTo>
                  <a:cubicBezTo>
                    <a:pt x="9" y="223"/>
                    <a:pt x="6" y="222"/>
                    <a:pt x="4" y="220"/>
                  </a:cubicBezTo>
                  <a:cubicBezTo>
                    <a:pt x="0" y="217"/>
                    <a:pt x="0" y="210"/>
                    <a:pt x="4" y="206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2" y="1"/>
                    <a:pt x="204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0" y="0"/>
                    <a:pt x="212" y="1"/>
                    <a:pt x="214" y="3"/>
                  </a:cubicBezTo>
                  <a:cubicBezTo>
                    <a:pt x="409" y="203"/>
                    <a:pt x="409" y="203"/>
                    <a:pt x="409" y="203"/>
                  </a:cubicBezTo>
                  <a:cubicBezTo>
                    <a:pt x="413" y="207"/>
                    <a:pt x="413" y="213"/>
                    <a:pt x="409" y="217"/>
                  </a:cubicBezTo>
                  <a:cubicBezTo>
                    <a:pt x="405" y="221"/>
                    <a:pt x="399" y="221"/>
                    <a:pt x="395" y="217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18" y="220"/>
                    <a:pt x="18" y="220"/>
                    <a:pt x="18" y="220"/>
                  </a:cubicBezTo>
                  <a:cubicBezTo>
                    <a:pt x="17" y="222"/>
                    <a:pt x="14" y="223"/>
                    <a:pt x="11" y="2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Freeform 78"/>
            <p:cNvSpPr/>
            <p:nvPr/>
          </p:nvSpPr>
          <p:spPr bwMode="auto">
            <a:xfrm>
              <a:off x="4341501" y="3885418"/>
              <a:ext cx="32042" cy="181995"/>
            </a:xfrm>
            <a:custGeom>
              <a:avLst/>
              <a:gdLst>
                <a:gd name="T0" fmla="*/ 10 w 20"/>
                <a:gd name="T1" fmla="*/ 112 h 112"/>
                <a:gd name="T2" fmla="*/ 0 w 20"/>
                <a:gd name="T3" fmla="*/ 102 h 112"/>
                <a:gd name="T4" fmla="*/ 0 w 20"/>
                <a:gd name="T5" fmla="*/ 10 h 112"/>
                <a:gd name="T6" fmla="*/ 10 w 20"/>
                <a:gd name="T7" fmla="*/ 0 h 112"/>
                <a:gd name="T8" fmla="*/ 20 w 20"/>
                <a:gd name="T9" fmla="*/ 10 h 112"/>
                <a:gd name="T10" fmla="*/ 20 w 20"/>
                <a:gd name="T11" fmla="*/ 102 h 112"/>
                <a:gd name="T12" fmla="*/ 10 w 20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12">
                  <a:moveTo>
                    <a:pt x="10" y="112"/>
                  </a:moveTo>
                  <a:cubicBezTo>
                    <a:pt x="5" y="112"/>
                    <a:pt x="0" y="108"/>
                    <a:pt x="0" y="10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0" y="108"/>
                    <a:pt x="16" y="112"/>
                    <a:pt x="10" y="1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778672" y="1763146"/>
            <a:ext cx="197344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103"/>
          <p:cNvSpPr txBox="1">
            <a:spLocks noChangeArrowheads="1"/>
          </p:cNvSpPr>
          <p:nvPr/>
        </p:nvSpPr>
        <p:spPr bwMode="auto">
          <a:xfrm>
            <a:off x="6756059" y="1304245"/>
            <a:ext cx="100536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en-US" altLang="zh-CN" sz="2100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1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78672" y="3690540"/>
            <a:ext cx="197344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103"/>
          <p:cNvSpPr txBox="1">
            <a:spLocks noChangeArrowheads="1"/>
          </p:cNvSpPr>
          <p:nvPr/>
        </p:nvSpPr>
        <p:spPr bwMode="auto">
          <a:xfrm>
            <a:off x="6756059" y="3231639"/>
            <a:ext cx="100536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en-US" altLang="zh-CN" sz="2100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1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103"/>
          <p:cNvSpPr txBox="1">
            <a:spLocks noChangeArrowheads="1"/>
          </p:cNvSpPr>
          <p:nvPr/>
        </p:nvSpPr>
        <p:spPr bwMode="auto">
          <a:xfrm>
            <a:off x="402219" y="1441324"/>
            <a:ext cx="2190190" cy="49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zh-CN" altLang="en-US" sz="24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您的大标题</a:t>
            </a:r>
            <a:endParaRPr lang="zh-CN" altLang="zh-CN" sz="24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32184" y="1913833"/>
            <a:ext cx="4320448" cy="8185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   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103"/>
          <p:cNvSpPr txBox="1">
            <a:spLocks noChangeArrowheads="1"/>
          </p:cNvSpPr>
          <p:nvPr/>
        </p:nvSpPr>
        <p:spPr bwMode="auto">
          <a:xfrm rot="30982">
            <a:off x="684804" y="3174069"/>
            <a:ext cx="4499990" cy="29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214630" indent="-21463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12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单击此处输入文本（可以填写获得的荣誉或者事件）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TextBox 103"/>
          <p:cNvSpPr txBox="1">
            <a:spLocks noChangeArrowheads="1"/>
          </p:cNvSpPr>
          <p:nvPr/>
        </p:nvSpPr>
        <p:spPr bwMode="auto">
          <a:xfrm rot="30982">
            <a:off x="684804" y="3522875"/>
            <a:ext cx="4499990" cy="29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214630" indent="-21463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12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单击此处输入文本（可以填写获得的荣誉或者事件）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103"/>
          <p:cNvSpPr txBox="1">
            <a:spLocks noChangeArrowheads="1"/>
          </p:cNvSpPr>
          <p:nvPr/>
        </p:nvSpPr>
        <p:spPr bwMode="auto">
          <a:xfrm rot="30982">
            <a:off x="684804" y="3908611"/>
            <a:ext cx="4499990" cy="29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214630" indent="-214630">
              <a:lnSpc>
                <a:spcPct val="120000"/>
              </a:lnSpc>
              <a:buFont typeface="Wingdings" panose="05000000000000000000" pitchFamily="2" charset="2"/>
              <a:buChar char="Ø"/>
              <a:defRPr/>
            </a:pPr>
            <a:r>
              <a:rPr lang="zh-CN" altLang="en-US" sz="1200" kern="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单击此处输入文本（可以填写获得的荣誉或者事件）</a:t>
            </a:r>
            <a:endParaRPr lang="zh-CN" altLang="zh-CN" sz="12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517845" y="3524413"/>
            <a:ext cx="197344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103"/>
          <p:cNvSpPr txBox="1">
            <a:spLocks noChangeArrowheads="1"/>
          </p:cNvSpPr>
          <p:nvPr/>
        </p:nvSpPr>
        <p:spPr bwMode="auto">
          <a:xfrm>
            <a:off x="2488624" y="3179248"/>
            <a:ext cx="100536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en-US" altLang="zh-CN" sz="2100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1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583169" y="1529274"/>
            <a:ext cx="197344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103"/>
          <p:cNvSpPr txBox="1">
            <a:spLocks noChangeArrowheads="1"/>
          </p:cNvSpPr>
          <p:nvPr/>
        </p:nvSpPr>
        <p:spPr bwMode="auto">
          <a:xfrm>
            <a:off x="6560555" y="1070373"/>
            <a:ext cx="1005363" cy="44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en-US" altLang="zh-CN" sz="2100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1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" name="肘形连接符 2"/>
          <p:cNvCxnSpPr/>
          <p:nvPr/>
        </p:nvCxnSpPr>
        <p:spPr>
          <a:xfrm rot="5400000">
            <a:off x="1643004" y="322331"/>
            <a:ext cx="4781786" cy="4137123"/>
          </a:xfrm>
          <a:prstGeom prst="bentConnector3">
            <a:avLst>
              <a:gd name="adj1" fmla="val 52431"/>
            </a:avLst>
          </a:prstGeom>
          <a:ln w="3175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5682343" y="978694"/>
            <a:ext cx="800024" cy="800024"/>
            <a:chOff x="7431318" y="1304925"/>
            <a:chExt cx="1371600" cy="1371600"/>
          </a:xfrm>
        </p:grpSpPr>
        <p:sp>
          <p:nvSpPr>
            <p:cNvPr id="25" name="椭圆 24"/>
            <p:cNvSpPr/>
            <p:nvPr/>
          </p:nvSpPr>
          <p:spPr>
            <a:xfrm>
              <a:off x="7431318" y="1304925"/>
              <a:ext cx="1371600" cy="1371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80" r="16680"/>
            <a:stretch>
              <a:fillRect/>
            </a:stretch>
          </p:blipFill>
          <p:spPr>
            <a:xfrm>
              <a:off x="7488468" y="1371600"/>
              <a:ext cx="1257300" cy="1257300"/>
            </a:xfrm>
            <a:prstGeom prst="ellipse">
              <a:avLst/>
            </a:prstGeom>
          </p:spPr>
        </p:pic>
      </p:grpSp>
      <p:sp>
        <p:nvSpPr>
          <p:cNvPr id="8" name="椭圆 7"/>
          <p:cNvSpPr/>
          <p:nvPr/>
        </p:nvSpPr>
        <p:spPr>
          <a:xfrm>
            <a:off x="4191250" y="2174312"/>
            <a:ext cx="627440" cy="6274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585426" y="3261469"/>
            <a:ext cx="800024" cy="800024"/>
            <a:chOff x="7431318" y="1304925"/>
            <a:chExt cx="1371600" cy="1371600"/>
          </a:xfrm>
        </p:grpSpPr>
        <p:sp>
          <p:nvSpPr>
            <p:cNvPr id="28" name="椭圆 27"/>
            <p:cNvSpPr/>
            <p:nvPr/>
          </p:nvSpPr>
          <p:spPr>
            <a:xfrm>
              <a:off x="7431318" y="1304925"/>
              <a:ext cx="1371600" cy="1371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80" r="16680"/>
            <a:stretch>
              <a:fillRect/>
            </a:stretch>
          </p:blipFill>
          <p:spPr>
            <a:xfrm>
              <a:off x="7488468" y="1371600"/>
              <a:ext cx="1257300" cy="1257300"/>
            </a:xfrm>
            <a:prstGeom prst="ellipse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4254293" y="2236953"/>
            <a:ext cx="501354" cy="502158"/>
            <a:chOff x="1857653" y="4876138"/>
            <a:chExt cx="798472" cy="799753"/>
          </a:xfrm>
          <a:solidFill>
            <a:schemeClr val="accent2"/>
          </a:solidFill>
        </p:grpSpPr>
        <p:sp>
          <p:nvSpPr>
            <p:cNvPr id="31" name="Freeform 89"/>
            <p:cNvSpPr>
              <a:spLocks noEditPoints="1"/>
            </p:cNvSpPr>
            <p:nvPr/>
          </p:nvSpPr>
          <p:spPr bwMode="auto">
            <a:xfrm>
              <a:off x="1990945" y="5011993"/>
              <a:ext cx="549831" cy="548549"/>
            </a:xfrm>
            <a:custGeom>
              <a:avLst/>
              <a:gdLst>
                <a:gd name="T0" fmla="*/ 169 w 338"/>
                <a:gd name="T1" fmla="*/ 337 h 337"/>
                <a:gd name="T2" fmla="*/ 0 w 338"/>
                <a:gd name="T3" fmla="*/ 168 h 337"/>
                <a:gd name="T4" fmla="*/ 169 w 338"/>
                <a:gd name="T5" fmla="*/ 0 h 337"/>
                <a:gd name="T6" fmla="*/ 338 w 338"/>
                <a:gd name="T7" fmla="*/ 168 h 337"/>
                <a:gd name="T8" fmla="*/ 169 w 338"/>
                <a:gd name="T9" fmla="*/ 337 h 337"/>
                <a:gd name="T10" fmla="*/ 169 w 338"/>
                <a:gd name="T11" fmla="*/ 20 h 337"/>
                <a:gd name="T12" fmla="*/ 20 w 338"/>
                <a:gd name="T13" fmla="*/ 168 h 337"/>
                <a:gd name="T14" fmla="*/ 169 w 338"/>
                <a:gd name="T15" fmla="*/ 317 h 337"/>
                <a:gd name="T16" fmla="*/ 318 w 338"/>
                <a:gd name="T17" fmla="*/ 168 h 337"/>
                <a:gd name="T18" fmla="*/ 169 w 338"/>
                <a:gd name="T19" fmla="*/ 2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8" h="337">
                  <a:moveTo>
                    <a:pt x="169" y="337"/>
                  </a:moveTo>
                  <a:cubicBezTo>
                    <a:pt x="76" y="337"/>
                    <a:pt x="0" y="261"/>
                    <a:pt x="0" y="168"/>
                  </a:cubicBezTo>
                  <a:cubicBezTo>
                    <a:pt x="0" y="75"/>
                    <a:pt x="76" y="0"/>
                    <a:pt x="169" y="0"/>
                  </a:cubicBezTo>
                  <a:cubicBezTo>
                    <a:pt x="262" y="0"/>
                    <a:pt x="338" y="75"/>
                    <a:pt x="338" y="168"/>
                  </a:cubicBezTo>
                  <a:cubicBezTo>
                    <a:pt x="338" y="261"/>
                    <a:pt x="262" y="337"/>
                    <a:pt x="169" y="337"/>
                  </a:cubicBezTo>
                  <a:moveTo>
                    <a:pt x="169" y="20"/>
                  </a:moveTo>
                  <a:cubicBezTo>
                    <a:pt x="87" y="20"/>
                    <a:pt x="20" y="86"/>
                    <a:pt x="20" y="168"/>
                  </a:cubicBezTo>
                  <a:cubicBezTo>
                    <a:pt x="20" y="250"/>
                    <a:pt x="87" y="317"/>
                    <a:pt x="169" y="317"/>
                  </a:cubicBezTo>
                  <a:cubicBezTo>
                    <a:pt x="251" y="317"/>
                    <a:pt x="318" y="250"/>
                    <a:pt x="318" y="168"/>
                  </a:cubicBezTo>
                  <a:cubicBezTo>
                    <a:pt x="318" y="86"/>
                    <a:pt x="251" y="20"/>
                    <a:pt x="16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Freeform 90"/>
            <p:cNvSpPr>
              <a:spLocks noEditPoints="1"/>
            </p:cNvSpPr>
            <p:nvPr/>
          </p:nvSpPr>
          <p:spPr bwMode="auto">
            <a:xfrm>
              <a:off x="2130646" y="5150412"/>
              <a:ext cx="271711" cy="271711"/>
            </a:xfrm>
            <a:custGeom>
              <a:avLst/>
              <a:gdLst>
                <a:gd name="T0" fmla="*/ 83 w 167"/>
                <a:gd name="T1" fmla="*/ 167 h 167"/>
                <a:gd name="T2" fmla="*/ 0 w 167"/>
                <a:gd name="T3" fmla="*/ 83 h 167"/>
                <a:gd name="T4" fmla="*/ 83 w 167"/>
                <a:gd name="T5" fmla="*/ 0 h 167"/>
                <a:gd name="T6" fmla="*/ 167 w 167"/>
                <a:gd name="T7" fmla="*/ 83 h 167"/>
                <a:gd name="T8" fmla="*/ 83 w 167"/>
                <a:gd name="T9" fmla="*/ 167 h 167"/>
                <a:gd name="T10" fmla="*/ 83 w 167"/>
                <a:gd name="T11" fmla="*/ 20 h 167"/>
                <a:gd name="T12" fmla="*/ 20 w 167"/>
                <a:gd name="T13" fmla="*/ 83 h 167"/>
                <a:gd name="T14" fmla="*/ 83 w 167"/>
                <a:gd name="T15" fmla="*/ 147 h 167"/>
                <a:gd name="T16" fmla="*/ 147 w 167"/>
                <a:gd name="T17" fmla="*/ 83 h 167"/>
                <a:gd name="T18" fmla="*/ 83 w 167"/>
                <a:gd name="T19" fmla="*/ 2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7">
                  <a:moveTo>
                    <a:pt x="83" y="167"/>
                  </a:moveTo>
                  <a:cubicBezTo>
                    <a:pt x="37" y="167"/>
                    <a:pt x="0" y="129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129" y="0"/>
                    <a:pt x="167" y="37"/>
                    <a:pt x="167" y="83"/>
                  </a:cubicBezTo>
                  <a:cubicBezTo>
                    <a:pt x="167" y="129"/>
                    <a:pt x="129" y="167"/>
                    <a:pt x="83" y="167"/>
                  </a:cubicBezTo>
                  <a:moveTo>
                    <a:pt x="83" y="20"/>
                  </a:moveTo>
                  <a:cubicBezTo>
                    <a:pt x="48" y="20"/>
                    <a:pt x="20" y="48"/>
                    <a:pt x="20" y="83"/>
                  </a:cubicBezTo>
                  <a:cubicBezTo>
                    <a:pt x="20" y="118"/>
                    <a:pt x="48" y="147"/>
                    <a:pt x="83" y="147"/>
                  </a:cubicBezTo>
                  <a:cubicBezTo>
                    <a:pt x="118" y="147"/>
                    <a:pt x="147" y="118"/>
                    <a:pt x="147" y="83"/>
                  </a:cubicBezTo>
                  <a:cubicBezTo>
                    <a:pt x="147" y="48"/>
                    <a:pt x="118" y="20"/>
                    <a:pt x="83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Freeform 91"/>
            <p:cNvSpPr/>
            <p:nvPr/>
          </p:nvSpPr>
          <p:spPr bwMode="auto">
            <a:xfrm>
              <a:off x="2249839" y="4876138"/>
              <a:ext cx="32042" cy="167897"/>
            </a:xfrm>
            <a:custGeom>
              <a:avLst/>
              <a:gdLst>
                <a:gd name="T0" fmla="*/ 10 w 20"/>
                <a:gd name="T1" fmla="*/ 103 h 103"/>
                <a:gd name="T2" fmla="*/ 0 w 20"/>
                <a:gd name="T3" fmla="*/ 93 h 103"/>
                <a:gd name="T4" fmla="*/ 0 w 20"/>
                <a:gd name="T5" fmla="*/ 10 h 103"/>
                <a:gd name="T6" fmla="*/ 10 w 20"/>
                <a:gd name="T7" fmla="*/ 0 h 103"/>
                <a:gd name="T8" fmla="*/ 20 w 20"/>
                <a:gd name="T9" fmla="*/ 10 h 103"/>
                <a:gd name="T10" fmla="*/ 20 w 20"/>
                <a:gd name="T11" fmla="*/ 93 h 103"/>
                <a:gd name="T12" fmla="*/ 10 w 20"/>
                <a:gd name="T1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03">
                  <a:moveTo>
                    <a:pt x="10" y="103"/>
                  </a:moveTo>
                  <a:cubicBezTo>
                    <a:pt x="5" y="103"/>
                    <a:pt x="0" y="98"/>
                    <a:pt x="0" y="9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20" y="98"/>
                    <a:pt x="16" y="103"/>
                    <a:pt x="10" y="1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Freeform 92"/>
            <p:cNvSpPr/>
            <p:nvPr/>
          </p:nvSpPr>
          <p:spPr bwMode="auto">
            <a:xfrm>
              <a:off x="2249839" y="5527219"/>
              <a:ext cx="32042" cy="148672"/>
            </a:xfrm>
            <a:custGeom>
              <a:avLst/>
              <a:gdLst>
                <a:gd name="T0" fmla="*/ 10 w 20"/>
                <a:gd name="T1" fmla="*/ 91 h 91"/>
                <a:gd name="T2" fmla="*/ 0 w 20"/>
                <a:gd name="T3" fmla="*/ 81 h 91"/>
                <a:gd name="T4" fmla="*/ 0 w 20"/>
                <a:gd name="T5" fmla="*/ 10 h 91"/>
                <a:gd name="T6" fmla="*/ 10 w 20"/>
                <a:gd name="T7" fmla="*/ 0 h 91"/>
                <a:gd name="T8" fmla="*/ 20 w 20"/>
                <a:gd name="T9" fmla="*/ 10 h 91"/>
                <a:gd name="T10" fmla="*/ 20 w 20"/>
                <a:gd name="T11" fmla="*/ 81 h 91"/>
                <a:gd name="T12" fmla="*/ 10 w 20"/>
                <a:gd name="T1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91">
                  <a:moveTo>
                    <a:pt x="10" y="91"/>
                  </a:moveTo>
                  <a:cubicBezTo>
                    <a:pt x="5" y="91"/>
                    <a:pt x="0" y="87"/>
                    <a:pt x="0" y="8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7"/>
                    <a:pt x="16" y="91"/>
                    <a:pt x="10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Freeform 93"/>
            <p:cNvSpPr/>
            <p:nvPr/>
          </p:nvSpPr>
          <p:spPr bwMode="auto">
            <a:xfrm>
              <a:off x="1857653" y="5268324"/>
              <a:ext cx="165334" cy="33323"/>
            </a:xfrm>
            <a:custGeom>
              <a:avLst/>
              <a:gdLst>
                <a:gd name="T0" fmla="*/ 92 w 102"/>
                <a:gd name="T1" fmla="*/ 20 h 20"/>
                <a:gd name="T2" fmla="*/ 10 w 102"/>
                <a:gd name="T3" fmla="*/ 20 h 20"/>
                <a:gd name="T4" fmla="*/ 0 w 102"/>
                <a:gd name="T5" fmla="*/ 10 h 20"/>
                <a:gd name="T6" fmla="*/ 10 w 102"/>
                <a:gd name="T7" fmla="*/ 0 h 20"/>
                <a:gd name="T8" fmla="*/ 92 w 102"/>
                <a:gd name="T9" fmla="*/ 0 h 20"/>
                <a:gd name="T10" fmla="*/ 102 w 102"/>
                <a:gd name="T11" fmla="*/ 10 h 20"/>
                <a:gd name="T12" fmla="*/ 92 w 10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0">
                  <a:moveTo>
                    <a:pt x="92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8" y="0"/>
                    <a:pt x="102" y="5"/>
                    <a:pt x="102" y="10"/>
                  </a:cubicBezTo>
                  <a:cubicBezTo>
                    <a:pt x="102" y="16"/>
                    <a:pt x="98" y="20"/>
                    <a:pt x="9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Freeform 94"/>
            <p:cNvSpPr/>
            <p:nvPr/>
          </p:nvSpPr>
          <p:spPr bwMode="auto">
            <a:xfrm>
              <a:off x="2508734" y="5268324"/>
              <a:ext cx="147391" cy="33323"/>
            </a:xfrm>
            <a:custGeom>
              <a:avLst/>
              <a:gdLst>
                <a:gd name="T0" fmla="*/ 81 w 91"/>
                <a:gd name="T1" fmla="*/ 20 h 20"/>
                <a:gd name="T2" fmla="*/ 10 w 91"/>
                <a:gd name="T3" fmla="*/ 20 h 20"/>
                <a:gd name="T4" fmla="*/ 0 w 91"/>
                <a:gd name="T5" fmla="*/ 10 h 20"/>
                <a:gd name="T6" fmla="*/ 10 w 91"/>
                <a:gd name="T7" fmla="*/ 0 h 20"/>
                <a:gd name="T8" fmla="*/ 81 w 91"/>
                <a:gd name="T9" fmla="*/ 0 h 20"/>
                <a:gd name="T10" fmla="*/ 91 w 91"/>
                <a:gd name="T11" fmla="*/ 10 h 20"/>
                <a:gd name="T12" fmla="*/ 81 w 9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20">
                  <a:moveTo>
                    <a:pt x="81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1" y="5"/>
                    <a:pt x="91" y="10"/>
                  </a:cubicBezTo>
                  <a:cubicBezTo>
                    <a:pt x="91" y="16"/>
                    <a:pt x="87" y="20"/>
                    <a:pt x="81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7" name="TextBox 103"/>
          <p:cNvSpPr txBox="1">
            <a:spLocks noChangeArrowheads="1"/>
          </p:cNvSpPr>
          <p:nvPr/>
        </p:nvSpPr>
        <p:spPr bwMode="auto">
          <a:xfrm>
            <a:off x="3194378" y="1591339"/>
            <a:ext cx="1005363" cy="44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en-US" altLang="zh-CN" sz="2100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1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488624" y="1945471"/>
            <a:ext cx="197344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肘形连接符 2"/>
          <p:cNvCxnSpPr/>
          <p:nvPr/>
        </p:nvCxnSpPr>
        <p:spPr>
          <a:xfrm rot="10800000">
            <a:off x="1965335" y="3"/>
            <a:ext cx="5322743" cy="3068663"/>
          </a:xfrm>
          <a:prstGeom prst="bentConnector3">
            <a:avLst>
              <a:gd name="adj1" fmla="val 100227"/>
            </a:avLst>
          </a:prstGeom>
          <a:ln w="31750">
            <a:solidFill>
              <a:schemeClr val="accent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>
            <a:off x="1630384" y="1340345"/>
            <a:ext cx="627440" cy="62744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4663466" y="2668654"/>
            <a:ext cx="800024" cy="800024"/>
            <a:chOff x="7431318" y="1304925"/>
            <a:chExt cx="1371600" cy="1371600"/>
          </a:xfrm>
        </p:grpSpPr>
        <p:sp>
          <p:nvSpPr>
            <p:cNvPr id="41" name="椭圆 40"/>
            <p:cNvSpPr/>
            <p:nvPr/>
          </p:nvSpPr>
          <p:spPr>
            <a:xfrm>
              <a:off x="7431318" y="1304925"/>
              <a:ext cx="1371600" cy="13716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80" r="16680"/>
            <a:stretch>
              <a:fillRect/>
            </a:stretch>
          </p:blipFill>
          <p:spPr>
            <a:xfrm>
              <a:off x="7488468" y="1371600"/>
              <a:ext cx="1257300" cy="1257300"/>
            </a:xfrm>
            <a:prstGeom prst="ellipse">
              <a:avLst/>
            </a:prstGeom>
          </p:spPr>
        </p:pic>
      </p:grpSp>
      <p:grpSp>
        <p:nvGrpSpPr>
          <p:cNvPr id="43" name="组合 42"/>
          <p:cNvGrpSpPr/>
          <p:nvPr/>
        </p:nvGrpSpPr>
        <p:grpSpPr>
          <a:xfrm>
            <a:off x="1780457" y="1462818"/>
            <a:ext cx="327293" cy="417119"/>
            <a:chOff x="5192713" y="4940300"/>
            <a:chExt cx="503238" cy="641350"/>
          </a:xfrm>
          <a:solidFill>
            <a:schemeClr val="accent2"/>
          </a:solidFill>
        </p:grpSpPr>
        <p:sp>
          <p:nvSpPr>
            <p:cNvPr id="44" name="Freeform 64"/>
            <p:cNvSpPr>
              <a:spLocks noEditPoints="1"/>
            </p:cNvSpPr>
            <p:nvPr/>
          </p:nvSpPr>
          <p:spPr bwMode="auto">
            <a:xfrm>
              <a:off x="5192713" y="4940300"/>
              <a:ext cx="503238" cy="641350"/>
            </a:xfrm>
            <a:custGeom>
              <a:avLst/>
              <a:gdLst>
                <a:gd name="T0" fmla="*/ 146 w 158"/>
                <a:gd name="T1" fmla="*/ 0 h 202"/>
                <a:gd name="T2" fmla="*/ 42 w 158"/>
                <a:gd name="T3" fmla="*/ 0 h 202"/>
                <a:gd name="T4" fmla="*/ 42 w 158"/>
                <a:gd name="T5" fmla="*/ 0 h 202"/>
                <a:gd name="T6" fmla="*/ 38 w 158"/>
                <a:gd name="T7" fmla="*/ 0 h 202"/>
                <a:gd name="T8" fmla="*/ 22 w 158"/>
                <a:gd name="T9" fmla="*/ 0 h 202"/>
                <a:gd name="T10" fmla="*/ 22 w 158"/>
                <a:gd name="T11" fmla="*/ 0 h 202"/>
                <a:gd name="T12" fmla="*/ 0 w 158"/>
                <a:gd name="T13" fmla="*/ 38 h 202"/>
                <a:gd name="T14" fmla="*/ 18 w 158"/>
                <a:gd name="T15" fmla="*/ 38 h 202"/>
                <a:gd name="T16" fmla="*/ 18 w 158"/>
                <a:gd name="T17" fmla="*/ 180 h 202"/>
                <a:gd name="T18" fmla="*/ 34 w 158"/>
                <a:gd name="T19" fmla="*/ 200 h 202"/>
                <a:gd name="T20" fmla="*/ 52 w 158"/>
                <a:gd name="T21" fmla="*/ 180 h 202"/>
                <a:gd name="T22" fmla="*/ 70 w 158"/>
                <a:gd name="T23" fmla="*/ 200 h 202"/>
                <a:gd name="T24" fmla="*/ 87 w 158"/>
                <a:gd name="T25" fmla="*/ 180 h 202"/>
                <a:gd name="T26" fmla="*/ 105 w 158"/>
                <a:gd name="T27" fmla="*/ 200 h 202"/>
                <a:gd name="T28" fmla="*/ 123 w 158"/>
                <a:gd name="T29" fmla="*/ 180 h 202"/>
                <a:gd name="T30" fmla="*/ 140 w 158"/>
                <a:gd name="T31" fmla="*/ 202 h 202"/>
                <a:gd name="T32" fmla="*/ 158 w 158"/>
                <a:gd name="T33" fmla="*/ 184 h 202"/>
                <a:gd name="T34" fmla="*/ 158 w 158"/>
                <a:gd name="T35" fmla="*/ 12 h 202"/>
                <a:gd name="T36" fmla="*/ 146 w 158"/>
                <a:gd name="T37" fmla="*/ 0 h 202"/>
                <a:gd name="T38" fmla="*/ 18 w 158"/>
                <a:gd name="T39" fmla="*/ 29 h 202"/>
                <a:gd name="T40" fmla="*/ 8 w 158"/>
                <a:gd name="T41" fmla="*/ 29 h 202"/>
                <a:gd name="T42" fmla="*/ 15 w 158"/>
                <a:gd name="T43" fmla="*/ 11 h 202"/>
                <a:gd name="T44" fmla="*/ 18 w 158"/>
                <a:gd name="T45" fmla="*/ 9 h 202"/>
                <a:gd name="T46" fmla="*/ 18 w 158"/>
                <a:gd name="T47" fmla="*/ 29 h 202"/>
                <a:gd name="T48" fmla="*/ 150 w 158"/>
                <a:gd name="T49" fmla="*/ 181 h 202"/>
                <a:gd name="T50" fmla="*/ 141 w 158"/>
                <a:gd name="T51" fmla="*/ 190 h 202"/>
                <a:gd name="T52" fmla="*/ 129 w 158"/>
                <a:gd name="T53" fmla="*/ 175 h 202"/>
                <a:gd name="T54" fmla="*/ 123 w 158"/>
                <a:gd name="T55" fmla="*/ 168 h 202"/>
                <a:gd name="T56" fmla="*/ 117 w 158"/>
                <a:gd name="T57" fmla="*/ 175 h 202"/>
                <a:gd name="T58" fmla="*/ 105 w 158"/>
                <a:gd name="T59" fmla="*/ 188 h 202"/>
                <a:gd name="T60" fmla="*/ 93 w 158"/>
                <a:gd name="T61" fmla="*/ 175 h 202"/>
                <a:gd name="T62" fmla="*/ 87 w 158"/>
                <a:gd name="T63" fmla="*/ 168 h 202"/>
                <a:gd name="T64" fmla="*/ 81 w 158"/>
                <a:gd name="T65" fmla="*/ 175 h 202"/>
                <a:gd name="T66" fmla="*/ 70 w 158"/>
                <a:gd name="T67" fmla="*/ 188 h 202"/>
                <a:gd name="T68" fmla="*/ 58 w 158"/>
                <a:gd name="T69" fmla="*/ 175 h 202"/>
                <a:gd name="T70" fmla="*/ 52 w 158"/>
                <a:gd name="T71" fmla="*/ 168 h 202"/>
                <a:gd name="T72" fmla="*/ 46 w 158"/>
                <a:gd name="T73" fmla="*/ 175 h 202"/>
                <a:gd name="T74" fmla="*/ 34 w 158"/>
                <a:gd name="T75" fmla="*/ 188 h 202"/>
                <a:gd name="T76" fmla="*/ 26 w 158"/>
                <a:gd name="T77" fmla="*/ 177 h 202"/>
                <a:gd name="T78" fmla="*/ 26 w 158"/>
                <a:gd name="T79" fmla="*/ 36 h 202"/>
                <a:gd name="T80" fmla="*/ 26 w 158"/>
                <a:gd name="T81" fmla="*/ 36 h 202"/>
                <a:gd name="T82" fmla="*/ 26 w 158"/>
                <a:gd name="T83" fmla="*/ 27 h 202"/>
                <a:gd name="T84" fmla="*/ 26 w 158"/>
                <a:gd name="T85" fmla="*/ 8 h 202"/>
                <a:gd name="T86" fmla="*/ 38 w 158"/>
                <a:gd name="T87" fmla="*/ 8 h 202"/>
                <a:gd name="T88" fmla="*/ 42 w 158"/>
                <a:gd name="T89" fmla="*/ 8 h 202"/>
                <a:gd name="T90" fmla="*/ 146 w 158"/>
                <a:gd name="T91" fmla="*/ 8 h 202"/>
                <a:gd name="T92" fmla="*/ 150 w 158"/>
                <a:gd name="T93" fmla="*/ 8 h 202"/>
                <a:gd name="T94" fmla="*/ 150 w 158"/>
                <a:gd name="T95" fmla="*/ 12 h 202"/>
                <a:gd name="T96" fmla="*/ 150 w 158"/>
                <a:gd name="T97" fmla="*/ 18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8" h="202">
                  <a:moveTo>
                    <a:pt x="146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0" y="1"/>
                    <a:pt x="0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52" y="180"/>
                    <a:pt x="52" y="180"/>
                    <a:pt x="52" y="180"/>
                  </a:cubicBezTo>
                  <a:cubicBezTo>
                    <a:pt x="70" y="200"/>
                    <a:pt x="70" y="200"/>
                    <a:pt x="70" y="200"/>
                  </a:cubicBezTo>
                  <a:cubicBezTo>
                    <a:pt x="87" y="180"/>
                    <a:pt x="87" y="180"/>
                    <a:pt x="87" y="18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23" y="180"/>
                    <a:pt x="123" y="180"/>
                    <a:pt x="123" y="180"/>
                  </a:cubicBezTo>
                  <a:cubicBezTo>
                    <a:pt x="140" y="202"/>
                    <a:pt x="140" y="202"/>
                    <a:pt x="140" y="202"/>
                  </a:cubicBezTo>
                  <a:cubicBezTo>
                    <a:pt x="158" y="184"/>
                    <a:pt x="158" y="184"/>
                    <a:pt x="158" y="184"/>
                  </a:cubicBezTo>
                  <a:cubicBezTo>
                    <a:pt x="158" y="12"/>
                    <a:pt x="158" y="12"/>
                    <a:pt x="158" y="12"/>
                  </a:cubicBezTo>
                  <a:cubicBezTo>
                    <a:pt x="158" y="3"/>
                    <a:pt x="155" y="0"/>
                    <a:pt x="146" y="0"/>
                  </a:cubicBezTo>
                  <a:moveTo>
                    <a:pt x="1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19"/>
                    <a:pt x="12" y="14"/>
                    <a:pt x="15" y="11"/>
                  </a:cubicBezTo>
                  <a:cubicBezTo>
                    <a:pt x="16" y="10"/>
                    <a:pt x="17" y="9"/>
                    <a:pt x="18" y="9"/>
                  </a:cubicBezTo>
                  <a:lnTo>
                    <a:pt x="18" y="29"/>
                  </a:lnTo>
                  <a:close/>
                  <a:moveTo>
                    <a:pt x="150" y="181"/>
                  </a:moveTo>
                  <a:cubicBezTo>
                    <a:pt x="141" y="190"/>
                    <a:pt x="141" y="190"/>
                    <a:pt x="141" y="190"/>
                  </a:cubicBezTo>
                  <a:cubicBezTo>
                    <a:pt x="129" y="175"/>
                    <a:pt x="129" y="175"/>
                    <a:pt x="129" y="175"/>
                  </a:cubicBezTo>
                  <a:cubicBezTo>
                    <a:pt x="123" y="168"/>
                    <a:pt x="123" y="168"/>
                    <a:pt x="123" y="168"/>
                  </a:cubicBezTo>
                  <a:cubicBezTo>
                    <a:pt x="117" y="175"/>
                    <a:pt x="117" y="175"/>
                    <a:pt x="117" y="175"/>
                  </a:cubicBezTo>
                  <a:cubicBezTo>
                    <a:pt x="105" y="188"/>
                    <a:pt x="105" y="188"/>
                    <a:pt x="105" y="188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87" y="168"/>
                    <a:pt x="87" y="168"/>
                    <a:pt x="87" y="168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70" y="188"/>
                    <a:pt x="70" y="188"/>
                    <a:pt x="70" y="188"/>
                  </a:cubicBezTo>
                  <a:cubicBezTo>
                    <a:pt x="58" y="175"/>
                    <a:pt x="58" y="175"/>
                    <a:pt x="58" y="175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46" y="175"/>
                    <a:pt x="46" y="175"/>
                    <a:pt x="46" y="175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8" y="8"/>
                    <a:pt x="149" y="8"/>
                    <a:pt x="150" y="8"/>
                  </a:cubicBezTo>
                  <a:cubicBezTo>
                    <a:pt x="150" y="9"/>
                    <a:pt x="150" y="10"/>
                    <a:pt x="150" y="12"/>
                  </a:cubicBezTo>
                  <a:lnTo>
                    <a:pt x="15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Freeform 65"/>
            <p:cNvSpPr>
              <a:spLocks noEditPoints="1"/>
            </p:cNvSpPr>
            <p:nvPr/>
          </p:nvSpPr>
          <p:spPr bwMode="auto">
            <a:xfrm>
              <a:off x="5360988" y="5010150"/>
              <a:ext cx="217488" cy="406400"/>
            </a:xfrm>
            <a:custGeom>
              <a:avLst/>
              <a:gdLst>
                <a:gd name="T0" fmla="*/ 60 w 68"/>
                <a:gd name="T1" fmla="*/ 41 h 128"/>
                <a:gd name="T2" fmla="*/ 64 w 68"/>
                <a:gd name="T3" fmla="*/ 45 h 128"/>
                <a:gd name="T4" fmla="*/ 68 w 68"/>
                <a:gd name="T5" fmla="*/ 41 h 128"/>
                <a:gd name="T6" fmla="*/ 37 w 68"/>
                <a:gd name="T7" fmla="*/ 12 h 128"/>
                <a:gd name="T8" fmla="*/ 37 w 68"/>
                <a:gd name="T9" fmla="*/ 4 h 128"/>
                <a:gd name="T10" fmla="*/ 33 w 68"/>
                <a:gd name="T11" fmla="*/ 0 h 128"/>
                <a:gd name="T12" fmla="*/ 29 w 68"/>
                <a:gd name="T13" fmla="*/ 4 h 128"/>
                <a:gd name="T14" fmla="*/ 29 w 68"/>
                <a:gd name="T15" fmla="*/ 13 h 128"/>
                <a:gd name="T16" fmla="*/ 0 w 68"/>
                <a:gd name="T17" fmla="*/ 41 h 128"/>
                <a:gd name="T18" fmla="*/ 0 w 68"/>
                <a:gd name="T19" fmla="*/ 42 h 128"/>
                <a:gd name="T20" fmla="*/ 2 w 68"/>
                <a:gd name="T21" fmla="*/ 46 h 128"/>
                <a:gd name="T22" fmla="*/ 29 w 68"/>
                <a:gd name="T23" fmla="*/ 64 h 128"/>
                <a:gd name="T24" fmla="*/ 29 w 68"/>
                <a:gd name="T25" fmla="*/ 103 h 128"/>
                <a:gd name="T26" fmla="*/ 8 w 68"/>
                <a:gd name="T27" fmla="*/ 82 h 128"/>
                <a:gd name="T28" fmla="*/ 4 w 68"/>
                <a:gd name="T29" fmla="*/ 78 h 128"/>
                <a:gd name="T30" fmla="*/ 0 w 68"/>
                <a:gd name="T31" fmla="*/ 82 h 128"/>
                <a:gd name="T32" fmla="*/ 29 w 68"/>
                <a:gd name="T33" fmla="*/ 111 h 128"/>
                <a:gd name="T34" fmla="*/ 29 w 68"/>
                <a:gd name="T35" fmla="*/ 124 h 128"/>
                <a:gd name="T36" fmla="*/ 33 w 68"/>
                <a:gd name="T37" fmla="*/ 128 h 128"/>
                <a:gd name="T38" fmla="*/ 37 w 68"/>
                <a:gd name="T39" fmla="*/ 124 h 128"/>
                <a:gd name="T40" fmla="*/ 37 w 68"/>
                <a:gd name="T41" fmla="*/ 111 h 128"/>
                <a:gd name="T42" fmla="*/ 68 w 68"/>
                <a:gd name="T43" fmla="*/ 82 h 128"/>
                <a:gd name="T44" fmla="*/ 66 w 68"/>
                <a:gd name="T45" fmla="*/ 78 h 128"/>
                <a:gd name="T46" fmla="*/ 37 w 68"/>
                <a:gd name="T47" fmla="*/ 59 h 128"/>
                <a:gd name="T48" fmla="*/ 37 w 68"/>
                <a:gd name="T49" fmla="*/ 20 h 128"/>
                <a:gd name="T50" fmla="*/ 60 w 68"/>
                <a:gd name="T51" fmla="*/ 41 h 128"/>
                <a:gd name="T52" fmla="*/ 29 w 68"/>
                <a:gd name="T53" fmla="*/ 54 h 128"/>
                <a:gd name="T54" fmla="*/ 8 w 68"/>
                <a:gd name="T55" fmla="*/ 40 h 128"/>
                <a:gd name="T56" fmla="*/ 29 w 68"/>
                <a:gd name="T57" fmla="*/ 21 h 128"/>
                <a:gd name="T58" fmla="*/ 29 w 68"/>
                <a:gd name="T59" fmla="*/ 54 h 128"/>
                <a:gd name="T60" fmla="*/ 60 w 68"/>
                <a:gd name="T61" fmla="*/ 85 h 128"/>
                <a:gd name="T62" fmla="*/ 37 w 68"/>
                <a:gd name="T63" fmla="*/ 103 h 128"/>
                <a:gd name="T64" fmla="*/ 37 w 68"/>
                <a:gd name="T65" fmla="*/ 70 h 128"/>
                <a:gd name="T66" fmla="*/ 60 w 68"/>
                <a:gd name="T67" fmla="*/ 8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128">
                  <a:moveTo>
                    <a:pt x="60" y="41"/>
                  </a:moveTo>
                  <a:cubicBezTo>
                    <a:pt x="60" y="44"/>
                    <a:pt x="62" y="45"/>
                    <a:pt x="64" y="45"/>
                  </a:cubicBezTo>
                  <a:cubicBezTo>
                    <a:pt x="66" y="45"/>
                    <a:pt x="68" y="44"/>
                    <a:pt x="68" y="41"/>
                  </a:cubicBezTo>
                  <a:cubicBezTo>
                    <a:pt x="68" y="26"/>
                    <a:pt x="54" y="14"/>
                    <a:pt x="37" y="12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2"/>
                    <a:pt x="35" y="0"/>
                    <a:pt x="33" y="0"/>
                  </a:cubicBezTo>
                  <a:cubicBezTo>
                    <a:pt x="31" y="0"/>
                    <a:pt x="29" y="2"/>
                    <a:pt x="29" y="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13" y="15"/>
                    <a:pt x="0" y="27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1" y="45"/>
                    <a:pt x="2" y="4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17" y="101"/>
                    <a:pt x="8" y="92"/>
                    <a:pt x="8" y="82"/>
                  </a:cubicBezTo>
                  <a:cubicBezTo>
                    <a:pt x="8" y="80"/>
                    <a:pt x="6" y="78"/>
                    <a:pt x="4" y="78"/>
                  </a:cubicBezTo>
                  <a:cubicBezTo>
                    <a:pt x="2" y="78"/>
                    <a:pt x="0" y="80"/>
                    <a:pt x="0" y="82"/>
                  </a:cubicBezTo>
                  <a:cubicBezTo>
                    <a:pt x="0" y="96"/>
                    <a:pt x="13" y="109"/>
                    <a:pt x="29" y="111"/>
                  </a:cubicBezTo>
                  <a:cubicBezTo>
                    <a:pt x="29" y="124"/>
                    <a:pt x="29" y="124"/>
                    <a:pt x="29" y="124"/>
                  </a:cubicBezTo>
                  <a:cubicBezTo>
                    <a:pt x="29" y="126"/>
                    <a:pt x="31" y="128"/>
                    <a:pt x="33" y="128"/>
                  </a:cubicBezTo>
                  <a:cubicBezTo>
                    <a:pt x="35" y="128"/>
                    <a:pt x="37" y="126"/>
                    <a:pt x="37" y="124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54" y="110"/>
                    <a:pt x="68" y="97"/>
                    <a:pt x="68" y="82"/>
                  </a:cubicBezTo>
                  <a:cubicBezTo>
                    <a:pt x="68" y="80"/>
                    <a:pt x="67" y="79"/>
                    <a:pt x="66" y="78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50" y="22"/>
                    <a:pt x="60" y="31"/>
                    <a:pt x="60" y="41"/>
                  </a:cubicBezTo>
                  <a:moveTo>
                    <a:pt x="29" y="54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9" y="31"/>
                    <a:pt x="18" y="23"/>
                    <a:pt x="29" y="21"/>
                  </a:cubicBezTo>
                  <a:lnTo>
                    <a:pt x="29" y="54"/>
                  </a:lnTo>
                  <a:close/>
                  <a:moveTo>
                    <a:pt x="60" y="85"/>
                  </a:moveTo>
                  <a:cubicBezTo>
                    <a:pt x="59" y="95"/>
                    <a:pt x="49" y="102"/>
                    <a:pt x="37" y="103"/>
                  </a:cubicBezTo>
                  <a:cubicBezTo>
                    <a:pt x="37" y="70"/>
                    <a:pt x="37" y="70"/>
                    <a:pt x="37" y="70"/>
                  </a:cubicBezTo>
                  <a:lnTo>
                    <a:pt x="6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46" name="椭圆 45"/>
          <p:cNvSpPr/>
          <p:nvPr/>
        </p:nvSpPr>
        <p:spPr>
          <a:xfrm>
            <a:off x="7228804" y="2992725"/>
            <a:ext cx="151883" cy="151883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7" name="TextBox 103"/>
          <p:cNvSpPr txBox="1">
            <a:spLocks noChangeArrowheads="1"/>
          </p:cNvSpPr>
          <p:nvPr/>
        </p:nvSpPr>
        <p:spPr bwMode="auto">
          <a:xfrm>
            <a:off x="2809527" y="1206849"/>
            <a:ext cx="1005363" cy="480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en-US" altLang="zh-CN" sz="2100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1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336526" y="1571445"/>
            <a:ext cx="4539730" cy="575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您的小标题写在这里   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103"/>
          <p:cNvSpPr txBox="1">
            <a:spLocks noChangeArrowheads="1"/>
          </p:cNvSpPr>
          <p:nvPr/>
        </p:nvSpPr>
        <p:spPr bwMode="auto">
          <a:xfrm>
            <a:off x="4698375" y="3508377"/>
            <a:ext cx="1005363" cy="44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20000"/>
              </a:lnSpc>
              <a:defRPr/>
            </a:pPr>
            <a:r>
              <a:rPr lang="en-US" altLang="zh-CN" sz="2100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zh-CN" sz="2100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225374" y="3872973"/>
            <a:ext cx="197344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214630" indent="-21463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105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您的小标题写</a:t>
            </a:r>
            <a:r>
              <a:rPr lang="zh-CN" altLang="en-US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在这里</a:t>
            </a:r>
            <a:endParaRPr lang="en-US" altLang="zh-CN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 bwMode="auto">
          <a:xfrm>
            <a:off x="6983493" y="1813799"/>
            <a:ext cx="2416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835701" y="3182542"/>
            <a:ext cx="244078" cy="11537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右箭头 14"/>
          <p:cNvSpPr/>
          <p:nvPr/>
        </p:nvSpPr>
        <p:spPr bwMode="auto">
          <a:xfrm>
            <a:off x="835702" y="3973592"/>
            <a:ext cx="5158382" cy="485775"/>
          </a:xfrm>
          <a:prstGeom prst="rightArrow">
            <a:avLst>
              <a:gd name="adj1" fmla="val 50000"/>
              <a:gd name="adj2" fmla="val 6209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835701" y="3172302"/>
            <a:ext cx="6351389" cy="2416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"/>
          <p:cNvSpPr/>
          <p:nvPr/>
        </p:nvSpPr>
        <p:spPr bwMode="auto">
          <a:xfrm>
            <a:off x="845820" y="1813799"/>
            <a:ext cx="6379370" cy="240506"/>
          </a:xfrm>
          <a:custGeom>
            <a:avLst/>
            <a:gdLst/>
            <a:ahLst/>
            <a:cxnLst/>
            <a:rect l="l" t="t" r="r" b="b"/>
            <a:pathLst>
              <a:path w="6854778" h="321898">
                <a:moveTo>
                  <a:pt x="262" y="0"/>
                </a:moveTo>
                <a:lnTo>
                  <a:pt x="6854778" y="0"/>
                </a:lnTo>
                <a:lnTo>
                  <a:pt x="6854778" y="321898"/>
                </a:lnTo>
                <a:lnTo>
                  <a:pt x="0" y="321898"/>
                </a:lnTo>
                <a:lnTo>
                  <a:pt x="0" y="315809"/>
                </a:lnTo>
                <a:lnTo>
                  <a:pt x="158035" y="1577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 bwMode="auto">
          <a:xfrm>
            <a:off x="1765378" y="1835230"/>
            <a:ext cx="0" cy="215503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 bwMode="auto">
          <a:xfrm>
            <a:off x="3528626" y="1835230"/>
            <a:ext cx="0" cy="215503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 bwMode="auto">
          <a:xfrm>
            <a:off x="5180404" y="1835230"/>
            <a:ext cx="0" cy="215503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 bwMode="auto">
          <a:xfrm>
            <a:off x="6710357" y="1835230"/>
            <a:ext cx="0" cy="215503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 bwMode="auto">
          <a:xfrm>
            <a:off x="2375762" y="4108133"/>
            <a:ext cx="0" cy="21669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6" name="TextBox 22"/>
          <p:cNvSpPr txBox="1">
            <a:spLocks noChangeArrowheads="1"/>
          </p:cNvSpPr>
          <p:nvPr/>
        </p:nvSpPr>
        <p:spPr bwMode="auto">
          <a:xfrm>
            <a:off x="2251436" y="1855829"/>
            <a:ext cx="5326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87" name="TextBox 23"/>
          <p:cNvSpPr txBox="1">
            <a:spLocks noChangeArrowheads="1"/>
          </p:cNvSpPr>
          <p:nvPr/>
        </p:nvSpPr>
        <p:spPr bwMode="auto">
          <a:xfrm>
            <a:off x="3990111" y="1843535"/>
            <a:ext cx="47322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88" name="TextBox 24"/>
          <p:cNvSpPr txBox="1">
            <a:spLocks noChangeArrowheads="1"/>
          </p:cNvSpPr>
          <p:nvPr/>
        </p:nvSpPr>
        <p:spPr bwMode="auto">
          <a:xfrm>
            <a:off x="5522693" y="1835261"/>
            <a:ext cx="47322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 bwMode="auto">
          <a:xfrm>
            <a:off x="2945353" y="1638777"/>
            <a:ext cx="511836" cy="219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3626136" y="1617346"/>
            <a:ext cx="377429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 bwMode="auto">
          <a:xfrm>
            <a:off x="5792385" y="1619727"/>
            <a:ext cx="378619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 bwMode="auto">
          <a:xfrm>
            <a:off x="4982760" y="970836"/>
            <a:ext cx="791766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承建第二个项目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大渡口区金色世纪小区二期工程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6171003" y="1617346"/>
            <a:ext cx="474352" cy="2192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5847154" y="949405"/>
            <a:ext cx="97155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承建第三个项目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大渡口区晋愉绿岛一期花园洋房工程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95" name="TextBox 31"/>
          <p:cNvSpPr txBox="1">
            <a:spLocks noChangeArrowheads="1"/>
          </p:cNvSpPr>
          <p:nvPr/>
        </p:nvSpPr>
        <p:spPr bwMode="auto">
          <a:xfrm rot="5400000">
            <a:off x="6859814" y="2506379"/>
            <a:ext cx="47323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96" name="TextBox 32"/>
          <p:cNvSpPr txBox="1">
            <a:spLocks noChangeArrowheads="1"/>
          </p:cNvSpPr>
          <p:nvPr/>
        </p:nvSpPr>
        <p:spPr bwMode="auto">
          <a:xfrm rot="5400000">
            <a:off x="723122" y="3639942"/>
            <a:ext cx="47323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4" name="直接连接符 33"/>
          <p:cNvCxnSpPr/>
          <p:nvPr/>
        </p:nvCxnSpPr>
        <p:spPr bwMode="auto">
          <a:xfrm>
            <a:off x="4000342" y="4108133"/>
            <a:ext cx="0" cy="21669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 bwMode="auto">
          <a:xfrm>
            <a:off x="5449968" y="4108133"/>
            <a:ext cx="0" cy="21669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 bwMode="auto">
          <a:xfrm>
            <a:off x="5503546" y="4108133"/>
            <a:ext cx="0" cy="21669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 bwMode="auto">
          <a:xfrm>
            <a:off x="5557124" y="4108133"/>
            <a:ext cx="0" cy="21669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 bwMode="auto">
          <a:xfrm>
            <a:off x="7221618" y="2404283"/>
            <a:ext cx="377428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6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3" name="TextBox 102"/>
          <p:cNvSpPr txBox="1"/>
          <p:nvPr/>
        </p:nvSpPr>
        <p:spPr bwMode="auto">
          <a:xfrm flipH="1">
            <a:off x="2111916" y="1201817"/>
            <a:ext cx="854868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成立重庆恒滨建设有限公司第一项目部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4" name="折角形 12"/>
          <p:cNvSpPr/>
          <p:nvPr/>
        </p:nvSpPr>
        <p:spPr bwMode="auto">
          <a:xfrm flipH="1">
            <a:off x="2155969" y="1201817"/>
            <a:ext cx="810815" cy="450056"/>
          </a:xfrm>
          <a:custGeom>
            <a:avLst/>
            <a:gdLst/>
            <a:ahLst/>
            <a:cxnLst/>
            <a:rect l="l" t="t" r="r" b="b"/>
            <a:pathLst>
              <a:path w="1079770" h="600164">
                <a:moveTo>
                  <a:pt x="0" y="0"/>
                </a:moveTo>
                <a:lnTo>
                  <a:pt x="1079770" y="0"/>
                </a:lnTo>
                <a:lnTo>
                  <a:pt x="1079770" y="500135"/>
                </a:lnTo>
                <a:lnTo>
                  <a:pt x="979741" y="600164"/>
                </a:lnTo>
                <a:lnTo>
                  <a:pt x="107089" y="600164"/>
                </a:lnTo>
                <a:lnTo>
                  <a:pt x="108354" y="593896"/>
                </a:lnTo>
                <a:cubicBezTo>
                  <a:pt x="108354" y="530374"/>
                  <a:pt x="61416" y="477814"/>
                  <a:pt x="0" y="471311"/>
                </a:cubicBez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5" name="流程图: 联系 104"/>
          <p:cNvSpPr/>
          <p:nvPr/>
        </p:nvSpPr>
        <p:spPr bwMode="auto">
          <a:xfrm flipH="1">
            <a:off x="2912016" y="1597104"/>
            <a:ext cx="108347" cy="108347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0" name="TextBox 99"/>
          <p:cNvSpPr txBox="1"/>
          <p:nvPr/>
        </p:nvSpPr>
        <p:spPr bwMode="auto">
          <a:xfrm>
            <a:off x="3782109" y="969645"/>
            <a:ext cx="84415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承建第一个项目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大渡口区金色世纪小区一期工程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1" name="折角形 19"/>
          <p:cNvSpPr/>
          <p:nvPr/>
        </p:nvSpPr>
        <p:spPr bwMode="auto">
          <a:xfrm>
            <a:off x="3782109" y="969645"/>
            <a:ext cx="752475" cy="621507"/>
          </a:xfrm>
          <a:custGeom>
            <a:avLst/>
            <a:gdLst/>
            <a:ahLst/>
            <a:cxnLst/>
            <a:rect l="l" t="t" r="r" b="b"/>
            <a:pathLst>
              <a:path w="1003809" h="827755">
                <a:moveTo>
                  <a:pt x="0" y="0"/>
                </a:moveTo>
                <a:lnTo>
                  <a:pt x="1003809" y="0"/>
                </a:lnTo>
                <a:lnTo>
                  <a:pt x="1003809" y="689793"/>
                </a:lnTo>
                <a:lnTo>
                  <a:pt x="865847" y="827755"/>
                </a:lnTo>
                <a:lnTo>
                  <a:pt x="116713" y="827755"/>
                </a:lnTo>
                <a:cubicBezTo>
                  <a:pt x="116713" y="763296"/>
                  <a:pt x="64459" y="711042"/>
                  <a:pt x="0" y="711042"/>
                </a:cubicBez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2" name="流程图: 联系 101"/>
          <p:cNvSpPr/>
          <p:nvPr/>
        </p:nvSpPr>
        <p:spPr bwMode="auto">
          <a:xfrm flipV="1">
            <a:off x="3715434" y="1543526"/>
            <a:ext cx="108346" cy="108348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折角形 23"/>
          <p:cNvSpPr/>
          <p:nvPr/>
        </p:nvSpPr>
        <p:spPr bwMode="auto">
          <a:xfrm flipH="1">
            <a:off x="4987523" y="949405"/>
            <a:ext cx="751285" cy="615553"/>
          </a:xfrm>
          <a:custGeom>
            <a:avLst/>
            <a:gdLst/>
            <a:ahLst/>
            <a:cxnLst/>
            <a:rect l="l" t="t" r="r" b="b"/>
            <a:pathLst>
              <a:path w="1002282" h="821246">
                <a:moveTo>
                  <a:pt x="1002282" y="0"/>
                </a:moveTo>
                <a:lnTo>
                  <a:pt x="0" y="0"/>
                </a:lnTo>
                <a:lnTo>
                  <a:pt x="0" y="704997"/>
                </a:lnTo>
                <a:cubicBezTo>
                  <a:pt x="57444" y="712016"/>
                  <a:pt x="101004" y="761544"/>
                  <a:pt x="101004" y="821246"/>
                </a:cubicBezTo>
                <a:lnTo>
                  <a:pt x="865405" y="821246"/>
                </a:lnTo>
                <a:lnTo>
                  <a:pt x="1002282" y="684369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流程图: 联系 41"/>
          <p:cNvSpPr/>
          <p:nvPr/>
        </p:nvSpPr>
        <p:spPr bwMode="auto">
          <a:xfrm>
            <a:off x="5705470" y="1519714"/>
            <a:ext cx="108347" cy="108347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折角形 25"/>
          <p:cNvSpPr/>
          <p:nvPr/>
        </p:nvSpPr>
        <p:spPr bwMode="auto">
          <a:xfrm flipH="1">
            <a:off x="5824532" y="962501"/>
            <a:ext cx="885825" cy="581025"/>
          </a:xfrm>
          <a:custGeom>
            <a:avLst/>
            <a:gdLst/>
            <a:ahLst/>
            <a:cxnLst/>
            <a:rect l="l" t="t" r="r" b="b"/>
            <a:pathLst>
              <a:path w="1182298" h="774613">
                <a:moveTo>
                  <a:pt x="1182298" y="0"/>
                </a:moveTo>
                <a:lnTo>
                  <a:pt x="0" y="0"/>
                </a:lnTo>
                <a:lnTo>
                  <a:pt x="0" y="774613"/>
                </a:lnTo>
                <a:lnTo>
                  <a:pt x="489438" y="774613"/>
                </a:lnTo>
                <a:cubicBezTo>
                  <a:pt x="516060" y="722579"/>
                  <a:pt x="570639" y="688381"/>
                  <a:pt x="633205" y="688381"/>
                </a:cubicBezTo>
                <a:cubicBezTo>
                  <a:pt x="695772" y="688381"/>
                  <a:pt x="750351" y="722579"/>
                  <a:pt x="776972" y="774613"/>
                </a:cubicBezTo>
                <a:lnTo>
                  <a:pt x="1053193" y="774613"/>
                </a:lnTo>
                <a:lnTo>
                  <a:pt x="1182298" y="645508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流程图: 联系 43"/>
          <p:cNvSpPr/>
          <p:nvPr/>
        </p:nvSpPr>
        <p:spPr bwMode="auto">
          <a:xfrm>
            <a:off x="6197198" y="1516142"/>
            <a:ext cx="108347" cy="108347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流程图: 联系 44"/>
          <p:cNvSpPr/>
          <p:nvPr/>
        </p:nvSpPr>
        <p:spPr bwMode="auto">
          <a:xfrm>
            <a:off x="7393068" y="2275696"/>
            <a:ext cx="108347" cy="108347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 bwMode="auto">
          <a:xfrm>
            <a:off x="6371325" y="2050733"/>
            <a:ext cx="378619" cy="3462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47" name="直接连接符 46"/>
          <p:cNvCxnSpPr/>
          <p:nvPr/>
        </p:nvCxnSpPr>
        <p:spPr bwMode="auto">
          <a:xfrm rot="5400000">
            <a:off x="7501415" y="2513820"/>
            <a:ext cx="0" cy="21669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 bwMode="auto">
          <a:xfrm flipH="1">
            <a:off x="5615279" y="2263855"/>
            <a:ext cx="84415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承建第五个项目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南岸区东海长洲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C1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C2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工程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8" name="折角形 19"/>
          <p:cNvSpPr/>
          <p:nvPr/>
        </p:nvSpPr>
        <p:spPr bwMode="auto">
          <a:xfrm flipH="1" flipV="1">
            <a:off x="5627185" y="2219802"/>
            <a:ext cx="752475" cy="620316"/>
          </a:xfrm>
          <a:custGeom>
            <a:avLst/>
            <a:gdLst/>
            <a:ahLst/>
            <a:cxnLst/>
            <a:rect l="l" t="t" r="r" b="b"/>
            <a:pathLst>
              <a:path w="1003809" h="827755">
                <a:moveTo>
                  <a:pt x="0" y="0"/>
                </a:moveTo>
                <a:lnTo>
                  <a:pt x="1003809" y="0"/>
                </a:lnTo>
                <a:lnTo>
                  <a:pt x="1003809" y="689793"/>
                </a:lnTo>
                <a:lnTo>
                  <a:pt x="865847" y="827755"/>
                </a:lnTo>
                <a:lnTo>
                  <a:pt x="116713" y="827755"/>
                </a:lnTo>
                <a:cubicBezTo>
                  <a:pt x="116713" y="763296"/>
                  <a:pt x="64459" y="711042"/>
                  <a:pt x="0" y="711042"/>
                </a:cubicBez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9" name="流程图: 联系 98"/>
          <p:cNvSpPr/>
          <p:nvPr/>
        </p:nvSpPr>
        <p:spPr bwMode="auto">
          <a:xfrm flipH="1">
            <a:off x="6339179" y="2159080"/>
            <a:ext cx="107156" cy="108347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48"/>
          <p:cNvSpPr txBox="1"/>
          <p:nvPr/>
        </p:nvSpPr>
        <p:spPr bwMode="auto">
          <a:xfrm>
            <a:off x="6940631" y="3405664"/>
            <a:ext cx="378619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5" name="折角形 38"/>
          <p:cNvSpPr/>
          <p:nvPr/>
        </p:nvSpPr>
        <p:spPr bwMode="auto">
          <a:xfrm rot="5400000">
            <a:off x="7049572" y="3266957"/>
            <a:ext cx="1075135" cy="623888"/>
          </a:xfrm>
          <a:custGeom>
            <a:avLst/>
            <a:gdLst/>
            <a:ahLst/>
            <a:cxnLst/>
            <a:rect l="l" t="t" r="r" b="b"/>
            <a:pathLst>
              <a:path w="1152128" h="798597">
                <a:moveTo>
                  <a:pt x="0" y="0"/>
                </a:moveTo>
                <a:lnTo>
                  <a:pt x="1152128" y="0"/>
                </a:lnTo>
                <a:lnTo>
                  <a:pt x="1152128" y="665495"/>
                </a:lnTo>
                <a:lnTo>
                  <a:pt x="1019026" y="798597"/>
                </a:lnTo>
                <a:lnTo>
                  <a:pt x="581174" y="798597"/>
                </a:lnTo>
                <a:cubicBezTo>
                  <a:pt x="573565" y="742896"/>
                  <a:pt x="525226" y="700935"/>
                  <a:pt x="467087" y="700935"/>
                </a:cubicBezTo>
                <a:cubicBezTo>
                  <a:pt x="408948" y="700935"/>
                  <a:pt x="360609" y="742896"/>
                  <a:pt x="353000" y="798597"/>
                </a:cubicBezTo>
                <a:lnTo>
                  <a:pt x="0" y="798597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5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lang="zh-CN" altLang="en-US" sz="105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6" name="TextBox 95"/>
          <p:cNvSpPr txBox="1"/>
          <p:nvPr/>
        </p:nvSpPr>
        <p:spPr bwMode="auto">
          <a:xfrm flipH="1">
            <a:off x="7346634" y="3031808"/>
            <a:ext cx="591741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重庆万泰建筑工程有限公司在渝中区注册成立，拥有独立的法人，三级资质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TextBox 92"/>
          <p:cNvSpPr txBox="1"/>
          <p:nvPr/>
        </p:nvSpPr>
        <p:spPr bwMode="auto">
          <a:xfrm>
            <a:off x="7508558" y="1783967"/>
            <a:ext cx="966788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承建第四个项目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大渡口区晋愉绿岛二期高层建筑工程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4" name="折角形 71"/>
          <p:cNvSpPr/>
          <p:nvPr/>
        </p:nvSpPr>
        <p:spPr bwMode="auto">
          <a:xfrm flipV="1">
            <a:off x="7501415" y="1782776"/>
            <a:ext cx="902493" cy="566738"/>
          </a:xfrm>
          <a:custGeom>
            <a:avLst/>
            <a:gdLst/>
            <a:ahLst/>
            <a:cxnLst/>
            <a:rect l="l" t="t" r="r" b="b"/>
            <a:pathLst>
              <a:path w="1412817" h="755938">
                <a:moveTo>
                  <a:pt x="96476" y="0"/>
                </a:moveTo>
                <a:lnTo>
                  <a:pt x="1412817" y="0"/>
                </a:lnTo>
                <a:lnTo>
                  <a:pt x="1412817" y="629946"/>
                </a:lnTo>
                <a:lnTo>
                  <a:pt x="1286825" y="755938"/>
                </a:lnTo>
                <a:lnTo>
                  <a:pt x="0" y="755938"/>
                </a:lnTo>
                <a:lnTo>
                  <a:pt x="0" y="139184"/>
                </a:lnTo>
                <a:cubicBezTo>
                  <a:pt x="56912" y="121178"/>
                  <a:pt x="97400" y="67607"/>
                  <a:pt x="97400" y="4579"/>
                </a:cubicBezTo>
                <a:cubicBezTo>
                  <a:pt x="97400" y="3038"/>
                  <a:pt x="97376" y="1503"/>
                  <a:pt x="96476" y="0"/>
                </a:cubicBezTo>
                <a:close/>
              </a:path>
            </a:pathLst>
          </a:custGeom>
          <a:noFill/>
          <a:ln w="12700" cap="rnd"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流程图: 联系 51"/>
          <p:cNvSpPr/>
          <p:nvPr/>
        </p:nvSpPr>
        <p:spPr bwMode="auto">
          <a:xfrm>
            <a:off x="7201378" y="3427096"/>
            <a:ext cx="108347" cy="107156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53" name="直接连接符 52"/>
          <p:cNvCxnSpPr/>
          <p:nvPr/>
        </p:nvCxnSpPr>
        <p:spPr bwMode="auto">
          <a:xfrm>
            <a:off x="1898294" y="3198495"/>
            <a:ext cx="0" cy="21550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 bwMode="auto">
          <a:xfrm>
            <a:off x="3536684" y="3198495"/>
            <a:ext cx="0" cy="21550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 bwMode="auto">
          <a:xfrm>
            <a:off x="5291378" y="3198495"/>
            <a:ext cx="0" cy="21550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9" name="TextBox 55"/>
          <p:cNvSpPr txBox="1">
            <a:spLocks noChangeArrowheads="1"/>
          </p:cNvSpPr>
          <p:nvPr/>
        </p:nvSpPr>
        <p:spPr bwMode="auto">
          <a:xfrm>
            <a:off x="2384334" y="3218836"/>
            <a:ext cx="5326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20" name="TextBox 56"/>
          <p:cNvSpPr txBox="1">
            <a:spLocks noChangeArrowheads="1"/>
          </p:cNvSpPr>
          <p:nvPr/>
        </p:nvSpPr>
        <p:spPr bwMode="auto">
          <a:xfrm>
            <a:off x="4165140" y="3206543"/>
            <a:ext cx="47322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21" name="TextBox 57"/>
          <p:cNvSpPr txBox="1">
            <a:spLocks noChangeArrowheads="1"/>
          </p:cNvSpPr>
          <p:nvPr/>
        </p:nvSpPr>
        <p:spPr bwMode="auto">
          <a:xfrm>
            <a:off x="5959506" y="3189287"/>
            <a:ext cx="47322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22" name="TextBox 58"/>
          <p:cNvSpPr txBox="1">
            <a:spLocks noChangeArrowheads="1"/>
          </p:cNvSpPr>
          <p:nvPr/>
        </p:nvSpPr>
        <p:spPr bwMode="auto">
          <a:xfrm>
            <a:off x="2796844" y="4116645"/>
            <a:ext cx="5326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Box 59"/>
          <p:cNvSpPr txBox="1"/>
          <p:nvPr/>
        </p:nvSpPr>
        <p:spPr bwMode="auto">
          <a:xfrm>
            <a:off x="6726126" y="3405664"/>
            <a:ext cx="378619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1" name="流程图: 联系 60"/>
          <p:cNvSpPr/>
          <p:nvPr/>
        </p:nvSpPr>
        <p:spPr bwMode="auto">
          <a:xfrm>
            <a:off x="6672547" y="3487818"/>
            <a:ext cx="107156" cy="107156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90"/>
          <p:cNvSpPr txBox="1"/>
          <p:nvPr/>
        </p:nvSpPr>
        <p:spPr bwMode="auto">
          <a:xfrm flipH="1">
            <a:off x="6367747" y="3652124"/>
            <a:ext cx="844154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承建第六个项目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南岸区龙湖观山水二期工程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折角形 11"/>
          <p:cNvSpPr/>
          <p:nvPr/>
        </p:nvSpPr>
        <p:spPr bwMode="auto">
          <a:xfrm>
            <a:off x="6396322" y="3594974"/>
            <a:ext cx="701279" cy="597694"/>
          </a:xfrm>
          <a:custGeom>
            <a:avLst/>
            <a:gdLst/>
            <a:ahLst/>
            <a:cxnLst/>
            <a:rect l="l" t="t" r="r" b="b"/>
            <a:pathLst>
              <a:path w="936225" h="797089">
                <a:moveTo>
                  <a:pt x="0" y="0"/>
                </a:moveTo>
                <a:lnTo>
                  <a:pt x="357467" y="0"/>
                </a:lnTo>
                <a:cubicBezTo>
                  <a:pt x="366199" y="36644"/>
                  <a:pt x="399480" y="63219"/>
                  <a:pt x="438969" y="63219"/>
                </a:cubicBezTo>
                <a:cubicBezTo>
                  <a:pt x="478458" y="63219"/>
                  <a:pt x="511740" y="36644"/>
                  <a:pt x="520471" y="0"/>
                </a:cubicBezTo>
                <a:lnTo>
                  <a:pt x="936225" y="0"/>
                </a:lnTo>
                <a:lnTo>
                  <a:pt x="936225" y="664238"/>
                </a:lnTo>
                <a:lnTo>
                  <a:pt x="803374" y="797089"/>
                </a:lnTo>
                <a:lnTo>
                  <a:pt x="0" y="797089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 bwMode="auto">
          <a:xfrm>
            <a:off x="5964820" y="3399712"/>
            <a:ext cx="377428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流程图: 联系 63"/>
          <p:cNvSpPr/>
          <p:nvPr/>
        </p:nvSpPr>
        <p:spPr bwMode="auto">
          <a:xfrm>
            <a:off x="5898358" y="3531275"/>
            <a:ext cx="108347" cy="108347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 bwMode="auto">
          <a:xfrm flipH="1">
            <a:off x="5109296" y="3436620"/>
            <a:ext cx="84415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承建第七个项目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大渡口区三木阳明佳城工程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折角形 15"/>
          <p:cNvSpPr/>
          <p:nvPr/>
        </p:nvSpPr>
        <p:spPr bwMode="auto">
          <a:xfrm>
            <a:off x="5113378" y="3433049"/>
            <a:ext cx="756047" cy="540544"/>
          </a:xfrm>
          <a:custGeom>
            <a:avLst/>
            <a:gdLst/>
            <a:ahLst/>
            <a:cxnLst/>
            <a:rect l="l" t="t" r="r" b="b"/>
            <a:pathLst>
              <a:path w="936104" h="720080">
                <a:moveTo>
                  <a:pt x="0" y="0"/>
                </a:moveTo>
                <a:lnTo>
                  <a:pt x="936104" y="0"/>
                </a:lnTo>
                <a:lnTo>
                  <a:pt x="936104" y="135610"/>
                </a:lnTo>
                <a:cubicBezTo>
                  <a:pt x="913183" y="154815"/>
                  <a:pt x="899177" y="183783"/>
                  <a:pt x="899177" y="216023"/>
                </a:cubicBezTo>
                <a:cubicBezTo>
                  <a:pt x="899177" y="248263"/>
                  <a:pt x="913183" y="277231"/>
                  <a:pt x="936104" y="296437"/>
                </a:cubicBezTo>
                <a:lnTo>
                  <a:pt x="936104" y="600064"/>
                </a:lnTo>
                <a:lnTo>
                  <a:pt x="816088" y="720080"/>
                </a:lnTo>
                <a:lnTo>
                  <a:pt x="0" y="720080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7" name="TextBox 66"/>
          <p:cNvSpPr txBox="1"/>
          <p:nvPr/>
        </p:nvSpPr>
        <p:spPr bwMode="auto">
          <a:xfrm>
            <a:off x="4348026" y="3000852"/>
            <a:ext cx="706040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9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7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88"/>
          <p:cNvSpPr txBox="1"/>
          <p:nvPr/>
        </p:nvSpPr>
        <p:spPr bwMode="auto">
          <a:xfrm flipH="1">
            <a:off x="4364693" y="2353151"/>
            <a:ext cx="844154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承建第八至十一个项目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包括江北区等工程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折角形 18"/>
          <p:cNvSpPr/>
          <p:nvPr/>
        </p:nvSpPr>
        <p:spPr bwMode="auto">
          <a:xfrm>
            <a:off x="4348025" y="2353151"/>
            <a:ext cx="852488" cy="577454"/>
          </a:xfrm>
          <a:custGeom>
            <a:avLst/>
            <a:gdLst/>
            <a:ahLst/>
            <a:cxnLst/>
            <a:rect l="l" t="t" r="r" b="b"/>
            <a:pathLst>
              <a:path w="1137034" h="769441">
                <a:moveTo>
                  <a:pt x="0" y="0"/>
                </a:moveTo>
                <a:lnTo>
                  <a:pt x="1137034" y="0"/>
                </a:lnTo>
                <a:lnTo>
                  <a:pt x="1137034" y="641198"/>
                </a:lnTo>
                <a:lnTo>
                  <a:pt x="1008791" y="769441"/>
                </a:lnTo>
                <a:lnTo>
                  <a:pt x="596988" y="769441"/>
                </a:lnTo>
                <a:cubicBezTo>
                  <a:pt x="595011" y="716555"/>
                  <a:pt x="551232" y="674626"/>
                  <a:pt x="497660" y="674626"/>
                </a:cubicBezTo>
                <a:cubicBezTo>
                  <a:pt x="444088" y="674626"/>
                  <a:pt x="400310" y="716555"/>
                  <a:pt x="398332" y="769441"/>
                </a:cubicBezTo>
                <a:lnTo>
                  <a:pt x="0" y="769441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流程图: 联系 68"/>
          <p:cNvSpPr/>
          <p:nvPr/>
        </p:nvSpPr>
        <p:spPr bwMode="auto">
          <a:xfrm>
            <a:off x="4671875" y="2893696"/>
            <a:ext cx="108347" cy="107156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69"/>
          <p:cNvSpPr txBox="1"/>
          <p:nvPr/>
        </p:nvSpPr>
        <p:spPr bwMode="auto">
          <a:xfrm>
            <a:off x="3073440" y="3000852"/>
            <a:ext cx="328613" cy="3462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825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34" name="TextBox 70"/>
          <p:cNvSpPr txBox="1">
            <a:spLocks noChangeArrowheads="1"/>
          </p:cNvSpPr>
          <p:nvPr/>
        </p:nvSpPr>
        <p:spPr bwMode="auto">
          <a:xfrm>
            <a:off x="4199082" y="4116645"/>
            <a:ext cx="53262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900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</a:t>
            </a:r>
            <a:endParaRPr lang="zh-CN" altLang="en-US" sz="900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流程图: 联系 71"/>
          <p:cNvSpPr/>
          <p:nvPr/>
        </p:nvSpPr>
        <p:spPr bwMode="auto">
          <a:xfrm>
            <a:off x="3240128" y="2893696"/>
            <a:ext cx="108347" cy="107156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72"/>
          <p:cNvSpPr txBox="1"/>
          <p:nvPr/>
        </p:nvSpPr>
        <p:spPr bwMode="auto">
          <a:xfrm flipH="1">
            <a:off x="2961521" y="2325767"/>
            <a:ext cx="844154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承建第十二个项目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龙湖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MOCO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中心工程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折角形 22"/>
          <p:cNvSpPr/>
          <p:nvPr/>
        </p:nvSpPr>
        <p:spPr bwMode="auto">
          <a:xfrm>
            <a:off x="2991287" y="2336482"/>
            <a:ext cx="781050" cy="539354"/>
          </a:xfrm>
          <a:custGeom>
            <a:avLst/>
            <a:gdLst/>
            <a:ahLst/>
            <a:cxnLst/>
            <a:rect l="l" t="t" r="r" b="b"/>
            <a:pathLst>
              <a:path w="1040338" h="720080">
                <a:moveTo>
                  <a:pt x="0" y="0"/>
                </a:moveTo>
                <a:lnTo>
                  <a:pt x="1040338" y="0"/>
                </a:lnTo>
                <a:lnTo>
                  <a:pt x="1040338" y="600064"/>
                </a:lnTo>
                <a:lnTo>
                  <a:pt x="920322" y="720080"/>
                </a:lnTo>
                <a:lnTo>
                  <a:pt x="501864" y="720080"/>
                </a:lnTo>
                <a:cubicBezTo>
                  <a:pt x="486718" y="691463"/>
                  <a:pt x="456383" y="672836"/>
                  <a:pt x="421698" y="672836"/>
                </a:cubicBezTo>
                <a:cubicBezTo>
                  <a:pt x="387013" y="672836"/>
                  <a:pt x="356678" y="691463"/>
                  <a:pt x="341532" y="720080"/>
                </a:cubicBezTo>
                <a:lnTo>
                  <a:pt x="0" y="720080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74"/>
          <p:cNvSpPr txBox="1"/>
          <p:nvPr/>
        </p:nvSpPr>
        <p:spPr bwMode="auto">
          <a:xfrm>
            <a:off x="2534385" y="2986564"/>
            <a:ext cx="328613" cy="3462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8</a:t>
            </a:r>
            <a:r>
              <a:rPr lang="zh-CN" altLang="en-US" sz="825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75"/>
          <p:cNvSpPr txBox="1"/>
          <p:nvPr/>
        </p:nvSpPr>
        <p:spPr bwMode="auto">
          <a:xfrm flipH="1">
            <a:off x="1874779" y="2317432"/>
            <a:ext cx="844154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承建第十三个项目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龙湖大学城东桥郡别墅工程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折角形 39"/>
          <p:cNvSpPr/>
          <p:nvPr/>
        </p:nvSpPr>
        <p:spPr bwMode="auto">
          <a:xfrm flipH="1">
            <a:off x="1855618" y="2307909"/>
            <a:ext cx="792956" cy="610790"/>
          </a:xfrm>
          <a:custGeom>
            <a:avLst/>
            <a:gdLst/>
            <a:ahLst/>
            <a:cxnLst/>
            <a:rect l="l" t="t" r="r" b="b"/>
            <a:pathLst>
              <a:path w="1056920" h="815380">
                <a:moveTo>
                  <a:pt x="1056920" y="0"/>
                </a:moveTo>
                <a:lnTo>
                  <a:pt x="0" y="0"/>
                </a:lnTo>
                <a:lnTo>
                  <a:pt x="0" y="731161"/>
                </a:lnTo>
                <a:cubicBezTo>
                  <a:pt x="49973" y="731432"/>
                  <a:pt x="91438" y="767486"/>
                  <a:pt x="98262" y="815380"/>
                </a:cubicBezTo>
                <a:lnTo>
                  <a:pt x="921021" y="815380"/>
                </a:lnTo>
                <a:lnTo>
                  <a:pt x="1056920" y="679481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流程图: 联系 77"/>
          <p:cNvSpPr/>
          <p:nvPr/>
        </p:nvSpPr>
        <p:spPr bwMode="auto">
          <a:xfrm>
            <a:off x="2623683" y="2904411"/>
            <a:ext cx="107156" cy="108347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9" name="TextBox 78"/>
          <p:cNvSpPr txBox="1"/>
          <p:nvPr/>
        </p:nvSpPr>
        <p:spPr bwMode="auto">
          <a:xfrm>
            <a:off x="1960504" y="2986564"/>
            <a:ext cx="707231" cy="21929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12</a:t>
            </a:r>
            <a:r>
              <a:rPr lang="zh-CN" altLang="en-US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、</a:t>
            </a:r>
            <a:r>
              <a:rPr lang="en-US" altLang="zh-CN" sz="825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11</a:t>
            </a:r>
            <a:endParaRPr lang="zh-CN" altLang="en-US" sz="825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79"/>
          <p:cNvSpPr txBox="1"/>
          <p:nvPr/>
        </p:nvSpPr>
        <p:spPr bwMode="auto">
          <a:xfrm flipH="1">
            <a:off x="1219638" y="2078117"/>
            <a:ext cx="473869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承建第十四、五个项目</a:t>
            </a:r>
            <a:r>
              <a:rPr lang="en-US" altLang="zh-CN" sz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——</a:t>
            </a:r>
            <a:r>
              <a:rPr lang="zh-CN" altLang="en-US" sz="3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龙湖大学城东桥郡别墅工程</a:t>
            </a:r>
            <a:endParaRPr lang="zh-CN" altLang="en-US" sz="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折角形 58"/>
          <p:cNvSpPr/>
          <p:nvPr/>
        </p:nvSpPr>
        <p:spPr bwMode="auto">
          <a:xfrm flipH="1">
            <a:off x="1227972" y="2082880"/>
            <a:ext cx="465534" cy="1025128"/>
          </a:xfrm>
          <a:custGeom>
            <a:avLst/>
            <a:gdLst/>
            <a:ahLst/>
            <a:cxnLst/>
            <a:rect l="l" t="t" r="r" b="b"/>
            <a:pathLst>
              <a:path w="621460" h="1366211">
                <a:moveTo>
                  <a:pt x="621460" y="0"/>
                </a:moveTo>
                <a:lnTo>
                  <a:pt x="0" y="0"/>
                </a:lnTo>
                <a:lnTo>
                  <a:pt x="0" y="1252745"/>
                </a:lnTo>
                <a:cubicBezTo>
                  <a:pt x="60535" y="1254880"/>
                  <a:pt x="108585" y="1304934"/>
                  <a:pt x="108585" y="1366211"/>
                </a:cubicBezTo>
                <a:lnTo>
                  <a:pt x="517881" y="1366211"/>
                </a:lnTo>
                <a:lnTo>
                  <a:pt x="621460" y="1262632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流程图: 联系 81"/>
          <p:cNvSpPr/>
          <p:nvPr/>
        </p:nvSpPr>
        <p:spPr bwMode="auto">
          <a:xfrm>
            <a:off x="1676838" y="3055621"/>
            <a:ext cx="107156" cy="108347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3" name="流程图: 联系 82"/>
          <p:cNvSpPr/>
          <p:nvPr/>
        </p:nvSpPr>
        <p:spPr bwMode="auto">
          <a:xfrm>
            <a:off x="1096531" y="3703321"/>
            <a:ext cx="108347" cy="108347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 bwMode="auto">
          <a:xfrm flipH="1">
            <a:off x="1201693" y="3433049"/>
            <a:ext cx="844153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7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公司先后承建了十多个项目在建项目总面积约</a:t>
            </a:r>
            <a:r>
              <a:rPr lang="en-US" altLang="zh-CN" sz="7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200</a:t>
            </a:r>
            <a:r>
              <a:rPr lang="zh-CN" altLang="en-US" sz="7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万平方米</a:t>
            </a:r>
            <a:endParaRPr lang="zh-CN" altLang="en-US" sz="7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折角形 67"/>
          <p:cNvSpPr/>
          <p:nvPr/>
        </p:nvSpPr>
        <p:spPr bwMode="auto">
          <a:xfrm>
            <a:off x="1194162" y="3433049"/>
            <a:ext cx="753666" cy="644128"/>
          </a:xfrm>
          <a:custGeom>
            <a:avLst/>
            <a:gdLst/>
            <a:ahLst/>
            <a:cxnLst/>
            <a:rect l="l" t="t" r="r" b="b"/>
            <a:pathLst>
              <a:path w="1004983" h="859593">
                <a:moveTo>
                  <a:pt x="0" y="0"/>
                </a:moveTo>
                <a:lnTo>
                  <a:pt x="1004983" y="0"/>
                </a:lnTo>
                <a:lnTo>
                  <a:pt x="1004983" y="716325"/>
                </a:lnTo>
                <a:lnTo>
                  <a:pt x="861715" y="859593"/>
                </a:lnTo>
                <a:lnTo>
                  <a:pt x="0" y="859593"/>
                </a:lnTo>
                <a:lnTo>
                  <a:pt x="0" y="554378"/>
                </a:lnTo>
                <a:cubicBezTo>
                  <a:pt x="43279" y="533662"/>
                  <a:pt x="72318" y="489173"/>
                  <a:pt x="72318" y="437901"/>
                </a:cubicBezTo>
                <a:cubicBezTo>
                  <a:pt x="72318" y="386629"/>
                  <a:pt x="43279" y="342140"/>
                  <a:pt x="0" y="321424"/>
                </a:cubicBez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 bwMode="auto">
          <a:xfrm>
            <a:off x="3058557" y="3939064"/>
            <a:ext cx="328613" cy="34624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825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5</a:t>
            </a:r>
            <a:r>
              <a:rPr lang="zh-CN" altLang="en-US" sz="825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月</a:t>
            </a:r>
            <a:endParaRPr lang="zh-CN" altLang="en-US" sz="825" dirty="0">
              <a:solidFill>
                <a:schemeClr val="bg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86"/>
          <p:cNvSpPr txBox="1"/>
          <p:nvPr/>
        </p:nvSpPr>
        <p:spPr bwMode="auto">
          <a:xfrm flipH="1">
            <a:off x="3328829" y="3431858"/>
            <a:ext cx="97155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重庆万泰建筑工程有限公司成为重庆</a:t>
            </a:r>
            <a:r>
              <a:rPr lang="zh-CN" altLang="en-US" sz="6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万科</a:t>
            </a:r>
            <a:r>
              <a:rPr lang="en-US" altLang="zh-CN" sz="6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20XX—20XX</a:t>
            </a:r>
            <a:r>
              <a:rPr lang="zh-CN" altLang="en-US" sz="60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总包</a:t>
            </a:r>
            <a:r>
              <a:rPr lang="en-US" altLang="zh-CN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B</a:t>
            </a:r>
            <a:r>
              <a:rPr lang="zh-CN" altLang="en-US" sz="6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级战略合作伙伴</a:t>
            </a:r>
            <a:endParaRPr lang="zh-CN" altLang="en-US" sz="6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折角形 74"/>
          <p:cNvSpPr/>
          <p:nvPr/>
        </p:nvSpPr>
        <p:spPr bwMode="auto">
          <a:xfrm>
            <a:off x="3328830" y="3436620"/>
            <a:ext cx="887015" cy="658416"/>
          </a:xfrm>
          <a:custGeom>
            <a:avLst/>
            <a:gdLst/>
            <a:ahLst/>
            <a:cxnLst/>
            <a:rect l="l" t="t" r="r" b="b"/>
            <a:pathLst>
              <a:path w="1183030" h="877780">
                <a:moveTo>
                  <a:pt x="0" y="0"/>
                </a:moveTo>
                <a:lnTo>
                  <a:pt x="1183030" y="0"/>
                </a:lnTo>
                <a:lnTo>
                  <a:pt x="1183030" y="731480"/>
                </a:lnTo>
                <a:lnTo>
                  <a:pt x="1036730" y="877780"/>
                </a:lnTo>
                <a:lnTo>
                  <a:pt x="0" y="877780"/>
                </a:lnTo>
                <a:lnTo>
                  <a:pt x="0" y="866811"/>
                </a:lnTo>
                <a:cubicBezTo>
                  <a:pt x="41983" y="854580"/>
                  <a:pt x="72008" y="815517"/>
                  <a:pt x="72008" y="769441"/>
                </a:cubicBezTo>
                <a:cubicBezTo>
                  <a:pt x="72008" y="723366"/>
                  <a:pt x="41983" y="684302"/>
                  <a:pt x="0" y="672071"/>
                </a:cubicBezTo>
                <a:close/>
              </a:path>
            </a:pathLst>
          </a:custGeom>
          <a:noFill/>
          <a:ln w="12700" cap="rnd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6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97082" y="1185461"/>
            <a:ext cx="456288" cy="463531"/>
            <a:chOff x="715698" y="740234"/>
            <a:chExt cx="726699" cy="738234"/>
          </a:xfrm>
          <a:solidFill>
            <a:schemeClr val="accent1"/>
          </a:solidFill>
        </p:grpSpPr>
        <p:sp>
          <p:nvSpPr>
            <p:cNvPr id="199" name="Freeform 9"/>
            <p:cNvSpPr>
              <a:spLocks noEditPoints="1"/>
            </p:cNvSpPr>
            <p:nvPr/>
          </p:nvSpPr>
          <p:spPr bwMode="auto">
            <a:xfrm>
              <a:off x="874623" y="740234"/>
              <a:ext cx="410130" cy="510099"/>
            </a:xfrm>
            <a:custGeom>
              <a:avLst/>
              <a:gdLst>
                <a:gd name="T0" fmla="*/ 126 w 252"/>
                <a:gd name="T1" fmla="*/ 314 h 314"/>
                <a:gd name="T2" fmla="*/ 0 w 252"/>
                <a:gd name="T3" fmla="*/ 188 h 314"/>
                <a:gd name="T4" fmla="*/ 0 w 252"/>
                <a:gd name="T5" fmla="*/ 126 h 314"/>
                <a:gd name="T6" fmla="*/ 126 w 252"/>
                <a:gd name="T7" fmla="*/ 0 h 314"/>
                <a:gd name="T8" fmla="*/ 252 w 252"/>
                <a:gd name="T9" fmla="*/ 126 h 314"/>
                <a:gd name="T10" fmla="*/ 252 w 252"/>
                <a:gd name="T11" fmla="*/ 188 h 314"/>
                <a:gd name="T12" fmla="*/ 126 w 252"/>
                <a:gd name="T13" fmla="*/ 314 h 314"/>
                <a:gd name="T14" fmla="*/ 126 w 252"/>
                <a:gd name="T15" fmla="*/ 20 h 314"/>
                <a:gd name="T16" fmla="*/ 20 w 252"/>
                <a:gd name="T17" fmla="*/ 126 h 314"/>
                <a:gd name="T18" fmla="*/ 20 w 252"/>
                <a:gd name="T19" fmla="*/ 188 h 314"/>
                <a:gd name="T20" fmla="*/ 126 w 252"/>
                <a:gd name="T21" fmla="*/ 294 h 314"/>
                <a:gd name="T22" fmla="*/ 232 w 252"/>
                <a:gd name="T23" fmla="*/ 188 h 314"/>
                <a:gd name="T24" fmla="*/ 232 w 252"/>
                <a:gd name="T25" fmla="*/ 126 h 314"/>
                <a:gd name="T26" fmla="*/ 126 w 252"/>
                <a:gd name="T27" fmla="*/ 2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2" h="314">
                  <a:moveTo>
                    <a:pt x="126" y="314"/>
                  </a:moveTo>
                  <a:cubicBezTo>
                    <a:pt x="57" y="314"/>
                    <a:pt x="0" y="257"/>
                    <a:pt x="0" y="188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56"/>
                    <a:pt x="57" y="0"/>
                    <a:pt x="126" y="0"/>
                  </a:cubicBezTo>
                  <a:cubicBezTo>
                    <a:pt x="196" y="0"/>
                    <a:pt x="252" y="56"/>
                    <a:pt x="252" y="126"/>
                  </a:cubicBezTo>
                  <a:cubicBezTo>
                    <a:pt x="252" y="188"/>
                    <a:pt x="252" y="188"/>
                    <a:pt x="252" y="188"/>
                  </a:cubicBezTo>
                  <a:cubicBezTo>
                    <a:pt x="252" y="257"/>
                    <a:pt x="196" y="314"/>
                    <a:pt x="126" y="314"/>
                  </a:cubicBezTo>
                  <a:moveTo>
                    <a:pt x="126" y="20"/>
                  </a:moveTo>
                  <a:cubicBezTo>
                    <a:pt x="68" y="20"/>
                    <a:pt x="20" y="68"/>
                    <a:pt x="20" y="126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246"/>
                    <a:pt x="68" y="294"/>
                    <a:pt x="126" y="294"/>
                  </a:cubicBezTo>
                  <a:cubicBezTo>
                    <a:pt x="185" y="294"/>
                    <a:pt x="232" y="246"/>
                    <a:pt x="232" y="188"/>
                  </a:cubicBezTo>
                  <a:cubicBezTo>
                    <a:pt x="232" y="126"/>
                    <a:pt x="232" y="126"/>
                    <a:pt x="232" y="126"/>
                  </a:cubicBezTo>
                  <a:cubicBezTo>
                    <a:pt x="232" y="68"/>
                    <a:pt x="185" y="20"/>
                    <a:pt x="126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00" name="Freeform 10"/>
            <p:cNvSpPr/>
            <p:nvPr/>
          </p:nvSpPr>
          <p:spPr bwMode="auto">
            <a:xfrm>
              <a:off x="715698" y="1204194"/>
              <a:ext cx="726699" cy="274274"/>
            </a:xfrm>
            <a:custGeom>
              <a:avLst/>
              <a:gdLst>
                <a:gd name="T0" fmla="*/ 393 w 447"/>
                <a:gd name="T1" fmla="*/ 169 h 169"/>
                <a:gd name="T2" fmla="*/ 54 w 447"/>
                <a:gd name="T3" fmla="*/ 169 h 169"/>
                <a:gd name="T4" fmla="*/ 0 w 447"/>
                <a:gd name="T5" fmla="*/ 116 h 169"/>
                <a:gd name="T6" fmla="*/ 0 w 447"/>
                <a:gd name="T7" fmla="*/ 69 h 169"/>
                <a:gd name="T8" fmla="*/ 51 w 447"/>
                <a:gd name="T9" fmla="*/ 15 h 169"/>
                <a:gd name="T10" fmla="*/ 102 w 447"/>
                <a:gd name="T11" fmla="*/ 1 h 169"/>
                <a:gd name="T12" fmla="*/ 114 w 447"/>
                <a:gd name="T13" fmla="*/ 8 h 169"/>
                <a:gd name="T14" fmla="*/ 107 w 447"/>
                <a:gd name="T15" fmla="*/ 21 h 169"/>
                <a:gd name="T16" fmla="*/ 56 w 447"/>
                <a:gd name="T17" fmla="*/ 35 h 169"/>
                <a:gd name="T18" fmla="*/ 20 w 447"/>
                <a:gd name="T19" fmla="*/ 69 h 169"/>
                <a:gd name="T20" fmla="*/ 20 w 447"/>
                <a:gd name="T21" fmla="*/ 116 h 169"/>
                <a:gd name="T22" fmla="*/ 54 w 447"/>
                <a:gd name="T23" fmla="*/ 149 h 169"/>
                <a:gd name="T24" fmla="*/ 393 w 447"/>
                <a:gd name="T25" fmla="*/ 149 h 169"/>
                <a:gd name="T26" fmla="*/ 427 w 447"/>
                <a:gd name="T27" fmla="*/ 116 h 169"/>
                <a:gd name="T28" fmla="*/ 427 w 447"/>
                <a:gd name="T29" fmla="*/ 69 h 169"/>
                <a:gd name="T30" fmla="*/ 390 w 447"/>
                <a:gd name="T31" fmla="*/ 35 h 169"/>
                <a:gd name="T32" fmla="*/ 342 w 447"/>
                <a:gd name="T33" fmla="*/ 21 h 169"/>
                <a:gd name="T34" fmla="*/ 335 w 447"/>
                <a:gd name="T35" fmla="*/ 9 h 169"/>
                <a:gd name="T36" fmla="*/ 347 w 447"/>
                <a:gd name="T37" fmla="*/ 2 h 169"/>
                <a:gd name="T38" fmla="*/ 396 w 447"/>
                <a:gd name="T39" fmla="*/ 15 h 169"/>
                <a:gd name="T40" fmla="*/ 447 w 447"/>
                <a:gd name="T41" fmla="*/ 69 h 169"/>
                <a:gd name="T42" fmla="*/ 447 w 447"/>
                <a:gd name="T43" fmla="*/ 116 h 169"/>
                <a:gd name="T44" fmla="*/ 393 w 447"/>
                <a:gd name="T45" fmla="*/ 169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47" h="169">
                  <a:moveTo>
                    <a:pt x="393" y="169"/>
                  </a:moveTo>
                  <a:cubicBezTo>
                    <a:pt x="54" y="169"/>
                    <a:pt x="54" y="169"/>
                    <a:pt x="54" y="169"/>
                  </a:cubicBezTo>
                  <a:cubicBezTo>
                    <a:pt x="24" y="169"/>
                    <a:pt x="0" y="145"/>
                    <a:pt x="0" y="116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51"/>
                    <a:pt x="9" y="28"/>
                    <a:pt x="51" y="15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7" y="0"/>
                    <a:pt x="112" y="3"/>
                    <a:pt x="114" y="8"/>
                  </a:cubicBezTo>
                  <a:cubicBezTo>
                    <a:pt x="115" y="14"/>
                    <a:pt x="112" y="19"/>
                    <a:pt x="107" y="21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20" y="45"/>
                    <a:pt x="20" y="63"/>
                    <a:pt x="20" y="69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0" y="134"/>
                    <a:pt x="35" y="149"/>
                    <a:pt x="54" y="149"/>
                  </a:cubicBezTo>
                  <a:cubicBezTo>
                    <a:pt x="393" y="149"/>
                    <a:pt x="393" y="149"/>
                    <a:pt x="393" y="149"/>
                  </a:cubicBezTo>
                  <a:cubicBezTo>
                    <a:pt x="412" y="149"/>
                    <a:pt x="427" y="134"/>
                    <a:pt x="427" y="116"/>
                  </a:cubicBezTo>
                  <a:cubicBezTo>
                    <a:pt x="427" y="69"/>
                    <a:pt x="427" y="69"/>
                    <a:pt x="427" y="69"/>
                  </a:cubicBezTo>
                  <a:cubicBezTo>
                    <a:pt x="427" y="53"/>
                    <a:pt x="414" y="42"/>
                    <a:pt x="390" y="35"/>
                  </a:cubicBezTo>
                  <a:cubicBezTo>
                    <a:pt x="342" y="21"/>
                    <a:pt x="342" y="21"/>
                    <a:pt x="342" y="21"/>
                  </a:cubicBezTo>
                  <a:cubicBezTo>
                    <a:pt x="337" y="20"/>
                    <a:pt x="334" y="14"/>
                    <a:pt x="335" y="9"/>
                  </a:cubicBezTo>
                  <a:cubicBezTo>
                    <a:pt x="337" y="3"/>
                    <a:pt x="342" y="0"/>
                    <a:pt x="347" y="2"/>
                  </a:cubicBezTo>
                  <a:cubicBezTo>
                    <a:pt x="396" y="15"/>
                    <a:pt x="396" y="15"/>
                    <a:pt x="396" y="15"/>
                  </a:cubicBezTo>
                  <a:cubicBezTo>
                    <a:pt x="438" y="27"/>
                    <a:pt x="447" y="51"/>
                    <a:pt x="447" y="69"/>
                  </a:cubicBezTo>
                  <a:cubicBezTo>
                    <a:pt x="447" y="116"/>
                    <a:pt x="447" y="116"/>
                    <a:pt x="447" y="116"/>
                  </a:cubicBezTo>
                  <a:cubicBezTo>
                    <a:pt x="447" y="145"/>
                    <a:pt x="423" y="169"/>
                    <a:pt x="393" y="1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22153" y="1203165"/>
            <a:ext cx="485259" cy="427317"/>
            <a:chOff x="1870469" y="768431"/>
            <a:chExt cx="772839" cy="680559"/>
          </a:xfrm>
          <a:solidFill>
            <a:schemeClr val="accent1"/>
          </a:solidFill>
        </p:grpSpPr>
        <p:sp>
          <p:nvSpPr>
            <p:cNvPr id="193" name="Freeform 11"/>
            <p:cNvSpPr/>
            <p:nvPr/>
          </p:nvSpPr>
          <p:spPr bwMode="auto">
            <a:xfrm>
              <a:off x="2040930" y="768431"/>
              <a:ext cx="431918" cy="353737"/>
            </a:xfrm>
            <a:custGeom>
              <a:avLst/>
              <a:gdLst>
                <a:gd name="T0" fmla="*/ 255 w 265"/>
                <a:gd name="T1" fmla="*/ 217 h 217"/>
                <a:gd name="T2" fmla="*/ 245 w 265"/>
                <a:gd name="T3" fmla="*/ 207 h 217"/>
                <a:gd name="T4" fmla="*/ 245 w 265"/>
                <a:gd name="T5" fmla="*/ 68 h 217"/>
                <a:gd name="T6" fmla="*/ 197 w 265"/>
                <a:gd name="T7" fmla="*/ 20 h 217"/>
                <a:gd name="T8" fmla="*/ 68 w 265"/>
                <a:gd name="T9" fmla="*/ 20 h 217"/>
                <a:gd name="T10" fmla="*/ 20 w 265"/>
                <a:gd name="T11" fmla="*/ 68 h 217"/>
                <a:gd name="T12" fmla="*/ 20 w 265"/>
                <a:gd name="T13" fmla="*/ 207 h 217"/>
                <a:gd name="T14" fmla="*/ 10 w 265"/>
                <a:gd name="T15" fmla="*/ 217 h 217"/>
                <a:gd name="T16" fmla="*/ 0 w 265"/>
                <a:gd name="T17" fmla="*/ 207 h 217"/>
                <a:gd name="T18" fmla="*/ 0 w 265"/>
                <a:gd name="T19" fmla="*/ 68 h 217"/>
                <a:gd name="T20" fmla="*/ 68 w 265"/>
                <a:gd name="T21" fmla="*/ 0 h 217"/>
                <a:gd name="T22" fmla="*/ 197 w 265"/>
                <a:gd name="T23" fmla="*/ 0 h 217"/>
                <a:gd name="T24" fmla="*/ 265 w 265"/>
                <a:gd name="T25" fmla="*/ 68 h 217"/>
                <a:gd name="T26" fmla="*/ 265 w 265"/>
                <a:gd name="T27" fmla="*/ 207 h 217"/>
                <a:gd name="T28" fmla="*/ 255 w 265"/>
                <a:gd name="T2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5" h="217">
                  <a:moveTo>
                    <a:pt x="255" y="217"/>
                  </a:moveTo>
                  <a:cubicBezTo>
                    <a:pt x="249" y="217"/>
                    <a:pt x="245" y="212"/>
                    <a:pt x="245" y="207"/>
                  </a:cubicBezTo>
                  <a:cubicBezTo>
                    <a:pt x="245" y="68"/>
                    <a:pt x="245" y="68"/>
                    <a:pt x="245" y="68"/>
                  </a:cubicBezTo>
                  <a:cubicBezTo>
                    <a:pt x="245" y="42"/>
                    <a:pt x="223" y="20"/>
                    <a:pt x="197" y="20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41" y="20"/>
                    <a:pt x="20" y="42"/>
                    <a:pt x="20" y="68"/>
                  </a:cubicBezTo>
                  <a:cubicBezTo>
                    <a:pt x="20" y="207"/>
                    <a:pt x="20" y="207"/>
                    <a:pt x="20" y="207"/>
                  </a:cubicBezTo>
                  <a:cubicBezTo>
                    <a:pt x="20" y="212"/>
                    <a:pt x="15" y="217"/>
                    <a:pt x="10" y="217"/>
                  </a:cubicBezTo>
                  <a:cubicBezTo>
                    <a:pt x="4" y="217"/>
                    <a:pt x="0" y="212"/>
                    <a:pt x="0" y="20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34" y="0"/>
                    <a:pt x="265" y="31"/>
                    <a:pt x="265" y="68"/>
                  </a:cubicBezTo>
                  <a:cubicBezTo>
                    <a:pt x="265" y="207"/>
                    <a:pt x="265" y="207"/>
                    <a:pt x="265" y="207"/>
                  </a:cubicBezTo>
                  <a:cubicBezTo>
                    <a:pt x="265" y="212"/>
                    <a:pt x="260" y="217"/>
                    <a:pt x="255" y="2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94" name="Freeform 12"/>
            <p:cNvSpPr>
              <a:spLocks noEditPoints="1"/>
            </p:cNvSpPr>
            <p:nvPr/>
          </p:nvSpPr>
          <p:spPr bwMode="auto">
            <a:xfrm>
              <a:off x="2040930" y="1183687"/>
              <a:ext cx="431918" cy="219164"/>
            </a:xfrm>
            <a:custGeom>
              <a:avLst/>
              <a:gdLst>
                <a:gd name="T0" fmla="*/ 337 w 337"/>
                <a:gd name="T1" fmla="*/ 171 h 171"/>
                <a:gd name="T2" fmla="*/ 0 w 337"/>
                <a:gd name="T3" fmla="*/ 171 h 171"/>
                <a:gd name="T4" fmla="*/ 0 w 337"/>
                <a:gd name="T5" fmla="*/ 0 h 171"/>
                <a:gd name="T6" fmla="*/ 337 w 337"/>
                <a:gd name="T7" fmla="*/ 0 h 171"/>
                <a:gd name="T8" fmla="*/ 337 w 337"/>
                <a:gd name="T9" fmla="*/ 171 h 171"/>
                <a:gd name="T10" fmla="*/ 26 w 337"/>
                <a:gd name="T11" fmla="*/ 145 h 171"/>
                <a:gd name="T12" fmla="*/ 311 w 337"/>
                <a:gd name="T13" fmla="*/ 145 h 171"/>
                <a:gd name="T14" fmla="*/ 311 w 337"/>
                <a:gd name="T15" fmla="*/ 26 h 171"/>
                <a:gd name="T16" fmla="*/ 26 w 337"/>
                <a:gd name="T17" fmla="*/ 26 h 171"/>
                <a:gd name="T18" fmla="*/ 26 w 337"/>
                <a:gd name="T19" fmla="*/ 14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7" h="171">
                  <a:moveTo>
                    <a:pt x="337" y="171"/>
                  </a:moveTo>
                  <a:lnTo>
                    <a:pt x="0" y="171"/>
                  </a:lnTo>
                  <a:lnTo>
                    <a:pt x="0" y="0"/>
                  </a:lnTo>
                  <a:lnTo>
                    <a:pt x="337" y="0"/>
                  </a:lnTo>
                  <a:lnTo>
                    <a:pt x="337" y="171"/>
                  </a:lnTo>
                  <a:close/>
                  <a:moveTo>
                    <a:pt x="26" y="145"/>
                  </a:moveTo>
                  <a:lnTo>
                    <a:pt x="311" y="145"/>
                  </a:lnTo>
                  <a:lnTo>
                    <a:pt x="311" y="26"/>
                  </a:lnTo>
                  <a:lnTo>
                    <a:pt x="26" y="26"/>
                  </a:lnTo>
                  <a:lnTo>
                    <a:pt x="26" y="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95" name="Freeform 13"/>
            <p:cNvSpPr>
              <a:spLocks noEditPoints="1"/>
            </p:cNvSpPr>
            <p:nvPr/>
          </p:nvSpPr>
          <p:spPr bwMode="auto">
            <a:xfrm>
              <a:off x="1870469" y="945299"/>
              <a:ext cx="203784" cy="457551"/>
            </a:xfrm>
            <a:custGeom>
              <a:avLst/>
              <a:gdLst>
                <a:gd name="T0" fmla="*/ 125 w 125"/>
                <a:gd name="T1" fmla="*/ 281 h 281"/>
                <a:gd name="T2" fmla="*/ 52 w 125"/>
                <a:gd name="T3" fmla="*/ 281 h 281"/>
                <a:gd name="T4" fmla="*/ 52 w 125"/>
                <a:gd name="T5" fmla="*/ 124 h 281"/>
                <a:gd name="T6" fmla="*/ 0 w 125"/>
                <a:gd name="T7" fmla="*/ 63 h 281"/>
                <a:gd name="T8" fmla="*/ 62 w 125"/>
                <a:gd name="T9" fmla="*/ 0 h 281"/>
                <a:gd name="T10" fmla="*/ 125 w 125"/>
                <a:gd name="T11" fmla="*/ 63 h 281"/>
                <a:gd name="T12" fmla="*/ 125 w 125"/>
                <a:gd name="T13" fmla="*/ 281 h 281"/>
                <a:gd name="T14" fmla="*/ 72 w 125"/>
                <a:gd name="T15" fmla="*/ 261 h 281"/>
                <a:gd name="T16" fmla="*/ 105 w 125"/>
                <a:gd name="T17" fmla="*/ 261 h 281"/>
                <a:gd name="T18" fmla="*/ 105 w 125"/>
                <a:gd name="T19" fmla="*/ 63 h 281"/>
                <a:gd name="T20" fmla="*/ 62 w 125"/>
                <a:gd name="T21" fmla="*/ 20 h 281"/>
                <a:gd name="T22" fmla="*/ 20 w 125"/>
                <a:gd name="T23" fmla="*/ 63 h 281"/>
                <a:gd name="T24" fmla="*/ 62 w 125"/>
                <a:gd name="T25" fmla="*/ 105 h 281"/>
                <a:gd name="T26" fmla="*/ 72 w 125"/>
                <a:gd name="T27" fmla="*/ 105 h 281"/>
                <a:gd name="T28" fmla="*/ 72 w 125"/>
                <a:gd name="T29" fmla="*/ 26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281">
                  <a:moveTo>
                    <a:pt x="125" y="281"/>
                  </a:moveTo>
                  <a:cubicBezTo>
                    <a:pt x="52" y="281"/>
                    <a:pt x="52" y="281"/>
                    <a:pt x="52" y="281"/>
                  </a:cubicBezTo>
                  <a:cubicBezTo>
                    <a:pt x="52" y="124"/>
                    <a:pt x="52" y="124"/>
                    <a:pt x="52" y="124"/>
                  </a:cubicBezTo>
                  <a:cubicBezTo>
                    <a:pt x="22" y="120"/>
                    <a:pt x="0" y="94"/>
                    <a:pt x="0" y="63"/>
                  </a:cubicBez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lnTo>
                    <a:pt x="125" y="281"/>
                  </a:lnTo>
                  <a:close/>
                  <a:moveTo>
                    <a:pt x="72" y="261"/>
                  </a:moveTo>
                  <a:cubicBezTo>
                    <a:pt x="105" y="261"/>
                    <a:pt x="105" y="261"/>
                    <a:pt x="105" y="261"/>
                  </a:cubicBezTo>
                  <a:cubicBezTo>
                    <a:pt x="105" y="63"/>
                    <a:pt x="105" y="63"/>
                    <a:pt x="105" y="63"/>
                  </a:cubicBezTo>
                  <a:cubicBezTo>
                    <a:pt x="105" y="39"/>
                    <a:pt x="86" y="20"/>
                    <a:pt x="62" y="20"/>
                  </a:cubicBezTo>
                  <a:cubicBezTo>
                    <a:pt x="39" y="20"/>
                    <a:pt x="20" y="39"/>
                    <a:pt x="20" y="63"/>
                  </a:cubicBezTo>
                  <a:cubicBezTo>
                    <a:pt x="20" y="86"/>
                    <a:pt x="39" y="105"/>
                    <a:pt x="62" y="105"/>
                  </a:cubicBezTo>
                  <a:cubicBezTo>
                    <a:pt x="72" y="105"/>
                    <a:pt x="72" y="105"/>
                    <a:pt x="72" y="105"/>
                  </a:cubicBezTo>
                  <a:lnTo>
                    <a:pt x="72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96" name="Freeform 14"/>
            <p:cNvSpPr>
              <a:spLocks noEditPoints="1"/>
            </p:cNvSpPr>
            <p:nvPr/>
          </p:nvSpPr>
          <p:spPr bwMode="auto">
            <a:xfrm>
              <a:off x="2439524" y="945299"/>
              <a:ext cx="203784" cy="457551"/>
            </a:xfrm>
            <a:custGeom>
              <a:avLst/>
              <a:gdLst>
                <a:gd name="T0" fmla="*/ 72 w 125"/>
                <a:gd name="T1" fmla="*/ 281 h 281"/>
                <a:gd name="T2" fmla="*/ 0 w 125"/>
                <a:gd name="T3" fmla="*/ 281 h 281"/>
                <a:gd name="T4" fmla="*/ 0 w 125"/>
                <a:gd name="T5" fmla="*/ 63 h 281"/>
                <a:gd name="T6" fmla="*/ 62 w 125"/>
                <a:gd name="T7" fmla="*/ 0 h 281"/>
                <a:gd name="T8" fmla="*/ 125 w 125"/>
                <a:gd name="T9" fmla="*/ 63 h 281"/>
                <a:gd name="T10" fmla="*/ 72 w 125"/>
                <a:gd name="T11" fmla="*/ 124 h 281"/>
                <a:gd name="T12" fmla="*/ 72 w 125"/>
                <a:gd name="T13" fmla="*/ 281 h 281"/>
                <a:gd name="T14" fmla="*/ 20 w 125"/>
                <a:gd name="T15" fmla="*/ 261 h 281"/>
                <a:gd name="T16" fmla="*/ 52 w 125"/>
                <a:gd name="T17" fmla="*/ 261 h 281"/>
                <a:gd name="T18" fmla="*/ 52 w 125"/>
                <a:gd name="T19" fmla="*/ 105 h 281"/>
                <a:gd name="T20" fmla="*/ 62 w 125"/>
                <a:gd name="T21" fmla="*/ 105 h 281"/>
                <a:gd name="T22" fmla="*/ 105 w 125"/>
                <a:gd name="T23" fmla="*/ 63 h 281"/>
                <a:gd name="T24" fmla="*/ 62 w 125"/>
                <a:gd name="T25" fmla="*/ 20 h 281"/>
                <a:gd name="T26" fmla="*/ 20 w 125"/>
                <a:gd name="T27" fmla="*/ 63 h 281"/>
                <a:gd name="T28" fmla="*/ 20 w 125"/>
                <a:gd name="T29" fmla="*/ 26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5" h="281">
                  <a:moveTo>
                    <a:pt x="72" y="281"/>
                  </a:moveTo>
                  <a:cubicBezTo>
                    <a:pt x="0" y="281"/>
                    <a:pt x="0" y="281"/>
                    <a:pt x="0" y="281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8"/>
                    <a:pt x="28" y="0"/>
                    <a:pt x="62" y="0"/>
                  </a:cubicBezTo>
                  <a:cubicBezTo>
                    <a:pt x="97" y="0"/>
                    <a:pt x="125" y="28"/>
                    <a:pt x="125" y="63"/>
                  </a:cubicBezTo>
                  <a:cubicBezTo>
                    <a:pt x="125" y="94"/>
                    <a:pt x="102" y="120"/>
                    <a:pt x="72" y="124"/>
                  </a:cubicBezTo>
                  <a:lnTo>
                    <a:pt x="72" y="281"/>
                  </a:lnTo>
                  <a:close/>
                  <a:moveTo>
                    <a:pt x="20" y="261"/>
                  </a:moveTo>
                  <a:cubicBezTo>
                    <a:pt x="52" y="261"/>
                    <a:pt x="52" y="261"/>
                    <a:pt x="52" y="261"/>
                  </a:cubicBezTo>
                  <a:cubicBezTo>
                    <a:pt x="52" y="105"/>
                    <a:pt x="52" y="105"/>
                    <a:pt x="52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86" y="105"/>
                    <a:pt x="105" y="86"/>
                    <a:pt x="105" y="63"/>
                  </a:cubicBezTo>
                  <a:cubicBezTo>
                    <a:pt x="105" y="39"/>
                    <a:pt x="86" y="20"/>
                    <a:pt x="62" y="20"/>
                  </a:cubicBezTo>
                  <a:cubicBezTo>
                    <a:pt x="39" y="20"/>
                    <a:pt x="20" y="39"/>
                    <a:pt x="20" y="63"/>
                  </a:cubicBezTo>
                  <a:lnTo>
                    <a:pt x="20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97" name="Freeform 15"/>
            <p:cNvSpPr/>
            <p:nvPr/>
          </p:nvSpPr>
          <p:spPr bwMode="auto">
            <a:xfrm>
              <a:off x="2040930" y="1382344"/>
              <a:ext cx="33323" cy="66646"/>
            </a:xfrm>
            <a:custGeom>
              <a:avLst/>
              <a:gdLst>
                <a:gd name="T0" fmla="*/ 10 w 20"/>
                <a:gd name="T1" fmla="*/ 41 h 41"/>
                <a:gd name="T2" fmla="*/ 0 w 20"/>
                <a:gd name="T3" fmla="*/ 31 h 41"/>
                <a:gd name="T4" fmla="*/ 0 w 20"/>
                <a:gd name="T5" fmla="*/ 10 h 41"/>
                <a:gd name="T6" fmla="*/ 10 w 20"/>
                <a:gd name="T7" fmla="*/ 0 h 41"/>
                <a:gd name="T8" fmla="*/ 20 w 20"/>
                <a:gd name="T9" fmla="*/ 10 h 41"/>
                <a:gd name="T10" fmla="*/ 20 w 20"/>
                <a:gd name="T11" fmla="*/ 31 h 41"/>
                <a:gd name="T12" fmla="*/ 10 w 20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1">
                  <a:moveTo>
                    <a:pt x="10" y="41"/>
                  </a:moveTo>
                  <a:cubicBezTo>
                    <a:pt x="4" y="41"/>
                    <a:pt x="0" y="36"/>
                    <a:pt x="0" y="3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6"/>
                    <a:pt x="15" y="41"/>
                    <a:pt x="10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98" name="Freeform 16"/>
            <p:cNvSpPr/>
            <p:nvPr/>
          </p:nvSpPr>
          <p:spPr bwMode="auto">
            <a:xfrm>
              <a:off x="2439524" y="1382344"/>
              <a:ext cx="33323" cy="66646"/>
            </a:xfrm>
            <a:custGeom>
              <a:avLst/>
              <a:gdLst>
                <a:gd name="T0" fmla="*/ 10 w 20"/>
                <a:gd name="T1" fmla="*/ 41 h 41"/>
                <a:gd name="T2" fmla="*/ 0 w 20"/>
                <a:gd name="T3" fmla="*/ 31 h 41"/>
                <a:gd name="T4" fmla="*/ 0 w 20"/>
                <a:gd name="T5" fmla="*/ 10 h 41"/>
                <a:gd name="T6" fmla="*/ 10 w 20"/>
                <a:gd name="T7" fmla="*/ 0 h 41"/>
                <a:gd name="T8" fmla="*/ 20 w 20"/>
                <a:gd name="T9" fmla="*/ 10 h 41"/>
                <a:gd name="T10" fmla="*/ 20 w 20"/>
                <a:gd name="T11" fmla="*/ 31 h 41"/>
                <a:gd name="T12" fmla="*/ 10 w 20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1">
                  <a:moveTo>
                    <a:pt x="10" y="41"/>
                  </a:moveTo>
                  <a:cubicBezTo>
                    <a:pt x="4" y="41"/>
                    <a:pt x="0" y="36"/>
                    <a:pt x="0" y="3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36"/>
                    <a:pt x="15" y="41"/>
                    <a:pt x="10" y="4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672171" y="1166952"/>
            <a:ext cx="447436" cy="492502"/>
            <a:chOff x="3064972" y="710756"/>
            <a:chExt cx="712601" cy="784374"/>
          </a:xfrm>
          <a:solidFill>
            <a:schemeClr val="accent1"/>
          </a:solidFill>
        </p:grpSpPr>
        <p:sp>
          <p:nvSpPr>
            <p:cNvPr id="187" name="Freeform 17"/>
            <p:cNvSpPr>
              <a:spLocks noEditPoints="1"/>
            </p:cNvSpPr>
            <p:nvPr/>
          </p:nvSpPr>
          <p:spPr bwMode="auto">
            <a:xfrm>
              <a:off x="3064972" y="879935"/>
              <a:ext cx="712601" cy="203784"/>
            </a:xfrm>
            <a:custGeom>
              <a:avLst/>
              <a:gdLst>
                <a:gd name="T0" fmla="*/ 413 w 438"/>
                <a:gd name="T1" fmla="*/ 125 h 125"/>
                <a:gd name="T2" fmla="*/ 25 w 438"/>
                <a:gd name="T3" fmla="*/ 125 h 125"/>
                <a:gd name="T4" fmla="*/ 0 w 438"/>
                <a:gd name="T5" fmla="*/ 99 h 125"/>
                <a:gd name="T6" fmla="*/ 0 w 438"/>
                <a:gd name="T7" fmla="*/ 25 h 125"/>
                <a:gd name="T8" fmla="*/ 25 w 438"/>
                <a:gd name="T9" fmla="*/ 0 h 125"/>
                <a:gd name="T10" fmla="*/ 413 w 438"/>
                <a:gd name="T11" fmla="*/ 0 h 125"/>
                <a:gd name="T12" fmla="*/ 438 w 438"/>
                <a:gd name="T13" fmla="*/ 25 h 125"/>
                <a:gd name="T14" fmla="*/ 438 w 438"/>
                <a:gd name="T15" fmla="*/ 99 h 125"/>
                <a:gd name="T16" fmla="*/ 413 w 438"/>
                <a:gd name="T17" fmla="*/ 125 h 125"/>
                <a:gd name="T18" fmla="*/ 25 w 438"/>
                <a:gd name="T19" fmla="*/ 20 h 125"/>
                <a:gd name="T20" fmla="*/ 20 w 438"/>
                <a:gd name="T21" fmla="*/ 25 h 125"/>
                <a:gd name="T22" fmla="*/ 20 w 438"/>
                <a:gd name="T23" fmla="*/ 99 h 125"/>
                <a:gd name="T24" fmla="*/ 25 w 438"/>
                <a:gd name="T25" fmla="*/ 105 h 125"/>
                <a:gd name="T26" fmla="*/ 413 w 438"/>
                <a:gd name="T27" fmla="*/ 105 h 125"/>
                <a:gd name="T28" fmla="*/ 418 w 438"/>
                <a:gd name="T29" fmla="*/ 99 h 125"/>
                <a:gd name="T30" fmla="*/ 418 w 438"/>
                <a:gd name="T31" fmla="*/ 25 h 125"/>
                <a:gd name="T32" fmla="*/ 413 w 438"/>
                <a:gd name="T33" fmla="*/ 20 h 125"/>
                <a:gd name="T34" fmla="*/ 25 w 438"/>
                <a:gd name="T35" fmla="*/ 2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38" h="125">
                  <a:moveTo>
                    <a:pt x="413" y="125"/>
                  </a:moveTo>
                  <a:cubicBezTo>
                    <a:pt x="25" y="125"/>
                    <a:pt x="25" y="125"/>
                    <a:pt x="25" y="125"/>
                  </a:cubicBezTo>
                  <a:cubicBezTo>
                    <a:pt x="11" y="125"/>
                    <a:pt x="0" y="113"/>
                    <a:pt x="0" y="9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2"/>
                    <a:pt x="11" y="0"/>
                    <a:pt x="25" y="0"/>
                  </a:cubicBezTo>
                  <a:cubicBezTo>
                    <a:pt x="413" y="0"/>
                    <a:pt x="413" y="0"/>
                    <a:pt x="413" y="0"/>
                  </a:cubicBezTo>
                  <a:cubicBezTo>
                    <a:pt x="427" y="0"/>
                    <a:pt x="438" y="12"/>
                    <a:pt x="438" y="25"/>
                  </a:cubicBezTo>
                  <a:cubicBezTo>
                    <a:pt x="438" y="99"/>
                    <a:pt x="438" y="99"/>
                    <a:pt x="438" y="99"/>
                  </a:cubicBezTo>
                  <a:cubicBezTo>
                    <a:pt x="438" y="113"/>
                    <a:pt x="427" y="125"/>
                    <a:pt x="413" y="125"/>
                  </a:cubicBezTo>
                  <a:moveTo>
                    <a:pt x="25" y="20"/>
                  </a:moveTo>
                  <a:cubicBezTo>
                    <a:pt x="23" y="20"/>
                    <a:pt x="20" y="23"/>
                    <a:pt x="20" y="25"/>
                  </a:cubicBezTo>
                  <a:cubicBezTo>
                    <a:pt x="20" y="99"/>
                    <a:pt x="20" y="99"/>
                    <a:pt x="20" y="99"/>
                  </a:cubicBezTo>
                  <a:cubicBezTo>
                    <a:pt x="20" y="102"/>
                    <a:pt x="23" y="105"/>
                    <a:pt x="25" y="105"/>
                  </a:cubicBezTo>
                  <a:cubicBezTo>
                    <a:pt x="413" y="105"/>
                    <a:pt x="413" y="105"/>
                    <a:pt x="413" y="105"/>
                  </a:cubicBezTo>
                  <a:cubicBezTo>
                    <a:pt x="416" y="105"/>
                    <a:pt x="418" y="102"/>
                    <a:pt x="418" y="99"/>
                  </a:cubicBezTo>
                  <a:cubicBezTo>
                    <a:pt x="418" y="25"/>
                    <a:pt x="418" y="25"/>
                    <a:pt x="418" y="25"/>
                  </a:cubicBezTo>
                  <a:cubicBezTo>
                    <a:pt x="418" y="23"/>
                    <a:pt x="416" y="20"/>
                    <a:pt x="413" y="20"/>
                  </a:cubicBezTo>
                  <a:lnTo>
                    <a:pt x="25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88" name="Freeform 18"/>
            <p:cNvSpPr/>
            <p:nvPr/>
          </p:nvSpPr>
          <p:spPr bwMode="auto">
            <a:xfrm>
              <a:off x="3114957" y="1050395"/>
              <a:ext cx="611350" cy="444735"/>
            </a:xfrm>
            <a:custGeom>
              <a:avLst/>
              <a:gdLst>
                <a:gd name="T0" fmla="*/ 328 w 376"/>
                <a:gd name="T1" fmla="*/ 273 h 273"/>
                <a:gd name="T2" fmla="*/ 48 w 376"/>
                <a:gd name="T3" fmla="*/ 273 h 273"/>
                <a:gd name="T4" fmla="*/ 0 w 376"/>
                <a:gd name="T5" fmla="*/ 225 h 273"/>
                <a:gd name="T6" fmla="*/ 0 w 376"/>
                <a:gd name="T7" fmla="*/ 10 h 273"/>
                <a:gd name="T8" fmla="*/ 10 w 376"/>
                <a:gd name="T9" fmla="*/ 0 h 273"/>
                <a:gd name="T10" fmla="*/ 20 w 376"/>
                <a:gd name="T11" fmla="*/ 10 h 273"/>
                <a:gd name="T12" fmla="*/ 20 w 376"/>
                <a:gd name="T13" fmla="*/ 225 h 273"/>
                <a:gd name="T14" fmla="*/ 48 w 376"/>
                <a:gd name="T15" fmla="*/ 253 h 273"/>
                <a:gd name="T16" fmla="*/ 328 w 376"/>
                <a:gd name="T17" fmla="*/ 253 h 273"/>
                <a:gd name="T18" fmla="*/ 356 w 376"/>
                <a:gd name="T19" fmla="*/ 225 h 273"/>
                <a:gd name="T20" fmla="*/ 356 w 376"/>
                <a:gd name="T21" fmla="*/ 10 h 273"/>
                <a:gd name="T22" fmla="*/ 366 w 376"/>
                <a:gd name="T23" fmla="*/ 0 h 273"/>
                <a:gd name="T24" fmla="*/ 376 w 376"/>
                <a:gd name="T25" fmla="*/ 10 h 273"/>
                <a:gd name="T26" fmla="*/ 376 w 376"/>
                <a:gd name="T27" fmla="*/ 225 h 273"/>
                <a:gd name="T28" fmla="*/ 328 w 376"/>
                <a:gd name="T29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6" h="273">
                  <a:moveTo>
                    <a:pt x="328" y="273"/>
                  </a:moveTo>
                  <a:cubicBezTo>
                    <a:pt x="48" y="273"/>
                    <a:pt x="48" y="273"/>
                    <a:pt x="48" y="273"/>
                  </a:cubicBezTo>
                  <a:cubicBezTo>
                    <a:pt x="22" y="273"/>
                    <a:pt x="0" y="251"/>
                    <a:pt x="0" y="22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225"/>
                    <a:pt x="20" y="225"/>
                    <a:pt x="20" y="225"/>
                  </a:cubicBezTo>
                  <a:cubicBezTo>
                    <a:pt x="20" y="240"/>
                    <a:pt x="33" y="253"/>
                    <a:pt x="48" y="253"/>
                  </a:cubicBezTo>
                  <a:cubicBezTo>
                    <a:pt x="328" y="253"/>
                    <a:pt x="328" y="253"/>
                    <a:pt x="328" y="253"/>
                  </a:cubicBezTo>
                  <a:cubicBezTo>
                    <a:pt x="343" y="253"/>
                    <a:pt x="356" y="240"/>
                    <a:pt x="356" y="225"/>
                  </a:cubicBezTo>
                  <a:cubicBezTo>
                    <a:pt x="356" y="10"/>
                    <a:pt x="356" y="10"/>
                    <a:pt x="356" y="10"/>
                  </a:cubicBezTo>
                  <a:cubicBezTo>
                    <a:pt x="356" y="4"/>
                    <a:pt x="360" y="0"/>
                    <a:pt x="366" y="0"/>
                  </a:cubicBezTo>
                  <a:cubicBezTo>
                    <a:pt x="371" y="0"/>
                    <a:pt x="376" y="4"/>
                    <a:pt x="376" y="10"/>
                  </a:cubicBezTo>
                  <a:cubicBezTo>
                    <a:pt x="376" y="225"/>
                    <a:pt x="376" y="225"/>
                    <a:pt x="376" y="225"/>
                  </a:cubicBezTo>
                  <a:cubicBezTo>
                    <a:pt x="376" y="251"/>
                    <a:pt x="354" y="273"/>
                    <a:pt x="328" y="27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89" name="Freeform 19"/>
            <p:cNvSpPr/>
            <p:nvPr/>
          </p:nvSpPr>
          <p:spPr bwMode="auto">
            <a:xfrm>
              <a:off x="3404611" y="1050395"/>
              <a:ext cx="32042" cy="444735"/>
            </a:xfrm>
            <a:custGeom>
              <a:avLst/>
              <a:gdLst>
                <a:gd name="T0" fmla="*/ 10 w 20"/>
                <a:gd name="T1" fmla="*/ 273 h 273"/>
                <a:gd name="T2" fmla="*/ 0 w 20"/>
                <a:gd name="T3" fmla="*/ 263 h 273"/>
                <a:gd name="T4" fmla="*/ 0 w 20"/>
                <a:gd name="T5" fmla="*/ 10 h 273"/>
                <a:gd name="T6" fmla="*/ 10 w 20"/>
                <a:gd name="T7" fmla="*/ 0 h 273"/>
                <a:gd name="T8" fmla="*/ 20 w 20"/>
                <a:gd name="T9" fmla="*/ 10 h 273"/>
                <a:gd name="T10" fmla="*/ 20 w 20"/>
                <a:gd name="T11" fmla="*/ 263 h 273"/>
                <a:gd name="T12" fmla="*/ 10 w 20"/>
                <a:gd name="T13" fmla="*/ 273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73">
                  <a:moveTo>
                    <a:pt x="10" y="273"/>
                  </a:moveTo>
                  <a:cubicBezTo>
                    <a:pt x="5" y="273"/>
                    <a:pt x="0" y="268"/>
                    <a:pt x="0" y="26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263"/>
                    <a:pt x="20" y="263"/>
                    <a:pt x="20" y="263"/>
                  </a:cubicBezTo>
                  <a:cubicBezTo>
                    <a:pt x="20" y="268"/>
                    <a:pt x="16" y="273"/>
                    <a:pt x="10" y="27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90" name="Freeform 20"/>
            <p:cNvSpPr/>
            <p:nvPr/>
          </p:nvSpPr>
          <p:spPr bwMode="auto">
            <a:xfrm>
              <a:off x="3162378" y="710756"/>
              <a:ext cx="276838" cy="201220"/>
            </a:xfrm>
            <a:custGeom>
              <a:avLst/>
              <a:gdLst>
                <a:gd name="T0" fmla="*/ 41 w 170"/>
                <a:gd name="T1" fmla="*/ 124 h 124"/>
                <a:gd name="T2" fmla="*/ 16 w 170"/>
                <a:gd name="T3" fmla="*/ 41 h 124"/>
                <a:gd name="T4" fmla="*/ 100 w 170"/>
                <a:gd name="T5" fmla="*/ 16 h 124"/>
                <a:gd name="T6" fmla="*/ 170 w 170"/>
                <a:gd name="T7" fmla="*/ 112 h 124"/>
                <a:gd name="T8" fmla="*/ 151 w 170"/>
                <a:gd name="T9" fmla="*/ 118 h 124"/>
                <a:gd name="T10" fmla="*/ 90 w 170"/>
                <a:gd name="T11" fmla="*/ 33 h 124"/>
                <a:gd name="T12" fmla="*/ 34 w 170"/>
                <a:gd name="T13" fmla="*/ 50 h 124"/>
                <a:gd name="T14" fmla="*/ 50 w 170"/>
                <a:gd name="T15" fmla="*/ 106 h 124"/>
                <a:gd name="T16" fmla="*/ 41 w 170"/>
                <a:gd name="T17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124">
                  <a:moveTo>
                    <a:pt x="41" y="124"/>
                  </a:moveTo>
                  <a:cubicBezTo>
                    <a:pt x="11" y="108"/>
                    <a:pt x="0" y="70"/>
                    <a:pt x="16" y="41"/>
                  </a:cubicBezTo>
                  <a:cubicBezTo>
                    <a:pt x="32" y="11"/>
                    <a:pt x="70" y="0"/>
                    <a:pt x="100" y="16"/>
                  </a:cubicBezTo>
                  <a:cubicBezTo>
                    <a:pt x="145" y="40"/>
                    <a:pt x="169" y="109"/>
                    <a:pt x="170" y="112"/>
                  </a:cubicBezTo>
                  <a:cubicBezTo>
                    <a:pt x="151" y="118"/>
                    <a:pt x="151" y="118"/>
                    <a:pt x="151" y="118"/>
                  </a:cubicBezTo>
                  <a:cubicBezTo>
                    <a:pt x="151" y="118"/>
                    <a:pt x="128" y="54"/>
                    <a:pt x="90" y="33"/>
                  </a:cubicBezTo>
                  <a:cubicBezTo>
                    <a:pt x="70" y="22"/>
                    <a:pt x="45" y="30"/>
                    <a:pt x="34" y="50"/>
                  </a:cubicBezTo>
                  <a:cubicBezTo>
                    <a:pt x="23" y="70"/>
                    <a:pt x="30" y="96"/>
                    <a:pt x="50" y="106"/>
                  </a:cubicBezTo>
                  <a:lnTo>
                    <a:pt x="41" y="1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91" name="Freeform 21"/>
            <p:cNvSpPr/>
            <p:nvPr/>
          </p:nvSpPr>
          <p:spPr bwMode="auto">
            <a:xfrm>
              <a:off x="3403329" y="710756"/>
              <a:ext cx="266584" cy="201220"/>
            </a:xfrm>
            <a:custGeom>
              <a:avLst/>
              <a:gdLst>
                <a:gd name="T0" fmla="*/ 129 w 164"/>
                <a:gd name="T1" fmla="*/ 124 h 124"/>
                <a:gd name="T2" fmla="*/ 120 w 164"/>
                <a:gd name="T3" fmla="*/ 106 h 124"/>
                <a:gd name="T4" fmla="*/ 140 w 164"/>
                <a:gd name="T5" fmla="*/ 82 h 124"/>
                <a:gd name="T6" fmla="*/ 137 w 164"/>
                <a:gd name="T7" fmla="*/ 50 h 124"/>
                <a:gd name="T8" fmla="*/ 80 w 164"/>
                <a:gd name="T9" fmla="*/ 33 h 124"/>
                <a:gd name="T10" fmla="*/ 19 w 164"/>
                <a:gd name="T11" fmla="*/ 118 h 124"/>
                <a:gd name="T12" fmla="*/ 0 w 164"/>
                <a:gd name="T13" fmla="*/ 112 h 124"/>
                <a:gd name="T14" fmla="*/ 71 w 164"/>
                <a:gd name="T15" fmla="*/ 16 h 124"/>
                <a:gd name="T16" fmla="*/ 154 w 164"/>
                <a:gd name="T17" fmla="*/ 41 h 124"/>
                <a:gd name="T18" fmla="*/ 159 w 164"/>
                <a:gd name="T19" fmla="*/ 87 h 124"/>
                <a:gd name="T20" fmla="*/ 129 w 164"/>
                <a:gd name="T21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4" h="124">
                  <a:moveTo>
                    <a:pt x="129" y="124"/>
                  </a:moveTo>
                  <a:cubicBezTo>
                    <a:pt x="120" y="106"/>
                    <a:pt x="120" y="106"/>
                    <a:pt x="120" y="106"/>
                  </a:cubicBezTo>
                  <a:cubicBezTo>
                    <a:pt x="130" y="101"/>
                    <a:pt x="137" y="92"/>
                    <a:pt x="140" y="82"/>
                  </a:cubicBezTo>
                  <a:cubicBezTo>
                    <a:pt x="143" y="71"/>
                    <a:pt x="142" y="60"/>
                    <a:pt x="137" y="50"/>
                  </a:cubicBezTo>
                  <a:cubicBezTo>
                    <a:pt x="126" y="30"/>
                    <a:pt x="100" y="22"/>
                    <a:pt x="80" y="33"/>
                  </a:cubicBezTo>
                  <a:cubicBezTo>
                    <a:pt x="42" y="54"/>
                    <a:pt x="19" y="118"/>
                    <a:pt x="19" y="11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" y="109"/>
                    <a:pt x="25" y="40"/>
                    <a:pt x="71" y="16"/>
                  </a:cubicBezTo>
                  <a:cubicBezTo>
                    <a:pt x="101" y="0"/>
                    <a:pt x="138" y="11"/>
                    <a:pt x="154" y="41"/>
                  </a:cubicBezTo>
                  <a:cubicBezTo>
                    <a:pt x="162" y="55"/>
                    <a:pt x="164" y="72"/>
                    <a:pt x="159" y="87"/>
                  </a:cubicBezTo>
                  <a:cubicBezTo>
                    <a:pt x="154" y="103"/>
                    <a:pt x="144" y="116"/>
                    <a:pt x="129" y="12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92" name="Freeform 22"/>
            <p:cNvSpPr/>
            <p:nvPr/>
          </p:nvSpPr>
          <p:spPr bwMode="auto">
            <a:xfrm>
              <a:off x="3114957" y="1255460"/>
              <a:ext cx="611350" cy="33323"/>
            </a:xfrm>
            <a:custGeom>
              <a:avLst/>
              <a:gdLst>
                <a:gd name="T0" fmla="*/ 366 w 376"/>
                <a:gd name="T1" fmla="*/ 20 h 20"/>
                <a:gd name="T2" fmla="*/ 10 w 376"/>
                <a:gd name="T3" fmla="*/ 20 h 20"/>
                <a:gd name="T4" fmla="*/ 0 w 376"/>
                <a:gd name="T5" fmla="*/ 10 h 20"/>
                <a:gd name="T6" fmla="*/ 10 w 376"/>
                <a:gd name="T7" fmla="*/ 0 h 20"/>
                <a:gd name="T8" fmla="*/ 366 w 376"/>
                <a:gd name="T9" fmla="*/ 0 h 20"/>
                <a:gd name="T10" fmla="*/ 376 w 376"/>
                <a:gd name="T11" fmla="*/ 10 h 20"/>
                <a:gd name="T12" fmla="*/ 366 w 376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20">
                  <a:moveTo>
                    <a:pt x="366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366" y="0"/>
                    <a:pt x="366" y="0"/>
                    <a:pt x="366" y="0"/>
                  </a:cubicBezTo>
                  <a:cubicBezTo>
                    <a:pt x="371" y="0"/>
                    <a:pt x="376" y="5"/>
                    <a:pt x="376" y="10"/>
                  </a:cubicBezTo>
                  <a:cubicBezTo>
                    <a:pt x="376" y="16"/>
                    <a:pt x="371" y="20"/>
                    <a:pt x="366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7" name="Freeform 23"/>
          <p:cNvSpPr>
            <a:spLocks noEditPoints="1"/>
          </p:cNvSpPr>
          <p:nvPr/>
        </p:nvSpPr>
        <p:spPr bwMode="auto">
          <a:xfrm>
            <a:off x="2382758" y="1204775"/>
            <a:ext cx="443413" cy="424903"/>
          </a:xfrm>
          <a:custGeom>
            <a:avLst/>
            <a:gdLst>
              <a:gd name="T0" fmla="*/ 406 w 434"/>
              <a:gd name="T1" fmla="*/ 137 h 416"/>
              <a:gd name="T2" fmla="*/ 281 w 434"/>
              <a:gd name="T3" fmla="*/ 137 h 416"/>
              <a:gd name="T4" fmla="*/ 243 w 434"/>
              <a:gd name="T5" fmla="*/ 20 h 416"/>
              <a:gd name="T6" fmla="*/ 217 w 434"/>
              <a:gd name="T7" fmla="*/ 0 h 416"/>
              <a:gd name="T8" fmla="*/ 190 w 434"/>
              <a:gd name="T9" fmla="*/ 19 h 416"/>
              <a:gd name="T10" fmla="*/ 152 w 434"/>
              <a:gd name="T11" fmla="*/ 137 h 416"/>
              <a:gd name="T12" fmla="*/ 27 w 434"/>
              <a:gd name="T13" fmla="*/ 137 h 416"/>
              <a:gd name="T14" fmla="*/ 0 w 434"/>
              <a:gd name="T15" fmla="*/ 165 h 416"/>
              <a:gd name="T16" fmla="*/ 12 w 434"/>
              <a:gd name="T17" fmla="*/ 188 h 416"/>
              <a:gd name="T18" fmla="*/ 112 w 434"/>
              <a:gd name="T19" fmla="*/ 261 h 416"/>
              <a:gd name="T20" fmla="*/ 74 w 434"/>
              <a:gd name="T21" fmla="*/ 379 h 416"/>
              <a:gd name="T22" fmla="*/ 74 w 434"/>
              <a:gd name="T23" fmla="*/ 379 h 416"/>
              <a:gd name="T24" fmla="*/ 72 w 434"/>
              <a:gd name="T25" fmla="*/ 389 h 416"/>
              <a:gd name="T26" fmla="*/ 100 w 434"/>
              <a:gd name="T27" fmla="*/ 416 h 416"/>
              <a:gd name="T28" fmla="*/ 116 w 434"/>
              <a:gd name="T29" fmla="*/ 411 h 416"/>
              <a:gd name="T30" fmla="*/ 217 w 434"/>
              <a:gd name="T31" fmla="*/ 338 h 416"/>
              <a:gd name="T32" fmla="*/ 318 w 434"/>
              <a:gd name="T33" fmla="*/ 412 h 416"/>
              <a:gd name="T34" fmla="*/ 333 w 434"/>
              <a:gd name="T35" fmla="*/ 416 h 416"/>
              <a:gd name="T36" fmla="*/ 361 w 434"/>
              <a:gd name="T37" fmla="*/ 389 h 416"/>
              <a:gd name="T38" fmla="*/ 359 w 434"/>
              <a:gd name="T39" fmla="*/ 379 h 416"/>
              <a:gd name="T40" fmla="*/ 321 w 434"/>
              <a:gd name="T41" fmla="*/ 261 h 416"/>
              <a:gd name="T42" fmla="*/ 422 w 434"/>
              <a:gd name="T43" fmla="*/ 188 h 416"/>
              <a:gd name="T44" fmla="*/ 434 w 434"/>
              <a:gd name="T45" fmla="*/ 165 h 416"/>
              <a:gd name="T46" fmla="*/ 406 w 434"/>
              <a:gd name="T47" fmla="*/ 137 h 416"/>
              <a:gd name="T48" fmla="*/ 409 w 434"/>
              <a:gd name="T49" fmla="*/ 170 h 416"/>
              <a:gd name="T50" fmla="*/ 301 w 434"/>
              <a:gd name="T51" fmla="*/ 248 h 416"/>
              <a:gd name="T52" fmla="*/ 295 w 434"/>
              <a:gd name="T53" fmla="*/ 253 h 416"/>
              <a:gd name="T54" fmla="*/ 297 w 434"/>
              <a:gd name="T55" fmla="*/ 261 h 416"/>
              <a:gd name="T56" fmla="*/ 339 w 434"/>
              <a:gd name="T57" fmla="*/ 386 h 416"/>
              <a:gd name="T58" fmla="*/ 339 w 434"/>
              <a:gd name="T59" fmla="*/ 386 h 416"/>
              <a:gd name="T60" fmla="*/ 339 w 434"/>
              <a:gd name="T61" fmla="*/ 389 h 416"/>
              <a:gd name="T62" fmla="*/ 333 w 434"/>
              <a:gd name="T63" fmla="*/ 394 h 416"/>
              <a:gd name="T64" fmla="*/ 330 w 434"/>
              <a:gd name="T65" fmla="*/ 393 h 416"/>
              <a:gd name="T66" fmla="*/ 223 w 434"/>
              <a:gd name="T67" fmla="*/ 315 h 416"/>
              <a:gd name="T68" fmla="*/ 217 w 434"/>
              <a:gd name="T69" fmla="*/ 311 h 416"/>
              <a:gd name="T70" fmla="*/ 103 w 434"/>
              <a:gd name="T71" fmla="*/ 393 h 416"/>
              <a:gd name="T72" fmla="*/ 100 w 434"/>
              <a:gd name="T73" fmla="*/ 394 h 416"/>
              <a:gd name="T74" fmla="*/ 94 w 434"/>
              <a:gd name="T75" fmla="*/ 389 h 416"/>
              <a:gd name="T76" fmla="*/ 95 w 434"/>
              <a:gd name="T77" fmla="*/ 386 h 416"/>
              <a:gd name="T78" fmla="*/ 95 w 434"/>
              <a:gd name="T79" fmla="*/ 386 h 416"/>
              <a:gd name="T80" fmla="*/ 136 w 434"/>
              <a:gd name="T81" fmla="*/ 261 h 416"/>
              <a:gd name="T82" fmla="*/ 138 w 434"/>
              <a:gd name="T83" fmla="*/ 253 h 416"/>
              <a:gd name="T84" fmla="*/ 132 w 434"/>
              <a:gd name="T85" fmla="*/ 248 h 416"/>
              <a:gd name="T86" fmla="*/ 24 w 434"/>
              <a:gd name="T87" fmla="*/ 170 h 416"/>
              <a:gd name="T88" fmla="*/ 22 w 434"/>
              <a:gd name="T89" fmla="*/ 165 h 416"/>
              <a:gd name="T90" fmla="*/ 27 w 434"/>
              <a:gd name="T91" fmla="*/ 159 h 416"/>
              <a:gd name="T92" fmla="*/ 168 w 434"/>
              <a:gd name="T93" fmla="*/ 159 h 416"/>
              <a:gd name="T94" fmla="*/ 211 w 434"/>
              <a:gd name="T95" fmla="*/ 26 h 416"/>
              <a:gd name="T96" fmla="*/ 217 w 434"/>
              <a:gd name="T97" fmla="*/ 22 h 416"/>
              <a:gd name="T98" fmla="*/ 222 w 434"/>
              <a:gd name="T99" fmla="*/ 26 h 416"/>
              <a:gd name="T100" fmla="*/ 265 w 434"/>
              <a:gd name="T101" fmla="*/ 159 h 416"/>
              <a:gd name="T102" fmla="*/ 406 w 434"/>
              <a:gd name="T103" fmla="*/ 159 h 416"/>
              <a:gd name="T104" fmla="*/ 412 w 434"/>
              <a:gd name="T105" fmla="*/ 165 h 416"/>
              <a:gd name="T106" fmla="*/ 409 w 434"/>
              <a:gd name="T107" fmla="*/ 17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34" h="416">
                <a:moveTo>
                  <a:pt x="406" y="137"/>
                </a:moveTo>
                <a:cubicBezTo>
                  <a:pt x="281" y="137"/>
                  <a:pt x="281" y="137"/>
                  <a:pt x="281" y="137"/>
                </a:cubicBezTo>
                <a:cubicBezTo>
                  <a:pt x="243" y="20"/>
                  <a:pt x="243" y="20"/>
                  <a:pt x="243" y="20"/>
                </a:cubicBezTo>
                <a:cubicBezTo>
                  <a:pt x="240" y="8"/>
                  <a:pt x="229" y="0"/>
                  <a:pt x="217" y="0"/>
                </a:cubicBezTo>
                <a:cubicBezTo>
                  <a:pt x="204" y="0"/>
                  <a:pt x="193" y="8"/>
                  <a:pt x="190" y="19"/>
                </a:cubicBezTo>
                <a:cubicBezTo>
                  <a:pt x="152" y="137"/>
                  <a:pt x="152" y="137"/>
                  <a:pt x="152" y="137"/>
                </a:cubicBezTo>
                <a:cubicBezTo>
                  <a:pt x="27" y="137"/>
                  <a:pt x="27" y="137"/>
                  <a:pt x="27" y="137"/>
                </a:cubicBezTo>
                <a:cubicBezTo>
                  <a:pt x="12" y="137"/>
                  <a:pt x="0" y="150"/>
                  <a:pt x="0" y="165"/>
                </a:cubicBezTo>
                <a:cubicBezTo>
                  <a:pt x="0" y="174"/>
                  <a:pt x="4" y="183"/>
                  <a:pt x="12" y="188"/>
                </a:cubicBezTo>
                <a:cubicBezTo>
                  <a:pt x="14" y="190"/>
                  <a:pt x="71" y="231"/>
                  <a:pt x="112" y="261"/>
                </a:cubicBezTo>
                <a:cubicBezTo>
                  <a:pt x="96" y="310"/>
                  <a:pt x="75" y="376"/>
                  <a:pt x="74" y="379"/>
                </a:cubicBezTo>
                <a:cubicBezTo>
                  <a:pt x="74" y="379"/>
                  <a:pt x="74" y="379"/>
                  <a:pt x="74" y="379"/>
                </a:cubicBezTo>
                <a:cubicBezTo>
                  <a:pt x="73" y="383"/>
                  <a:pt x="72" y="386"/>
                  <a:pt x="72" y="389"/>
                </a:cubicBezTo>
                <a:cubicBezTo>
                  <a:pt x="72" y="404"/>
                  <a:pt x="85" y="416"/>
                  <a:pt x="100" y="416"/>
                </a:cubicBezTo>
                <a:cubicBezTo>
                  <a:pt x="105" y="416"/>
                  <a:pt x="111" y="415"/>
                  <a:pt x="116" y="411"/>
                </a:cubicBezTo>
                <a:cubicBezTo>
                  <a:pt x="217" y="338"/>
                  <a:pt x="217" y="338"/>
                  <a:pt x="217" y="338"/>
                </a:cubicBezTo>
                <a:cubicBezTo>
                  <a:pt x="240" y="355"/>
                  <a:pt x="315" y="410"/>
                  <a:pt x="318" y="412"/>
                </a:cubicBezTo>
                <a:cubicBezTo>
                  <a:pt x="322" y="415"/>
                  <a:pt x="328" y="416"/>
                  <a:pt x="333" y="416"/>
                </a:cubicBezTo>
                <a:cubicBezTo>
                  <a:pt x="349" y="416"/>
                  <a:pt x="361" y="404"/>
                  <a:pt x="361" y="389"/>
                </a:cubicBezTo>
                <a:cubicBezTo>
                  <a:pt x="361" y="386"/>
                  <a:pt x="361" y="383"/>
                  <a:pt x="359" y="379"/>
                </a:cubicBezTo>
                <a:cubicBezTo>
                  <a:pt x="358" y="376"/>
                  <a:pt x="337" y="310"/>
                  <a:pt x="321" y="261"/>
                </a:cubicBezTo>
                <a:cubicBezTo>
                  <a:pt x="362" y="231"/>
                  <a:pt x="419" y="190"/>
                  <a:pt x="422" y="188"/>
                </a:cubicBezTo>
                <a:cubicBezTo>
                  <a:pt x="429" y="183"/>
                  <a:pt x="434" y="174"/>
                  <a:pt x="434" y="165"/>
                </a:cubicBezTo>
                <a:cubicBezTo>
                  <a:pt x="434" y="150"/>
                  <a:pt x="421" y="137"/>
                  <a:pt x="406" y="137"/>
                </a:cubicBezTo>
                <a:moveTo>
                  <a:pt x="409" y="170"/>
                </a:moveTo>
                <a:cubicBezTo>
                  <a:pt x="407" y="172"/>
                  <a:pt x="319" y="236"/>
                  <a:pt x="301" y="248"/>
                </a:cubicBezTo>
                <a:cubicBezTo>
                  <a:pt x="295" y="253"/>
                  <a:pt x="295" y="253"/>
                  <a:pt x="295" y="253"/>
                </a:cubicBezTo>
                <a:cubicBezTo>
                  <a:pt x="297" y="261"/>
                  <a:pt x="297" y="261"/>
                  <a:pt x="297" y="261"/>
                </a:cubicBezTo>
                <a:cubicBezTo>
                  <a:pt x="312" y="305"/>
                  <a:pt x="336" y="379"/>
                  <a:pt x="339" y="386"/>
                </a:cubicBezTo>
                <a:cubicBezTo>
                  <a:pt x="339" y="386"/>
                  <a:pt x="339" y="386"/>
                  <a:pt x="339" y="386"/>
                </a:cubicBezTo>
                <a:cubicBezTo>
                  <a:pt x="339" y="387"/>
                  <a:pt x="339" y="388"/>
                  <a:pt x="339" y="389"/>
                </a:cubicBezTo>
                <a:cubicBezTo>
                  <a:pt x="339" y="392"/>
                  <a:pt x="336" y="394"/>
                  <a:pt x="333" y="394"/>
                </a:cubicBezTo>
                <a:cubicBezTo>
                  <a:pt x="332" y="394"/>
                  <a:pt x="331" y="394"/>
                  <a:pt x="330" y="393"/>
                </a:cubicBezTo>
                <a:cubicBezTo>
                  <a:pt x="328" y="392"/>
                  <a:pt x="259" y="342"/>
                  <a:pt x="223" y="315"/>
                </a:cubicBezTo>
                <a:cubicBezTo>
                  <a:pt x="217" y="311"/>
                  <a:pt x="217" y="311"/>
                  <a:pt x="217" y="311"/>
                </a:cubicBezTo>
                <a:cubicBezTo>
                  <a:pt x="103" y="393"/>
                  <a:pt x="103" y="393"/>
                  <a:pt x="103" y="393"/>
                </a:cubicBezTo>
                <a:cubicBezTo>
                  <a:pt x="102" y="394"/>
                  <a:pt x="101" y="394"/>
                  <a:pt x="100" y="394"/>
                </a:cubicBezTo>
                <a:cubicBezTo>
                  <a:pt x="97" y="394"/>
                  <a:pt x="94" y="392"/>
                  <a:pt x="94" y="389"/>
                </a:cubicBezTo>
                <a:cubicBezTo>
                  <a:pt x="94" y="388"/>
                  <a:pt x="94" y="387"/>
                  <a:pt x="95" y="386"/>
                </a:cubicBezTo>
                <a:cubicBezTo>
                  <a:pt x="95" y="386"/>
                  <a:pt x="95" y="386"/>
                  <a:pt x="95" y="386"/>
                </a:cubicBezTo>
                <a:cubicBezTo>
                  <a:pt x="97" y="379"/>
                  <a:pt x="118" y="315"/>
                  <a:pt x="136" y="261"/>
                </a:cubicBezTo>
                <a:cubicBezTo>
                  <a:pt x="138" y="253"/>
                  <a:pt x="138" y="253"/>
                  <a:pt x="138" y="253"/>
                </a:cubicBezTo>
                <a:cubicBezTo>
                  <a:pt x="132" y="248"/>
                  <a:pt x="132" y="248"/>
                  <a:pt x="132" y="248"/>
                </a:cubicBezTo>
                <a:cubicBezTo>
                  <a:pt x="114" y="236"/>
                  <a:pt x="27" y="172"/>
                  <a:pt x="24" y="170"/>
                </a:cubicBezTo>
                <a:cubicBezTo>
                  <a:pt x="23" y="169"/>
                  <a:pt x="22" y="167"/>
                  <a:pt x="22" y="165"/>
                </a:cubicBezTo>
                <a:cubicBezTo>
                  <a:pt x="22" y="162"/>
                  <a:pt x="24" y="159"/>
                  <a:pt x="27" y="159"/>
                </a:cubicBezTo>
                <a:cubicBezTo>
                  <a:pt x="168" y="159"/>
                  <a:pt x="168" y="159"/>
                  <a:pt x="168" y="159"/>
                </a:cubicBezTo>
                <a:cubicBezTo>
                  <a:pt x="211" y="26"/>
                  <a:pt x="211" y="26"/>
                  <a:pt x="211" y="26"/>
                </a:cubicBezTo>
                <a:cubicBezTo>
                  <a:pt x="212" y="24"/>
                  <a:pt x="214" y="22"/>
                  <a:pt x="217" y="22"/>
                </a:cubicBezTo>
                <a:cubicBezTo>
                  <a:pt x="219" y="22"/>
                  <a:pt x="221" y="24"/>
                  <a:pt x="222" y="26"/>
                </a:cubicBezTo>
                <a:cubicBezTo>
                  <a:pt x="265" y="159"/>
                  <a:pt x="265" y="159"/>
                  <a:pt x="265" y="159"/>
                </a:cubicBezTo>
                <a:cubicBezTo>
                  <a:pt x="406" y="159"/>
                  <a:pt x="406" y="159"/>
                  <a:pt x="406" y="159"/>
                </a:cubicBezTo>
                <a:cubicBezTo>
                  <a:pt x="409" y="159"/>
                  <a:pt x="412" y="162"/>
                  <a:pt x="412" y="165"/>
                </a:cubicBezTo>
                <a:cubicBezTo>
                  <a:pt x="412" y="167"/>
                  <a:pt x="411" y="169"/>
                  <a:pt x="409" y="17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81792" y="1845348"/>
            <a:ext cx="478821" cy="393518"/>
            <a:chOff x="691346" y="1791192"/>
            <a:chExt cx="762586" cy="626730"/>
          </a:xfrm>
          <a:solidFill>
            <a:schemeClr val="accent1"/>
          </a:solidFill>
        </p:grpSpPr>
        <p:sp>
          <p:nvSpPr>
            <p:cNvPr id="180" name="Freeform 24"/>
            <p:cNvSpPr>
              <a:spLocks noEditPoints="1"/>
            </p:cNvSpPr>
            <p:nvPr/>
          </p:nvSpPr>
          <p:spPr bwMode="auto">
            <a:xfrm>
              <a:off x="691346" y="1791192"/>
              <a:ext cx="615195" cy="615195"/>
            </a:xfrm>
            <a:custGeom>
              <a:avLst/>
              <a:gdLst>
                <a:gd name="T0" fmla="*/ 189 w 378"/>
                <a:gd name="T1" fmla="*/ 378 h 378"/>
                <a:gd name="T2" fmla="*/ 0 w 378"/>
                <a:gd name="T3" fmla="*/ 189 h 378"/>
                <a:gd name="T4" fmla="*/ 189 w 378"/>
                <a:gd name="T5" fmla="*/ 0 h 378"/>
                <a:gd name="T6" fmla="*/ 378 w 378"/>
                <a:gd name="T7" fmla="*/ 189 h 378"/>
                <a:gd name="T8" fmla="*/ 189 w 378"/>
                <a:gd name="T9" fmla="*/ 378 h 378"/>
                <a:gd name="T10" fmla="*/ 189 w 378"/>
                <a:gd name="T11" fmla="*/ 20 h 378"/>
                <a:gd name="T12" fmla="*/ 20 w 378"/>
                <a:gd name="T13" fmla="*/ 189 h 378"/>
                <a:gd name="T14" fmla="*/ 189 w 378"/>
                <a:gd name="T15" fmla="*/ 358 h 378"/>
                <a:gd name="T16" fmla="*/ 358 w 378"/>
                <a:gd name="T17" fmla="*/ 189 h 378"/>
                <a:gd name="T18" fmla="*/ 189 w 378"/>
                <a:gd name="T19" fmla="*/ 20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8" h="378">
                  <a:moveTo>
                    <a:pt x="189" y="378"/>
                  </a:moveTo>
                  <a:cubicBezTo>
                    <a:pt x="85" y="378"/>
                    <a:pt x="0" y="293"/>
                    <a:pt x="0" y="189"/>
                  </a:cubicBezTo>
                  <a:cubicBezTo>
                    <a:pt x="0" y="85"/>
                    <a:pt x="85" y="0"/>
                    <a:pt x="189" y="0"/>
                  </a:cubicBezTo>
                  <a:cubicBezTo>
                    <a:pt x="293" y="0"/>
                    <a:pt x="378" y="85"/>
                    <a:pt x="378" y="189"/>
                  </a:cubicBezTo>
                  <a:cubicBezTo>
                    <a:pt x="378" y="293"/>
                    <a:pt x="293" y="378"/>
                    <a:pt x="189" y="378"/>
                  </a:cubicBezTo>
                  <a:moveTo>
                    <a:pt x="189" y="20"/>
                  </a:moveTo>
                  <a:cubicBezTo>
                    <a:pt x="96" y="20"/>
                    <a:pt x="20" y="96"/>
                    <a:pt x="20" y="189"/>
                  </a:cubicBezTo>
                  <a:cubicBezTo>
                    <a:pt x="20" y="282"/>
                    <a:pt x="96" y="358"/>
                    <a:pt x="189" y="358"/>
                  </a:cubicBezTo>
                  <a:cubicBezTo>
                    <a:pt x="282" y="358"/>
                    <a:pt x="358" y="282"/>
                    <a:pt x="358" y="189"/>
                  </a:cubicBezTo>
                  <a:cubicBezTo>
                    <a:pt x="358" y="96"/>
                    <a:pt x="282" y="20"/>
                    <a:pt x="18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81" name="Freeform 25"/>
            <p:cNvSpPr>
              <a:spLocks noEditPoints="1"/>
            </p:cNvSpPr>
            <p:nvPr/>
          </p:nvSpPr>
          <p:spPr bwMode="auto">
            <a:xfrm>
              <a:off x="796442" y="1897569"/>
              <a:ext cx="403722" cy="403722"/>
            </a:xfrm>
            <a:custGeom>
              <a:avLst/>
              <a:gdLst>
                <a:gd name="T0" fmla="*/ 124 w 248"/>
                <a:gd name="T1" fmla="*/ 248 h 248"/>
                <a:gd name="T2" fmla="*/ 0 w 248"/>
                <a:gd name="T3" fmla="*/ 124 h 248"/>
                <a:gd name="T4" fmla="*/ 124 w 248"/>
                <a:gd name="T5" fmla="*/ 0 h 248"/>
                <a:gd name="T6" fmla="*/ 248 w 248"/>
                <a:gd name="T7" fmla="*/ 124 h 248"/>
                <a:gd name="T8" fmla="*/ 124 w 248"/>
                <a:gd name="T9" fmla="*/ 248 h 248"/>
                <a:gd name="T10" fmla="*/ 124 w 248"/>
                <a:gd name="T11" fmla="*/ 20 h 248"/>
                <a:gd name="T12" fmla="*/ 20 w 248"/>
                <a:gd name="T13" fmla="*/ 124 h 248"/>
                <a:gd name="T14" fmla="*/ 124 w 248"/>
                <a:gd name="T15" fmla="*/ 228 h 248"/>
                <a:gd name="T16" fmla="*/ 228 w 248"/>
                <a:gd name="T17" fmla="*/ 124 h 248"/>
                <a:gd name="T18" fmla="*/ 124 w 248"/>
                <a:gd name="T19" fmla="*/ 2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8" h="248">
                  <a:moveTo>
                    <a:pt x="124" y="248"/>
                  </a:moveTo>
                  <a:cubicBezTo>
                    <a:pt x="56" y="248"/>
                    <a:pt x="0" y="192"/>
                    <a:pt x="0" y="124"/>
                  </a:cubicBezTo>
                  <a:cubicBezTo>
                    <a:pt x="0" y="55"/>
                    <a:pt x="56" y="0"/>
                    <a:pt x="124" y="0"/>
                  </a:cubicBezTo>
                  <a:cubicBezTo>
                    <a:pt x="192" y="0"/>
                    <a:pt x="248" y="55"/>
                    <a:pt x="248" y="124"/>
                  </a:cubicBezTo>
                  <a:cubicBezTo>
                    <a:pt x="248" y="192"/>
                    <a:pt x="192" y="248"/>
                    <a:pt x="124" y="248"/>
                  </a:cubicBezTo>
                  <a:moveTo>
                    <a:pt x="124" y="20"/>
                  </a:moveTo>
                  <a:cubicBezTo>
                    <a:pt x="67" y="20"/>
                    <a:pt x="20" y="66"/>
                    <a:pt x="20" y="124"/>
                  </a:cubicBezTo>
                  <a:cubicBezTo>
                    <a:pt x="20" y="181"/>
                    <a:pt x="67" y="228"/>
                    <a:pt x="124" y="228"/>
                  </a:cubicBezTo>
                  <a:cubicBezTo>
                    <a:pt x="181" y="228"/>
                    <a:pt x="228" y="181"/>
                    <a:pt x="228" y="124"/>
                  </a:cubicBezTo>
                  <a:cubicBezTo>
                    <a:pt x="228" y="66"/>
                    <a:pt x="181" y="20"/>
                    <a:pt x="12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82" name="Freeform 26"/>
            <p:cNvSpPr>
              <a:spLocks noEditPoints="1"/>
            </p:cNvSpPr>
            <p:nvPr/>
          </p:nvSpPr>
          <p:spPr bwMode="auto">
            <a:xfrm>
              <a:off x="902820" y="2001384"/>
              <a:ext cx="192248" cy="193530"/>
            </a:xfrm>
            <a:custGeom>
              <a:avLst/>
              <a:gdLst>
                <a:gd name="T0" fmla="*/ 59 w 118"/>
                <a:gd name="T1" fmla="*/ 119 h 119"/>
                <a:gd name="T2" fmla="*/ 0 w 118"/>
                <a:gd name="T3" fmla="*/ 60 h 119"/>
                <a:gd name="T4" fmla="*/ 59 w 118"/>
                <a:gd name="T5" fmla="*/ 0 h 119"/>
                <a:gd name="T6" fmla="*/ 118 w 118"/>
                <a:gd name="T7" fmla="*/ 60 h 119"/>
                <a:gd name="T8" fmla="*/ 59 w 118"/>
                <a:gd name="T9" fmla="*/ 119 h 119"/>
                <a:gd name="T10" fmla="*/ 59 w 118"/>
                <a:gd name="T11" fmla="*/ 20 h 119"/>
                <a:gd name="T12" fmla="*/ 20 w 118"/>
                <a:gd name="T13" fmla="*/ 60 h 119"/>
                <a:gd name="T14" fmla="*/ 59 w 118"/>
                <a:gd name="T15" fmla="*/ 99 h 119"/>
                <a:gd name="T16" fmla="*/ 98 w 118"/>
                <a:gd name="T17" fmla="*/ 60 h 119"/>
                <a:gd name="T18" fmla="*/ 59 w 118"/>
                <a:gd name="T19" fmla="*/ 2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8" h="119">
                  <a:moveTo>
                    <a:pt x="59" y="119"/>
                  </a:moveTo>
                  <a:cubicBezTo>
                    <a:pt x="26" y="119"/>
                    <a:pt x="0" y="93"/>
                    <a:pt x="0" y="60"/>
                  </a:cubicBezTo>
                  <a:cubicBezTo>
                    <a:pt x="0" y="27"/>
                    <a:pt x="26" y="0"/>
                    <a:pt x="59" y="0"/>
                  </a:cubicBezTo>
                  <a:cubicBezTo>
                    <a:pt x="92" y="0"/>
                    <a:pt x="118" y="27"/>
                    <a:pt x="118" y="60"/>
                  </a:cubicBezTo>
                  <a:cubicBezTo>
                    <a:pt x="118" y="93"/>
                    <a:pt x="92" y="119"/>
                    <a:pt x="59" y="119"/>
                  </a:cubicBezTo>
                  <a:moveTo>
                    <a:pt x="59" y="20"/>
                  </a:moveTo>
                  <a:cubicBezTo>
                    <a:pt x="37" y="20"/>
                    <a:pt x="20" y="38"/>
                    <a:pt x="20" y="60"/>
                  </a:cubicBezTo>
                  <a:cubicBezTo>
                    <a:pt x="20" y="82"/>
                    <a:pt x="37" y="99"/>
                    <a:pt x="59" y="99"/>
                  </a:cubicBezTo>
                  <a:cubicBezTo>
                    <a:pt x="81" y="99"/>
                    <a:pt x="98" y="82"/>
                    <a:pt x="98" y="60"/>
                  </a:cubicBezTo>
                  <a:cubicBezTo>
                    <a:pt x="98" y="38"/>
                    <a:pt x="81" y="20"/>
                    <a:pt x="5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83" name="Freeform 27"/>
            <p:cNvSpPr/>
            <p:nvPr/>
          </p:nvSpPr>
          <p:spPr bwMode="auto">
            <a:xfrm>
              <a:off x="729796" y="2316671"/>
              <a:ext cx="108941" cy="101251"/>
            </a:xfrm>
            <a:custGeom>
              <a:avLst/>
              <a:gdLst>
                <a:gd name="T0" fmla="*/ 11 w 67"/>
                <a:gd name="T1" fmla="*/ 62 h 62"/>
                <a:gd name="T2" fmla="*/ 4 w 67"/>
                <a:gd name="T3" fmla="*/ 58 h 62"/>
                <a:gd name="T4" fmla="*/ 4 w 67"/>
                <a:gd name="T5" fmla="*/ 44 h 62"/>
                <a:gd name="T6" fmla="*/ 49 w 67"/>
                <a:gd name="T7" fmla="*/ 3 h 62"/>
                <a:gd name="T8" fmla="*/ 63 w 67"/>
                <a:gd name="T9" fmla="*/ 4 h 62"/>
                <a:gd name="T10" fmla="*/ 62 w 67"/>
                <a:gd name="T11" fmla="*/ 18 h 62"/>
                <a:gd name="T12" fmla="*/ 18 w 67"/>
                <a:gd name="T13" fmla="*/ 59 h 62"/>
                <a:gd name="T14" fmla="*/ 11 w 67"/>
                <a:gd name="T1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2">
                  <a:moveTo>
                    <a:pt x="11" y="62"/>
                  </a:moveTo>
                  <a:cubicBezTo>
                    <a:pt x="8" y="62"/>
                    <a:pt x="6" y="60"/>
                    <a:pt x="4" y="58"/>
                  </a:cubicBezTo>
                  <a:cubicBezTo>
                    <a:pt x="0" y="54"/>
                    <a:pt x="0" y="48"/>
                    <a:pt x="4" y="44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3" y="0"/>
                    <a:pt x="59" y="0"/>
                    <a:pt x="63" y="4"/>
                  </a:cubicBezTo>
                  <a:cubicBezTo>
                    <a:pt x="67" y="8"/>
                    <a:pt x="66" y="14"/>
                    <a:pt x="62" y="18"/>
                  </a:cubicBezTo>
                  <a:cubicBezTo>
                    <a:pt x="18" y="59"/>
                    <a:pt x="18" y="59"/>
                    <a:pt x="18" y="59"/>
                  </a:cubicBezTo>
                  <a:cubicBezTo>
                    <a:pt x="16" y="61"/>
                    <a:pt x="13" y="62"/>
                    <a:pt x="11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84" name="Freeform 28"/>
            <p:cNvSpPr/>
            <p:nvPr/>
          </p:nvSpPr>
          <p:spPr bwMode="auto">
            <a:xfrm>
              <a:off x="1157869" y="2316671"/>
              <a:ext cx="108941" cy="101251"/>
            </a:xfrm>
            <a:custGeom>
              <a:avLst/>
              <a:gdLst>
                <a:gd name="T0" fmla="*/ 56 w 67"/>
                <a:gd name="T1" fmla="*/ 62 h 62"/>
                <a:gd name="T2" fmla="*/ 49 w 67"/>
                <a:gd name="T3" fmla="*/ 59 h 62"/>
                <a:gd name="T4" fmla="*/ 5 w 67"/>
                <a:gd name="T5" fmla="*/ 18 h 62"/>
                <a:gd name="T6" fmla="*/ 4 w 67"/>
                <a:gd name="T7" fmla="*/ 4 h 62"/>
                <a:gd name="T8" fmla="*/ 18 w 67"/>
                <a:gd name="T9" fmla="*/ 3 h 62"/>
                <a:gd name="T10" fmla="*/ 63 w 67"/>
                <a:gd name="T11" fmla="*/ 44 h 62"/>
                <a:gd name="T12" fmla="*/ 63 w 67"/>
                <a:gd name="T13" fmla="*/ 58 h 62"/>
                <a:gd name="T14" fmla="*/ 56 w 67"/>
                <a:gd name="T15" fmla="*/ 62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2">
                  <a:moveTo>
                    <a:pt x="56" y="62"/>
                  </a:moveTo>
                  <a:cubicBezTo>
                    <a:pt x="54" y="62"/>
                    <a:pt x="51" y="61"/>
                    <a:pt x="49" y="59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1" y="14"/>
                    <a:pt x="0" y="8"/>
                    <a:pt x="4" y="4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7" y="48"/>
                    <a:pt x="67" y="54"/>
                    <a:pt x="63" y="58"/>
                  </a:cubicBezTo>
                  <a:cubicBezTo>
                    <a:pt x="61" y="60"/>
                    <a:pt x="59" y="62"/>
                    <a:pt x="56" y="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85" name="Freeform 29"/>
            <p:cNvSpPr/>
            <p:nvPr/>
          </p:nvSpPr>
          <p:spPr bwMode="auto">
            <a:xfrm>
              <a:off x="982282" y="2083410"/>
              <a:ext cx="412693" cy="32042"/>
            </a:xfrm>
            <a:custGeom>
              <a:avLst/>
              <a:gdLst>
                <a:gd name="T0" fmla="*/ 244 w 254"/>
                <a:gd name="T1" fmla="*/ 20 h 20"/>
                <a:gd name="T2" fmla="*/ 10 w 254"/>
                <a:gd name="T3" fmla="*/ 20 h 20"/>
                <a:gd name="T4" fmla="*/ 0 w 254"/>
                <a:gd name="T5" fmla="*/ 10 h 20"/>
                <a:gd name="T6" fmla="*/ 10 w 254"/>
                <a:gd name="T7" fmla="*/ 0 h 20"/>
                <a:gd name="T8" fmla="*/ 244 w 254"/>
                <a:gd name="T9" fmla="*/ 0 h 20"/>
                <a:gd name="T10" fmla="*/ 254 w 254"/>
                <a:gd name="T11" fmla="*/ 10 h 20"/>
                <a:gd name="T12" fmla="*/ 244 w 25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4" h="20">
                  <a:moveTo>
                    <a:pt x="244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9" y="0"/>
                    <a:pt x="254" y="4"/>
                    <a:pt x="254" y="10"/>
                  </a:cubicBezTo>
                  <a:cubicBezTo>
                    <a:pt x="254" y="15"/>
                    <a:pt x="249" y="20"/>
                    <a:pt x="24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86" name="Freeform 30"/>
            <p:cNvSpPr>
              <a:spLocks noEditPoints="1"/>
            </p:cNvSpPr>
            <p:nvPr/>
          </p:nvSpPr>
          <p:spPr bwMode="auto">
            <a:xfrm>
              <a:off x="1364216" y="2042397"/>
              <a:ext cx="89716" cy="111504"/>
            </a:xfrm>
            <a:custGeom>
              <a:avLst/>
              <a:gdLst>
                <a:gd name="T0" fmla="*/ 45 w 55"/>
                <a:gd name="T1" fmla="*/ 69 h 69"/>
                <a:gd name="T2" fmla="*/ 3 w 55"/>
                <a:gd name="T3" fmla="*/ 41 h 69"/>
                <a:gd name="T4" fmla="*/ 3 w 55"/>
                <a:gd name="T5" fmla="*/ 28 h 69"/>
                <a:gd name="T6" fmla="*/ 45 w 55"/>
                <a:gd name="T7" fmla="*/ 0 h 69"/>
                <a:gd name="T8" fmla="*/ 55 w 55"/>
                <a:gd name="T9" fmla="*/ 10 h 69"/>
                <a:gd name="T10" fmla="*/ 55 w 55"/>
                <a:gd name="T11" fmla="*/ 59 h 69"/>
                <a:gd name="T12" fmla="*/ 45 w 55"/>
                <a:gd name="T13" fmla="*/ 69 h 69"/>
                <a:gd name="T14" fmla="*/ 24 w 55"/>
                <a:gd name="T15" fmla="*/ 35 h 69"/>
                <a:gd name="T16" fmla="*/ 35 w 55"/>
                <a:gd name="T17" fmla="*/ 44 h 69"/>
                <a:gd name="T18" fmla="*/ 35 w 55"/>
                <a:gd name="T19" fmla="*/ 26 h 69"/>
                <a:gd name="T20" fmla="*/ 24 w 55"/>
                <a:gd name="T21" fmla="*/ 3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5" h="69">
                  <a:moveTo>
                    <a:pt x="45" y="69"/>
                  </a:moveTo>
                  <a:cubicBezTo>
                    <a:pt x="28" y="69"/>
                    <a:pt x="8" y="48"/>
                    <a:pt x="3" y="41"/>
                  </a:cubicBezTo>
                  <a:cubicBezTo>
                    <a:pt x="0" y="38"/>
                    <a:pt x="0" y="32"/>
                    <a:pt x="3" y="28"/>
                  </a:cubicBezTo>
                  <a:cubicBezTo>
                    <a:pt x="8" y="22"/>
                    <a:pt x="28" y="0"/>
                    <a:pt x="45" y="0"/>
                  </a:cubicBezTo>
                  <a:cubicBezTo>
                    <a:pt x="50" y="0"/>
                    <a:pt x="55" y="5"/>
                    <a:pt x="55" y="10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65"/>
                    <a:pt x="50" y="69"/>
                    <a:pt x="45" y="69"/>
                  </a:cubicBezTo>
                  <a:moveTo>
                    <a:pt x="24" y="35"/>
                  </a:moveTo>
                  <a:cubicBezTo>
                    <a:pt x="28" y="38"/>
                    <a:pt x="31" y="42"/>
                    <a:pt x="35" y="44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1" y="28"/>
                    <a:pt x="28" y="31"/>
                    <a:pt x="24" y="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66415" y="1817987"/>
            <a:ext cx="396737" cy="447435"/>
            <a:chOff x="1940961" y="1747616"/>
            <a:chExt cx="631856" cy="712600"/>
          </a:xfrm>
          <a:solidFill>
            <a:schemeClr val="accent1"/>
          </a:solidFill>
        </p:grpSpPr>
        <p:sp>
          <p:nvSpPr>
            <p:cNvPr id="176" name="Freeform 31"/>
            <p:cNvSpPr/>
            <p:nvPr/>
          </p:nvSpPr>
          <p:spPr bwMode="auto">
            <a:xfrm>
              <a:off x="2062718" y="1804009"/>
              <a:ext cx="510099" cy="330667"/>
            </a:xfrm>
            <a:custGeom>
              <a:avLst/>
              <a:gdLst>
                <a:gd name="T0" fmla="*/ 304 w 314"/>
                <a:gd name="T1" fmla="*/ 203 h 203"/>
                <a:gd name="T2" fmla="*/ 294 w 314"/>
                <a:gd name="T3" fmla="*/ 193 h 203"/>
                <a:gd name="T4" fmla="*/ 121 w 314"/>
                <a:gd name="T5" fmla="*/ 20 h 203"/>
                <a:gd name="T6" fmla="*/ 18 w 314"/>
                <a:gd name="T7" fmla="*/ 54 h 203"/>
                <a:gd name="T8" fmla="*/ 4 w 314"/>
                <a:gd name="T9" fmla="*/ 52 h 203"/>
                <a:gd name="T10" fmla="*/ 6 w 314"/>
                <a:gd name="T11" fmla="*/ 38 h 203"/>
                <a:gd name="T12" fmla="*/ 121 w 314"/>
                <a:gd name="T13" fmla="*/ 0 h 203"/>
                <a:gd name="T14" fmla="*/ 314 w 314"/>
                <a:gd name="T15" fmla="*/ 193 h 203"/>
                <a:gd name="T16" fmla="*/ 304 w 314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4" h="203">
                  <a:moveTo>
                    <a:pt x="304" y="203"/>
                  </a:moveTo>
                  <a:cubicBezTo>
                    <a:pt x="298" y="203"/>
                    <a:pt x="294" y="199"/>
                    <a:pt x="294" y="193"/>
                  </a:cubicBezTo>
                  <a:cubicBezTo>
                    <a:pt x="294" y="98"/>
                    <a:pt x="216" y="20"/>
                    <a:pt x="121" y="20"/>
                  </a:cubicBezTo>
                  <a:cubicBezTo>
                    <a:pt x="83" y="20"/>
                    <a:pt x="48" y="32"/>
                    <a:pt x="18" y="54"/>
                  </a:cubicBezTo>
                  <a:cubicBezTo>
                    <a:pt x="13" y="57"/>
                    <a:pt x="7" y="56"/>
                    <a:pt x="4" y="52"/>
                  </a:cubicBezTo>
                  <a:cubicBezTo>
                    <a:pt x="0" y="48"/>
                    <a:pt x="1" y="41"/>
                    <a:pt x="6" y="38"/>
                  </a:cubicBezTo>
                  <a:cubicBezTo>
                    <a:pt x="39" y="13"/>
                    <a:pt x="79" y="0"/>
                    <a:pt x="121" y="0"/>
                  </a:cubicBezTo>
                  <a:cubicBezTo>
                    <a:pt x="227" y="0"/>
                    <a:pt x="314" y="87"/>
                    <a:pt x="314" y="193"/>
                  </a:cubicBezTo>
                  <a:cubicBezTo>
                    <a:pt x="314" y="199"/>
                    <a:pt x="309" y="203"/>
                    <a:pt x="304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7" name="Freeform 32"/>
            <p:cNvSpPr/>
            <p:nvPr/>
          </p:nvSpPr>
          <p:spPr bwMode="auto">
            <a:xfrm>
              <a:off x="2052464" y="1747616"/>
              <a:ext cx="157644" cy="205065"/>
            </a:xfrm>
            <a:custGeom>
              <a:avLst/>
              <a:gdLst>
                <a:gd name="T0" fmla="*/ 86 w 97"/>
                <a:gd name="T1" fmla="*/ 126 h 126"/>
                <a:gd name="T2" fmla="*/ 82 w 97"/>
                <a:gd name="T3" fmla="*/ 126 h 126"/>
                <a:gd name="T4" fmla="*/ 0 w 97"/>
                <a:gd name="T5" fmla="*/ 95 h 126"/>
                <a:gd name="T6" fmla="*/ 18 w 97"/>
                <a:gd name="T7" fmla="*/ 9 h 126"/>
                <a:gd name="T8" fmla="*/ 30 w 97"/>
                <a:gd name="T9" fmla="*/ 1 h 126"/>
                <a:gd name="T10" fmla="*/ 38 w 97"/>
                <a:gd name="T11" fmla="*/ 13 h 126"/>
                <a:gd name="T12" fmla="*/ 23 w 97"/>
                <a:gd name="T13" fmla="*/ 82 h 126"/>
                <a:gd name="T14" fmla="*/ 89 w 97"/>
                <a:gd name="T15" fmla="*/ 107 h 126"/>
                <a:gd name="T16" fmla="*/ 95 w 97"/>
                <a:gd name="T17" fmla="*/ 120 h 126"/>
                <a:gd name="T18" fmla="*/ 86 w 97"/>
                <a:gd name="T19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26">
                  <a:moveTo>
                    <a:pt x="86" y="126"/>
                  </a:moveTo>
                  <a:cubicBezTo>
                    <a:pt x="85" y="126"/>
                    <a:pt x="83" y="126"/>
                    <a:pt x="82" y="126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3"/>
                    <a:pt x="25" y="0"/>
                    <a:pt x="30" y="1"/>
                  </a:cubicBezTo>
                  <a:cubicBezTo>
                    <a:pt x="35" y="2"/>
                    <a:pt x="39" y="7"/>
                    <a:pt x="38" y="13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5" y="109"/>
                    <a:pt x="97" y="115"/>
                    <a:pt x="95" y="120"/>
                  </a:cubicBezTo>
                  <a:cubicBezTo>
                    <a:pt x="94" y="124"/>
                    <a:pt x="90" y="126"/>
                    <a:pt x="86" y="12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8" name="Freeform 33"/>
            <p:cNvSpPr/>
            <p:nvPr/>
          </p:nvSpPr>
          <p:spPr bwMode="auto">
            <a:xfrm>
              <a:off x="1940961" y="2074438"/>
              <a:ext cx="508818" cy="330667"/>
            </a:xfrm>
            <a:custGeom>
              <a:avLst/>
              <a:gdLst>
                <a:gd name="T0" fmla="*/ 193 w 313"/>
                <a:gd name="T1" fmla="*/ 203 h 203"/>
                <a:gd name="T2" fmla="*/ 0 w 313"/>
                <a:gd name="T3" fmla="*/ 10 h 203"/>
                <a:gd name="T4" fmla="*/ 10 w 313"/>
                <a:gd name="T5" fmla="*/ 0 h 203"/>
                <a:gd name="T6" fmla="*/ 20 w 313"/>
                <a:gd name="T7" fmla="*/ 10 h 203"/>
                <a:gd name="T8" fmla="*/ 193 w 313"/>
                <a:gd name="T9" fmla="*/ 183 h 203"/>
                <a:gd name="T10" fmla="*/ 296 w 313"/>
                <a:gd name="T11" fmla="*/ 149 h 203"/>
                <a:gd name="T12" fmla="*/ 310 w 313"/>
                <a:gd name="T13" fmla="*/ 151 h 203"/>
                <a:gd name="T14" fmla="*/ 308 w 313"/>
                <a:gd name="T15" fmla="*/ 165 h 203"/>
                <a:gd name="T16" fmla="*/ 193 w 313"/>
                <a:gd name="T17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3" h="203">
                  <a:moveTo>
                    <a:pt x="193" y="203"/>
                  </a:moveTo>
                  <a:cubicBezTo>
                    <a:pt x="86" y="203"/>
                    <a:pt x="0" y="116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105"/>
                    <a:pt x="97" y="183"/>
                    <a:pt x="193" y="183"/>
                  </a:cubicBezTo>
                  <a:cubicBezTo>
                    <a:pt x="230" y="183"/>
                    <a:pt x="266" y="171"/>
                    <a:pt x="296" y="149"/>
                  </a:cubicBezTo>
                  <a:cubicBezTo>
                    <a:pt x="300" y="145"/>
                    <a:pt x="307" y="146"/>
                    <a:pt x="310" y="151"/>
                  </a:cubicBezTo>
                  <a:cubicBezTo>
                    <a:pt x="313" y="155"/>
                    <a:pt x="312" y="161"/>
                    <a:pt x="308" y="165"/>
                  </a:cubicBezTo>
                  <a:cubicBezTo>
                    <a:pt x="275" y="189"/>
                    <a:pt x="235" y="203"/>
                    <a:pt x="193" y="2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9" name="Freeform 34"/>
            <p:cNvSpPr/>
            <p:nvPr/>
          </p:nvSpPr>
          <p:spPr bwMode="auto">
            <a:xfrm>
              <a:off x="2303669" y="2253869"/>
              <a:ext cx="157644" cy="206347"/>
            </a:xfrm>
            <a:custGeom>
              <a:avLst/>
              <a:gdLst>
                <a:gd name="T0" fmla="*/ 69 w 97"/>
                <a:gd name="T1" fmla="*/ 127 h 127"/>
                <a:gd name="T2" fmla="*/ 67 w 97"/>
                <a:gd name="T3" fmla="*/ 127 h 127"/>
                <a:gd name="T4" fmla="*/ 59 w 97"/>
                <a:gd name="T5" fmla="*/ 115 h 127"/>
                <a:gd name="T6" fmla="*/ 74 w 97"/>
                <a:gd name="T7" fmla="*/ 46 h 127"/>
                <a:gd name="T8" fmla="*/ 7 w 97"/>
                <a:gd name="T9" fmla="*/ 21 h 127"/>
                <a:gd name="T10" fmla="*/ 1 w 97"/>
                <a:gd name="T11" fmla="*/ 8 h 127"/>
                <a:gd name="T12" fmla="*/ 14 w 97"/>
                <a:gd name="T13" fmla="*/ 2 h 127"/>
                <a:gd name="T14" fmla="*/ 97 w 97"/>
                <a:gd name="T15" fmla="*/ 33 h 127"/>
                <a:gd name="T16" fmla="*/ 79 w 97"/>
                <a:gd name="T17" fmla="*/ 119 h 127"/>
                <a:gd name="T18" fmla="*/ 69 w 97"/>
                <a:gd name="T19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7" h="127">
                  <a:moveTo>
                    <a:pt x="69" y="127"/>
                  </a:moveTo>
                  <a:cubicBezTo>
                    <a:pt x="68" y="127"/>
                    <a:pt x="67" y="127"/>
                    <a:pt x="67" y="127"/>
                  </a:cubicBezTo>
                  <a:cubicBezTo>
                    <a:pt x="61" y="125"/>
                    <a:pt x="58" y="120"/>
                    <a:pt x="59" y="115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2" y="19"/>
                    <a:pt x="0" y="13"/>
                    <a:pt x="1" y="8"/>
                  </a:cubicBezTo>
                  <a:cubicBezTo>
                    <a:pt x="3" y="3"/>
                    <a:pt x="9" y="0"/>
                    <a:pt x="14" y="2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79" y="119"/>
                    <a:pt x="79" y="119"/>
                    <a:pt x="79" y="119"/>
                  </a:cubicBezTo>
                  <a:cubicBezTo>
                    <a:pt x="78" y="124"/>
                    <a:pt x="73" y="127"/>
                    <a:pt x="69" y="12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10" name="Freeform 35"/>
          <p:cNvSpPr/>
          <p:nvPr/>
        </p:nvSpPr>
        <p:spPr bwMode="auto">
          <a:xfrm>
            <a:off x="1688266" y="1828448"/>
            <a:ext cx="405589" cy="420879"/>
          </a:xfrm>
          <a:custGeom>
            <a:avLst/>
            <a:gdLst>
              <a:gd name="T0" fmla="*/ 112 w 397"/>
              <a:gd name="T1" fmla="*/ 412 h 412"/>
              <a:gd name="T2" fmla="*/ 40 w 397"/>
              <a:gd name="T3" fmla="*/ 382 h 412"/>
              <a:gd name="T4" fmla="*/ 40 w 397"/>
              <a:gd name="T5" fmla="*/ 238 h 412"/>
              <a:gd name="T6" fmla="*/ 249 w 397"/>
              <a:gd name="T7" fmla="*/ 29 h 412"/>
              <a:gd name="T8" fmla="*/ 354 w 397"/>
              <a:gd name="T9" fmla="*/ 29 h 412"/>
              <a:gd name="T10" fmla="*/ 376 w 397"/>
              <a:gd name="T11" fmla="*/ 82 h 412"/>
              <a:gd name="T12" fmla="*/ 355 w 397"/>
              <a:gd name="T13" fmla="*/ 134 h 412"/>
              <a:gd name="T14" fmla="*/ 162 w 397"/>
              <a:gd name="T15" fmla="*/ 327 h 412"/>
              <a:gd name="T16" fmla="*/ 159 w 397"/>
              <a:gd name="T17" fmla="*/ 329 h 412"/>
              <a:gd name="T18" fmla="*/ 100 w 397"/>
              <a:gd name="T19" fmla="*/ 329 h 412"/>
              <a:gd name="T20" fmla="*/ 99 w 397"/>
              <a:gd name="T21" fmla="*/ 329 h 412"/>
              <a:gd name="T22" fmla="*/ 87 w 397"/>
              <a:gd name="T23" fmla="*/ 299 h 412"/>
              <a:gd name="T24" fmla="*/ 100 w 397"/>
              <a:gd name="T25" fmla="*/ 269 h 412"/>
              <a:gd name="T26" fmla="*/ 200 w 397"/>
              <a:gd name="T27" fmla="*/ 169 h 412"/>
              <a:gd name="T28" fmla="*/ 214 w 397"/>
              <a:gd name="T29" fmla="*/ 169 h 412"/>
              <a:gd name="T30" fmla="*/ 214 w 397"/>
              <a:gd name="T31" fmla="*/ 183 h 412"/>
              <a:gd name="T32" fmla="*/ 114 w 397"/>
              <a:gd name="T33" fmla="*/ 284 h 412"/>
              <a:gd name="T34" fmla="*/ 107 w 397"/>
              <a:gd name="T35" fmla="*/ 299 h 412"/>
              <a:gd name="T36" fmla="*/ 114 w 397"/>
              <a:gd name="T37" fmla="*/ 315 h 412"/>
              <a:gd name="T38" fmla="*/ 114 w 397"/>
              <a:gd name="T39" fmla="*/ 315 h 412"/>
              <a:gd name="T40" fmla="*/ 145 w 397"/>
              <a:gd name="T41" fmla="*/ 315 h 412"/>
              <a:gd name="T42" fmla="*/ 340 w 397"/>
              <a:gd name="T43" fmla="*/ 120 h 412"/>
              <a:gd name="T44" fmla="*/ 356 w 397"/>
              <a:gd name="T45" fmla="*/ 82 h 412"/>
              <a:gd name="T46" fmla="*/ 340 w 397"/>
              <a:gd name="T47" fmla="*/ 43 h 412"/>
              <a:gd name="T48" fmla="*/ 263 w 397"/>
              <a:gd name="T49" fmla="*/ 43 h 412"/>
              <a:gd name="T50" fmla="*/ 54 w 397"/>
              <a:gd name="T51" fmla="*/ 252 h 412"/>
              <a:gd name="T52" fmla="*/ 54 w 397"/>
              <a:gd name="T53" fmla="*/ 368 h 412"/>
              <a:gd name="T54" fmla="*/ 170 w 397"/>
              <a:gd name="T55" fmla="*/ 368 h 412"/>
              <a:gd name="T56" fmla="*/ 379 w 397"/>
              <a:gd name="T57" fmla="*/ 159 h 412"/>
              <a:gd name="T58" fmla="*/ 393 w 397"/>
              <a:gd name="T59" fmla="*/ 159 h 412"/>
              <a:gd name="T60" fmla="*/ 393 w 397"/>
              <a:gd name="T61" fmla="*/ 173 h 412"/>
              <a:gd name="T62" fmla="*/ 184 w 397"/>
              <a:gd name="T63" fmla="*/ 382 h 412"/>
              <a:gd name="T64" fmla="*/ 112 w 397"/>
              <a:gd name="T65" fmla="*/ 412 h 4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397" h="412">
                <a:moveTo>
                  <a:pt x="112" y="412"/>
                </a:moveTo>
                <a:cubicBezTo>
                  <a:pt x="86" y="412"/>
                  <a:pt x="60" y="402"/>
                  <a:pt x="40" y="382"/>
                </a:cubicBezTo>
                <a:cubicBezTo>
                  <a:pt x="0" y="342"/>
                  <a:pt x="0" y="278"/>
                  <a:pt x="40" y="238"/>
                </a:cubicBezTo>
                <a:cubicBezTo>
                  <a:pt x="249" y="29"/>
                  <a:pt x="249" y="29"/>
                  <a:pt x="249" y="29"/>
                </a:cubicBezTo>
                <a:cubicBezTo>
                  <a:pt x="278" y="0"/>
                  <a:pt x="325" y="0"/>
                  <a:pt x="354" y="29"/>
                </a:cubicBezTo>
                <a:cubicBezTo>
                  <a:pt x="369" y="43"/>
                  <a:pt x="376" y="62"/>
                  <a:pt x="376" y="82"/>
                </a:cubicBezTo>
                <a:cubicBezTo>
                  <a:pt x="376" y="101"/>
                  <a:pt x="369" y="120"/>
                  <a:pt x="355" y="134"/>
                </a:cubicBezTo>
                <a:cubicBezTo>
                  <a:pt x="162" y="327"/>
                  <a:pt x="162" y="327"/>
                  <a:pt x="162" y="327"/>
                </a:cubicBezTo>
                <a:cubicBezTo>
                  <a:pt x="159" y="329"/>
                  <a:pt x="159" y="329"/>
                  <a:pt x="159" y="329"/>
                </a:cubicBezTo>
                <a:cubicBezTo>
                  <a:pt x="143" y="346"/>
                  <a:pt x="116" y="345"/>
                  <a:pt x="100" y="329"/>
                </a:cubicBezTo>
                <a:cubicBezTo>
                  <a:pt x="99" y="329"/>
                  <a:pt x="99" y="329"/>
                  <a:pt x="99" y="329"/>
                </a:cubicBezTo>
                <a:cubicBezTo>
                  <a:pt x="92" y="321"/>
                  <a:pt x="87" y="310"/>
                  <a:pt x="87" y="299"/>
                </a:cubicBezTo>
                <a:cubicBezTo>
                  <a:pt x="87" y="288"/>
                  <a:pt x="92" y="277"/>
                  <a:pt x="100" y="269"/>
                </a:cubicBezTo>
                <a:cubicBezTo>
                  <a:pt x="200" y="169"/>
                  <a:pt x="200" y="169"/>
                  <a:pt x="200" y="169"/>
                </a:cubicBezTo>
                <a:cubicBezTo>
                  <a:pt x="204" y="165"/>
                  <a:pt x="210" y="165"/>
                  <a:pt x="214" y="169"/>
                </a:cubicBezTo>
                <a:cubicBezTo>
                  <a:pt x="218" y="173"/>
                  <a:pt x="218" y="179"/>
                  <a:pt x="214" y="183"/>
                </a:cubicBezTo>
                <a:cubicBezTo>
                  <a:pt x="114" y="284"/>
                  <a:pt x="114" y="284"/>
                  <a:pt x="114" y="284"/>
                </a:cubicBezTo>
                <a:cubicBezTo>
                  <a:pt x="110" y="288"/>
                  <a:pt x="107" y="293"/>
                  <a:pt x="107" y="299"/>
                </a:cubicBezTo>
                <a:cubicBezTo>
                  <a:pt x="107" y="305"/>
                  <a:pt x="110" y="311"/>
                  <a:pt x="114" y="315"/>
                </a:cubicBezTo>
                <a:cubicBezTo>
                  <a:pt x="114" y="315"/>
                  <a:pt x="114" y="315"/>
                  <a:pt x="114" y="315"/>
                </a:cubicBezTo>
                <a:cubicBezTo>
                  <a:pt x="123" y="324"/>
                  <a:pt x="136" y="324"/>
                  <a:pt x="145" y="315"/>
                </a:cubicBezTo>
                <a:cubicBezTo>
                  <a:pt x="340" y="120"/>
                  <a:pt x="340" y="120"/>
                  <a:pt x="340" y="120"/>
                </a:cubicBezTo>
                <a:cubicBezTo>
                  <a:pt x="351" y="110"/>
                  <a:pt x="356" y="96"/>
                  <a:pt x="356" y="82"/>
                </a:cubicBezTo>
                <a:cubicBezTo>
                  <a:pt x="356" y="67"/>
                  <a:pt x="351" y="53"/>
                  <a:pt x="340" y="43"/>
                </a:cubicBezTo>
                <a:cubicBezTo>
                  <a:pt x="319" y="22"/>
                  <a:pt x="285" y="22"/>
                  <a:pt x="263" y="43"/>
                </a:cubicBezTo>
                <a:cubicBezTo>
                  <a:pt x="54" y="252"/>
                  <a:pt x="54" y="252"/>
                  <a:pt x="54" y="252"/>
                </a:cubicBezTo>
                <a:cubicBezTo>
                  <a:pt x="22" y="284"/>
                  <a:pt x="22" y="336"/>
                  <a:pt x="54" y="368"/>
                </a:cubicBezTo>
                <a:cubicBezTo>
                  <a:pt x="86" y="400"/>
                  <a:pt x="138" y="400"/>
                  <a:pt x="170" y="368"/>
                </a:cubicBezTo>
                <a:cubicBezTo>
                  <a:pt x="379" y="159"/>
                  <a:pt x="379" y="159"/>
                  <a:pt x="379" y="159"/>
                </a:cubicBezTo>
                <a:cubicBezTo>
                  <a:pt x="383" y="155"/>
                  <a:pt x="389" y="155"/>
                  <a:pt x="393" y="159"/>
                </a:cubicBezTo>
                <a:cubicBezTo>
                  <a:pt x="397" y="162"/>
                  <a:pt x="397" y="169"/>
                  <a:pt x="393" y="173"/>
                </a:cubicBezTo>
                <a:cubicBezTo>
                  <a:pt x="184" y="382"/>
                  <a:pt x="184" y="382"/>
                  <a:pt x="184" y="382"/>
                </a:cubicBezTo>
                <a:cubicBezTo>
                  <a:pt x="164" y="402"/>
                  <a:pt x="138" y="412"/>
                  <a:pt x="112" y="41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405290" y="1841324"/>
            <a:ext cx="398347" cy="400761"/>
            <a:chOff x="4232561" y="1784783"/>
            <a:chExt cx="634420" cy="638265"/>
          </a:xfrm>
          <a:solidFill>
            <a:schemeClr val="accent1"/>
          </a:solidFill>
        </p:grpSpPr>
        <p:sp>
          <p:nvSpPr>
            <p:cNvPr id="174" name="Freeform 36"/>
            <p:cNvSpPr>
              <a:spLocks noEditPoints="1"/>
            </p:cNvSpPr>
            <p:nvPr/>
          </p:nvSpPr>
          <p:spPr bwMode="auto">
            <a:xfrm>
              <a:off x="4232561" y="1784783"/>
              <a:ext cx="634420" cy="638265"/>
            </a:xfrm>
            <a:custGeom>
              <a:avLst/>
              <a:gdLst>
                <a:gd name="T0" fmla="*/ 245 w 390"/>
                <a:gd name="T1" fmla="*/ 392 h 392"/>
                <a:gd name="T2" fmla="*/ 235 w 390"/>
                <a:gd name="T3" fmla="*/ 386 h 392"/>
                <a:gd name="T4" fmla="*/ 161 w 390"/>
                <a:gd name="T5" fmla="*/ 228 h 392"/>
                <a:gd name="T6" fmla="*/ 6 w 390"/>
                <a:gd name="T7" fmla="*/ 157 h 392"/>
                <a:gd name="T8" fmla="*/ 0 w 390"/>
                <a:gd name="T9" fmla="*/ 148 h 392"/>
                <a:gd name="T10" fmla="*/ 7 w 390"/>
                <a:gd name="T11" fmla="*/ 139 h 392"/>
                <a:gd name="T12" fmla="*/ 375 w 390"/>
                <a:gd name="T13" fmla="*/ 1 h 392"/>
                <a:gd name="T14" fmla="*/ 386 w 390"/>
                <a:gd name="T15" fmla="*/ 3 h 392"/>
                <a:gd name="T16" fmla="*/ 388 w 390"/>
                <a:gd name="T17" fmla="*/ 14 h 392"/>
                <a:gd name="T18" fmla="*/ 254 w 390"/>
                <a:gd name="T19" fmla="*/ 385 h 392"/>
                <a:gd name="T20" fmla="*/ 245 w 390"/>
                <a:gd name="T21" fmla="*/ 392 h 392"/>
                <a:gd name="T22" fmla="*/ 245 w 390"/>
                <a:gd name="T23" fmla="*/ 392 h 392"/>
                <a:gd name="T24" fmla="*/ 36 w 390"/>
                <a:gd name="T25" fmla="*/ 149 h 392"/>
                <a:gd name="T26" fmla="*/ 173 w 390"/>
                <a:gd name="T27" fmla="*/ 212 h 392"/>
                <a:gd name="T28" fmla="*/ 178 w 390"/>
                <a:gd name="T29" fmla="*/ 216 h 392"/>
                <a:gd name="T30" fmla="*/ 243 w 390"/>
                <a:gd name="T31" fmla="*/ 356 h 392"/>
                <a:gd name="T32" fmla="*/ 362 w 390"/>
                <a:gd name="T33" fmla="*/ 27 h 392"/>
                <a:gd name="T34" fmla="*/ 36 w 390"/>
                <a:gd name="T35" fmla="*/ 149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92">
                  <a:moveTo>
                    <a:pt x="245" y="392"/>
                  </a:moveTo>
                  <a:cubicBezTo>
                    <a:pt x="241" y="392"/>
                    <a:pt x="237" y="390"/>
                    <a:pt x="235" y="386"/>
                  </a:cubicBezTo>
                  <a:cubicBezTo>
                    <a:pt x="161" y="228"/>
                    <a:pt x="161" y="228"/>
                    <a:pt x="161" y="22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3" y="155"/>
                    <a:pt x="0" y="152"/>
                    <a:pt x="0" y="148"/>
                  </a:cubicBezTo>
                  <a:cubicBezTo>
                    <a:pt x="1" y="144"/>
                    <a:pt x="3" y="140"/>
                    <a:pt x="7" y="139"/>
                  </a:cubicBezTo>
                  <a:cubicBezTo>
                    <a:pt x="375" y="1"/>
                    <a:pt x="375" y="1"/>
                    <a:pt x="375" y="1"/>
                  </a:cubicBezTo>
                  <a:cubicBezTo>
                    <a:pt x="379" y="0"/>
                    <a:pt x="383" y="1"/>
                    <a:pt x="386" y="3"/>
                  </a:cubicBezTo>
                  <a:cubicBezTo>
                    <a:pt x="389" y="6"/>
                    <a:pt x="390" y="10"/>
                    <a:pt x="388" y="14"/>
                  </a:cubicBezTo>
                  <a:cubicBezTo>
                    <a:pt x="254" y="385"/>
                    <a:pt x="254" y="385"/>
                    <a:pt x="254" y="385"/>
                  </a:cubicBezTo>
                  <a:cubicBezTo>
                    <a:pt x="253" y="389"/>
                    <a:pt x="249" y="392"/>
                    <a:pt x="245" y="392"/>
                  </a:cubicBezTo>
                  <a:cubicBezTo>
                    <a:pt x="245" y="392"/>
                    <a:pt x="245" y="392"/>
                    <a:pt x="245" y="392"/>
                  </a:cubicBezTo>
                  <a:moveTo>
                    <a:pt x="36" y="149"/>
                  </a:moveTo>
                  <a:cubicBezTo>
                    <a:pt x="173" y="212"/>
                    <a:pt x="173" y="212"/>
                    <a:pt x="173" y="212"/>
                  </a:cubicBezTo>
                  <a:cubicBezTo>
                    <a:pt x="175" y="213"/>
                    <a:pt x="177" y="214"/>
                    <a:pt x="178" y="216"/>
                  </a:cubicBezTo>
                  <a:cubicBezTo>
                    <a:pt x="243" y="356"/>
                    <a:pt x="243" y="356"/>
                    <a:pt x="243" y="356"/>
                  </a:cubicBezTo>
                  <a:cubicBezTo>
                    <a:pt x="362" y="27"/>
                    <a:pt x="362" y="27"/>
                    <a:pt x="362" y="27"/>
                  </a:cubicBezTo>
                  <a:lnTo>
                    <a:pt x="36" y="1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5" name="Freeform 37"/>
            <p:cNvSpPr/>
            <p:nvPr/>
          </p:nvSpPr>
          <p:spPr bwMode="auto">
            <a:xfrm>
              <a:off x="4490173" y="1784783"/>
              <a:ext cx="376807" cy="375526"/>
            </a:xfrm>
            <a:custGeom>
              <a:avLst/>
              <a:gdLst>
                <a:gd name="T0" fmla="*/ 11 w 232"/>
                <a:gd name="T1" fmla="*/ 231 h 231"/>
                <a:gd name="T2" fmla="*/ 4 w 232"/>
                <a:gd name="T3" fmla="*/ 228 h 231"/>
                <a:gd name="T4" fmla="*/ 4 w 232"/>
                <a:gd name="T5" fmla="*/ 214 h 231"/>
                <a:gd name="T6" fmla="*/ 214 w 232"/>
                <a:gd name="T7" fmla="*/ 3 h 231"/>
                <a:gd name="T8" fmla="*/ 228 w 232"/>
                <a:gd name="T9" fmla="*/ 3 h 231"/>
                <a:gd name="T10" fmla="*/ 228 w 232"/>
                <a:gd name="T11" fmla="*/ 18 h 231"/>
                <a:gd name="T12" fmla="*/ 18 w 232"/>
                <a:gd name="T13" fmla="*/ 228 h 231"/>
                <a:gd name="T14" fmla="*/ 11 w 232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2" h="231">
                  <a:moveTo>
                    <a:pt x="11" y="231"/>
                  </a:moveTo>
                  <a:cubicBezTo>
                    <a:pt x="8" y="231"/>
                    <a:pt x="5" y="230"/>
                    <a:pt x="4" y="228"/>
                  </a:cubicBezTo>
                  <a:cubicBezTo>
                    <a:pt x="0" y="224"/>
                    <a:pt x="0" y="218"/>
                    <a:pt x="4" y="214"/>
                  </a:cubicBezTo>
                  <a:cubicBezTo>
                    <a:pt x="214" y="3"/>
                    <a:pt x="214" y="3"/>
                    <a:pt x="214" y="3"/>
                  </a:cubicBezTo>
                  <a:cubicBezTo>
                    <a:pt x="218" y="0"/>
                    <a:pt x="224" y="0"/>
                    <a:pt x="228" y="3"/>
                  </a:cubicBezTo>
                  <a:cubicBezTo>
                    <a:pt x="232" y="7"/>
                    <a:pt x="232" y="14"/>
                    <a:pt x="228" y="18"/>
                  </a:cubicBezTo>
                  <a:cubicBezTo>
                    <a:pt x="18" y="228"/>
                    <a:pt x="18" y="228"/>
                    <a:pt x="18" y="228"/>
                  </a:cubicBezTo>
                  <a:cubicBezTo>
                    <a:pt x="16" y="230"/>
                    <a:pt x="13" y="231"/>
                    <a:pt x="11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07544" y="2522939"/>
            <a:ext cx="434560" cy="335577"/>
            <a:chOff x="732359" y="2870346"/>
            <a:chExt cx="692094" cy="534451"/>
          </a:xfrm>
          <a:solidFill>
            <a:schemeClr val="accent1"/>
          </a:solidFill>
        </p:grpSpPr>
        <p:sp>
          <p:nvSpPr>
            <p:cNvPr id="169" name="Freeform 38"/>
            <p:cNvSpPr>
              <a:spLocks noEditPoints="1"/>
            </p:cNvSpPr>
            <p:nvPr/>
          </p:nvSpPr>
          <p:spPr bwMode="auto">
            <a:xfrm>
              <a:off x="732359" y="2870346"/>
              <a:ext cx="692094" cy="534451"/>
            </a:xfrm>
            <a:custGeom>
              <a:avLst/>
              <a:gdLst>
                <a:gd name="T0" fmla="*/ 405 w 426"/>
                <a:gd name="T1" fmla="*/ 328 h 328"/>
                <a:gd name="T2" fmla="*/ 22 w 426"/>
                <a:gd name="T3" fmla="*/ 328 h 328"/>
                <a:gd name="T4" fmla="*/ 0 w 426"/>
                <a:gd name="T5" fmla="*/ 306 h 328"/>
                <a:gd name="T6" fmla="*/ 0 w 426"/>
                <a:gd name="T7" fmla="*/ 52 h 328"/>
                <a:gd name="T8" fmla="*/ 22 w 426"/>
                <a:gd name="T9" fmla="*/ 31 h 328"/>
                <a:gd name="T10" fmla="*/ 126 w 426"/>
                <a:gd name="T11" fmla="*/ 31 h 328"/>
                <a:gd name="T12" fmla="*/ 137 w 426"/>
                <a:gd name="T13" fmla="*/ 25 h 328"/>
                <a:gd name="T14" fmla="*/ 149 w 426"/>
                <a:gd name="T15" fmla="*/ 12 h 328"/>
                <a:gd name="T16" fmla="*/ 175 w 426"/>
                <a:gd name="T17" fmla="*/ 0 h 328"/>
                <a:gd name="T18" fmla="*/ 250 w 426"/>
                <a:gd name="T19" fmla="*/ 0 h 328"/>
                <a:gd name="T20" fmla="*/ 277 w 426"/>
                <a:gd name="T21" fmla="*/ 12 h 328"/>
                <a:gd name="T22" fmla="*/ 288 w 426"/>
                <a:gd name="T23" fmla="*/ 25 h 328"/>
                <a:gd name="T24" fmla="*/ 300 w 426"/>
                <a:gd name="T25" fmla="*/ 31 h 328"/>
                <a:gd name="T26" fmla="*/ 405 w 426"/>
                <a:gd name="T27" fmla="*/ 31 h 328"/>
                <a:gd name="T28" fmla="*/ 426 w 426"/>
                <a:gd name="T29" fmla="*/ 52 h 328"/>
                <a:gd name="T30" fmla="*/ 426 w 426"/>
                <a:gd name="T31" fmla="*/ 306 h 328"/>
                <a:gd name="T32" fmla="*/ 405 w 426"/>
                <a:gd name="T33" fmla="*/ 328 h 328"/>
                <a:gd name="T34" fmla="*/ 22 w 426"/>
                <a:gd name="T35" fmla="*/ 51 h 328"/>
                <a:gd name="T36" fmla="*/ 20 w 426"/>
                <a:gd name="T37" fmla="*/ 52 h 328"/>
                <a:gd name="T38" fmla="*/ 20 w 426"/>
                <a:gd name="T39" fmla="*/ 306 h 328"/>
                <a:gd name="T40" fmla="*/ 22 w 426"/>
                <a:gd name="T41" fmla="*/ 308 h 328"/>
                <a:gd name="T42" fmla="*/ 405 w 426"/>
                <a:gd name="T43" fmla="*/ 308 h 328"/>
                <a:gd name="T44" fmla="*/ 406 w 426"/>
                <a:gd name="T45" fmla="*/ 306 h 328"/>
                <a:gd name="T46" fmla="*/ 406 w 426"/>
                <a:gd name="T47" fmla="*/ 52 h 328"/>
                <a:gd name="T48" fmla="*/ 405 w 426"/>
                <a:gd name="T49" fmla="*/ 51 h 328"/>
                <a:gd name="T50" fmla="*/ 300 w 426"/>
                <a:gd name="T51" fmla="*/ 51 h 328"/>
                <a:gd name="T52" fmla="*/ 273 w 426"/>
                <a:gd name="T53" fmla="*/ 39 h 328"/>
                <a:gd name="T54" fmla="*/ 262 w 426"/>
                <a:gd name="T55" fmla="*/ 25 h 328"/>
                <a:gd name="T56" fmla="*/ 250 w 426"/>
                <a:gd name="T57" fmla="*/ 20 h 328"/>
                <a:gd name="T58" fmla="*/ 175 w 426"/>
                <a:gd name="T59" fmla="*/ 20 h 328"/>
                <a:gd name="T60" fmla="*/ 164 w 426"/>
                <a:gd name="T61" fmla="*/ 25 h 328"/>
                <a:gd name="T62" fmla="*/ 152 w 426"/>
                <a:gd name="T63" fmla="*/ 39 h 328"/>
                <a:gd name="T64" fmla="*/ 126 w 426"/>
                <a:gd name="T65" fmla="*/ 51 h 328"/>
                <a:gd name="T66" fmla="*/ 22 w 426"/>
                <a:gd name="T67" fmla="*/ 51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6" h="328">
                  <a:moveTo>
                    <a:pt x="405" y="328"/>
                  </a:moveTo>
                  <a:cubicBezTo>
                    <a:pt x="22" y="328"/>
                    <a:pt x="22" y="328"/>
                    <a:pt x="22" y="328"/>
                  </a:cubicBezTo>
                  <a:cubicBezTo>
                    <a:pt x="10" y="328"/>
                    <a:pt x="0" y="318"/>
                    <a:pt x="0" y="30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40"/>
                    <a:pt x="10" y="31"/>
                    <a:pt x="22" y="31"/>
                  </a:cubicBezTo>
                  <a:cubicBezTo>
                    <a:pt x="126" y="31"/>
                    <a:pt x="126" y="31"/>
                    <a:pt x="126" y="31"/>
                  </a:cubicBezTo>
                  <a:cubicBezTo>
                    <a:pt x="129" y="31"/>
                    <a:pt x="135" y="28"/>
                    <a:pt x="137" y="25"/>
                  </a:cubicBezTo>
                  <a:cubicBezTo>
                    <a:pt x="149" y="12"/>
                    <a:pt x="149" y="12"/>
                    <a:pt x="149" y="12"/>
                  </a:cubicBezTo>
                  <a:cubicBezTo>
                    <a:pt x="155" y="5"/>
                    <a:pt x="166" y="0"/>
                    <a:pt x="175" y="0"/>
                  </a:cubicBezTo>
                  <a:cubicBezTo>
                    <a:pt x="250" y="0"/>
                    <a:pt x="250" y="0"/>
                    <a:pt x="250" y="0"/>
                  </a:cubicBezTo>
                  <a:cubicBezTo>
                    <a:pt x="259" y="0"/>
                    <a:pt x="271" y="5"/>
                    <a:pt x="277" y="12"/>
                  </a:cubicBezTo>
                  <a:cubicBezTo>
                    <a:pt x="288" y="25"/>
                    <a:pt x="288" y="25"/>
                    <a:pt x="288" y="25"/>
                  </a:cubicBezTo>
                  <a:cubicBezTo>
                    <a:pt x="290" y="28"/>
                    <a:pt x="296" y="31"/>
                    <a:pt x="300" y="31"/>
                  </a:cubicBezTo>
                  <a:cubicBezTo>
                    <a:pt x="405" y="31"/>
                    <a:pt x="405" y="31"/>
                    <a:pt x="405" y="31"/>
                  </a:cubicBezTo>
                  <a:cubicBezTo>
                    <a:pt x="417" y="31"/>
                    <a:pt x="426" y="40"/>
                    <a:pt x="426" y="52"/>
                  </a:cubicBezTo>
                  <a:cubicBezTo>
                    <a:pt x="426" y="306"/>
                    <a:pt x="426" y="306"/>
                    <a:pt x="426" y="306"/>
                  </a:cubicBezTo>
                  <a:cubicBezTo>
                    <a:pt x="426" y="318"/>
                    <a:pt x="417" y="328"/>
                    <a:pt x="405" y="328"/>
                  </a:cubicBezTo>
                  <a:moveTo>
                    <a:pt x="22" y="51"/>
                  </a:moveTo>
                  <a:cubicBezTo>
                    <a:pt x="21" y="51"/>
                    <a:pt x="20" y="51"/>
                    <a:pt x="20" y="52"/>
                  </a:cubicBezTo>
                  <a:cubicBezTo>
                    <a:pt x="20" y="306"/>
                    <a:pt x="20" y="306"/>
                    <a:pt x="20" y="306"/>
                  </a:cubicBezTo>
                  <a:cubicBezTo>
                    <a:pt x="20" y="307"/>
                    <a:pt x="21" y="308"/>
                    <a:pt x="22" y="308"/>
                  </a:cubicBezTo>
                  <a:cubicBezTo>
                    <a:pt x="405" y="308"/>
                    <a:pt x="405" y="308"/>
                    <a:pt x="405" y="308"/>
                  </a:cubicBezTo>
                  <a:cubicBezTo>
                    <a:pt x="406" y="308"/>
                    <a:pt x="406" y="307"/>
                    <a:pt x="406" y="306"/>
                  </a:cubicBezTo>
                  <a:cubicBezTo>
                    <a:pt x="406" y="52"/>
                    <a:pt x="406" y="52"/>
                    <a:pt x="406" y="52"/>
                  </a:cubicBezTo>
                  <a:cubicBezTo>
                    <a:pt x="406" y="51"/>
                    <a:pt x="406" y="51"/>
                    <a:pt x="405" y="51"/>
                  </a:cubicBezTo>
                  <a:cubicBezTo>
                    <a:pt x="300" y="51"/>
                    <a:pt x="300" y="51"/>
                    <a:pt x="300" y="51"/>
                  </a:cubicBezTo>
                  <a:cubicBezTo>
                    <a:pt x="291" y="51"/>
                    <a:pt x="279" y="45"/>
                    <a:pt x="273" y="39"/>
                  </a:cubicBezTo>
                  <a:cubicBezTo>
                    <a:pt x="262" y="25"/>
                    <a:pt x="262" y="25"/>
                    <a:pt x="262" y="25"/>
                  </a:cubicBezTo>
                  <a:cubicBezTo>
                    <a:pt x="259" y="23"/>
                    <a:pt x="254" y="20"/>
                    <a:pt x="250" y="20"/>
                  </a:cubicBezTo>
                  <a:cubicBezTo>
                    <a:pt x="175" y="20"/>
                    <a:pt x="175" y="20"/>
                    <a:pt x="175" y="20"/>
                  </a:cubicBezTo>
                  <a:cubicBezTo>
                    <a:pt x="172" y="20"/>
                    <a:pt x="166" y="23"/>
                    <a:pt x="164" y="25"/>
                  </a:cubicBezTo>
                  <a:cubicBezTo>
                    <a:pt x="152" y="39"/>
                    <a:pt x="152" y="39"/>
                    <a:pt x="152" y="39"/>
                  </a:cubicBezTo>
                  <a:cubicBezTo>
                    <a:pt x="146" y="45"/>
                    <a:pt x="135" y="51"/>
                    <a:pt x="126" y="51"/>
                  </a:cubicBezTo>
                  <a:lnTo>
                    <a:pt x="22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0" name="Freeform 39"/>
            <p:cNvSpPr>
              <a:spLocks noEditPoints="1"/>
            </p:cNvSpPr>
            <p:nvPr/>
          </p:nvSpPr>
          <p:spPr bwMode="auto">
            <a:xfrm>
              <a:off x="915636" y="3006202"/>
              <a:ext cx="325541" cy="325541"/>
            </a:xfrm>
            <a:custGeom>
              <a:avLst/>
              <a:gdLst>
                <a:gd name="T0" fmla="*/ 100 w 200"/>
                <a:gd name="T1" fmla="*/ 200 h 200"/>
                <a:gd name="T2" fmla="*/ 0 w 200"/>
                <a:gd name="T3" fmla="*/ 100 h 200"/>
                <a:gd name="T4" fmla="*/ 100 w 200"/>
                <a:gd name="T5" fmla="*/ 0 h 200"/>
                <a:gd name="T6" fmla="*/ 200 w 200"/>
                <a:gd name="T7" fmla="*/ 100 h 200"/>
                <a:gd name="T8" fmla="*/ 100 w 200"/>
                <a:gd name="T9" fmla="*/ 200 h 200"/>
                <a:gd name="T10" fmla="*/ 100 w 200"/>
                <a:gd name="T11" fmla="*/ 20 h 200"/>
                <a:gd name="T12" fmla="*/ 20 w 200"/>
                <a:gd name="T13" fmla="*/ 100 h 200"/>
                <a:gd name="T14" fmla="*/ 100 w 200"/>
                <a:gd name="T15" fmla="*/ 180 h 200"/>
                <a:gd name="T16" fmla="*/ 180 w 200"/>
                <a:gd name="T17" fmla="*/ 100 h 200"/>
                <a:gd name="T18" fmla="*/ 100 w 200"/>
                <a:gd name="T19" fmla="*/ 2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00">
                  <a:moveTo>
                    <a:pt x="100" y="200"/>
                  </a:moveTo>
                  <a:cubicBezTo>
                    <a:pt x="45" y="200"/>
                    <a:pt x="0" y="155"/>
                    <a:pt x="0" y="100"/>
                  </a:cubicBezTo>
                  <a:cubicBezTo>
                    <a:pt x="0" y="45"/>
                    <a:pt x="45" y="0"/>
                    <a:pt x="100" y="0"/>
                  </a:cubicBezTo>
                  <a:cubicBezTo>
                    <a:pt x="155" y="0"/>
                    <a:pt x="200" y="45"/>
                    <a:pt x="200" y="100"/>
                  </a:cubicBezTo>
                  <a:cubicBezTo>
                    <a:pt x="200" y="155"/>
                    <a:pt x="155" y="200"/>
                    <a:pt x="100" y="200"/>
                  </a:cubicBezTo>
                  <a:moveTo>
                    <a:pt x="100" y="20"/>
                  </a:moveTo>
                  <a:cubicBezTo>
                    <a:pt x="56" y="20"/>
                    <a:pt x="20" y="56"/>
                    <a:pt x="20" y="100"/>
                  </a:cubicBezTo>
                  <a:cubicBezTo>
                    <a:pt x="20" y="144"/>
                    <a:pt x="56" y="180"/>
                    <a:pt x="100" y="180"/>
                  </a:cubicBezTo>
                  <a:cubicBezTo>
                    <a:pt x="144" y="180"/>
                    <a:pt x="180" y="144"/>
                    <a:pt x="180" y="100"/>
                  </a:cubicBezTo>
                  <a:cubicBezTo>
                    <a:pt x="180" y="56"/>
                    <a:pt x="144" y="20"/>
                    <a:pt x="100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1" name="Freeform 40"/>
            <p:cNvSpPr/>
            <p:nvPr/>
          </p:nvSpPr>
          <p:spPr bwMode="auto">
            <a:xfrm>
              <a:off x="1296287" y="3156156"/>
              <a:ext cx="124321" cy="32042"/>
            </a:xfrm>
            <a:custGeom>
              <a:avLst/>
              <a:gdLst>
                <a:gd name="T0" fmla="*/ 66 w 76"/>
                <a:gd name="T1" fmla="*/ 20 h 20"/>
                <a:gd name="T2" fmla="*/ 10 w 76"/>
                <a:gd name="T3" fmla="*/ 20 h 20"/>
                <a:gd name="T4" fmla="*/ 0 w 76"/>
                <a:gd name="T5" fmla="*/ 10 h 20"/>
                <a:gd name="T6" fmla="*/ 10 w 76"/>
                <a:gd name="T7" fmla="*/ 0 h 20"/>
                <a:gd name="T8" fmla="*/ 66 w 76"/>
                <a:gd name="T9" fmla="*/ 0 h 20"/>
                <a:gd name="T10" fmla="*/ 76 w 76"/>
                <a:gd name="T11" fmla="*/ 10 h 20"/>
                <a:gd name="T12" fmla="*/ 66 w 76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0">
                  <a:moveTo>
                    <a:pt x="66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2" y="0"/>
                    <a:pt x="76" y="5"/>
                    <a:pt x="76" y="10"/>
                  </a:cubicBezTo>
                  <a:cubicBezTo>
                    <a:pt x="76" y="16"/>
                    <a:pt x="72" y="20"/>
                    <a:pt x="66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2" name="Freeform 41"/>
            <p:cNvSpPr/>
            <p:nvPr/>
          </p:nvSpPr>
          <p:spPr bwMode="auto">
            <a:xfrm>
              <a:off x="738768" y="3156156"/>
              <a:ext cx="129448" cy="32042"/>
            </a:xfrm>
            <a:custGeom>
              <a:avLst/>
              <a:gdLst>
                <a:gd name="T0" fmla="*/ 70 w 80"/>
                <a:gd name="T1" fmla="*/ 20 h 20"/>
                <a:gd name="T2" fmla="*/ 10 w 80"/>
                <a:gd name="T3" fmla="*/ 20 h 20"/>
                <a:gd name="T4" fmla="*/ 0 w 80"/>
                <a:gd name="T5" fmla="*/ 10 h 20"/>
                <a:gd name="T6" fmla="*/ 10 w 80"/>
                <a:gd name="T7" fmla="*/ 0 h 20"/>
                <a:gd name="T8" fmla="*/ 70 w 80"/>
                <a:gd name="T9" fmla="*/ 0 h 20"/>
                <a:gd name="T10" fmla="*/ 80 w 80"/>
                <a:gd name="T11" fmla="*/ 10 h 20"/>
                <a:gd name="T12" fmla="*/ 70 w 8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0" h="20">
                  <a:moveTo>
                    <a:pt x="7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5" y="0"/>
                    <a:pt x="80" y="5"/>
                    <a:pt x="80" y="10"/>
                  </a:cubicBezTo>
                  <a:cubicBezTo>
                    <a:pt x="80" y="16"/>
                    <a:pt x="75" y="20"/>
                    <a:pt x="70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73" name="Freeform 42"/>
            <p:cNvSpPr>
              <a:spLocks noEditPoints="1"/>
            </p:cNvSpPr>
            <p:nvPr/>
          </p:nvSpPr>
          <p:spPr bwMode="auto">
            <a:xfrm>
              <a:off x="981000" y="3071567"/>
              <a:ext cx="196094" cy="194812"/>
            </a:xfrm>
            <a:custGeom>
              <a:avLst/>
              <a:gdLst>
                <a:gd name="T0" fmla="*/ 60 w 121"/>
                <a:gd name="T1" fmla="*/ 120 h 120"/>
                <a:gd name="T2" fmla="*/ 0 w 121"/>
                <a:gd name="T3" fmla="*/ 60 h 120"/>
                <a:gd name="T4" fmla="*/ 60 w 121"/>
                <a:gd name="T5" fmla="*/ 0 h 120"/>
                <a:gd name="T6" fmla="*/ 121 w 121"/>
                <a:gd name="T7" fmla="*/ 60 h 120"/>
                <a:gd name="T8" fmla="*/ 60 w 121"/>
                <a:gd name="T9" fmla="*/ 120 h 120"/>
                <a:gd name="T10" fmla="*/ 60 w 121"/>
                <a:gd name="T11" fmla="*/ 20 h 120"/>
                <a:gd name="T12" fmla="*/ 20 w 121"/>
                <a:gd name="T13" fmla="*/ 60 h 120"/>
                <a:gd name="T14" fmla="*/ 60 w 121"/>
                <a:gd name="T15" fmla="*/ 100 h 120"/>
                <a:gd name="T16" fmla="*/ 101 w 121"/>
                <a:gd name="T17" fmla="*/ 60 h 120"/>
                <a:gd name="T18" fmla="*/ 60 w 121"/>
                <a:gd name="T19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0">
                  <a:moveTo>
                    <a:pt x="60" y="120"/>
                  </a:moveTo>
                  <a:cubicBezTo>
                    <a:pt x="27" y="120"/>
                    <a:pt x="0" y="93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94" y="0"/>
                    <a:pt x="121" y="27"/>
                    <a:pt x="121" y="60"/>
                  </a:cubicBezTo>
                  <a:cubicBezTo>
                    <a:pt x="121" y="93"/>
                    <a:pt x="94" y="120"/>
                    <a:pt x="60" y="120"/>
                  </a:cubicBezTo>
                  <a:moveTo>
                    <a:pt x="60" y="20"/>
                  </a:moveTo>
                  <a:cubicBezTo>
                    <a:pt x="38" y="20"/>
                    <a:pt x="20" y="38"/>
                    <a:pt x="20" y="60"/>
                  </a:cubicBezTo>
                  <a:cubicBezTo>
                    <a:pt x="20" y="82"/>
                    <a:pt x="38" y="100"/>
                    <a:pt x="60" y="100"/>
                  </a:cubicBezTo>
                  <a:cubicBezTo>
                    <a:pt x="82" y="100"/>
                    <a:pt x="101" y="82"/>
                    <a:pt x="101" y="60"/>
                  </a:cubicBezTo>
                  <a:cubicBezTo>
                    <a:pt x="101" y="38"/>
                    <a:pt x="82" y="20"/>
                    <a:pt x="60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85727" y="2446489"/>
            <a:ext cx="358110" cy="488478"/>
            <a:chOff x="1971720" y="2748589"/>
            <a:chExt cx="570337" cy="777966"/>
          </a:xfrm>
          <a:solidFill>
            <a:schemeClr val="accent1"/>
          </a:solidFill>
        </p:grpSpPr>
        <p:sp>
          <p:nvSpPr>
            <p:cNvPr id="167" name="Freeform 43"/>
            <p:cNvSpPr>
              <a:spLocks noEditPoints="1"/>
            </p:cNvSpPr>
            <p:nvPr/>
          </p:nvSpPr>
          <p:spPr bwMode="auto">
            <a:xfrm>
              <a:off x="1971720" y="2748589"/>
              <a:ext cx="570337" cy="645954"/>
            </a:xfrm>
            <a:custGeom>
              <a:avLst/>
              <a:gdLst>
                <a:gd name="T0" fmla="*/ 351 w 351"/>
                <a:gd name="T1" fmla="*/ 397 h 397"/>
                <a:gd name="T2" fmla="*/ 0 w 351"/>
                <a:gd name="T3" fmla="*/ 397 h 397"/>
                <a:gd name="T4" fmla="*/ 9 w 351"/>
                <a:gd name="T5" fmla="*/ 382 h 397"/>
                <a:gd name="T6" fmla="*/ 47 w 351"/>
                <a:gd name="T7" fmla="*/ 171 h 397"/>
                <a:gd name="T8" fmla="*/ 167 w 351"/>
                <a:gd name="T9" fmla="*/ 44 h 397"/>
                <a:gd name="T10" fmla="*/ 167 w 351"/>
                <a:gd name="T11" fmla="*/ 10 h 397"/>
                <a:gd name="T12" fmla="*/ 177 w 351"/>
                <a:gd name="T13" fmla="*/ 0 h 397"/>
                <a:gd name="T14" fmla="*/ 187 w 351"/>
                <a:gd name="T15" fmla="*/ 10 h 397"/>
                <a:gd name="T16" fmla="*/ 187 w 351"/>
                <a:gd name="T17" fmla="*/ 44 h 397"/>
                <a:gd name="T18" fmla="*/ 304 w 351"/>
                <a:gd name="T19" fmla="*/ 171 h 397"/>
                <a:gd name="T20" fmla="*/ 341 w 351"/>
                <a:gd name="T21" fmla="*/ 382 h 397"/>
                <a:gd name="T22" fmla="*/ 351 w 351"/>
                <a:gd name="T23" fmla="*/ 397 h 397"/>
                <a:gd name="T24" fmla="*/ 34 w 351"/>
                <a:gd name="T25" fmla="*/ 377 h 397"/>
                <a:gd name="T26" fmla="*/ 316 w 351"/>
                <a:gd name="T27" fmla="*/ 377 h 397"/>
                <a:gd name="T28" fmla="*/ 284 w 351"/>
                <a:gd name="T29" fmla="*/ 171 h 397"/>
                <a:gd name="T30" fmla="*/ 177 w 351"/>
                <a:gd name="T31" fmla="*/ 64 h 397"/>
                <a:gd name="T32" fmla="*/ 174 w 351"/>
                <a:gd name="T33" fmla="*/ 64 h 397"/>
                <a:gd name="T34" fmla="*/ 67 w 351"/>
                <a:gd name="T35" fmla="*/ 171 h 397"/>
                <a:gd name="T36" fmla="*/ 34 w 351"/>
                <a:gd name="T37" fmla="*/ 377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51" h="397">
                  <a:moveTo>
                    <a:pt x="351" y="397"/>
                  </a:moveTo>
                  <a:cubicBezTo>
                    <a:pt x="0" y="397"/>
                    <a:pt x="0" y="397"/>
                    <a:pt x="0" y="397"/>
                  </a:cubicBezTo>
                  <a:cubicBezTo>
                    <a:pt x="9" y="382"/>
                    <a:pt x="9" y="382"/>
                    <a:pt x="9" y="382"/>
                  </a:cubicBezTo>
                  <a:cubicBezTo>
                    <a:pt x="46" y="322"/>
                    <a:pt x="47" y="172"/>
                    <a:pt x="47" y="171"/>
                  </a:cubicBezTo>
                  <a:cubicBezTo>
                    <a:pt x="47" y="103"/>
                    <a:pt x="100" y="47"/>
                    <a:pt x="167" y="44"/>
                  </a:cubicBezTo>
                  <a:cubicBezTo>
                    <a:pt x="167" y="10"/>
                    <a:pt x="167" y="10"/>
                    <a:pt x="167" y="10"/>
                  </a:cubicBezTo>
                  <a:cubicBezTo>
                    <a:pt x="167" y="4"/>
                    <a:pt x="172" y="0"/>
                    <a:pt x="177" y="0"/>
                  </a:cubicBezTo>
                  <a:cubicBezTo>
                    <a:pt x="183" y="0"/>
                    <a:pt x="187" y="4"/>
                    <a:pt x="187" y="10"/>
                  </a:cubicBezTo>
                  <a:cubicBezTo>
                    <a:pt x="187" y="44"/>
                    <a:pt x="187" y="44"/>
                    <a:pt x="187" y="44"/>
                  </a:cubicBezTo>
                  <a:cubicBezTo>
                    <a:pt x="252" y="49"/>
                    <a:pt x="304" y="104"/>
                    <a:pt x="304" y="171"/>
                  </a:cubicBezTo>
                  <a:cubicBezTo>
                    <a:pt x="304" y="172"/>
                    <a:pt x="304" y="322"/>
                    <a:pt x="341" y="382"/>
                  </a:cubicBezTo>
                  <a:lnTo>
                    <a:pt x="351" y="397"/>
                  </a:lnTo>
                  <a:close/>
                  <a:moveTo>
                    <a:pt x="34" y="377"/>
                  </a:moveTo>
                  <a:cubicBezTo>
                    <a:pt x="316" y="377"/>
                    <a:pt x="316" y="377"/>
                    <a:pt x="316" y="377"/>
                  </a:cubicBezTo>
                  <a:cubicBezTo>
                    <a:pt x="284" y="307"/>
                    <a:pt x="284" y="176"/>
                    <a:pt x="284" y="171"/>
                  </a:cubicBezTo>
                  <a:cubicBezTo>
                    <a:pt x="284" y="112"/>
                    <a:pt x="236" y="64"/>
                    <a:pt x="177" y="64"/>
                  </a:cubicBezTo>
                  <a:cubicBezTo>
                    <a:pt x="174" y="64"/>
                    <a:pt x="174" y="64"/>
                    <a:pt x="174" y="64"/>
                  </a:cubicBezTo>
                  <a:cubicBezTo>
                    <a:pt x="115" y="64"/>
                    <a:pt x="67" y="112"/>
                    <a:pt x="67" y="171"/>
                  </a:cubicBezTo>
                  <a:cubicBezTo>
                    <a:pt x="67" y="176"/>
                    <a:pt x="66" y="307"/>
                    <a:pt x="34" y="37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8" name="Freeform 44"/>
            <p:cNvSpPr/>
            <p:nvPr/>
          </p:nvSpPr>
          <p:spPr bwMode="auto">
            <a:xfrm>
              <a:off x="2167813" y="3422740"/>
              <a:ext cx="178151" cy="103815"/>
            </a:xfrm>
            <a:custGeom>
              <a:avLst/>
              <a:gdLst>
                <a:gd name="T0" fmla="*/ 54 w 109"/>
                <a:gd name="T1" fmla="*/ 64 h 64"/>
                <a:gd name="T2" fmla="*/ 0 w 109"/>
                <a:gd name="T3" fmla="*/ 10 h 64"/>
                <a:gd name="T4" fmla="*/ 10 w 109"/>
                <a:gd name="T5" fmla="*/ 0 h 64"/>
                <a:gd name="T6" fmla="*/ 20 w 109"/>
                <a:gd name="T7" fmla="*/ 10 h 64"/>
                <a:gd name="T8" fmla="*/ 54 w 109"/>
                <a:gd name="T9" fmla="*/ 44 h 64"/>
                <a:gd name="T10" fmla="*/ 89 w 109"/>
                <a:gd name="T11" fmla="*/ 10 h 64"/>
                <a:gd name="T12" fmla="*/ 99 w 109"/>
                <a:gd name="T13" fmla="*/ 0 h 64"/>
                <a:gd name="T14" fmla="*/ 109 w 109"/>
                <a:gd name="T15" fmla="*/ 10 h 64"/>
                <a:gd name="T16" fmla="*/ 54 w 109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" h="64">
                  <a:moveTo>
                    <a:pt x="54" y="64"/>
                  </a:moveTo>
                  <a:cubicBezTo>
                    <a:pt x="24" y="64"/>
                    <a:pt x="0" y="4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29"/>
                    <a:pt x="35" y="44"/>
                    <a:pt x="54" y="44"/>
                  </a:cubicBezTo>
                  <a:cubicBezTo>
                    <a:pt x="73" y="44"/>
                    <a:pt x="89" y="29"/>
                    <a:pt x="89" y="10"/>
                  </a:cubicBezTo>
                  <a:cubicBezTo>
                    <a:pt x="89" y="4"/>
                    <a:pt x="93" y="0"/>
                    <a:pt x="99" y="0"/>
                  </a:cubicBezTo>
                  <a:cubicBezTo>
                    <a:pt x="104" y="0"/>
                    <a:pt x="109" y="4"/>
                    <a:pt x="109" y="10"/>
                  </a:cubicBezTo>
                  <a:cubicBezTo>
                    <a:pt x="109" y="40"/>
                    <a:pt x="84" y="64"/>
                    <a:pt x="54" y="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703556" y="2460170"/>
            <a:ext cx="385471" cy="475602"/>
            <a:chOff x="3114957" y="2770377"/>
            <a:chExt cx="613913" cy="757459"/>
          </a:xfrm>
          <a:solidFill>
            <a:schemeClr val="accent1"/>
          </a:solidFill>
        </p:grpSpPr>
        <p:sp>
          <p:nvSpPr>
            <p:cNvPr id="165" name="Freeform 45"/>
            <p:cNvSpPr>
              <a:spLocks noEditPoints="1"/>
            </p:cNvSpPr>
            <p:nvPr/>
          </p:nvSpPr>
          <p:spPr bwMode="auto">
            <a:xfrm>
              <a:off x="3114957" y="2770377"/>
              <a:ext cx="613913" cy="757459"/>
            </a:xfrm>
            <a:custGeom>
              <a:avLst/>
              <a:gdLst>
                <a:gd name="T0" fmla="*/ 176 w 377"/>
                <a:gd name="T1" fmla="*/ 466 h 466"/>
                <a:gd name="T2" fmla="*/ 176 w 377"/>
                <a:gd name="T3" fmla="*/ 376 h 466"/>
                <a:gd name="T4" fmla="*/ 0 w 377"/>
                <a:gd name="T5" fmla="*/ 188 h 466"/>
                <a:gd name="T6" fmla="*/ 188 w 377"/>
                <a:gd name="T7" fmla="*/ 0 h 466"/>
                <a:gd name="T8" fmla="*/ 377 w 377"/>
                <a:gd name="T9" fmla="*/ 188 h 466"/>
                <a:gd name="T10" fmla="*/ 315 w 377"/>
                <a:gd name="T11" fmla="*/ 328 h 466"/>
                <a:gd name="T12" fmla="*/ 176 w 377"/>
                <a:gd name="T13" fmla="*/ 466 h 466"/>
                <a:gd name="T14" fmla="*/ 188 w 377"/>
                <a:gd name="T15" fmla="*/ 20 h 466"/>
                <a:gd name="T16" fmla="*/ 20 w 377"/>
                <a:gd name="T17" fmla="*/ 188 h 466"/>
                <a:gd name="T18" fmla="*/ 186 w 377"/>
                <a:gd name="T19" fmla="*/ 356 h 466"/>
                <a:gd name="T20" fmla="*/ 196 w 377"/>
                <a:gd name="T21" fmla="*/ 357 h 466"/>
                <a:gd name="T22" fmla="*/ 196 w 377"/>
                <a:gd name="T23" fmla="*/ 418 h 466"/>
                <a:gd name="T24" fmla="*/ 301 w 377"/>
                <a:gd name="T25" fmla="*/ 313 h 466"/>
                <a:gd name="T26" fmla="*/ 357 w 377"/>
                <a:gd name="T27" fmla="*/ 188 h 466"/>
                <a:gd name="T28" fmla="*/ 188 w 377"/>
                <a:gd name="T29" fmla="*/ 20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7" h="466">
                  <a:moveTo>
                    <a:pt x="176" y="466"/>
                  </a:moveTo>
                  <a:cubicBezTo>
                    <a:pt x="176" y="376"/>
                    <a:pt x="176" y="376"/>
                    <a:pt x="176" y="376"/>
                  </a:cubicBezTo>
                  <a:cubicBezTo>
                    <a:pt x="78" y="370"/>
                    <a:pt x="0" y="287"/>
                    <a:pt x="0" y="188"/>
                  </a:cubicBezTo>
                  <a:cubicBezTo>
                    <a:pt x="0" y="84"/>
                    <a:pt x="84" y="0"/>
                    <a:pt x="188" y="0"/>
                  </a:cubicBezTo>
                  <a:cubicBezTo>
                    <a:pt x="292" y="0"/>
                    <a:pt x="377" y="84"/>
                    <a:pt x="377" y="188"/>
                  </a:cubicBezTo>
                  <a:cubicBezTo>
                    <a:pt x="377" y="241"/>
                    <a:pt x="354" y="292"/>
                    <a:pt x="315" y="328"/>
                  </a:cubicBezTo>
                  <a:lnTo>
                    <a:pt x="176" y="466"/>
                  </a:lnTo>
                  <a:close/>
                  <a:moveTo>
                    <a:pt x="188" y="20"/>
                  </a:moveTo>
                  <a:cubicBezTo>
                    <a:pt x="95" y="20"/>
                    <a:pt x="20" y="95"/>
                    <a:pt x="20" y="188"/>
                  </a:cubicBezTo>
                  <a:cubicBezTo>
                    <a:pt x="20" y="280"/>
                    <a:pt x="94" y="355"/>
                    <a:pt x="186" y="356"/>
                  </a:cubicBezTo>
                  <a:cubicBezTo>
                    <a:pt x="196" y="357"/>
                    <a:pt x="196" y="357"/>
                    <a:pt x="196" y="357"/>
                  </a:cubicBezTo>
                  <a:cubicBezTo>
                    <a:pt x="196" y="418"/>
                    <a:pt x="196" y="418"/>
                    <a:pt x="196" y="418"/>
                  </a:cubicBezTo>
                  <a:cubicBezTo>
                    <a:pt x="301" y="313"/>
                    <a:pt x="301" y="313"/>
                    <a:pt x="301" y="313"/>
                  </a:cubicBezTo>
                  <a:cubicBezTo>
                    <a:pt x="336" y="281"/>
                    <a:pt x="357" y="236"/>
                    <a:pt x="357" y="188"/>
                  </a:cubicBezTo>
                  <a:cubicBezTo>
                    <a:pt x="357" y="95"/>
                    <a:pt x="281" y="20"/>
                    <a:pt x="18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6" name="Freeform 46"/>
            <p:cNvSpPr>
              <a:spLocks noEditPoints="1"/>
            </p:cNvSpPr>
            <p:nvPr/>
          </p:nvSpPr>
          <p:spPr bwMode="auto">
            <a:xfrm>
              <a:off x="3276446" y="2961343"/>
              <a:ext cx="290936" cy="262740"/>
            </a:xfrm>
            <a:custGeom>
              <a:avLst/>
              <a:gdLst>
                <a:gd name="T0" fmla="*/ 89 w 179"/>
                <a:gd name="T1" fmla="*/ 161 h 161"/>
                <a:gd name="T2" fmla="*/ 89 w 179"/>
                <a:gd name="T3" fmla="*/ 161 h 161"/>
                <a:gd name="T4" fmla="*/ 82 w 179"/>
                <a:gd name="T5" fmla="*/ 159 h 161"/>
                <a:gd name="T6" fmla="*/ 22 w 179"/>
                <a:gd name="T7" fmla="*/ 98 h 161"/>
                <a:gd name="T8" fmla="*/ 0 w 179"/>
                <a:gd name="T9" fmla="*/ 48 h 161"/>
                <a:gd name="T10" fmla="*/ 48 w 179"/>
                <a:gd name="T11" fmla="*/ 0 h 161"/>
                <a:gd name="T12" fmla="*/ 89 w 179"/>
                <a:gd name="T13" fmla="*/ 19 h 161"/>
                <a:gd name="T14" fmla="*/ 130 w 179"/>
                <a:gd name="T15" fmla="*/ 0 h 161"/>
                <a:gd name="T16" fmla="*/ 179 w 179"/>
                <a:gd name="T17" fmla="*/ 48 h 161"/>
                <a:gd name="T18" fmla="*/ 156 w 179"/>
                <a:gd name="T19" fmla="*/ 98 h 161"/>
                <a:gd name="T20" fmla="*/ 96 w 179"/>
                <a:gd name="T21" fmla="*/ 159 h 161"/>
                <a:gd name="T22" fmla="*/ 89 w 179"/>
                <a:gd name="T23" fmla="*/ 161 h 161"/>
                <a:gd name="T24" fmla="*/ 48 w 179"/>
                <a:gd name="T25" fmla="*/ 20 h 161"/>
                <a:gd name="T26" fmla="*/ 20 w 179"/>
                <a:gd name="T27" fmla="*/ 48 h 161"/>
                <a:gd name="T28" fmla="*/ 37 w 179"/>
                <a:gd name="T29" fmla="*/ 84 h 161"/>
                <a:gd name="T30" fmla="*/ 89 w 179"/>
                <a:gd name="T31" fmla="*/ 137 h 161"/>
                <a:gd name="T32" fmla="*/ 142 w 179"/>
                <a:gd name="T33" fmla="*/ 84 h 161"/>
                <a:gd name="T34" fmla="*/ 159 w 179"/>
                <a:gd name="T35" fmla="*/ 48 h 161"/>
                <a:gd name="T36" fmla="*/ 130 w 179"/>
                <a:gd name="T37" fmla="*/ 20 h 161"/>
                <a:gd name="T38" fmla="*/ 99 w 179"/>
                <a:gd name="T39" fmla="*/ 38 h 161"/>
                <a:gd name="T40" fmla="*/ 97 w 179"/>
                <a:gd name="T41" fmla="*/ 41 h 161"/>
                <a:gd name="T42" fmla="*/ 89 w 179"/>
                <a:gd name="T43" fmla="*/ 44 h 161"/>
                <a:gd name="T44" fmla="*/ 82 w 179"/>
                <a:gd name="T45" fmla="*/ 41 h 161"/>
                <a:gd name="T46" fmla="*/ 79 w 179"/>
                <a:gd name="T47" fmla="*/ 38 h 161"/>
                <a:gd name="T48" fmla="*/ 48 w 179"/>
                <a:gd name="T49" fmla="*/ 2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9" h="161">
                  <a:moveTo>
                    <a:pt x="89" y="161"/>
                  </a:moveTo>
                  <a:cubicBezTo>
                    <a:pt x="89" y="161"/>
                    <a:pt x="89" y="161"/>
                    <a:pt x="89" y="161"/>
                  </a:cubicBezTo>
                  <a:cubicBezTo>
                    <a:pt x="86" y="161"/>
                    <a:pt x="84" y="160"/>
                    <a:pt x="82" y="159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8" y="83"/>
                    <a:pt x="0" y="66"/>
                    <a:pt x="0" y="48"/>
                  </a:cubicBezTo>
                  <a:cubicBezTo>
                    <a:pt x="0" y="20"/>
                    <a:pt x="19" y="0"/>
                    <a:pt x="48" y="0"/>
                  </a:cubicBezTo>
                  <a:cubicBezTo>
                    <a:pt x="69" y="0"/>
                    <a:pt x="79" y="8"/>
                    <a:pt x="89" y="19"/>
                  </a:cubicBezTo>
                  <a:cubicBezTo>
                    <a:pt x="99" y="8"/>
                    <a:pt x="110" y="0"/>
                    <a:pt x="130" y="0"/>
                  </a:cubicBezTo>
                  <a:cubicBezTo>
                    <a:pt x="159" y="0"/>
                    <a:pt x="179" y="20"/>
                    <a:pt x="179" y="48"/>
                  </a:cubicBezTo>
                  <a:cubicBezTo>
                    <a:pt x="179" y="66"/>
                    <a:pt x="171" y="83"/>
                    <a:pt x="156" y="98"/>
                  </a:cubicBezTo>
                  <a:cubicBezTo>
                    <a:pt x="96" y="159"/>
                    <a:pt x="96" y="159"/>
                    <a:pt x="96" y="159"/>
                  </a:cubicBezTo>
                  <a:cubicBezTo>
                    <a:pt x="94" y="160"/>
                    <a:pt x="92" y="161"/>
                    <a:pt x="89" y="161"/>
                  </a:cubicBezTo>
                  <a:moveTo>
                    <a:pt x="48" y="20"/>
                  </a:moveTo>
                  <a:cubicBezTo>
                    <a:pt x="30" y="20"/>
                    <a:pt x="20" y="31"/>
                    <a:pt x="20" y="48"/>
                  </a:cubicBezTo>
                  <a:cubicBezTo>
                    <a:pt x="20" y="60"/>
                    <a:pt x="26" y="73"/>
                    <a:pt x="37" y="84"/>
                  </a:cubicBezTo>
                  <a:cubicBezTo>
                    <a:pt x="89" y="137"/>
                    <a:pt x="89" y="137"/>
                    <a:pt x="89" y="137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53" y="73"/>
                    <a:pt x="159" y="60"/>
                    <a:pt x="159" y="48"/>
                  </a:cubicBezTo>
                  <a:cubicBezTo>
                    <a:pt x="159" y="31"/>
                    <a:pt x="148" y="20"/>
                    <a:pt x="130" y="20"/>
                  </a:cubicBezTo>
                  <a:cubicBezTo>
                    <a:pt x="115" y="20"/>
                    <a:pt x="110" y="26"/>
                    <a:pt x="99" y="38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5" y="43"/>
                    <a:pt x="92" y="44"/>
                    <a:pt x="89" y="44"/>
                  </a:cubicBezTo>
                  <a:cubicBezTo>
                    <a:pt x="86" y="44"/>
                    <a:pt x="83" y="43"/>
                    <a:pt x="82" y="41"/>
                  </a:cubicBezTo>
                  <a:cubicBezTo>
                    <a:pt x="79" y="38"/>
                    <a:pt x="79" y="38"/>
                    <a:pt x="79" y="38"/>
                  </a:cubicBezTo>
                  <a:cubicBezTo>
                    <a:pt x="68" y="26"/>
                    <a:pt x="63" y="20"/>
                    <a:pt x="4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15" name="Freeform 47"/>
          <p:cNvSpPr>
            <a:spLocks noEditPoints="1"/>
          </p:cNvSpPr>
          <p:nvPr/>
        </p:nvSpPr>
        <p:spPr bwMode="auto">
          <a:xfrm>
            <a:off x="2367468" y="2477874"/>
            <a:ext cx="473188" cy="425708"/>
          </a:xfrm>
          <a:custGeom>
            <a:avLst/>
            <a:gdLst>
              <a:gd name="T0" fmla="*/ 232 w 463"/>
              <a:gd name="T1" fmla="*/ 416 h 416"/>
              <a:gd name="T2" fmla="*/ 232 w 463"/>
              <a:gd name="T3" fmla="*/ 416 h 416"/>
              <a:gd name="T4" fmla="*/ 224 w 463"/>
              <a:gd name="T5" fmla="*/ 413 h 416"/>
              <a:gd name="T6" fmla="*/ 58 w 463"/>
              <a:gd name="T7" fmla="*/ 244 h 416"/>
              <a:gd name="T8" fmla="*/ 0 w 463"/>
              <a:gd name="T9" fmla="*/ 118 h 416"/>
              <a:gd name="T10" fmla="*/ 116 w 463"/>
              <a:gd name="T11" fmla="*/ 0 h 416"/>
              <a:gd name="T12" fmla="*/ 232 w 463"/>
              <a:gd name="T13" fmla="*/ 64 h 416"/>
              <a:gd name="T14" fmla="*/ 347 w 463"/>
              <a:gd name="T15" fmla="*/ 0 h 416"/>
              <a:gd name="T16" fmla="*/ 463 w 463"/>
              <a:gd name="T17" fmla="*/ 118 h 416"/>
              <a:gd name="T18" fmla="*/ 405 w 463"/>
              <a:gd name="T19" fmla="*/ 244 h 416"/>
              <a:gd name="T20" fmla="*/ 239 w 463"/>
              <a:gd name="T21" fmla="*/ 413 h 416"/>
              <a:gd name="T22" fmla="*/ 232 w 463"/>
              <a:gd name="T23" fmla="*/ 416 h 416"/>
              <a:gd name="T24" fmla="*/ 116 w 463"/>
              <a:gd name="T25" fmla="*/ 20 h 416"/>
              <a:gd name="T26" fmla="*/ 20 w 463"/>
              <a:gd name="T27" fmla="*/ 118 h 416"/>
              <a:gd name="T28" fmla="*/ 72 w 463"/>
              <a:gd name="T29" fmla="*/ 230 h 416"/>
              <a:gd name="T30" fmla="*/ 232 w 463"/>
              <a:gd name="T31" fmla="*/ 391 h 416"/>
              <a:gd name="T32" fmla="*/ 391 w 463"/>
              <a:gd name="T33" fmla="*/ 230 h 416"/>
              <a:gd name="T34" fmla="*/ 443 w 463"/>
              <a:gd name="T35" fmla="*/ 118 h 416"/>
              <a:gd name="T36" fmla="*/ 347 w 463"/>
              <a:gd name="T37" fmla="*/ 20 h 416"/>
              <a:gd name="T38" fmla="*/ 245 w 463"/>
              <a:gd name="T39" fmla="*/ 79 h 416"/>
              <a:gd name="T40" fmla="*/ 239 w 463"/>
              <a:gd name="T41" fmla="*/ 86 h 416"/>
              <a:gd name="T42" fmla="*/ 232 w 463"/>
              <a:gd name="T43" fmla="*/ 89 h 416"/>
              <a:gd name="T44" fmla="*/ 224 w 463"/>
              <a:gd name="T45" fmla="*/ 86 h 416"/>
              <a:gd name="T46" fmla="*/ 218 w 463"/>
              <a:gd name="T47" fmla="*/ 79 h 416"/>
              <a:gd name="T48" fmla="*/ 116 w 463"/>
              <a:gd name="T49" fmla="*/ 20 h 4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63" h="416">
                <a:moveTo>
                  <a:pt x="232" y="416"/>
                </a:moveTo>
                <a:cubicBezTo>
                  <a:pt x="232" y="416"/>
                  <a:pt x="232" y="416"/>
                  <a:pt x="232" y="416"/>
                </a:cubicBezTo>
                <a:cubicBezTo>
                  <a:pt x="229" y="416"/>
                  <a:pt x="226" y="415"/>
                  <a:pt x="224" y="413"/>
                </a:cubicBezTo>
                <a:cubicBezTo>
                  <a:pt x="58" y="244"/>
                  <a:pt x="58" y="244"/>
                  <a:pt x="58" y="244"/>
                </a:cubicBezTo>
                <a:cubicBezTo>
                  <a:pt x="21" y="206"/>
                  <a:pt x="0" y="162"/>
                  <a:pt x="0" y="118"/>
                </a:cubicBezTo>
                <a:cubicBezTo>
                  <a:pt x="0" y="48"/>
                  <a:pt x="47" y="0"/>
                  <a:pt x="116" y="0"/>
                </a:cubicBezTo>
                <a:cubicBezTo>
                  <a:pt x="176" y="0"/>
                  <a:pt x="200" y="27"/>
                  <a:pt x="232" y="64"/>
                </a:cubicBezTo>
                <a:cubicBezTo>
                  <a:pt x="263" y="27"/>
                  <a:pt x="287" y="0"/>
                  <a:pt x="347" y="0"/>
                </a:cubicBezTo>
                <a:cubicBezTo>
                  <a:pt x="416" y="0"/>
                  <a:pt x="463" y="48"/>
                  <a:pt x="463" y="118"/>
                </a:cubicBezTo>
                <a:cubicBezTo>
                  <a:pt x="463" y="162"/>
                  <a:pt x="443" y="206"/>
                  <a:pt x="405" y="244"/>
                </a:cubicBezTo>
                <a:cubicBezTo>
                  <a:pt x="239" y="413"/>
                  <a:pt x="239" y="413"/>
                  <a:pt x="239" y="413"/>
                </a:cubicBezTo>
                <a:cubicBezTo>
                  <a:pt x="237" y="415"/>
                  <a:pt x="234" y="416"/>
                  <a:pt x="232" y="416"/>
                </a:cubicBezTo>
                <a:moveTo>
                  <a:pt x="116" y="20"/>
                </a:moveTo>
                <a:cubicBezTo>
                  <a:pt x="58" y="20"/>
                  <a:pt x="20" y="59"/>
                  <a:pt x="20" y="118"/>
                </a:cubicBezTo>
                <a:cubicBezTo>
                  <a:pt x="20" y="156"/>
                  <a:pt x="39" y="196"/>
                  <a:pt x="72" y="230"/>
                </a:cubicBezTo>
                <a:cubicBezTo>
                  <a:pt x="232" y="391"/>
                  <a:pt x="232" y="391"/>
                  <a:pt x="232" y="391"/>
                </a:cubicBezTo>
                <a:cubicBezTo>
                  <a:pt x="391" y="230"/>
                  <a:pt x="391" y="230"/>
                  <a:pt x="391" y="230"/>
                </a:cubicBezTo>
                <a:cubicBezTo>
                  <a:pt x="425" y="196"/>
                  <a:pt x="443" y="156"/>
                  <a:pt x="443" y="118"/>
                </a:cubicBezTo>
                <a:cubicBezTo>
                  <a:pt x="443" y="59"/>
                  <a:pt x="405" y="20"/>
                  <a:pt x="347" y="20"/>
                </a:cubicBezTo>
                <a:cubicBezTo>
                  <a:pt x="295" y="20"/>
                  <a:pt x="276" y="42"/>
                  <a:pt x="245" y="79"/>
                </a:cubicBezTo>
                <a:cubicBezTo>
                  <a:pt x="239" y="86"/>
                  <a:pt x="239" y="86"/>
                  <a:pt x="239" y="86"/>
                </a:cubicBezTo>
                <a:cubicBezTo>
                  <a:pt x="237" y="88"/>
                  <a:pt x="235" y="89"/>
                  <a:pt x="232" y="89"/>
                </a:cubicBezTo>
                <a:cubicBezTo>
                  <a:pt x="229" y="89"/>
                  <a:pt x="226" y="88"/>
                  <a:pt x="224" y="86"/>
                </a:cubicBezTo>
                <a:cubicBezTo>
                  <a:pt x="218" y="79"/>
                  <a:pt x="218" y="79"/>
                  <a:pt x="218" y="79"/>
                </a:cubicBezTo>
                <a:cubicBezTo>
                  <a:pt x="187" y="42"/>
                  <a:pt x="168" y="20"/>
                  <a:pt x="116" y="2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094952" y="2507648"/>
            <a:ext cx="430536" cy="366158"/>
            <a:chOff x="5330939" y="2845994"/>
            <a:chExt cx="685686" cy="583154"/>
          </a:xfrm>
          <a:solidFill>
            <a:schemeClr val="accent1"/>
          </a:solidFill>
        </p:grpSpPr>
        <p:sp>
          <p:nvSpPr>
            <p:cNvPr id="163" name="Freeform 48"/>
            <p:cNvSpPr/>
            <p:nvPr/>
          </p:nvSpPr>
          <p:spPr bwMode="auto">
            <a:xfrm>
              <a:off x="5330939" y="2845994"/>
              <a:ext cx="685686" cy="148672"/>
            </a:xfrm>
            <a:custGeom>
              <a:avLst/>
              <a:gdLst>
                <a:gd name="T0" fmla="*/ 412 w 422"/>
                <a:gd name="T1" fmla="*/ 91 h 91"/>
                <a:gd name="T2" fmla="*/ 402 w 422"/>
                <a:gd name="T3" fmla="*/ 81 h 91"/>
                <a:gd name="T4" fmla="*/ 402 w 422"/>
                <a:gd name="T5" fmla="*/ 50 h 91"/>
                <a:gd name="T6" fmla="*/ 399 w 422"/>
                <a:gd name="T7" fmla="*/ 47 h 91"/>
                <a:gd name="T8" fmla="*/ 153 w 422"/>
                <a:gd name="T9" fmla="*/ 47 h 91"/>
                <a:gd name="T10" fmla="*/ 124 w 422"/>
                <a:gd name="T11" fmla="*/ 35 h 91"/>
                <a:gd name="T12" fmla="*/ 117 w 422"/>
                <a:gd name="T13" fmla="*/ 27 h 91"/>
                <a:gd name="T14" fmla="*/ 102 w 422"/>
                <a:gd name="T15" fmla="*/ 20 h 91"/>
                <a:gd name="T16" fmla="*/ 23 w 422"/>
                <a:gd name="T17" fmla="*/ 20 h 91"/>
                <a:gd name="T18" fmla="*/ 20 w 422"/>
                <a:gd name="T19" fmla="*/ 23 h 91"/>
                <a:gd name="T20" fmla="*/ 20 w 422"/>
                <a:gd name="T21" fmla="*/ 81 h 91"/>
                <a:gd name="T22" fmla="*/ 10 w 422"/>
                <a:gd name="T23" fmla="*/ 91 h 91"/>
                <a:gd name="T24" fmla="*/ 0 w 422"/>
                <a:gd name="T25" fmla="*/ 81 h 91"/>
                <a:gd name="T26" fmla="*/ 0 w 422"/>
                <a:gd name="T27" fmla="*/ 23 h 91"/>
                <a:gd name="T28" fmla="*/ 23 w 422"/>
                <a:gd name="T29" fmla="*/ 0 h 91"/>
                <a:gd name="T30" fmla="*/ 102 w 422"/>
                <a:gd name="T31" fmla="*/ 0 h 91"/>
                <a:gd name="T32" fmla="*/ 131 w 422"/>
                <a:gd name="T33" fmla="*/ 13 h 91"/>
                <a:gd name="T34" fmla="*/ 139 w 422"/>
                <a:gd name="T35" fmla="*/ 21 h 91"/>
                <a:gd name="T36" fmla="*/ 153 w 422"/>
                <a:gd name="T37" fmla="*/ 27 h 91"/>
                <a:gd name="T38" fmla="*/ 399 w 422"/>
                <a:gd name="T39" fmla="*/ 27 h 91"/>
                <a:gd name="T40" fmla="*/ 422 w 422"/>
                <a:gd name="T41" fmla="*/ 50 h 91"/>
                <a:gd name="T42" fmla="*/ 422 w 422"/>
                <a:gd name="T43" fmla="*/ 81 h 91"/>
                <a:gd name="T44" fmla="*/ 412 w 422"/>
                <a:gd name="T45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2" h="91">
                  <a:moveTo>
                    <a:pt x="412" y="91"/>
                  </a:moveTo>
                  <a:cubicBezTo>
                    <a:pt x="407" y="91"/>
                    <a:pt x="402" y="87"/>
                    <a:pt x="402" y="81"/>
                  </a:cubicBezTo>
                  <a:cubicBezTo>
                    <a:pt x="402" y="50"/>
                    <a:pt x="402" y="50"/>
                    <a:pt x="402" y="50"/>
                  </a:cubicBezTo>
                  <a:cubicBezTo>
                    <a:pt x="402" y="49"/>
                    <a:pt x="401" y="47"/>
                    <a:pt x="399" y="47"/>
                  </a:cubicBezTo>
                  <a:cubicBezTo>
                    <a:pt x="153" y="47"/>
                    <a:pt x="153" y="47"/>
                    <a:pt x="153" y="47"/>
                  </a:cubicBezTo>
                  <a:cubicBezTo>
                    <a:pt x="143" y="47"/>
                    <a:pt x="131" y="42"/>
                    <a:pt x="124" y="35"/>
                  </a:cubicBezTo>
                  <a:cubicBezTo>
                    <a:pt x="117" y="27"/>
                    <a:pt x="117" y="27"/>
                    <a:pt x="117" y="27"/>
                  </a:cubicBezTo>
                  <a:cubicBezTo>
                    <a:pt x="114" y="24"/>
                    <a:pt x="107" y="20"/>
                    <a:pt x="10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1" y="20"/>
                    <a:pt x="20" y="22"/>
                    <a:pt x="20" y="23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7"/>
                    <a:pt x="15" y="91"/>
                    <a:pt x="10" y="91"/>
                  </a:cubicBezTo>
                  <a:cubicBezTo>
                    <a:pt x="4" y="91"/>
                    <a:pt x="0" y="87"/>
                    <a:pt x="0" y="8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0" y="0"/>
                    <a:pt x="23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2" y="0"/>
                    <a:pt x="124" y="6"/>
                    <a:pt x="131" y="13"/>
                  </a:cubicBezTo>
                  <a:cubicBezTo>
                    <a:pt x="139" y="21"/>
                    <a:pt x="139" y="21"/>
                    <a:pt x="139" y="21"/>
                  </a:cubicBezTo>
                  <a:cubicBezTo>
                    <a:pt x="142" y="24"/>
                    <a:pt x="149" y="27"/>
                    <a:pt x="153" y="27"/>
                  </a:cubicBezTo>
                  <a:cubicBezTo>
                    <a:pt x="399" y="27"/>
                    <a:pt x="399" y="27"/>
                    <a:pt x="399" y="27"/>
                  </a:cubicBezTo>
                  <a:cubicBezTo>
                    <a:pt x="412" y="27"/>
                    <a:pt x="422" y="37"/>
                    <a:pt x="422" y="50"/>
                  </a:cubicBezTo>
                  <a:cubicBezTo>
                    <a:pt x="422" y="81"/>
                    <a:pt x="422" y="81"/>
                    <a:pt x="422" y="81"/>
                  </a:cubicBezTo>
                  <a:cubicBezTo>
                    <a:pt x="422" y="87"/>
                    <a:pt x="418" y="91"/>
                    <a:pt x="412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4" name="Freeform 49"/>
            <p:cNvSpPr>
              <a:spLocks noEditPoints="1"/>
            </p:cNvSpPr>
            <p:nvPr/>
          </p:nvSpPr>
          <p:spPr bwMode="auto">
            <a:xfrm>
              <a:off x="5330939" y="3039525"/>
              <a:ext cx="685686" cy="389623"/>
            </a:xfrm>
            <a:custGeom>
              <a:avLst/>
              <a:gdLst>
                <a:gd name="T0" fmla="*/ 399 w 422"/>
                <a:gd name="T1" fmla="*/ 239 h 239"/>
                <a:gd name="T2" fmla="*/ 23 w 422"/>
                <a:gd name="T3" fmla="*/ 239 h 239"/>
                <a:gd name="T4" fmla="*/ 0 w 422"/>
                <a:gd name="T5" fmla="*/ 216 h 239"/>
                <a:gd name="T6" fmla="*/ 0 w 422"/>
                <a:gd name="T7" fmla="*/ 22 h 239"/>
                <a:gd name="T8" fmla="*/ 23 w 422"/>
                <a:gd name="T9" fmla="*/ 0 h 239"/>
                <a:gd name="T10" fmla="*/ 399 w 422"/>
                <a:gd name="T11" fmla="*/ 0 h 239"/>
                <a:gd name="T12" fmla="*/ 422 w 422"/>
                <a:gd name="T13" fmla="*/ 22 h 239"/>
                <a:gd name="T14" fmla="*/ 422 w 422"/>
                <a:gd name="T15" fmla="*/ 216 h 239"/>
                <a:gd name="T16" fmla="*/ 399 w 422"/>
                <a:gd name="T17" fmla="*/ 239 h 239"/>
                <a:gd name="T18" fmla="*/ 23 w 422"/>
                <a:gd name="T19" fmla="*/ 20 h 239"/>
                <a:gd name="T20" fmla="*/ 20 w 422"/>
                <a:gd name="T21" fmla="*/ 22 h 239"/>
                <a:gd name="T22" fmla="*/ 20 w 422"/>
                <a:gd name="T23" fmla="*/ 216 h 239"/>
                <a:gd name="T24" fmla="*/ 23 w 422"/>
                <a:gd name="T25" fmla="*/ 219 h 239"/>
                <a:gd name="T26" fmla="*/ 399 w 422"/>
                <a:gd name="T27" fmla="*/ 219 h 239"/>
                <a:gd name="T28" fmla="*/ 402 w 422"/>
                <a:gd name="T29" fmla="*/ 216 h 239"/>
                <a:gd name="T30" fmla="*/ 402 w 422"/>
                <a:gd name="T31" fmla="*/ 22 h 239"/>
                <a:gd name="T32" fmla="*/ 399 w 422"/>
                <a:gd name="T33" fmla="*/ 20 h 239"/>
                <a:gd name="T34" fmla="*/ 23 w 422"/>
                <a:gd name="T35" fmla="*/ 2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22" h="239">
                  <a:moveTo>
                    <a:pt x="399" y="239"/>
                  </a:moveTo>
                  <a:cubicBezTo>
                    <a:pt x="23" y="239"/>
                    <a:pt x="23" y="239"/>
                    <a:pt x="23" y="239"/>
                  </a:cubicBezTo>
                  <a:cubicBezTo>
                    <a:pt x="10" y="239"/>
                    <a:pt x="0" y="228"/>
                    <a:pt x="0" y="21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0"/>
                    <a:pt x="10" y="0"/>
                    <a:pt x="23" y="0"/>
                  </a:cubicBezTo>
                  <a:cubicBezTo>
                    <a:pt x="399" y="0"/>
                    <a:pt x="399" y="0"/>
                    <a:pt x="399" y="0"/>
                  </a:cubicBezTo>
                  <a:cubicBezTo>
                    <a:pt x="412" y="0"/>
                    <a:pt x="422" y="10"/>
                    <a:pt x="422" y="22"/>
                  </a:cubicBezTo>
                  <a:cubicBezTo>
                    <a:pt x="422" y="216"/>
                    <a:pt x="422" y="216"/>
                    <a:pt x="422" y="216"/>
                  </a:cubicBezTo>
                  <a:cubicBezTo>
                    <a:pt x="422" y="228"/>
                    <a:pt x="412" y="239"/>
                    <a:pt x="399" y="239"/>
                  </a:cubicBezTo>
                  <a:moveTo>
                    <a:pt x="23" y="20"/>
                  </a:moveTo>
                  <a:cubicBezTo>
                    <a:pt x="21" y="20"/>
                    <a:pt x="20" y="21"/>
                    <a:pt x="20" y="22"/>
                  </a:cubicBezTo>
                  <a:cubicBezTo>
                    <a:pt x="20" y="216"/>
                    <a:pt x="20" y="216"/>
                    <a:pt x="20" y="216"/>
                  </a:cubicBezTo>
                  <a:cubicBezTo>
                    <a:pt x="20" y="217"/>
                    <a:pt x="21" y="219"/>
                    <a:pt x="23" y="219"/>
                  </a:cubicBezTo>
                  <a:cubicBezTo>
                    <a:pt x="399" y="219"/>
                    <a:pt x="399" y="219"/>
                    <a:pt x="399" y="219"/>
                  </a:cubicBezTo>
                  <a:cubicBezTo>
                    <a:pt x="401" y="219"/>
                    <a:pt x="402" y="217"/>
                    <a:pt x="402" y="216"/>
                  </a:cubicBezTo>
                  <a:cubicBezTo>
                    <a:pt x="402" y="22"/>
                    <a:pt x="402" y="22"/>
                    <a:pt x="402" y="22"/>
                  </a:cubicBezTo>
                  <a:cubicBezTo>
                    <a:pt x="402" y="21"/>
                    <a:pt x="401" y="20"/>
                    <a:pt x="399" y="20"/>
                  </a:cubicBezTo>
                  <a:lnTo>
                    <a:pt x="23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085295" y="1817182"/>
            <a:ext cx="449850" cy="450655"/>
            <a:chOff x="5315560" y="1746334"/>
            <a:chExt cx="716446" cy="717728"/>
          </a:xfrm>
          <a:solidFill>
            <a:schemeClr val="accent1"/>
          </a:solidFill>
        </p:grpSpPr>
        <p:sp>
          <p:nvSpPr>
            <p:cNvPr id="156" name="Freeform 50"/>
            <p:cNvSpPr>
              <a:spLocks noEditPoints="1"/>
            </p:cNvSpPr>
            <p:nvPr/>
          </p:nvSpPr>
          <p:spPr bwMode="auto">
            <a:xfrm>
              <a:off x="5465514" y="1746334"/>
              <a:ext cx="416538" cy="144827"/>
            </a:xfrm>
            <a:custGeom>
              <a:avLst/>
              <a:gdLst>
                <a:gd name="T0" fmla="*/ 240 w 256"/>
                <a:gd name="T1" fmla="*/ 89 h 89"/>
                <a:gd name="T2" fmla="*/ 16 w 256"/>
                <a:gd name="T3" fmla="*/ 89 h 89"/>
                <a:gd name="T4" fmla="*/ 0 w 256"/>
                <a:gd name="T5" fmla="*/ 72 h 89"/>
                <a:gd name="T6" fmla="*/ 0 w 256"/>
                <a:gd name="T7" fmla="*/ 17 h 89"/>
                <a:gd name="T8" fmla="*/ 16 w 256"/>
                <a:gd name="T9" fmla="*/ 0 h 89"/>
                <a:gd name="T10" fmla="*/ 240 w 256"/>
                <a:gd name="T11" fmla="*/ 0 h 89"/>
                <a:gd name="T12" fmla="*/ 256 w 256"/>
                <a:gd name="T13" fmla="*/ 17 h 89"/>
                <a:gd name="T14" fmla="*/ 256 w 256"/>
                <a:gd name="T15" fmla="*/ 72 h 89"/>
                <a:gd name="T16" fmla="*/ 240 w 256"/>
                <a:gd name="T17" fmla="*/ 89 h 89"/>
                <a:gd name="T18" fmla="*/ 20 w 256"/>
                <a:gd name="T19" fmla="*/ 69 h 89"/>
                <a:gd name="T20" fmla="*/ 236 w 256"/>
                <a:gd name="T21" fmla="*/ 69 h 89"/>
                <a:gd name="T22" fmla="*/ 236 w 256"/>
                <a:gd name="T23" fmla="*/ 20 h 89"/>
                <a:gd name="T24" fmla="*/ 20 w 256"/>
                <a:gd name="T25" fmla="*/ 20 h 89"/>
                <a:gd name="T26" fmla="*/ 20 w 256"/>
                <a:gd name="T27" fmla="*/ 6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6" h="89">
                  <a:moveTo>
                    <a:pt x="240" y="89"/>
                  </a:moveTo>
                  <a:cubicBezTo>
                    <a:pt x="16" y="89"/>
                    <a:pt x="16" y="89"/>
                    <a:pt x="16" y="89"/>
                  </a:cubicBezTo>
                  <a:cubicBezTo>
                    <a:pt x="7" y="89"/>
                    <a:pt x="0" y="82"/>
                    <a:pt x="0" y="72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49" y="0"/>
                    <a:pt x="256" y="7"/>
                    <a:pt x="256" y="17"/>
                  </a:cubicBezTo>
                  <a:cubicBezTo>
                    <a:pt x="256" y="72"/>
                    <a:pt x="256" y="72"/>
                    <a:pt x="256" y="72"/>
                  </a:cubicBezTo>
                  <a:cubicBezTo>
                    <a:pt x="256" y="82"/>
                    <a:pt x="249" y="89"/>
                    <a:pt x="240" y="89"/>
                  </a:cubicBezTo>
                  <a:moveTo>
                    <a:pt x="20" y="69"/>
                  </a:moveTo>
                  <a:cubicBezTo>
                    <a:pt x="236" y="69"/>
                    <a:pt x="236" y="69"/>
                    <a:pt x="236" y="69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0" y="20"/>
                    <a:pt x="20" y="20"/>
                    <a:pt x="20" y="20"/>
                  </a:cubicBezTo>
                  <a:lnTo>
                    <a:pt x="20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7" name="Freeform 51"/>
            <p:cNvSpPr/>
            <p:nvPr/>
          </p:nvSpPr>
          <p:spPr bwMode="auto">
            <a:xfrm>
              <a:off x="5477048" y="1874499"/>
              <a:ext cx="394750" cy="488311"/>
            </a:xfrm>
            <a:custGeom>
              <a:avLst/>
              <a:gdLst>
                <a:gd name="T0" fmla="*/ 122 w 243"/>
                <a:gd name="T1" fmla="*/ 300 h 300"/>
                <a:gd name="T2" fmla="*/ 112 w 243"/>
                <a:gd name="T3" fmla="*/ 279 h 300"/>
                <a:gd name="T4" fmla="*/ 5 w 243"/>
                <a:gd name="T5" fmla="*/ 134 h 300"/>
                <a:gd name="T6" fmla="*/ 0 w 243"/>
                <a:gd name="T7" fmla="*/ 128 h 300"/>
                <a:gd name="T8" fmla="*/ 4 w 243"/>
                <a:gd name="T9" fmla="*/ 121 h 300"/>
                <a:gd name="T10" fmla="*/ 50 w 243"/>
                <a:gd name="T11" fmla="*/ 2 h 300"/>
                <a:gd name="T12" fmla="*/ 70 w 243"/>
                <a:gd name="T13" fmla="*/ 2 h 300"/>
                <a:gd name="T14" fmla="*/ 25 w 243"/>
                <a:gd name="T15" fmla="*/ 125 h 300"/>
                <a:gd name="T16" fmla="*/ 121 w 243"/>
                <a:gd name="T17" fmla="*/ 252 h 300"/>
                <a:gd name="T18" fmla="*/ 217 w 243"/>
                <a:gd name="T19" fmla="*/ 125 h 300"/>
                <a:gd name="T20" fmla="*/ 169 w 243"/>
                <a:gd name="T21" fmla="*/ 1 h 300"/>
                <a:gd name="T22" fmla="*/ 189 w 243"/>
                <a:gd name="T23" fmla="*/ 0 h 300"/>
                <a:gd name="T24" fmla="*/ 238 w 243"/>
                <a:gd name="T25" fmla="*/ 121 h 300"/>
                <a:gd name="T26" fmla="*/ 243 w 243"/>
                <a:gd name="T27" fmla="*/ 128 h 300"/>
                <a:gd name="T28" fmla="*/ 237 w 243"/>
                <a:gd name="T29" fmla="*/ 134 h 300"/>
                <a:gd name="T30" fmla="*/ 130 w 243"/>
                <a:gd name="T31" fmla="*/ 278 h 300"/>
                <a:gd name="T32" fmla="*/ 122 w 243"/>
                <a:gd name="T33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3" h="300">
                  <a:moveTo>
                    <a:pt x="122" y="300"/>
                  </a:moveTo>
                  <a:cubicBezTo>
                    <a:pt x="112" y="279"/>
                    <a:pt x="112" y="279"/>
                    <a:pt x="112" y="279"/>
                  </a:cubicBezTo>
                  <a:cubicBezTo>
                    <a:pt x="112" y="278"/>
                    <a:pt x="78" y="207"/>
                    <a:pt x="5" y="134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50" y="47"/>
                    <a:pt x="50" y="3"/>
                    <a:pt x="50" y="2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4"/>
                    <a:pt x="71" y="49"/>
                    <a:pt x="25" y="125"/>
                  </a:cubicBezTo>
                  <a:cubicBezTo>
                    <a:pt x="75" y="177"/>
                    <a:pt x="106" y="226"/>
                    <a:pt x="121" y="252"/>
                  </a:cubicBezTo>
                  <a:cubicBezTo>
                    <a:pt x="134" y="228"/>
                    <a:pt x="162" y="181"/>
                    <a:pt x="217" y="125"/>
                  </a:cubicBezTo>
                  <a:cubicBezTo>
                    <a:pt x="172" y="57"/>
                    <a:pt x="169" y="3"/>
                    <a:pt x="169" y="1"/>
                  </a:cubicBezTo>
                  <a:cubicBezTo>
                    <a:pt x="189" y="0"/>
                    <a:pt x="189" y="0"/>
                    <a:pt x="189" y="0"/>
                  </a:cubicBezTo>
                  <a:cubicBezTo>
                    <a:pt x="189" y="0"/>
                    <a:pt x="192" y="55"/>
                    <a:pt x="238" y="121"/>
                  </a:cubicBezTo>
                  <a:cubicBezTo>
                    <a:pt x="243" y="128"/>
                    <a:pt x="243" y="128"/>
                    <a:pt x="243" y="128"/>
                  </a:cubicBezTo>
                  <a:cubicBezTo>
                    <a:pt x="237" y="134"/>
                    <a:pt x="237" y="134"/>
                    <a:pt x="237" y="134"/>
                  </a:cubicBezTo>
                  <a:cubicBezTo>
                    <a:pt x="156" y="214"/>
                    <a:pt x="131" y="278"/>
                    <a:pt x="130" y="278"/>
                  </a:cubicBezTo>
                  <a:lnTo>
                    <a:pt x="122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8" name="Rectangle 52"/>
            <p:cNvSpPr>
              <a:spLocks noChangeArrowheads="1"/>
            </p:cNvSpPr>
            <p:nvPr/>
          </p:nvSpPr>
          <p:spPr bwMode="auto">
            <a:xfrm>
              <a:off x="5657762" y="2093663"/>
              <a:ext cx="32042" cy="2319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9" name="Freeform 53"/>
            <p:cNvSpPr>
              <a:spLocks noEditPoints="1"/>
            </p:cNvSpPr>
            <p:nvPr/>
          </p:nvSpPr>
          <p:spPr bwMode="auto">
            <a:xfrm>
              <a:off x="5603933" y="1973187"/>
              <a:ext cx="139701" cy="140982"/>
            </a:xfrm>
            <a:custGeom>
              <a:avLst/>
              <a:gdLst>
                <a:gd name="T0" fmla="*/ 43 w 86"/>
                <a:gd name="T1" fmla="*/ 86 h 86"/>
                <a:gd name="T2" fmla="*/ 0 w 86"/>
                <a:gd name="T3" fmla="*/ 43 h 86"/>
                <a:gd name="T4" fmla="*/ 43 w 86"/>
                <a:gd name="T5" fmla="*/ 0 h 86"/>
                <a:gd name="T6" fmla="*/ 86 w 86"/>
                <a:gd name="T7" fmla="*/ 43 h 86"/>
                <a:gd name="T8" fmla="*/ 43 w 86"/>
                <a:gd name="T9" fmla="*/ 86 h 86"/>
                <a:gd name="T10" fmla="*/ 43 w 86"/>
                <a:gd name="T11" fmla="*/ 20 h 86"/>
                <a:gd name="T12" fmla="*/ 20 w 86"/>
                <a:gd name="T13" fmla="*/ 43 h 86"/>
                <a:gd name="T14" fmla="*/ 43 w 86"/>
                <a:gd name="T15" fmla="*/ 66 h 86"/>
                <a:gd name="T16" fmla="*/ 66 w 86"/>
                <a:gd name="T17" fmla="*/ 43 h 86"/>
                <a:gd name="T18" fmla="*/ 43 w 86"/>
                <a:gd name="T19" fmla="*/ 2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6" h="86">
                  <a:moveTo>
                    <a:pt x="43" y="86"/>
                  </a:moveTo>
                  <a:cubicBezTo>
                    <a:pt x="19" y="86"/>
                    <a:pt x="0" y="67"/>
                    <a:pt x="0" y="43"/>
                  </a:cubicBezTo>
                  <a:cubicBezTo>
                    <a:pt x="0" y="19"/>
                    <a:pt x="19" y="0"/>
                    <a:pt x="43" y="0"/>
                  </a:cubicBezTo>
                  <a:cubicBezTo>
                    <a:pt x="67" y="0"/>
                    <a:pt x="86" y="19"/>
                    <a:pt x="86" y="43"/>
                  </a:cubicBezTo>
                  <a:cubicBezTo>
                    <a:pt x="86" y="67"/>
                    <a:pt x="67" y="86"/>
                    <a:pt x="43" y="86"/>
                  </a:cubicBezTo>
                  <a:moveTo>
                    <a:pt x="43" y="20"/>
                  </a:moveTo>
                  <a:cubicBezTo>
                    <a:pt x="30" y="20"/>
                    <a:pt x="20" y="31"/>
                    <a:pt x="20" y="43"/>
                  </a:cubicBezTo>
                  <a:cubicBezTo>
                    <a:pt x="20" y="56"/>
                    <a:pt x="30" y="66"/>
                    <a:pt x="43" y="66"/>
                  </a:cubicBezTo>
                  <a:cubicBezTo>
                    <a:pt x="56" y="66"/>
                    <a:pt x="66" y="56"/>
                    <a:pt x="66" y="43"/>
                  </a:cubicBezTo>
                  <a:cubicBezTo>
                    <a:pt x="66" y="31"/>
                    <a:pt x="56" y="20"/>
                    <a:pt x="43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0" name="Freeform 54"/>
            <p:cNvSpPr/>
            <p:nvPr/>
          </p:nvSpPr>
          <p:spPr bwMode="auto">
            <a:xfrm>
              <a:off x="5437317" y="2369218"/>
              <a:ext cx="470368" cy="32042"/>
            </a:xfrm>
            <a:custGeom>
              <a:avLst/>
              <a:gdLst>
                <a:gd name="T0" fmla="*/ 279 w 289"/>
                <a:gd name="T1" fmla="*/ 20 h 20"/>
                <a:gd name="T2" fmla="*/ 10 w 289"/>
                <a:gd name="T3" fmla="*/ 20 h 20"/>
                <a:gd name="T4" fmla="*/ 0 w 289"/>
                <a:gd name="T5" fmla="*/ 10 h 20"/>
                <a:gd name="T6" fmla="*/ 10 w 289"/>
                <a:gd name="T7" fmla="*/ 0 h 20"/>
                <a:gd name="T8" fmla="*/ 279 w 289"/>
                <a:gd name="T9" fmla="*/ 0 h 20"/>
                <a:gd name="T10" fmla="*/ 289 w 289"/>
                <a:gd name="T11" fmla="*/ 10 h 20"/>
                <a:gd name="T12" fmla="*/ 279 w 289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9" h="20">
                  <a:moveTo>
                    <a:pt x="279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279" y="0"/>
                    <a:pt x="279" y="0"/>
                    <a:pt x="279" y="0"/>
                  </a:cubicBezTo>
                  <a:cubicBezTo>
                    <a:pt x="285" y="0"/>
                    <a:pt x="289" y="5"/>
                    <a:pt x="289" y="10"/>
                  </a:cubicBezTo>
                  <a:cubicBezTo>
                    <a:pt x="289" y="16"/>
                    <a:pt x="285" y="20"/>
                    <a:pt x="27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1" name="Freeform 55"/>
            <p:cNvSpPr>
              <a:spLocks noEditPoints="1"/>
            </p:cNvSpPr>
            <p:nvPr/>
          </p:nvSpPr>
          <p:spPr bwMode="auto">
            <a:xfrm>
              <a:off x="5315560" y="2306418"/>
              <a:ext cx="156362" cy="157644"/>
            </a:xfrm>
            <a:custGeom>
              <a:avLst/>
              <a:gdLst>
                <a:gd name="T0" fmla="*/ 76 w 96"/>
                <a:gd name="T1" fmla="*/ 97 h 97"/>
                <a:gd name="T2" fmla="*/ 21 w 96"/>
                <a:gd name="T3" fmla="*/ 97 h 97"/>
                <a:gd name="T4" fmla="*/ 0 w 96"/>
                <a:gd name="T5" fmla="*/ 76 h 97"/>
                <a:gd name="T6" fmla="*/ 0 w 96"/>
                <a:gd name="T7" fmla="*/ 20 h 97"/>
                <a:gd name="T8" fmla="*/ 21 w 96"/>
                <a:gd name="T9" fmla="*/ 0 h 97"/>
                <a:gd name="T10" fmla="*/ 76 w 96"/>
                <a:gd name="T11" fmla="*/ 0 h 97"/>
                <a:gd name="T12" fmla="*/ 96 w 96"/>
                <a:gd name="T13" fmla="*/ 20 h 97"/>
                <a:gd name="T14" fmla="*/ 96 w 96"/>
                <a:gd name="T15" fmla="*/ 76 h 97"/>
                <a:gd name="T16" fmla="*/ 76 w 96"/>
                <a:gd name="T17" fmla="*/ 97 h 97"/>
                <a:gd name="T18" fmla="*/ 21 w 96"/>
                <a:gd name="T19" fmla="*/ 20 h 97"/>
                <a:gd name="T20" fmla="*/ 20 w 96"/>
                <a:gd name="T21" fmla="*/ 20 h 97"/>
                <a:gd name="T22" fmla="*/ 20 w 96"/>
                <a:gd name="T23" fmla="*/ 76 h 97"/>
                <a:gd name="T24" fmla="*/ 21 w 96"/>
                <a:gd name="T25" fmla="*/ 77 h 97"/>
                <a:gd name="T26" fmla="*/ 76 w 96"/>
                <a:gd name="T27" fmla="*/ 77 h 97"/>
                <a:gd name="T28" fmla="*/ 76 w 96"/>
                <a:gd name="T29" fmla="*/ 76 h 97"/>
                <a:gd name="T30" fmla="*/ 76 w 96"/>
                <a:gd name="T31" fmla="*/ 20 h 97"/>
                <a:gd name="T32" fmla="*/ 76 w 96"/>
                <a:gd name="T33" fmla="*/ 20 h 97"/>
                <a:gd name="T34" fmla="*/ 21 w 96"/>
                <a:gd name="T35" fmla="*/ 2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97">
                  <a:moveTo>
                    <a:pt x="76" y="97"/>
                  </a:moveTo>
                  <a:cubicBezTo>
                    <a:pt x="21" y="97"/>
                    <a:pt x="21" y="97"/>
                    <a:pt x="21" y="97"/>
                  </a:cubicBezTo>
                  <a:cubicBezTo>
                    <a:pt x="9" y="97"/>
                    <a:pt x="0" y="88"/>
                    <a:pt x="0" y="7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1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87" y="0"/>
                    <a:pt x="96" y="9"/>
                    <a:pt x="96" y="20"/>
                  </a:cubicBezTo>
                  <a:cubicBezTo>
                    <a:pt x="96" y="76"/>
                    <a:pt x="96" y="76"/>
                    <a:pt x="96" y="76"/>
                  </a:cubicBezTo>
                  <a:cubicBezTo>
                    <a:pt x="96" y="88"/>
                    <a:pt x="87" y="97"/>
                    <a:pt x="76" y="97"/>
                  </a:cubicBezTo>
                  <a:moveTo>
                    <a:pt x="21" y="20"/>
                  </a:moveTo>
                  <a:cubicBezTo>
                    <a:pt x="20" y="20"/>
                    <a:pt x="20" y="20"/>
                    <a:pt x="20" y="20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0"/>
                    <a:pt x="76" y="20"/>
                    <a:pt x="76" y="20"/>
                  </a:cubicBezTo>
                  <a:lnTo>
                    <a:pt x="21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2" name="Freeform 56"/>
            <p:cNvSpPr>
              <a:spLocks noEditPoints="1"/>
            </p:cNvSpPr>
            <p:nvPr/>
          </p:nvSpPr>
          <p:spPr bwMode="auto">
            <a:xfrm>
              <a:off x="5875644" y="2302572"/>
              <a:ext cx="156362" cy="157644"/>
            </a:xfrm>
            <a:custGeom>
              <a:avLst/>
              <a:gdLst>
                <a:gd name="T0" fmla="*/ 75 w 96"/>
                <a:gd name="T1" fmla="*/ 97 h 97"/>
                <a:gd name="T2" fmla="*/ 20 w 96"/>
                <a:gd name="T3" fmla="*/ 97 h 97"/>
                <a:gd name="T4" fmla="*/ 0 w 96"/>
                <a:gd name="T5" fmla="*/ 77 h 97"/>
                <a:gd name="T6" fmla="*/ 0 w 96"/>
                <a:gd name="T7" fmla="*/ 21 h 97"/>
                <a:gd name="T8" fmla="*/ 20 w 96"/>
                <a:gd name="T9" fmla="*/ 0 h 97"/>
                <a:gd name="T10" fmla="*/ 75 w 96"/>
                <a:gd name="T11" fmla="*/ 0 h 97"/>
                <a:gd name="T12" fmla="*/ 96 w 96"/>
                <a:gd name="T13" fmla="*/ 21 h 97"/>
                <a:gd name="T14" fmla="*/ 96 w 96"/>
                <a:gd name="T15" fmla="*/ 77 h 97"/>
                <a:gd name="T16" fmla="*/ 75 w 96"/>
                <a:gd name="T17" fmla="*/ 97 h 97"/>
                <a:gd name="T18" fmla="*/ 20 w 96"/>
                <a:gd name="T19" fmla="*/ 20 h 97"/>
                <a:gd name="T20" fmla="*/ 20 w 96"/>
                <a:gd name="T21" fmla="*/ 21 h 97"/>
                <a:gd name="T22" fmla="*/ 20 w 96"/>
                <a:gd name="T23" fmla="*/ 77 h 97"/>
                <a:gd name="T24" fmla="*/ 20 w 96"/>
                <a:gd name="T25" fmla="*/ 77 h 97"/>
                <a:gd name="T26" fmla="*/ 75 w 96"/>
                <a:gd name="T27" fmla="*/ 77 h 97"/>
                <a:gd name="T28" fmla="*/ 76 w 96"/>
                <a:gd name="T29" fmla="*/ 77 h 97"/>
                <a:gd name="T30" fmla="*/ 76 w 96"/>
                <a:gd name="T31" fmla="*/ 21 h 97"/>
                <a:gd name="T32" fmla="*/ 75 w 96"/>
                <a:gd name="T33" fmla="*/ 20 h 97"/>
                <a:gd name="T34" fmla="*/ 20 w 96"/>
                <a:gd name="T35" fmla="*/ 2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6" h="97">
                  <a:moveTo>
                    <a:pt x="75" y="97"/>
                  </a:moveTo>
                  <a:cubicBezTo>
                    <a:pt x="20" y="97"/>
                    <a:pt x="20" y="97"/>
                    <a:pt x="20" y="97"/>
                  </a:cubicBezTo>
                  <a:cubicBezTo>
                    <a:pt x="9" y="97"/>
                    <a:pt x="0" y="88"/>
                    <a:pt x="0" y="7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87" y="0"/>
                    <a:pt x="96" y="9"/>
                    <a:pt x="96" y="21"/>
                  </a:cubicBezTo>
                  <a:cubicBezTo>
                    <a:pt x="96" y="77"/>
                    <a:pt x="96" y="77"/>
                    <a:pt x="96" y="77"/>
                  </a:cubicBezTo>
                  <a:cubicBezTo>
                    <a:pt x="96" y="88"/>
                    <a:pt x="87" y="97"/>
                    <a:pt x="75" y="97"/>
                  </a:cubicBezTo>
                  <a:moveTo>
                    <a:pt x="20" y="20"/>
                  </a:moveTo>
                  <a:cubicBezTo>
                    <a:pt x="20" y="21"/>
                    <a:pt x="20" y="21"/>
                    <a:pt x="20" y="21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6" y="77"/>
                    <a:pt x="76" y="77"/>
                    <a:pt x="76" y="77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5" y="20"/>
                    <a:pt x="75" y="20"/>
                    <a:pt x="75" y="20"/>
                  </a:cubicBezTo>
                  <a:lnTo>
                    <a:pt x="20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072419" y="1207994"/>
            <a:ext cx="475602" cy="424098"/>
            <a:chOff x="5295053" y="776121"/>
            <a:chExt cx="757459" cy="675432"/>
          </a:xfrm>
          <a:solidFill>
            <a:schemeClr val="accent1"/>
          </a:solidFill>
        </p:grpSpPr>
        <p:sp>
          <p:nvSpPr>
            <p:cNvPr id="153" name="Freeform 57"/>
            <p:cNvSpPr>
              <a:spLocks noEditPoints="1"/>
            </p:cNvSpPr>
            <p:nvPr/>
          </p:nvSpPr>
          <p:spPr bwMode="auto">
            <a:xfrm>
              <a:off x="5295053" y="776121"/>
              <a:ext cx="757459" cy="237107"/>
            </a:xfrm>
            <a:custGeom>
              <a:avLst/>
              <a:gdLst>
                <a:gd name="T0" fmla="*/ 455 w 466"/>
                <a:gd name="T1" fmla="*/ 146 h 146"/>
                <a:gd name="T2" fmla="*/ 11 w 466"/>
                <a:gd name="T3" fmla="*/ 146 h 146"/>
                <a:gd name="T4" fmla="*/ 2 w 466"/>
                <a:gd name="T5" fmla="*/ 141 h 146"/>
                <a:gd name="T6" fmla="*/ 4 w 466"/>
                <a:gd name="T7" fmla="*/ 130 h 146"/>
                <a:gd name="T8" fmla="*/ 110 w 466"/>
                <a:gd name="T9" fmla="*/ 4 h 146"/>
                <a:gd name="T10" fmla="*/ 118 w 466"/>
                <a:gd name="T11" fmla="*/ 0 h 146"/>
                <a:gd name="T12" fmla="*/ 348 w 466"/>
                <a:gd name="T13" fmla="*/ 0 h 146"/>
                <a:gd name="T14" fmla="*/ 356 w 466"/>
                <a:gd name="T15" fmla="*/ 4 h 146"/>
                <a:gd name="T16" fmla="*/ 462 w 466"/>
                <a:gd name="T17" fmla="*/ 130 h 146"/>
                <a:gd name="T18" fmla="*/ 464 w 466"/>
                <a:gd name="T19" fmla="*/ 141 h 146"/>
                <a:gd name="T20" fmla="*/ 455 w 466"/>
                <a:gd name="T21" fmla="*/ 146 h 146"/>
                <a:gd name="T22" fmla="*/ 33 w 466"/>
                <a:gd name="T23" fmla="*/ 126 h 146"/>
                <a:gd name="T24" fmla="*/ 433 w 466"/>
                <a:gd name="T25" fmla="*/ 126 h 146"/>
                <a:gd name="T26" fmla="*/ 344 w 466"/>
                <a:gd name="T27" fmla="*/ 20 h 146"/>
                <a:gd name="T28" fmla="*/ 122 w 466"/>
                <a:gd name="T29" fmla="*/ 20 h 146"/>
                <a:gd name="T30" fmla="*/ 33 w 466"/>
                <a:gd name="T31" fmla="*/ 12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66" h="146">
                  <a:moveTo>
                    <a:pt x="455" y="146"/>
                  </a:moveTo>
                  <a:cubicBezTo>
                    <a:pt x="11" y="146"/>
                    <a:pt x="11" y="146"/>
                    <a:pt x="11" y="146"/>
                  </a:cubicBezTo>
                  <a:cubicBezTo>
                    <a:pt x="7" y="146"/>
                    <a:pt x="4" y="144"/>
                    <a:pt x="2" y="141"/>
                  </a:cubicBezTo>
                  <a:cubicBezTo>
                    <a:pt x="0" y="137"/>
                    <a:pt x="1" y="133"/>
                    <a:pt x="4" y="130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2" y="2"/>
                    <a:pt x="115" y="0"/>
                    <a:pt x="118" y="0"/>
                  </a:cubicBezTo>
                  <a:cubicBezTo>
                    <a:pt x="348" y="0"/>
                    <a:pt x="348" y="0"/>
                    <a:pt x="348" y="0"/>
                  </a:cubicBezTo>
                  <a:cubicBezTo>
                    <a:pt x="351" y="0"/>
                    <a:pt x="354" y="2"/>
                    <a:pt x="356" y="4"/>
                  </a:cubicBezTo>
                  <a:cubicBezTo>
                    <a:pt x="462" y="130"/>
                    <a:pt x="462" y="130"/>
                    <a:pt x="462" y="130"/>
                  </a:cubicBezTo>
                  <a:cubicBezTo>
                    <a:pt x="465" y="133"/>
                    <a:pt x="466" y="137"/>
                    <a:pt x="464" y="141"/>
                  </a:cubicBezTo>
                  <a:cubicBezTo>
                    <a:pt x="462" y="144"/>
                    <a:pt x="459" y="146"/>
                    <a:pt x="455" y="146"/>
                  </a:cubicBezTo>
                  <a:moveTo>
                    <a:pt x="33" y="126"/>
                  </a:moveTo>
                  <a:cubicBezTo>
                    <a:pt x="433" y="126"/>
                    <a:pt x="433" y="126"/>
                    <a:pt x="433" y="126"/>
                  </a:cubicBezTo>
                  <a:cubicBezTo>
                    <a:pt x="344" y="20"/>
                    <a:pt x="344" y="20"/>
                    <a:pt x="344" y="20"/>
                  </a:cubicBezTo>
                  <a:cubicBezTo>
                    <a:pt x="122" y="20"/>
                    <a:pt x="122" y="20"/>
                    <a:pt x="122" y="20"/>
                  </a:cubicBezTo>
                  <a:lnTo>
                    <a:pt x="33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4" name="Freeform 58"/>
            <p:cNvSpPr/>
            <p:nvPr/>
          </p:nvSpPr>
          <p:spPr bwMode="auto">
            <a:xfrm>
              <a:off x="5301462" y="987594"/>
              <a:ext cx="744642" cy="463959"/>
            </a:xfrm>
            <a:custGeom>
              <a:avLst/>
              <a:gdLst>
                <a:gd name="T0" fmla="*/ 291 w 581"/>
                <a:gd name="T1" fmla="*/ 362 h 362"/>
                <a:gd name="T2" fmla="*/ 0 w 581"/>
                <a:gd name="T3" fmla="*/ 16 h 362"/>
                <a:gd name="T4" fmla="*/ 19 w 581"/>
                <a:gd name="T5" fmla="*/ 0 h 362"/>
                <a:gd name="T6" fmla="*/ 291 w 581"/>
                <a:gd name="T7" fmla="*/ 322 h 362"/>
                <a:gd name="T8" fmla="*/ 562 w 581"/>
                <a:gd name="T9" fmla="*/ 0 h 362"/>
                <a:gd name="T10" fmla="*/ 581 w 581"/>
                <a:gd name="T11" fmla="*/ 16 h 362"/>
                <a:gd name="T12" fmla="*/ 291 w 581"/>
                <a:gd name="T13" fmla="*/ 36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1" h="362">
                  <a:moveTo>
                    <a:pt x="291" y="362"/>
                  </a:moveTo>
                  <a:lnTo>
                    <a:pt x="0" y="16"/>
                  </a:lnTo>
                  <a:lnTo>
                    <a:pt x="19" y="0"/>
                  </a:lnTo>
                  <a:lnTo>
                    <a:pt x="291" y="322"/>
                  </a:lnTo>
                  <a:lnTo>
                    <a:pt x="562" y="0"/>
                  </a:lnTo>
                  <a:lnTo>
                    <a:pt x="581" y="16"/>
                  </a:lnTo>
                  <a:lnTo>
                    <a:pt x="291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5" name="Freeform 59"/>
            <p:cNvSpPr>
              <a:spLocks noEditPoints="1"/>
            </p:cNvSpPr>
            <p:nvPr/>
          </p:nvSpPr>
          <p:spPr bwMode="auto">
            <a:xfrm>
              <a:off x="5506527" y="776121"/>
              <a:ext cx="334513" cy="666461"/>
            </a:xfrm>
            <a:custGeom>
              <a:avLst/>
              <a:gdLst>
                <a:gd name="T0" fmla="*/ 103 w 206"/>
                <a:gd name="T1" fmla="*/ 410 h 410"/>
                <a:gd name="T2" fmla="*/ 94 w 206"/>
                <a:gd name="T3" fmla="*/ 403 h 410"/>
                <a:gd name="T4" fmla="*/ 1 w 206"/>
                <a:gd name="T5" fmla="*/ 140 h 410"/>
                <a:gd name="T6" fmla="*/ 2 w 206"/>
                <a:gd name="T7" fmla="*/ 130 h 410"/>
                <a:gd name="T8" fmla="*/ 95 w 206"/>
                <a:gd name="T9" fmla="*/ 4 h 410"/>
                <a:gd name="T10" fmla="*/ 103 w 206"/>
                <a:gd name="T11" fmla="*/ 0 h 410"/>
                <a:gd name="T12" fmla="*/ 111 w 206"/>
                <a:gd name="T13" fmla="*/ 4 h 410"/>
                <a:gd name="T14" fmla="*/ 204 w 206"/>
                <a:gd name="T15" fmla="*/ 130 h 410"/>
                <a:gd name="T16" fmla="*/ 205 w 206"/>
                <a:gd name="T17" fmla="*/ 140 h 410"/>
                <a:gd name="T18" fmla="*/ 112 w 206"/>
                <a:gd name="T19" fmla="*/ 403 h 410"/>
                <a:gd name="T20" fmla="*/ 103 w 206"/>
                <a:gd name="T21" fmla="*/ 410 h 410"/>
                <a:gd name="T22" fmla="*/ 21 w 206"/>
                <a:gd name="T23" fmla="*/ 138 h 410"/>
                <a:gd name="T24" fmla="*/ 103 w 206"/>
                <a:gd name="T25" fmla="*/ 370 h 410"/>
                <a:gd name="T26" fmla="*/ 185 w 206"/>
                <a:gd name="T27" fmla="*/ 138 h 410"/>
                <a:gd name="T28" fmla="*/ 103 w 206"/>
                <a:gd name="T29" fmla="*/ 27 h 410"/>
                <a:gd name="T30" fmla="*/ 21 w 206"/>
                <a:gd name="T31" fmla="*/ 138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6" h="410">
                  <a:moveTo>
                    <a:pt x="103" y="410"/>
                  </a:moveTo>
                  <a:cubicBezTo>
                    <a:pt x="99" y="410"/>
                    <a:pt x="95" y="407"/>
                    <a:pt x="94" y="403"/>
                  </a:cubicBezTo>
                  <a:cubicBezTo>
                    <a:pt x="1" y="140"/>
                    <a:pt x="1" y="140"/>
                    <a:pt x="1" y="140"/>
                  </a:cubicBezTo>
                  <a:cubicBezTo>
                    <a:pt x="0" y="137"/>
                    <a:pt x="0" y="133"/>
                    <a:pt x="2" y="130"/>
                  </a:cubicBezTo>
                  <a:cubicBezTo>
                    <a:pt x="95" y="4"/>
                    <a:pt x="95" y="4"/>
                    <a:pt x="95" y="4"/>
                  </a:cubicBezTo>
                  <a:cubicBezTo>
                    <a:pt x="97" y="2"/>
                    <a:pt x="100" y="0"/>
                    <a:pt x="103" y="0"/>
                  </a:cubicBezTo>
                  <a:cubicBezTo>
                    <a:pt x="106" y="0"/>
                    <a:pt x="109" y="2"/>
                    <a:pt x="111" y="4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6" y="133"/>
                    <a:pt x="206" y="137"/>
                    <a:pt x="205" y="140"/>
                  </a:cubicBezTo>
                  <a:cubicBezTo>
                    <a:pt x="112" y="403"/>
                    <a:pt x="112" y="403"/>
                    <a:pt x="112" y="403"/>
                  </a:cubicBezTo>
                  <a:cubicBezTo>
                    <a:pt x="111" y="407"/>
                    <a:pt x="107" y="410"/>
                    <a:pt x="103" y="410"/>
                  </a:cubicBezTo>
                  <a:moveTo>
                    <a:pt x="21" y="138"/>
                  </a:moveTo>
                  <a:cubicBezTo>
                    <a:pt x="103" y="370"/>
                    <a:pt x="103" y="370"/>
                    <a:pt x="103" y="370"/>
                  </a:cubicBezTo>
                  <a:cubicBezTo>
                    <a:pt x="185" y="138"/>
                    <a:pt x="185" y="138"/>
                    <a:pt x="185" y="138"/>
                  </a:cubicBezTo>
                  <a:cubicBezTo>
                    <a:pt x="103" y="27"/>
                    <a:pt x="103" y="27"/>
                    <a:pt x="103" y="27"/>
                  </a:cubicBezTo>
                  <a:lnTo>
                    <a:pt x="21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97887" y="3139370"/>
            <a:ext cx="453874" cy="426513"/>
            <a:chOff x="716979" y="3852095"/>
            <a:chExt cx="722854" cy="679278"/>
          </a:xfrm>
          <a:solidFill>
            <a:schemeClr val="accent1"/>
          </a:solidFill>
        </p:grpSpPr>
        <p:sp>
          <p:nvSpPr>
            <p:cNvPr id="146" name="Freeform 60"/>
            <p:cNvSpPr>
              <a:spLocks noEditPoints="1"/>
            </p:cNvSpPr>
            <p:nvPr/>
          </p:nvSpPr>
          <p:spPr bwMode="auto">
            <a:xfrm>
              <a:off x="716979" y="4050752"/>
              <a:ext cx="722854" cy="480621"/>
            </a:xfrm>
            <a:custGeom>
              <a:avLst/>
              <a:gdLst>
                <a:gd name="T0" fmla="*/ 392 w 444"/>
                <a:gd name="T1" fmla="*/ 295 h 295"/>
                <a:gd name="T2" fmla="*/ 348 w 444"/>
                <a:gd name="T3" fmla="*/ 295 h 295"/>
                <a:gd name="T4" fmla="*/ 296 w 444"/>
                <a:gd name="T5" fmla="*/ 243 h 295"/>
                <a:gd name="T6" fmla="*/ 296 w 444"/>
                <a:gd name="T7" fmla="*/ 233 h 295"/>
                <a:gd name="T8" fmla="*/ 263 w 444"/>
                <a:gd name="T9" fmla="*/ 200 h 295"/>
                <a:gd name="T10" fmla="*/ 181 w 444"/>
                <a:gd name="T11" fmla="*/ 200 h 295"/>
                <a:gd name="T12" fmla="*/ 149 w 444"/>
                <a:gd name="T13" fmla="*/ 233 h 295"/>
                <a:gd name="T14" fmla="*/ 149 w 444"/>
                <a:gd name="T15" fmla="*/ 243 h 295"/>
                <a:gd name="T16" fmla="*/ 97 w 444"/>
                <a:gd name="T17" fmla="*/ 295 h 295"/>
                <a:gd name="T18" fmla="*/ 53 w 444"/>
                <a:gd name="T19" fmla="*/ 295 h 295"/>
                <a:gd name="T20" fmla="*/ 0 w 444"/>
                <a:gd name="T21" fmla="*/ 243 h 295"/>
                <a:gd name="T22" fmla="*/ 0 w 444"/>
                <a:gd name="T23" fmla="*/ 53 h 295"/>
                <a:gd name="T24" fmla="*/ 53 w 444"/>
                <a:gd name="T25" fmla="*/ 0 h 295"/>
                <a:gd name="T26" fmla="*/ 392 w 444"/>
                <a:gd name="T27" fmla="*/ 0 h 295"/>
                <a:gd name="T28" fmla="*/ 444 w 444"/>
                <a:gd name="T29" fmla="*/ 53 h 295"/>
                <a:gd name="T30" fmla="*/ 444 w 444"/>
                <a:gd name="T31" fmla="*/ 243 h 295"/>
                <a:gd name="T32" fmla="*/ 392 w 444"/>
                <a:gd name="T33" fmla="*/ 295 h 295"/>
                <a:gd name="T34" fmla="*/ 181 w 444"/>
                <a:gd name="T35" fmla="*/ 180 h 295"/>
                <a:gd name="T36" fmla="*/ 263 w 444"/>
                <a:gd name="T37" fmla="*/ 180 h 295"/>
                <a:gd name="T38" fmla="*/ 316 w 444"/>
                <a:gd name="T39" fmla="*/ 233 h 295"/>
                <a:gd name="T40" fmla="*/ 316 w 444"/>
                <a:gd name="T41" fmla="*/ 243 h 295"/>
                <a:gd name="T42" fmla="*/ 348 w 444"/>
                <a:gd name="T43" fmla="*/ 275 h 295"/>
                <a:gd name="T44" fmla="*/ 392 w 444"/>
                <a:gd name="T45" fmla="*/ 275 h 295"/>
                <a:gd name="T46" fmla="*/ 424 w 444"/>
                <a:gd name="T47" fmla="*/ 243 h 295"/>
                <a:gd name="T48" fmla="*/ 424 w 444"/>
                <a:gd name="T49" fmla="*/ 53 h 295"/>
                <a:gd name="T50" fmla="*/ 392 w 444"/>
                <a:gd name="T51" fmla="*/ 20 h 295"/>
                <a:gd name="T52" fmla="*/ 53 w 444"/>
                <a:gd name="T53" fmla="*/ 20 h 295"/>
                <a:gd name="T54" fmla="*/ 20 w 444"/>
                <a:gd name="T55" fmla="*/ 53 h 295"/>
                <a:gd name="T56" fmla="*/ 20 w 444"/>
                <a:gd name="T57" fmla="*/ 243 h 295"/>
                <a:gd name="T58" fmla="*/ 53 w 444"/>
                <a:gd name="T59" fmla="*/ 275 h 295"/>
                <a:gd name="T60" fmla="*/ 97 w 444"/>
                <a:gd name="T61" fmla="*/ 275 h 295"/>
                <a:gd name="T62" fmla="*/ 129 w 444"/>
                <a:gd name="T63" fmla="*/ 243 h 295"/>
                <a:gd name="T64" fmla="*/ 129 w 444"/>
                <a:gd name="T65" fmla="*/ 233 h 295"/>
                <a:gd name="T66" fmla="*/ 181 w 444"/>
                <a:gd name="T67" fmla="*/ 180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44" h="295">
                  <a:moveTo>
                    <a:pt x="392" y="295"/>
                  </a:moveTo>
                  <a:cubicBezTo>
                    <a:pt x="348" y="295"/>
                    <a:pt x="348" y="295"/>
                    <a:pt x="348" y="295"/>
                  </a:cubicBezTo>
                  <a:cubicBezTo>
                    <a:pt x="319" y="295"/>
                    <a:pt x="296" y="272"/>
                    <a:pt x="296" y="243"/>
                  </a:cubicBezTo>
                  <a:cubicBezTo>
                    <a:pt x="296" y="233"/>
                    <a:pt x="296" y="233"/>
                    <a:pt x="296" y="233"/>
                  </a:cubicBezTo>
                  <a:cubicBezTo>
                    <a:pt x="296" y="215"/>
                    <a:pt x="281" y="200"/>
                    <a:pt x="263" y="200"/>
                  </a:cubicBezTo>
                  <a:cubicBezTo>
                    <a:pt x="181" y="200"/>
                    <a:pt x="181" y="200"/>
                    <a:pt x="181" y="200"/>
                  </a:cubicBezTo>
                  <a:cubicBezTo>
                    <a:pt x="164" y="200"/>
                    <a:pt x="149" y="215"/>
                    <a:pt x="149" y="233"/>
                  </a:cubicBezTo>
                  <a:cubicBezTo>
                    <a:pt x="149" y="243"/>
                    <a:pt x="149" y="243"/>
                    <a:pt x="149" y="243"/>
                  </a:cubicBezTo>
                  <a:cubicBezTo>
                    <a:pt x="149" y="272"/>
                    <a:pt x="126" y="295"/>
                    <a:pt x="97" y="295"/>
                  </a:cubicBezTo>
                  <a:cubicBezTo>
                    <a:pt x="53" y="295"/>
                    <a:pt x="53" y="295"/>
                    <a:pt x="53" y="295"/>
                  </a:cubicBezTo>
                  <a:cubicBezTo>
                    <a:pt x="24" y="295"/>
                    <a:pt x="0" y="272"/>
                    <a:pt x="0" y="24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24"/>
                    <a:pt x="24" y="0"/>
                    <a:pt x="53" y="0"/>
                  </a:cubicBezTo>
                  <a:cubicBezTo>
                    <a:pt x="392" y="0"/>
                    <a:pt x="392" y="0"/>
                    <a:pt x="392" y="0"/>
                  </a:cubicBezTo>
                  <a:cubicBezTo>
                    <a:pt x="421" y="0"/>
                    <a:pt x="444" y="24"/>
                    <a:pt x="444" y="53"/>
                  </a:cubicBezTo>
                  <a:cubicBezTo>
                    <a:pt x="444" y="243"/>
                    <a:pt x="444" y="243"/>
                    <a:pt x="444" y="243"/>
                  </a:cubicBezTo>
                  <a:cubicBezTo>
                    <a:pt x="444" y="272"/>
                    <a:pt x="421" y="295"/>
                    <a:pt x="392" y="295"/>
                  </a:cubicBezTo>
                  <a:moveTo>
                    <a:pt x="181" y="180"/>
                  </a:moveTo>
                  <a:cubicBezTo>
                    <a:pt x="263" y="180"/>
                    <a:pt x="263" y="180"/>
                    <a:pt x="263" y="180"/>
                  </a:cubicBezTo>
                  <a:cubicBezTo>
                    <a:pt x="292" y="180"/>
                    <a:pt x="316" y="204"/>
                    <a:pt x="316" y="233"/>
                  </a:cubicBezTo>
                  <a:cubicBezTo>
                    <a:pt x="316" y="243"/>
                    <a:pt x="316" y="243"/>
                    <a:pt x="316" y="243"/>
                  </a:cubicBezTo>
                  <a:cubicBezTo>
                    <a:pt x="316" y="261"/>
                    <a:pt x="330" y="275"/>
                    <a:pt x="348" y="275"/>
                  </a:cubicBezTo>
                  <a:cubicBezTo>
                    <a:pt x="392" y="275"/>
                    <a:pt x="392" y="275"/>
                    <a:pt x="392" y="275"/>
                  </a:cubicBezTo>
                  <a:cubicBezTo>
                    <a:pt x="410" y="275"/>
                    <a:pt x="424" y="261"/>
                    <a:pt x="424" y="243"/>
                  </a:cubicBezTo>
                  <a:cubicBezTo>
                    <a:pt x="424" y="53"/>
                    <a:pt x="424" y="53"/>
                    <a:pt x="424" y="53"/>
                  </a:cubicBezTo>
                  <a:cubicBezTo>
                    <a:pt x="424" y="35"/>
                    <a:pt x="410" y="20"/>
                    <a:pt x="392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35" y="20"/>
                    <a:pt x="20" y="35"/>
                    <a:pt x="20" y="53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20" y="261"/>
                    <a:pt x="35" y="275"/>
                    <a:pt x="53" y="275"/>
                  </a:cubicBezTo>
                  <a:cubicBezTo>
                    <a:pt x="97" y="275"/>
                    <a:pt x="97" y="275"/>
                    <a:pt x="97" y="275"/>
                  </a:cubicBezTo>
                  <a:cubicBezTo>
                    <a:pt x="114" y="275"/>
                    <a:pt x="129" y="261"/>
                    <a:pt x="129" y="243"/>
                  </a:cubicBezTo>
                  <a:cubicBezTo>
                    <a:pt x="129" y="233"/>
                    <a:pt x="129" y="233"/>
                    <a:pt x="129" y="233"/>
                  </a:cubicBezTo>
                  <a:cubicBezTo>
                    <a:pt x="129" y="204"/>
                    <a:pt x="153" y="180"/>
                    <a:pt x="181" y="18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7" name="Freeform 61"/>
            <p:cNvSpPr>
              <a:spLocks noEditPoints="1"/>
            </p:cNvSpPr>
            <p:nvPr/>
          </p:nvSpPr>
          <p:spPr bwMode="auto">
            <a:xfrm>
              <a:off x="818230" y="4141749"/>
              <a:ext cx="164052" cy="165334"/>
            </a:xfrm>
            <a:custGeom>
              <a:avLst/>
              <a:gdLst>
                <a:gd name="T0" fmla="*/ 50 w 101"/>
                <a:gd name="T1" fmla="*/ 101 h 101"/>
                <a:gd name="T2" fmla="*/ 0 w 101"/>
                <a:gd name="T3" fmla="*/ 51 h 101"/>
                <a:gd name="T4" fmla="*/ 50 w 101"/>
                <a:gd name="T5" fmla="*/ 0 h 101"/>
                <a:gd name="T6" fmla="*/ 101 w 101"/>
                <a:gd name="T7" fmla="*/ 51 h 101"/>
                <a:gd name="T8" fmla="*/ 50 w 101"/>
                <a:gd name="T9" fmla="*/ 101 h 101"/>
                <a:gd name="T10" fmla="*/ 50 w 101"/>
                <a:gd name="T11" fmla="*/ 20 h 101"/>
                <a:gd name="T12" fmla="*/ 20 w 101"/>
                <a:gd name="T13" fmla="*/ 51 h 101"/>
                <a:gd name="T14" fmla="*/ 50 w 101"/>
                <a:gd name="T15" fmla="*/ 81 h 101"/>
                <a:gd name="T16" fmla="*/ 81 w 101"/>
                <a:gd name="T17" fmla="*/ 51 h 101"/>
                <a:gd name="T18" fmla="*/ 50 w 101"/>
                <a:gd name="T19" fmla="*/ 2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1">
                  <a:moveTo>
                    <a:pt x="50" y="101"/>
                  </a:moveTo>
                  <a:cubicBezTo>
                    <a:pt x="23" y="101"/>
                    <a:pt x="0" y="78"/>
                    <a:pt x="0" y="51"/>
                  </a:cubicBezTo>
                  <a:cubicBezTo>
                    <a:pt x="0" y="23"/>
                    <a:pt x="23" y="0"/>
                    <a:pt x="50" y="0"/>
                  </a:cubicBezTo>
                  <a:cubicBezTo>
                    <a:pt x="78" y="0"/>
                    <a:pt x="101" y="23"/>
                    <a:pt x="101" y="51"/>
                  </a:cubicBezTo>
                  <a:cubicBezTo>
                    <a:pt x="101" y="78"/>
                    <a:pt x="78" y="101"/>
                    <a:pt x="50" y="101"/>
                  </a:cubicBezTo>
                  <a:moveTo>
                    <a:pt x="50" y="20"/>
                  </a:moveTo>
                  <a:cubicBezTo>
                    <a:pt x="34" y="20"/>
                    <a:pt x="20" y="34"/>
                    <a:pt x="20" y="51"/>
                  </a:cubicBezTo>
                  <a:cubicBezTo>
                    <a:pt x="20" y="67"/>
                    <a:pt x="34" y="81"/>
                    <a:pt x="50" y="81"/>
                  </a:cubicBezTo>
                  <a:cubicBezTo>
                    <a:pt x="67" y="81"/>
                    <a:pt x="81" y="67"/>
                    <a:pt x="81" y="51"/>
                  </a:cubicBezTo>
                  <a:cubicBezTo>
                    <a:pt x="81" y="34"/>
                    <a:pt x="67" y="20"/>
                    <a:pt x="50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8" name="Freeform 62"/>
            <p:cNvSpPr/>
            <p:nvPr/>
          </p:nvSpPr>
          <p:spPr bwMode="auto">
            <a:xfrm>
              <a:off x="1247585" y="4146875"/>
              <a:ext cx="32042" cy="64083"/>
            </a:xfrm>
            <a:custGeom>
              <a:avLst/>
              <a:gdLst>
                <a:gd name="T0" fmla="*/ 10 w 20"/>
                <a:gd name="T1" fmla="*/ 39 h 39"/>
                <a:gd name="T2" fmla="*/ 0 w 20"/>
                <a:gd name="T3" fmla="*/ 29 h 39"/>
                <a:gd name="T4" fmla="*/ 0 w 20"/>
                <a:gd name="T5" fmla="*/ 10 h 39"/>
                <a:gd name="T6" fmla="*/ 10 w 20"/>
                <a:gd name="T7" fmla="*/ 0 h 39"/>
                <a:gd name="T8" fmla="*/ 20 w 20"/>
                <a:gd name="T9" fmla="*/ 10 h 39"/>
                <a:gd name="T10" fmla="*/ 20 w 20"/>
                <a:gd name="T11" fmla="*/ 29 h 39"/>
                <a:gd name="T12" fmla="*/ 10 w 20"/>
                <a:gd name="T13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9">
                  <a:moveTo>
                    <a:pt x="10" y="39"/>
                  </a:moveTo>
                  <a:cubicBezTo>
                    <a:pt x="4" y="39"/>
                    <a:pt x="0" y="35"/>
                    <a:pt x="0" y="2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35"/>
                    <a:pt x="15" y="39"/>
                    <a:pt x="10" y="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9" name="Freeform 63"/>
            <p:cNvSpPr/>
            <p:nvPr/>
          </p:nvSpPr>
          <p:spPr bwMode="auto">
            <a:xfrm>
              <a:off x="1247585" y="4237873"/>
              <a:ext cx="32042" cy="65365"/>
            </a:xfrm>
            <a:custGeom>
              <a:avLst/>
              <a:gdLst>
                <a:gd name="T0" fmla="*/ 10 w 20"/>
                <a:gd name="T1" fmla="*/ 40 h 40"/>
                <a:gd name="T2" fmla="*/ 0 w 20"/>
                <a:gd name="T3" fmla="*/ 30 h 40"/>
                <a:gd name="T4" fmla="*/ 0 w 20"/>
                <a:gd name="T5" fmla="*/ 10 h 40"/>
                <a:gd name="T6" fmla="*/ 10 w 20"/>
                <a:gd name="T7" fmla="*/ 0 h 40"/>
                <a:gd name="T8" fmla="*/ 20 w 20"/>
                <a:gd name="T9" fmla="*/ 10 h 40"/>
                <a:gd name="T10" fmla="*/ 20 w 20"/>
                <a:gd name="T11" fmla="*/ 30 h 40"/>
                <a:gd name="T12" fmla="*/ 10 w 20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40">
                  <a:moveTo>
                    <a:pt x="10" y="40"/>
                  </a:moveTo>
                  <a:cubicBezTo>
                    <a:pt x="4" y="40"/>
                    <a:pt x="0" y="35"/>
                    <a:pt x="0" y="3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5"/>
                    <a:pt x="15" y="40"/>
                    <a:pt x="10" y="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0" name="Freeform 64"/>
            <p:cNvSpPr/>
            <p:nvPr/>
          </p:nvSpPr>
          <p:spPr bwMode="auto">
            <a:xfrm>
              <a:off x="1187347" y="4208395"/>
              <a:ext cx="64083" cy="33323"/>
            </a:xfrm>
            <a:custGeom>
              <a:avLst/>
              <a:gdLst>
                <a:gd name="T0" fmla="*/ 29 w 39"/>
                <a:gd name="T1" fmla="*/ 20 h 20"/>
                <a:gd name="T2" fmla="*/ 10 w 39"/>
                <a:gd name="T3" fmla="*/ 20 h 20"/>
                <a:gd name="T4" fmla="*/ 0 w 39"/>
                <a:gd name="T5" fmla="*/ 10 h 20"/>
                <a:gd name="T6" fmla="*/ 10 w 39"/>
                <a:gd name="T7" fmla="*/ 0 h 20"/>
                <a:gd name="T8" fmla="*/ 29 w 39"/>
                <a:gd name="T9" fmla="*/ 0 h 20"/>
                <a:gd name="T10" fmla="*/ 39 w 39"/>
                <a:gd name="T11" fmla="*/ 10 h 20"/>
                <a:gd name="T12" fmla="*/ 29 w 39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20">
                  <a:moveTo>
                    <a:pt x="29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5" y="0"/>
                    <a:pt x="39" y="4"/>
                    <a:pt x="39" y="10"/>
                  </a:cubicBezTo>
                  <a:cubicBezTo>
                    <a:pt x="39" y="15"/>
                    <a:pt x="35" y="20"/>
                    <a:pt x="2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1" name="Freeform 65"/>
            <p:cNvSpPr/>
            <p:nvPr/>
          </p:nvSpPr>
          <p:spPr bwMode="auto">
            <a:xfrm>
              <a:off x="1275781" y="4208395"/>
              <a:ext cx="64083" cy="33323"/>
            </a:xfrm>
            <a:custGeom>
              <a:avLst/>
              <a:gdLst>
                <a:gd name="T0" fmla="*/ 30 w 40"/>
                <a:gd name="T1" fmla="*/ 20 h 20"/>
                <a:gd name="T2" fmla="*/ 10 w 40"/>
                <a:gd name="T3" fmla="*/ 20 h 20"/>
                <a:gd name="T4" fmla="*/ 0 w 40"/>
                <a:gd name="T5" fmla="*/ 10 h 20"/>
                <a:gd name="T6" fmla="*/ 10 w 40"/>
                <a:gd name="T7" fmla="*/ 0 h 20"/>
                <a:gd name="T8" fmla="*/ 30 w 40"/>
                <a:gd name="T9" fmla="*/ 0 h 20"/>
                <a:gd name="T10" fmla="*/ 40 w 40"/>
                <a:gd name="T11" fmla="*/ 10 h 20"/>
                <a:gd name="T12" fmla="*/ 30 w 4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20">
                  <a:moveTo>
                    <a:pt x="3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5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15"/>
                    <a:pt x="35" y="20"/>
                    <a:pt x="30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52" name="Freeform 66"/>
            <p:cNvSpPr/>
            <p:nvPr/>
          </p:nvSpPr>
          <p:spPr bwMode="auto">
            <a:xfrm>
              <a:off x="1061745" y="3852095"/>
              <a:ext cx="33323" cy="231980"/>
            </a:xfrm>
            <a:custGeom>
              <a:avLst/>
              <a:gdLst>
                <a:gd name="T0" fmla="*/ 10 w 20"/>
                <a:gd name="T1" fmla="*/ 142 h 142"/>
                <a:gd name="T2" fmla="*/ 0 w 20"/>
                <a:gd name="T3" fmla="*/ 132 h 142"/>
                <a:gd name="T4" fmla="*/ 0 w 20"/>
                <a:gd name="T5" fmla="*/ 10 h 142"/>
                <a:gd name="T6" fmla="*/ 10 w 20"/>
                <a:gd name="T7" fmla="*/ 0 h 142"/>
                <a:gd name="T8" fmla="*/ 20 w 20"/>
                <a:gd name="T9" fmla="*/ 10 h 142"/>
                <a:gd name="T10" fmla="*/ 20 w 20"/>
                <a:gd name="T11" fmla="*/ 132 h 142"/>
                <a:gd name="T12" fmla="*/ 10 w 20"/>
                <a:gd name="T13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42">
                  <a:moveTo>
                    <a:pt x="10" y="142"/>
                  </a:moveTo>
                  <a:cubicBezTo>
                    <a:pt x="5" y="142"/>
                    <a:pt x="0" y="138"/>
                    <a:pt x="0" y="13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32"/>
                    <a:pt x="20" y="132"/>
                    <a:pt x="20" y="132"/>
                  </a:cubicBezTo>
                  <a:cubicBezTo>
                    <a:pt x="20" y="138"/>
                    <a:pt x="16" y="142"/>
                    <a:pt x="10" y="1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33419" y="3126494"/>
            <a:ext cx="462726" cy="451460"/>
            <a:chOff x="1888412" y="3831588"/>
            <a:chExt cx="736952" cy="719009"/>
          </a:xfrm>
          <a:solidFill>
            <a:schemeClr val="accent1"/>
          </a:solidFill>
        </p:grpSpPr>
        <p:sp>
          <p:nvSpPr>
            <p:cNvPr id="142" name="Freeform 67"/>
            <p:cNvSpPr/>
            <p:nvPr/>
          </p:nvSpPr>
          <p:spPr bwMode="auto">
            <a:xfrm>
              <a:off x="1888412" y="3831588"/>
              <a:ext cx="736952" cy="385779"/>
            </a:xfrm>
            <a:custGeom>
              <a:avLst/>
              <a:gdLst>
                <a:gd name="T0" fmla="*/ 443 w 453"/>
                <a:gd name="T1" fmla="*/ 237 h 237"/>
                <a:gd name="T2" fmla="*/ 433 w 453"/>
                <a:gd name="T3" fmla="*/ 227 h 237"/>
                <a:gd name="T4" fmla="*/ 226 w 453"/>
                <a:gd name="T5" fmla="*/ 20 h 237"/>
                <a:gd name="T6" fmla="*/ 20 w 453"/>
                <a:gd name="T7" fmla="*/ 227 h 237"/>
                <a:gd name="T8" fmla="*/ 10 w 453"/>
                <a:gd name="T9" fmla="*/ 237 h 237"/>
                <a:gd name="T10" fmla="*/ 0 w 453"/>
                <a:gd name="T11" fmla="*/ 227 h 237"/>
                <a:gd name="T12" fmla="*/ 226 w 453"/>
                <a:gd name="T13" fmla="*/ 0 h 237"/>
                <a:gd name="T14" fmla="*/ 453 w 453"/>
                <a:gd name="T15" fmla="*/ 227 h 237"/>
                <a:gd name="T16" fmla="*/ 443 w 453"/>
                <a:gd name="T17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3" h="237">
                  <a:moveTo>
                    <a:pt x="443" y="237"/>
                  </a:moveTo>
                  <a:cubicBezTo>
                    <a:pt x="437" y="237"/>
                    <a:pt x="433" y="233"/>
                    <a:pt x="433" y="227"/>
                  </a:cubicBezTo>
                  <a:cubicBezTo>
                    <a:pt x="433" y="113"/>
                    <a:pt x="340" y="20"/>
                    <a:pt x="226" y="20"/>
                  </a:cubicBezTo>
                  <a:cubicBezTo>
                    <a:pt x="112" y="20"/>
                    <a:pt x="20" y="113"/>
                    <a:pt x="20" y="227"/>
                  </a:cubicBezTo>
                  <a:cubicBezTo>
                    <a:pt x="20" y="233"/>
                    <a:pt x="15" y="237"/>
                    <a:pt x="10" y="237"/>
                  </a:cubicBezTo>
                  <a:cubicBezTo>
                    <a:pt x="4" y="237"/>
                    <a:pt x="0" y="233"/>
                    <a:pt x="0" y="227"/>
                  </a:cubicBezTo>
                  <a:cubicBezTo>
                    <a:pt x="0" y="102"/>
                    <a:pt x="101" y="0"/>
                    <a:pt x="226" y="0"/>
                  </a:cubicBezTo>
                  <a:cubicBezTo>
                    <a:pt x="351" y="0"/>
                    <a:pt x="453" y="102"/>
                    <a:pt x="453" y="227"/>
                  </a:cubicBezTo>
                  <a:cubicBezTo>
                    <a:pt x="453" y="233"/>
                    <a:pt x="449" y="237"/>
                    <a:pt x="443" y="2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3" name="Freeform 68"/>
            <p:cNvSpPr/>
            <p:nvPr/>
          </p:nvSpPr>
          <p:spPr bwMode="auto">
            <a:xfrm>
              <a:off x="1888412" y="4102018"/>
              <a:ext cx="736952" cy="124321"/>
            </a:xfrm>
            <a:custGeom>
              <a:avLst/>
              <a:gdLst>
                <a:gd name="T0" fmla="*/ 443 w 453"/>
                <a:gd name="T1" fmla="*/ 77 h 77"/>
                <a:gd name="T2" fmla="*/ 433 w 453"/>
                <a:gd name="T3" fmla="*/ 67 h 77"/>
                <a:gd name="T4" fmla="*/ 388 w 453"/>
                <a:gd name="T5" fmla="*/ 23 h 77"/>
                <a:gd name="T6" fmla="*/ 344 w 453"/>
                <a:gd name="T7" fmla="*/ 67 h 77"/>
                <a:gd name="T8" fmla="*/ 334 w 453"/>
                <a:gd name="T9" fmla="*/ 77 h 77"/>
                <a:gd name="T10" fmla="*/ 324 w 453"/>
                <a:gd name="T11" fmla="*/ 67 h 77"/>
                <a:gd name="T12" fmla="*/ 324 w 453"/>
                <a:gd name="T13" fmla="*/ 65 h 77"/>
                <a:gd name="T14" fmla="*/ 280 w 453"/>
                <a:gd name="T15" fmla="*/ 20 h 77"/>
                <a:gd name="T16" fmla="*/ 236 w 453"/>
                <a:gd name="T17" fmla="*/ 65 h 77"/>
                <a:gd name="T18" fmla="*/ 236 w 453"/>
                <a:gd name="T19" fmla="*/ 67 h 77"/>
                <a:gd name="T20" fmla="*/ 226 w 453"/>
                <a:gd name="T21" fmla="*/ 77 h 77"/>
                <a:gd name="T22" fmla="*/ 216 w 453"/>
                <a:gd name="T23" fmla="*/ 67 h 77"/>
                <a:gd name="T24" fmla="*/ 172 w 453"/>
                <a:gd name="T25" fmla="*/ 23 h 77"/>
                <a:gd name="T26" fmla="*/ 128 w 453"/>
                <a:gd name="T27" fmla="*/ 67 h 77"/>
                <a:gd name="T28" fmla="*/ 118 w 453"/>
                <a:gd name="T29" fmla="*/ 77 h 77"/>
                <a:gd name="T30" fmla="*/ 108 w 453"/>
                <a:gd name="T31" fmla="*/ 67 h 77"/>
                <a:gd name="T32" fmla="*/ 64 w 453"/>
                <a:gd name="T33" fmla="*/ 23 h 77"/>
                <a:gd name="T34" fmla="*/ 20 w 453"/>
                <a:gd name="T35" fmla="*/ 67 h 77"/>
                <a:gd name="T36" fmla="*/ 10 w 453"/>
                <a:gd name="T37" fmla="*/ 77 h 77"/>
                <a:gd name="T38" fmla="*/ 0 w 453"/>
                <a:gd name="T39" fmla="*/ 67 h 77"/>
                <a:gd name="T40" fmla="*/ 64 w 453"/>
                <a:gd name="T41" fmla="*/ 3 h 77"/>
                <a:gd name="T42" fmla="*/ 118 w 453"/>
                <a:gd name="T43" fmla="*/ 33 h 77"/>
                <a:gd name="T44" fmla="*/ 172 w 453"/>
                <a:gd name="T45" fmla="*/ 3 h 77"/>
                <a:gd name="T46" fmla="*/ 225 w 453"/>
                <a:gd name="T47" fmla="*/ 32 h 77"/>
                <a:gd name="T48" fmla="*/ 280 w 453"/>
                <a:gd name="T49" fmla="*/ 0 h 77"/>
                <a:gd name="T50" fmla="*/ 335 w 453"/>
                <a:gd name="T51" fmla="*/ 32 h 77"/>
                <a:gd name="T52" fmla="*/ 388 w 453"/>
                <a:gd name="T53" fmla="*/ 3 h 77"/>
                <a:gd name="T54" fmla="*/ 453 w 453"/>
                <a:gd name="T55" fmla="*/ 67 h 77"/>
                <a:gd name="T56" fmla="*/ 443 w 453"/>
                <a:gd name="T57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53" h="77">
                  <a:moveTo>
                    <a:pt x="443" y="77"/>
                  </a:moveTo>
                  <a:cubicBezTo>
                    <a:pt x="437" y="77"/>
                    <a:pt x="433" y="73"/>
                    <a:pt x="433" y="67"/>
                  </a:cubicBezTo>
                  <a:cubicBezTo>
                    <a:pt x="433" y="43"/>
                    <a:pt x="413" y="23"/>
                    <a:pt x="388" y="23"/>
                  </a:cubicBezTo>
                  <a:cubicBezTo>
                    <a:pt x="364" y="23"/>
                    <a:pt x="344" y="43"/>
                    <a:pt x="344" y="67"/>
                  </a:cubicBezTo>
                  <a:cubicBezTo>
                    <a:pt x="344" y="73"/>
                    <a:pt x="340" y="77"/>
                    <a:pt x="334" y="77"/>
                  </a:cubicBezTo>
                  <a:cubicBezTo>
                    <a:pt x="329" y="77"/>
                    <a:pt x="324" y="73"/>
                    <a:pt x="324" y="67"/>
                  </a:cubicBezTo>
                  <a:cubicBezTo>
                    <a:pt x="324" y="65"/>
                    <a:pt x="324" y="65"/>
                    <a:pt x="324" y="65"/>
                  </a:cubicBezTo>
                  <a:cubicBezTo>
                    <a:pt x="324" y="40"/>
                    <a:pt x="305" y="20"/>
                    <a:pt x="280" y="20"/>
                  </a:cubicBezTo>
                  <a:cubicBezTo>
                    <a:pt x="256" y="20"/>
                    <a:pt x="236" y="40"/>
                    <a:pt x="236" y="6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6" y="73"/>
                    <a:pt x="232" y="77"/>
                    <a:pt x="226" y="77"/>
                  </a:cubicBezTo>
                  <a:cubicBezTo>
                    <a:pt x="221" y="77"/>
                    <a:pt x="216" y="73"/>
                    <a:pt x="216" y="67"/>
                  </a:cubicBezTo>
                  <a:cubicBezTo>
                    <a:pt x="216" y="43"/>
                    <a:pt x="196" y="23"/>
                    <a:pt x="172" y="23"/>
                  </a:cubicBezTo>
                  <a:cubicBezTo>
                    <a:pt x="148" y="23"/>
                    <a:pt x="128" y="43"/>
                    <a:pt x="128" y="67"/>
                  </a:cubicBezTo>
                  <a:cubicBezTo>
                    <a:pt x="128" y="73"/>
                    <a:pt x="123" y="77"/>
                    <a:pt x="118" y="77"/>
                  </a:cubicBezTo>
                  <a:cubicBezTo>
                    <a:pt x="112" y="77"/>
                    <a:pt x="108" y="73"/>
                    <a:pt x="108" y="67"/>
                  </a:cubicBezTo>
                  <a:cubicBezTo>
                    <a:pt x="108" y="43"/>
                    <a:pt x="88" y="23"/>
                    <a:pt x="64" y="23"/>
                  </a:cubicBezTo>
                  <a:cubicBezTo>
                    <a:pt x="39" y="23"/>
                    <a:pt x="20" y="43"/>
                    <a:pt x="20" y="67"/>
                  </a:cubicBezTo>
                  <a:cubicBezTo>
                    <a:pt x="20" y="73"/>
                    <a:pt x="15" y="77"/>
                    <a:pt x="10" y="77"/>
                  </a:cubicBezTo>
                  <a:cubicBezTo>
                    <a:pt x="4" y="77"/>
                    <a:pt x="0" y="73"/>
                    <a:pt x="0" y="67"/>
                  </a:cubicBezTo>
                  <a:cubicBezTo>
                    <a:pt x="0" y="32"/>
                    <a:pt x="28" y="3"/>
                    <a:pt x="64" y="3"/>
                  </a:cubicBezTo>
                  <a:cubicBezTo>
                    <a:pt x="87" y="3"/>
                    <a:pt x="107" y="15"/>
                    <a:pt x="118" y="33"/>
                  </a:cubicBezTo>
                  <a:cubicBezTo>
                    <a:pt x="129" y="15"/>
                    <a:pt x="149" y="3"/>
                    <a:pt x="172" y="3"/>
                  </a:cubicBezTo>
                  <a:cubicBezTo>
                    <a:pt x="194" y="3"/>
                    <a:pt x="214" y="14"/>
                    <a:pt x="225" y="32"/>
                  </a:cubicBezTo>
                  <a:cubicBezTo>
                    <a:pt x="237" y="13"/>
                    <a:pt x="257" y="0"/>
                    <a:pt x="280" y="0"/>
                  </a:cubicBezTo>
                  <a:cubicBezTo>
                    <a:pt x="303" y="0"/>
                    <a:pt x="324" y="13"/>
                    <a:pt x="335" y="32"/>
                  </a:cubicBezTo>
                  <a:cubicBezTo>
                    <a:pt x="347" y="14"/>
                    <a:pt x="366" y="3"/>
                    <a:pt x="388" y="3"/>
                  </a:cubicBezTo>
                  <a:cubicBezTo>
                    <a:pt x="424" y="3"/>
                    <a:pt x="453" y="32"/>
                    <a:pt x="453" y="67"/>
                  </a:cubicBezTo>
                  <a:cubicBezTo>
                    <a:pt x="453" y="73"/>
                    <a:pt x="448" y="77"/>
                    <a:pt x="443" y="7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4" name="Freeform 69"/>
            <p:cNvSpPr/>
            <p:nvPr/>
          </p:nvSpPr>
          <p:spPr bwMode="auto">
            <a:xfrm>
              <a:off x="2239586" y="4184044"/>
              <a:ext cx="33323" cy="321696"/>
            </a:xfrm>
            <a:custGeom>
              <a:avLst/>
              <a:gdLst>
                <a:gd name="T0" fmla="*/ 10 w 20"/>
                <a:gd name="T1" fmla="*/ 197 h 197"/>
                <a:gd name="T2" fmla="*/ 0 w 20"/>
                <a:gd name="T3" fmla="*/ 187 h 197"/>
                <a:gd name="T4" fmla="*/ 0 w 20"/>
                <a:gd name="T5" fmla="*/ 10 h 197"/>
                <a:gd name="T6" fmla="*/ 10 w 20"/>
                <a:gd name="T7" fmla="*/ 0 h 197"/>
                <a:gd name="T8" fmla="*/ 20 w 20"/>
                <a:gd name="T9" fmla="*/ 10 h 197"/>
                <a:gd name="T10" fmla="*/ 20 w 20"/>
                <a:gd name="T11" fmla="*/ 187 h 197"/>
                <a:gd name="T12" fmla="*/ 10 w 20"/>
                <a:gd name="T1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7">
                  <a:moveTo>
                    <a:pt x="10" y="197"/>
                  </a:moveTo>
                  <a:cubicBezTo>
                    <a:pt x="4" y="197"/>
                    <a:pt x="0" y="193"/>
                    <a:pt x="0" y="18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187"/>
                    <a:pt x="20" y="187"/>
                    <a:pt x="20" y="187"/>
                  </a:cubicBezTo>
                  <a:cubicBezTo>
                    <a:pt x="20" y="193"/>
                    <a:pt x="15" y="197"/>
                    <a:pt x="10" y="19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5" name="Freeform 70"/>
            <p:cNvSpPr/>
            <p:nvPr/>
          </p:nvSpPr>
          <p:spPr bwMode="auto">
            <a:xfrm>
              <a:off x="2239586" y="4472416"/>
              <a:ext cx="126884" cy="78181"/>
            </a:xfrm>
            <a:custGeom>
              <a:avLst/>
              <a:gdLst>
                <a:gd name="T0" fmla="*/ 39 w 78"/>
                <a:gd name="T1" fmla="*/ 48 h 48"/>
                <a:gd name="T2" fmla="*/ 38 w 78"/>
                <a:gd name="T3" fmla="*/ 48 h 48"/>
                <a:gd name="T4" fmla="*/ 0 w 78"/>
                <a:gd name="T5" fmla="*/ 10 h 48"/>
                <a:gd name="T6" fmla="*/ 10 w 78"/>
                <a:gd name="T7" fmla="*/ 0 h 48"/>
                <a:gd name="T8" fmla="*/ 20 w 78"/>
                <a:gd name="T9" fmla="*/ 10 h 48"/>
                <a:gd name="T10" fmla="*/ 38 w 78"/>
                <a:gd name="T11" fmla="*/ 28 h 48"/>
                <a:gd name="T12" fmla="*/ 39 w 78"/>
                <a:gd name="T13" fmla="*/ 28 h 48"/>
                <a:gd name="T14" fmla="*/ 58 w 78"/>
                <a:gd name="T15" fmla="*/ 10 h 48"/>
                <a:gd name="T16" fmla="*/ 68 w 78"/>
                <a:gd name="T17" fmla="*/ 0 h 48"/>
                <a:gd name="T18" fmla="*/ 78 w 78"/>
                <a:gd name="T19" fmla="*/ 10 h 48"/>
                <a:gd name="T20" fmla="*/ 39 w 78"/>
                <a:gd name="T21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8" h="48">
                  <a:moveTo>
                    <a:pt x="39" y="48"/>
                  </a:moveTo>
                  <a:cubicBezTo>
                    <a:pt x="38" y="48"/>
                    <a:pt x="38" y="48"/>
                    <a:pt x="38" y="48"/>
                  </a:cubicBezTo>
                  <a:cubicBezTo>
                    <a:pt x="17" y="48"/>
                    <a:pt x="0" y="31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20"/>
                    <a:pt x="28" y="28"/>
                    <a:pt x="38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9" y="28"/>
                    <a:pt x="58" y="20"/>
                    <a:pt x="58" y="10"/>
                  </a:cubicBezTo>
                  <a:cubicBezTo>
                    <a:pt x="58" y="5"/>
                    <a:pt x="62" y="0"/>
                    <a:pt x="68" y="0"/>
                  </a:cubicBezTo>
                  <a:cubicBezTo>
                    <a:pt x="73" y="0"/>
                    <a:pt x="78" y="5"/>
                    <a:pt x="78" y="10"/>
                  </a:cubicBezTo>
                  <a:cubicBezTo>
                    <a:pt x="78" y="31"/>
                    <a:pt x="60" y="48"/>
                    <a:pt x="39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684243" y="3157075"/>
            <a:ext cx="424099" cy="391105"/>
            <a:chOff x="3084198" y="3880291"/>
            <a:chExt cx="675433" cy="622886"/>
          </a:xfrm>
          <a:solidFill>
            <a:schemeClr val="accent1"/>
          </a:solidFill>
        </p:grpSpPr>
        <p:sp>
          <p:nvSpPr>
            <p:cNvPr id="137" name="Freeform 71"/>
            <p:cNvSpPr>
              <a:spLocks noEditPoints="1"/>
            </p:cNvSpPr>
            <p:nvPr/>
          </p:nvSpPr>
          <p:spPr bwMode="auto">
            <a:xfrm>
              <a:off x="3084198" y="3880291"/>
              <a:ext cx="210192" cy="210192"/>
            </a:xfrm>
            <a:custGeom>
              <a:avLst/>
              <a:gdLst>
                <a:gd name="T0" fmla="*/ 64 w 129"/>
                <a:gd name="T1" fmla="*/ 129 h 129"/>
                <a:gd name="T2" fmla="*/ 0 w 129"/>
                <a:gd name="T3" fmla="*/ 65 h 129"/>
                <a:gd name="T4" fmla="*/ 64 w 129"/>
                <a:gd name="T5" fmla="*/ 0 h 129"/>
                <a:gd name="T6" fmla="*/ 129 w 129"/>
                <a:gd name="T7" fmla="*/ 65 h 129"/>
                <a:gd name="T8" fmla="*/ 64 w 129"/>
                <a:gd name="T9" fmla="*/ 129 h 129"/>
                <a:gd name="T10" fmla="*/ 64 w 129"/>
                <a:gd name="T11" fmla="*/ 20 h 129"/>
                <a:gd name="T12" fmla="*/ 20 w 129"/>
                <a:gd name="T13" fmla="*/ 65 h 129"/>
                <a:gd name="T14" fmla="*/ 64 w 129"/>
                <a:gd name="T15" fmla="*/ 109 h 129"/>
                <a:gd name="T16" fmla="*/ 109 w 129"/>
                <a:gd name="T17" fmla="*/ 65 h 129"/>
                <a:gd name="T18" fmla="*/ 64 w 129"/>
                <a:gd name="T19" fmla="*/ 2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129">
                  <a:moveTo>
                    <a:pt x="64" y="129"/>
                  </a:moveTo>
                  <a:cubicBezTo>
                    <a:pt x="29" y="129"/>
                    <a:pt x="0" y="100"/>
                    <a:pt x="0" y="65"/>
                  </a:cubicBezTo>
                  <a:cubicBezTo>
                    <a:pt x="0" y="29"/>
                    <a:pt x="29" y="0"/>
                    <a:pt x="64" y="0"/>
                  </a:cubicBezTo>
                  <a:cubicBezTo>
                    <a:pt x="100" y="0"/>
                    <a:pt x="129" y="29"/>
                    <a:pt x="129" y="65"/>
                  </a:cubicBezTo>
                  <a:cubicBezTo>
                    <a:pt x="129" y="100"/>
                    <a:pt x="100" y="129"/>
                    <a:pt x="64" y="129"/>
                  </a:cubicBezTo>
                  <a:moveTo>
                    <a:pt x="64" y="20"/>
                  </a:moveTo>
                  <a:cubicBezTo>
                    <a:pt x="40" y="20"/>
                    <a:pt x="20" y="40"/>
                    <a:pt x="20" y="65"/>
                  </a:cubicBezTo>
                  <a:cubicBezTo>
                    <a:pt x="20" y="89"/>
                    <a:pt x="40" y="109"/>
                    <a:pt x="64" y="109"/>
                  </a:cubicBezTo>
                  <a:cubicBezTo>
                    <a:pt x="89" y="109"/>
                    <a:pt x="109" y="89"/>
                    <a:pt x="109" y="65"/>
                  </a:cubicBezTo>
                  <a:cubicBezTo>
                    <a:pt x="109" y="40"/>
                    <a:pt x="89" y="20"/>
                    <a:pt x="6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8" name="Freeform 72"/>
            <p:cNvSpPr>
              <a:spLocks noEditPoints="1"/>
            </p:cNvSpPr>
            <p:nvPr/>
          </p:nvSpPr>
          <p:spPr bwMode="auto">
            <a:xfrm>
              <a:off x="3548157" y="3880291"/>
              <a:ext cx="211474" cy="210192"/>
            </a:xfrm>
            <a:custGeom>
              <a:avLst/>
              <a:gdLst>
                <a:gd name="T0" fmla="*/ 65 w 130"/>
                <a:gd name="T1" fmla="*/ 129 h 129"/>
                <a:gd name="T2" fmla="*/ 0 w 130"/>
                <a:gd name="T3" fmla="*/ 65 h 129"/>
                <a:gd name="T4" fmla="*/ 65 w 130"/>
                <a:gd name="T5" fmla="*/ 0 h 129"/>
                <a:gd name="T6" fmla="*/ 130 w 130"/>
                <a:gd name="T7" fmla="*/ 65 h 129"/>
                <a:gd name="T8" fmla="*/ 65 w 130"/>
                <a:gd name="T9" fmla="*/ 129 h 129"/>
                <a:gd name="T10" fmla="*/ 65 w 130"/>
                <a:gd name="T11" fmla="*/ 20 h 129"/>
                <a:gd name="T12" fmla="*/ 20 w 130"/>
                <a:gd name="T13" fmla="*/ 65 h 129"/>
                <a:gd name="T14" fmla="*/ 65 w 130"/>
                <a:gd name="T15" fmla="*/ 109 h 129"/>
                <a:gd name="T16" fmla="*/ 110 w 130"/>
                <a:gd name="T17" fmla="*/ 65 h 129"/>
                <a:gd name="T18" fmla="*/ 65 w 130"/>
                <a:gd name="T19" fmla="*/ 2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29">
                  <a:moveTo>
                    <a:pt x="65" y="129"/>
                  </a:moveTo>
                  <a:cubicBezTo>
                    <a:pt x="29" y="129"/>
                    <a:pt x="0" y="100"/>
                    <a:pt x="0" y="65"/>
                  </a:cubicBezTo>
                  <a:cubicBezTo>
                    <a:pt x="0" y="29"/>
                    <a:pt x="29" y="0"/>
                    <a:pt x="65" y="0"/>
                  </a:cubicBezTo>
                  <a:cubicBezTo>
                    <a:pt x="101" y="0"/>
                    <a:pt x="130" y="29"/>
                    <a:pt x="130" y="65"/>
                  </a:cubicBezTo>
                  <a:cubicBezTo>
                    <a:pt x="130" y="100"/>
                    <a:pt x="101" y="129"/>
                    <a:pt x="65" y="129"/>
                  </a:cubicBezTo>
                  <a:moveTo>
                    <a:pt x="65" y="20"/>
                  </a:moveTo>
                  <a:cubicBezTo>
                    <a:pt x="40" y="20"/>
                    <a:pt x="20" y="40"/>
                    <a:pt x="20" y="65"/>
                  </a:cubicBezTo>
                  <a:cubicBezTo>
                    <a:pt x="20" y="89"/>
                    <a:pt x="40" y="109"/>
                    <a:pt x="65" y="109"/>
                  </a:cubicBezTo>
                  <a:cubicBezTo>
                    <a:pt x="90" y="109"/>
                    <a:pt x="110" y="89"/>
                    <a:pt x="110" y="65"/>
                  </a:cubicBezTo>
                  <a:cubicBezTo>
                    <a:pt x="110" y="40"/>
                    <a:pt x="90" y="20"/>
                    <a:pt x="65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9" name="Freeform 73"/>
            <p:cNvSpPr>
              <a:spLocks noEditPoints="1"/>
            </p:cNvSpPr>
            <p:nvPr/>
          </p:nvSpPr>
          <p:spPr bwMode="auto">
            <a:xfrm>
              <a:off x="3314896" y="4291703"/>
              <a:ext cx="211474" cy="211474"/>
            </a:xfrm>
            <a:custGeom>
              <a:avLst/>
              <a:gdLst>
                <a:gd name="T0" fmla="*/ 65 w 130"/>
                <a:gd name="T1" fmla="*/ 130 h 130"/>
                <a:gd name="T2" fmla="*/ 0 w 130"/>
                <a:gd name="T3" fmla="*/ 65 h 130"/>
                <a:gd name="T4" fmla="*/ 65 w 130"/>
                <a:gd name="T5" fmla="*/ 0 h 130"/>
                <a:gd name="T6" fmla="*/ 130 w 130"/>
                <a:gd name="T7" fmla="*/ 65 h 130"/>
                <a:gd name="T8" fmla="*/ 65 w 130"/>
                <a:gd name="T9" fmla="*/ 130 h 130"/>
                <a:gd name="T10" fmla="*/ 65 w 130"/>
                <a:gd name="T11" fmla="*/ 20 h 130"/>
                <a:gd name="T12" fmla="*/ 20 w 130"/>
                <a:gd name="T13" fmla="*/ 65 h 130"/>
                <a:gd name="T14" fmla="*/ 65 w 130"/>
                <a:gd name="T15" fmla="*/ 110 h 130"/>
                <a:gd name="T16" fmla="*/ 110 w 130"/>
                <a:gd name="T17" fmla="*/ 65 h 130"/>
                <a:gd name="T18" fmla="*/ 65 w 130"/>
                <a:gd name="T19" fmla="*/ 2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130">
                  <a:moveTo>
                    <a:pt x="65" y="130"/>
                  </a:moveTo>
                  <a:cubicBezTo>
                    <a:pt x="29" y="130"/>
                    <a:pt x="0" y="101"/>
                    <a:pt x="0" y="65"/>
                  </a:cubicBezTo>
                  <a:cubicBezTo>
                    <a:pt x="0" y="29"/>
                    <a:pt x="29" y="0"/>
                    <a:pt x="65" y="0"/>
                  </a:cubicBezTo>
                  <a:cubicBezTo>
                    <a:pt x="101" y="0"/>
                    <a:pt x="130" y="29"/>
                    <a:pt x="130" y="65"/>
                  </a:cubicBezTo>
                  <a:cubicBezTo>
                    <a:pt x="130" y="101"/>
                    <a:pt x="101" y="130"/>
                    <a:pt x="65" y="130"/>
                  </a:cubicBezTo>
                  <a:moveTo>
                    <a:pt x="65" y="20"/>
                  </a:moveTo>
                  <a:cubicBezTo>
                    <a:pt x="40" y="20"/>
                    <a:pt x="20" y="41"/>
                    <a:pt x="20" y="65"/>
                  </a:cubicBezTo>
                  <a:cubicBezTo>
                    <a:pt x="20" y="90"/>
                    <a:pt x="40" y="110"/>
                    <a:pt x="65" y="110"/>
                  </a:cubicBezTo>
                  <a:cubicBezTo>
                    <a:pt x="90" y="110"/>
                    <a:pt x="110" y="90"/>
                    <a:pt x="110" y="65"/>
                  </a:cubicBezTo>
                  <a:cubicBezTo>
                    <a:pt x="110" y="41"/>
                    <a:pt x="90" y="20"/>
                    <a:pt x="65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0" name="Freeform 74"/>
            <p:cNvSpPr/>
            <p:nvPr/>
          </p:nvSpPr>
          <p:spPr bwMode="auto">
            <a:xfrm>
              <a:off x="3446906" y="4044343"/>
              <a:ext cx="181995" cy="292218"/>
            </a:xfrm>
            <a:custGeom>
              <a:avLst/>
              <a:gdLst>
                <a:gd name="T0" fmla="*/ 11 w 112"/>
                <a:gd name="T1" fmla="*/ 179 h 179"/>
                <a:gd name="T2" fmla="*/ 6 w 112"/>
                <a:gd name="T3" fmla="*/ 178 h 179"/>
                <a:gd name="T4" fmla="*/ 2 w 112"/>
                <a:gd name="T5" fmla="*/ 165 h 179"/>
                <a:gd name="T6" fmla="*/ 91 w 112"/>
                <a:gd name="T7" fmla="*/ 6 h 179"/>
                <a:gd name="T8" fmla="*/ 105 w 112"/>
                <a:gd name="T9" fmla="*/ 3 h 179"/>
                <a:gd name="T10" fmla="*/ 109 w 112"/>
                <a:gd name="T11" fmla="*/ 16 h 179"/>
                <a:gd name="T12" fmla="*/ 20 w 112"/>
                <a:gd name="T13" fmla="*/ 174 h 179"/>
                <a:gd name="T14" fmla="*/ 11 w 112"/>
                <a:gd name="T1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79">
                  <a:moveTo>
                    <a:pt x="11" y="179"/>
                  </a:moveTo>
                  <a:cubicBezTo>
                    <a:pt x="9" y="179"/>
                    <a:pt x="8" y="179"/>
                    <a:pt x="6" y="178"/>
                  </a:cubicBezTo>
                  <a:cubicBezTo>
                    <a:pt x="1" y="175"/>
                    <a:pt x="0" y="169"/>
                    <a:pt x="2" y="165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4" y="2"/>
                    <a:pt x="100" y="0"/>
                    <a:pt x="105" y="3"/>
                  </a:cubicBezTo>
                  <a:cubicBezTo>
                    <a:pt x="110" y="5"/>
                    <a:pt x="112" y="11"/>
                    <a:pt x="109" y="16"/>
                  </a:cubicBezTo>
                  <a:cubicBezTo>
                    <a:pt x="20" y="174"/>
                    <a:pt x="20" y="174"/>
                    <a:pt x="20" y="174"/>
                  </a:cubicBezTo>
                  <a:cubicBezTo>
                    <a:pt x="18" y="178"/>
                    <a:pt x="15" y="179"/>
                    <a:pt x="11" y="17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41" name="Freeform 75"/>
            <p:cNvSpPr/>
            <p:nvPr/>
          </p:nvSpPr>
          <p:spPr bwMode="auto">
            <a:xfrm>
              <a:off x="3213644" y="4044343"/>
              <a:ext cx="183277" cy="292218"/>
            </a:xfrm>
            <a:custGeom>
              <a:avLst/>
              <a:gdLst>
                <a:gd name="T0" fmla="*/ 100 w 112"/>
                <a:gd name="T1" fmla="*/ 179 h 179"/>
                <a:gd name="T2" fmla="*/ 92 w 112"/>
                <a:gd name="T3" fmla="*/ 174 h 179"/>
                <a:gd name="T4" fmla="*/ 3 w 112"/>
                <a:gd name="T5" fmla="*/ 16 h 179"/>
                <a:gd name="T6" fmla="*/ 6 w 112"/>
                <a:gd name="T7" fmla="*/ 3 h 179"/>
                <a:gd name="T8" fmla="*/ 20 w 112"/>
                <a:gd name="T9" fmla="*/ 6 h 179"/>
                <a:gd name="T10" fmla="*/ 109 w 112"/>
                <a:gd name="T11" fmla="*/ 165 h 179"/>
                <a:gd name="T12" fmla="*/ 105 w 112"/>
                <a:gd name="T13" fmla="*/ 178 h 179"/>
                <a:gd name="T14" fmla="*/ 100 w 112"/>
                <a:gd name="T15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79">
                  <a:moveTo>
                    <a:pt x="100" y="179"/>
                  </a:moveTo>
                  <a:cubicBezTo>
                    <a:pt x="97" y="179"/>
                    <a:pt x="93" y="178"/>
                    <a:pt x="92" y="174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0" y="11"/>
                    <a:pt x="2" y="5"/>
                    <a:pt x="6" y="3"/>
                  </a:cubicBezTo>
                  <a:cubicBezTo>
                    <a:pt x="11" y="0"/>
                    <a:pt x="17" y="2"/>
                    <a:pt x="20" y="6"/>
                  </a:cubicBezTo>
                  <a:cubicBezTo>
                    <a:pt x="109" y="165"/>
                    <a:pt x="109" y="165"/>
                    <a:pt x="109" y="165"/>
                  </a:cubicBezTo>
                  <a:cubicBezTo>
                    <a:pt x="112" y="169"/>
                    <a:pt x="110" y="175"/>
                    <a:pt x="105" y="178"/>
                  </a:cubicBezTo>
                  <a:cubicBezTo>
                    <a:pt x="104" y="179"/>
                    <a:pt x="102" y="179"/>
                    <a:pt x="100" y="17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393218" y="3129713"/>
            <a:ext cx="421685" cy="446631"/>
            <a:chOff x="4213336" y="3836715"/>
            <a:chExt cx="671588" cy="711319"/>
          </a:xfrm>
          <a:solidFill>
            <a:schemeClr val="accent1"/>
          </a:solidFill>
        </p:grpSpPr>
        <p:sp>
          <p:nvSpPr>
            <p:cNvPr id="134" name="Freeform 76"/>
            <p:cNvSpPr>
              <a:spLocks noEditPoints="1"/>
            </p:cNvSpPr>
            <p:nvPr/>
          </p:nvSpPr>
          <p:spPr bwMode="auto">
            <a:xfrm>
              <a:off x="4291517" y="3918741"/>
              <a:ext cx="516508" cy="629293"/>
            </a:xfrm>
            <a:custGeom>
              <a:avLst/>
              <a:gdLst>
                <a:gd name="T0" fmla="*/ 308 w 318"/>
                <a:gd name="T1" fmla="*/ 386 h 386"/>
                <a:gd name="T2" fmla="*/ 206 w 318"/>
                <a:gd name="T3" fmla="*/ 386 h 386"/>
                <a:gd name="T4" fmla="*/ 196 w 318"/>
                <a:gd name="T5" fmla="*/ 376 h 386"/>
                <a:gd name="T6" fmla="*/ 196 w 318"/>
                <a:gd name="T7" fmla="*/ 266 h 386"/>
                <a:gd name="T8" fmla="*/ 122 w 318"/>
                <a:gd name="T9" fmla="*/ 266 h 386"/>
                <a:gd name="T10" fmla="*/ 122 w 318"/>
                <a:gd name="T11" fmla="*/ 376 h 386"/>
                <a:gd name="T12" fmla="*/ 112 w 318"/>
                <a:gd name="T13" fmla="*/ 386 h 386"/>
                <a:gd name="T14" fmla="*/ 10 w 318"/>
                <a:gd name="T15" fmla="*/ 386 h 386"/>
                <a:gd name="T16" fmla="*/ 0 w 318"/>
                <a:gd name="T17" fmla="*/ 376 h 386"/>
                <a:gd name="T18" fmla="*/ 0 w 318"/>
                <a:gd name="T19" fmla="*/ 163 h 386"/>
                <a:gd name="T20" fmla="*/ 3 w 318"/>
                <a:gd name="T21" fmla="*/ 156 h 386"/>
                <a:gd name="T22" fmla="*/ 152 w 318"/>
                <a:gd name="T23" fmla="*/ 3 h 386"/>
                <a:gd name="T24" fmla="*/ 160 w 318"/>
                <a:gd name="T25" fmla="*/ 0 h 386"/>
                <a:gd name="T26" fmla="*/ 160 w 318"/>
                <a:gd name="T27" fmla="*/ 0 h 386"/>
                <a:gd name="T28" fmla="*/ 167 w 318"/>
                <a:gd name="T29" fmla="*/ 3 h 386"/>
                <a:gd name="T30" fmla="*/ 315 w 318"/>
                <a:gd name="T31" fmla="*/ 156 h 386"/>
                <a:gd name="T32" fmla="*/ 318 w 318"/>
                <a:gd name="T33" fmla="*/ 163 h 386"/>
                <a:gd name="T34" fmla="*/ 318 w 318"/>
                <a:gd name="T35" fmla="*/ 376 h 386"/>
                <a:gd name="T36" fmla="*/ 308 w 318"/>
                <a:gd name="T37" fmla="*/ 386 h 386"/>
                <a:gd name="T38" fmla="*/ 216 w 318"/>
                <a:gd name="T39" fmla="*/ 366 h 386"/>
                <a:gd name="T40" fmla="*/ 298 w 318"/>
                <a:gd name="T41" fmla="*/ 366 h 386"/>
                <a:gd name="T42" fmla="*/ 298 w 318"/>
                <a:gd name="T43" fmla="*/ 167 h 386"/>
                <a:gd name="T44" fmla="*/ 160 w 318"/>
                <a:gd name="T45" fmla="*/ 24 h 386"/>
                <a:gd name="T46" fmla="*/ 20 w 318"/>
                <a:gd name="T47" fmla="*/ 167 h 386"/>
                <a:gd name="T48" fmla="*/ 20 w 318"/>
                <a:gd name="T49" fmla="*/ 366 h 386"/>
                <a:gd name="T50" fmla="*/ 102 w 318"/>
                <a:gd name="T51" fmla="*/ 366 h 386"/>
                <a:gd name="T52" fmla="*/ 102 w 318"/>
                <a:gd name="T53" fmla="*/ 256 h 386"/>
                <a:gd name="T54" fmla="*/ 112 w 318"/>
                <a:gd name="T55" fmla="*/ 246 h 386"/>
                <a:gd name="T56" fmla="*/ 206 w 318"/>
                <a:gd name="T57" fmla="*/ 246 h 386"/>
                <a:gd name="T58" fmla="*/ 216 w 318"/>
                <a:gd name="T59" fmla="*/ 256 h 386"/>
                <a:gd name="T60" fmla="*/ 216 w 318"/>
                <a:gd name="T61" fmla="*/ 36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18" h="386">
                  <a:moveTo>
                    <a:pt x="308" y="386"/>
                  </a:moveTo>
                  <a:cubicBezTo>
                    <a:pt x="206" y="386"/>
                    <a:pt x="206" y="386"/>
                    <a:pt x="206" y="386"/>
                  </a:cubicBezTo>
                  <a:cubicBezTo>
                    <a:pt x="201" y="386"/>
                    <a:pt x="196" y="381"/>
                    <a:pt x="196" y="376"/>
                  </a:cubicBezTo>
                  <a:cubicBezTo>
                    <a:pt x="196" y="266"/>
                    <a:pt x="196" y="266"/>
                    <a:pt x="196" y="266"/>
                  </a:cubicBezTo>
                  <a:cubicBezTo>
                    <a:pt x="122" y="266"/>
                    <a:pt x="122" y="266"/>
                    <a:pt x="122" y="266"/>
                  </a:cubicBezTo>
                  <a:cubicBezTo>
                    <a:pt x="122" y="376"/>
                    <a:pt x="122" y="376"/>
                    <a:pt x="122" y="376"/>
                  </a:cubicBezTo>
                  <a:cubicBezTo>
                    <a:pt x="122" y="381"/>
                    <a:pt x="118" y="386"/>
                    <a:pt x="112" y="386"/>
                  </a:cubicBezTo>
                  <a:cubicBezTo>
                    <a:pt x="10" y="386"/>
                    <a:pt x="10" y="386"/>
                    <a:pt x="10" y="386"/>
                  </a:cubicBezTo>
                  <a:cubicBezTo>
                    <a:pt x="5" y="386"/>
                    <a:pt x="0" y="381"/>
                    <a:pt x="0" y="376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1"/>
                    <a:pt x="1" y="158"/>
                    <a:pt x="3" y="156"/>
                  </a:cubicBezTo>
                  <a:cubicBezTo>
                    <a:pt x="152" y="3"/>
                    <a:pt x="152" y="3"/>
                    <a:pt x="152" y="3"/>
                  </a:cubicBezTo>
                  <a:cubicBezTo>
                    <a:pt x="154" y="1"/>
                    <a:pt x="157" y="0"/>
                    <a:pt x="160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2" y="0"/>
                    <a:pt x="165" y="1"/>
                    <a:pt x="167" y="3"/>
                  </a:cubicBezTo>
                  <a:cubicBezTo>
                    <a:pt x="315" y="156"/>
                    <a:pt x="315" y="156"/>
                    <a:pt x="315" y="156"/>
                  </a:cubicBezTo>
                  <a:cubicBezTo>
                    <a:pt x="317" y="158"/>
                    <a:pt x="318" y="161"/>
                    <a:pt x="318" y="163"/>
                  </a:cubicBezTo>
                  <a:cubicBezTo>
                    <a:pt x="318" y="376"/>
                    <a:pt x="318" y="376"/>
                    <a:pt x="318" y="376"/>
                  </a:cubicBezTo>
                  <a:cubicBezTo>
                    <a:pt x="318" y="381"/>
                    <a:pt x="314" y="386"/>
                    <a:pt x="308" y="386"/>
                  </a:cubicBezTo>
                  <a:moveTo>
                    <a:pt x="216" y="366"/>
                  </a:moveTo>
                  <a:cubicBezTo>
                    <a:pt x="298" y="366"/>
                    <a:pt x="298" y="366"/>
                    <a:pt x="298" y="366"/>
                  </a:cubicBezTo>
                  <a:cubicBezTo>
                    <a:pt x="298" y="167"/>
                    <a:pt x="298" y="167"/>
                    <a:pt x="298" y="167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20" y="366"/>
                    <a:pt x="20" y="366"/>
                    <a:pt x="20" y="366"/>
                  </a:cubicBezTo>
                  <a:cubicBezTo>
                    <a:pt x="102" y="366"/>
                    <a:pt x="102" y="366"/>
                    <a:pt x="102" y="366"/>
                  </a:cubicBezTo>
                  <a:cubicBezTo>
                    <a:pt x="102" y="256"/>
                    <a:pt x="102" y="256"/>
                    <a:pt x="102" y="256"/>
                  </a:cubicBezTo>
                  <a:cubicBezTo>
                    <a:pt x="102" y="250"/>
                    <a:pt x="107" y="246"/>
                    <a:pt x="112" y="246"/>
                  </a:cubicBezTo>
                  <a:cubicBezTo>
                    <a:pt x="206" y="246"/>
                    <a:pt x="206" y="246"/>
                    <a:pt x="206" y="246"/>
                  </a:cubicBezTo>
                  <a:cubicBezTo>
                    <a:pt x="212" y="246"/>
                    <a:pt x="216" y="250"/>
                    <a:pt x="216" y="256"/>
                  </a:cubicBezTo>
                  <a:lnTo>
                    <a:pt x="216" y="3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5" name="Freeform 77"/>
            <p:cNvSpPr/>
            <p:nvPr/>
          </p:nvSpPr>
          <p:spPr bwMode="auto">
            <a:xfrm>
              <a:off x="4213336" y="3836715"/>
              <a:ext cx="671588" cy="362709"/>
            </a:xfrm>
            <a:custGeom>
              <a:avLst/>
              <a:gdLst>
                <a:gd name="T0" fmla="*/ 11 w 413"/>
                <a:gd name="T1" fmla="*/ 223 h 223"/>
                <a:gd name="T2" fmla="*/ 4 w 413"/>
                <a:gd name="T3" fmla="*/ 220 h 223"/>
                <a:gd name="T4" fmla="*/ 4 w 413"/>
                <a:gd name="T5" fmla="*/ 206 h 223"/>
                <a:gd name="T6" fmla="*/ 200 w 413"/>
                <a:gd name="T7" fmla="*/ 3 h 223"/>
                <a:gd name="T8" fmla="*/ 207 w 413"/>
                <a:gd name="T9" fmla="*/ 0 h 223"/>
                <a:gd name="T10" fmla="*/ 207 w 413"/>
                <a:gd name="T11" fmla="*/ 0 h 223"/>
                <a:gd name="T12" fmla="*/ 214 w 413"/>
                <a:gd name="T13" fmla="*/ 3 h 223"/>
                <a:gd name="T14" fmla="*/ 409 w 413"/>
                <a:gd name="T15" fmla="*/ 203 h 223"/>
                <a:gd name="T16" fmla="*/ 409 w 413"/>
                <a:gd name="T17" fmla="*/ 217 h 223"/>
                <a:gd name="T18" fmla="*/ 395 w 413"/>
                <a:gd name="T19" fmla="*/ 217 h 223"/>
                <a:gd name="T20" fmla="*/ 207 w 413"/>
                <a:gd name="T21" fmla="*/ 25 h 223"/>
                <a:gd name="T22" fmla="*/ 18 w 413"/>
                <a:gd name="T23" fmla="*/ 220 h 223"/>
                <a:gd name="T24" fmla="*/ 11 w 413"/>
                <a:gd name="T25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3" h="223">
                  <a:moveTo>
                    <a:pt x="11" y="223"/>
                  </a:moveTo>
                  <a:cubicBezTo>
                    <a:pt x="9" y="223"/>
                    <a:pt x="6" y="222"/>
                    <a:pt x="4" y="220"/>
                  </a:cubicBezTo>
                  <a:cubicBezTo>
                    <a:pt x="0" y="217"/>
                    <a:pt x="0" y="210"/>
                    <a:pt x="4" y="206"/>
                  </a:cubicBezTo>
                  <a:cubicBezTo>
                    <a:pt x="200" y="3"/>
                    <a:pt x="200" y="3"/>
                    <a:pt x="200" y="3"/>
                  </a:cubicBezTo>
                  <a:cubicBezTo>
                    <a:pt x="202" y="1"/>
                    <a:pt x="204" y="0"/>
                    <a:pt x="207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0" y="0"/>
                    <a:pt x="212" y="1"/>
                    <a:pt x="214" y="3"/>
                  </a:cubicBezTo>
                  <a:cubicBezTo>
                    <a:pt x="409" y="203"/>
                    <a:pt x="409" y="203"/>
                    <a:pt x="409" y="203"/>
                  </a:cubicBezTo>
                  <a:cubicBezTo>
                    <a:pt x="413" y="207"/>
                    <a:pt x="413" y="213"/>
                    <a:pt x="409" y="217"/>
                  </a:cubicBezTo>
                  <a:cubicBezTo>
                    <a:pt x="405" y="221"/>
                    <a:pt x="399" y="221"/>
                    <a:pt x="395" y="217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18" y="220"/>
                    <a:pt x="18" y="220"/>
                    <a:pt x="18" y="220"/>
                  </a:cubicBezTo>
                  <a:cubicBezTo>
                    <a:pt x="17" y="222"/>
                    <a:pt x="14" y="223"/>
                    <a:pt x="11" y="2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6" name="Freeform 78"/>
            <p:cNvSpPr/>
            <p:nvPr/>
          </p:nvSpPr>
          <p:spPr bwMode="auto">
            <a:xfrm>
              <a:off x="4341501" y="3885418"/>
              <a:ext cx="32042" cy="181995"/>
            </a:xfrm>
            <a:custGeom>
              <a:avLst/>
              <a:gdLst>
                <a:gd name="T0" fmla="*/ 10 w 20"/>
                <a:gd name="T1" fmla="*/ 112 h 112"/>
                <a:gd name="T2" fmla="*/ 0 w 20"/>
                <a:gd name="T3" fmla="*/ 102 h 112"/>
                <a:gd name="T4" fmla="*/ 0 w 20"/>
                <a:gd name="T5" fmla="*/ 10 h 112"/>
                <a:gd name="T6" fmla="*/ 10 w 20"/>
                <a:gd name="T7" fmla="*/ 0 h 112"/>
                <a:gd name="T8" fmla="*/ 20 w 20"/>
                <a:gd name="T9" fmla="*/ 10 h 112"/>
                <a:gd name="T10" fmla="*/ 20 w 20"/>
                <a:gd name="T11" fmla="*/ 102 h 112"/>
                <a:gd name="T12" fmla="*/ 10 w 20"/>
                <a:gd name="T13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12">
                  <a:moveTo>
                    <a:pt x="10" y="112"/>
                  </a:moveTo>
                  <a:cubicBezTo>
                    <a:pt x="5" y="112"/>
                    <a:pt x="0" y="108"/>
                    <a:pt x="0" y="102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20" y="108"/>
                    <a:pt x="16" y="112"/>
                    <a:pt x="10" y="1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087709" y="3129713"/>
            <a:ext cx="445022" cy="446631"/>
            <a:chOff x="5319405" y="3836715"/>
            <a:chExt cx="708756" cy="711319"/>
          </a:xfrm>
          <a:solidFill>
            <a:schemeClr val="accent1"/>
          </a:solidFill>
        </p:grpSpPr>
        <p:sp>
          <p:nvSpPr>
            <p:cNvPr id="129" name="Freeform 79"/>
            <p:cNvSpPr>
              <a:spLocks noEditPoints="1"/>
            </p:cNvSpPr>
            <p:nvPr/>
          </p:nvSpPr>
          <p:spPr bwMode="auto">
            <a:xfrm>
              <a:off x="5319405" y="3836715"/>
              <a:ext cx="708756" cy="711319"/>
            </a:xfrm>
            <a:custGeom>
              <a:avLst/>
              <a:gdLst>
                <a:gd name="T0" fmla="*/ 218 w 436"/>
                <a:gd name="T1" fmla="*/ 437 h 437"/>
                <a:gd name="T2" fmla="*/ 218 w 436"/>
                <a:gd name="T3" fmla="*/ 427 h 437"/>
                <a:gd name="T4" fmla="*/ 218 w 436"/>
                <a:gd name="T5" fmla="*/ 437 h 437"/>
                <a:gd name="T6" fmla="*/ 0 w 436"/>
                <a:gd name="T7" fmla="*/ 218 h 437"/>
                <a:gd name="T8" fmla="*/ 218 w 436"/>
                <a:gd name="T9" fmla="*/ 0 h 437"/>
                <a:gd name="T10" fmla="*/ 436 w 436"/>
                <a:gd name="T11" fmla="*/ 218 h 437"/>
                <a:gd name="T12" fmla="*/ 218 w 436"/>
                <a:gd name="T13" fmla="*/ 437 h 437"/>
                <a:gd name="T14" fmla="*/ 218 w 436"/>
                <a:gd name="T15" fmla="*/ 20 h 437"/>
                <a:gd name="T16" fmla="*/ 20 w 436"/>
                <a:gd name="T17" fmla="*/ 218 h 437"/>
                <a:gd name="T18" fmla="*/ 218 w 436"/>
                <a:gd name="T19" fmla="*/ 417 h 437"/>
                <a:gd name="T20" fmla="*/ 218 w 436"/>
                <a:gd name="T21" fmla="*/ 417 h 437"/>
                <a:gd name="T22" fmla="*/ 416 w 436"/>
                <a:gd name="T23" fmla="*/ 218 h 437"/>
                <a:gd name="T24" fmla="*/ 218 w 436"/>
                <a:gd name="T25" fmla="*/ 2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6" h="437">
                  <a:moveTo>
                    <a:pt x="218" y="437"/>
                  </a:moveTo>
                  <a:cubicBezTo>
                    <a:pt x="218" y="427"/>
                    <a:pt x="218" y="427"/>
                    <a:pt x="218" y="427"/>
                  </a:cubicBezTo>
                  <a:cubicBezTo>
                    <a:pt x="218" y="437"/>
                    <a:pt x="218" y="437"/>
                    <a:pt x="218" y="437"/>
                  </a:cubicBezTo>
                  <a:cubicBezTo>
                    <a:pt x="98" y="437"/>
                    <a:pt x="0" y="339"/>
                    <a:pt x="0" y="218"/>
                  </a:cubicBezTo>
                  <a:cubicBezTo>
                    <a:pt x="0" y="98"/>
                    <a:pt x="98" y="0"/>
                    <a:pt x="218" y="0"/>
                  </a:cubicBezTo>
                  <a:cubicBezTo>
                    <a:pt x="338" y="0"/>
                    <a:pt x="436" y="98"/>
                    <a:pt x="436" y="218"/>
                  </a:cubicBezTo>
                  <a:cubicBezTo>
                    <a:pt x="436" y="339"/>
                    <a:pt x="338" y="437"/>
                    <a:pt x="218" y="437"/>
                  </a:cubicBezTo>
                  <a:moveTo>
                    <a:pt x="218" y="20"/>
                  </a:moveTo>
                  <a:cubicBezTo>
                    <a:pt x="109" y="20"/>
                    <a:pt x="20" y="109"/>
                    <a:pt x="20" y="218"/>
                  </a:cubicBezTo>
                  <a:cubicBezTo>
                    <a:pt x="20" y="328"/>
                    <a:pt x="109" y="417"/>
                    <a:pt x="218" y="417"/>
                  </a:cubicBezTo>
                  <a:cubicBezTo>
                    <a:pt x="218" y="417"/>
                    <a:pt x="218" y="417"/>
                    <a:pt x="218" y="417"/>
                  </a:cubicBezTo>
                  <a:cubicBezTo>
                    <a:pt x="327" y="417"/>
                    <a:pt x="416" y="328"/>
                    <a:pt x="416" y="218"/>
                  </a:cubicBezTo>
                  <a:cubicBezTo>
                    <a:pt x="416" y="109"/>
                    <a:pt x="327" y="20"/>
                    <a:pt x="21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0" name="Freeform 80"/>
            <p:cNvSpPr>
              <a:spLocks noEditPoints="1"/>
            </p:cNvSpPr>
            <p:nvPr/>
          </p:nvSpPr>
          <p:spPr bwMode="auto">
            <a:xfrm>
              <a:off x="5421937" y="3939247"/>
              <a:ext cx="506254" cy="503691"/>
            </a:xfrm>
            <a:custGeom>
              <a:avLst/>
              <a:gdLst>
                <a:gd name="T0" fmla="*/ 156 w 311"/>
                <a:gd name="T1" fmla="*/ 310 h 310"/>
                <a:gd name="T2" fmla="*/ 155 w 311"/>
                <a:gd name="T3" fmla="*/ 310 h 310"/>
                <a:gd name="T4" fmla="*/ 0 w 311"/>
                <a:gd name="T5" fmla="*/ 155 h 310"/>
                <a:gd name="T6" fmla="*/ 155 w 311"/>
                <a:gd name="T7" fmla="*/ 0 h 310"/>
                <a:gd name="T8" fmla="*/ 311 w 311"/>
                <a:gd name="T9" fmla="*/ 155 h 310"/>
                <a:gd name="T10" fmla="*/ 156 w 311"/>
                <a:gd name="T11" fmla="*/ 310 h 310"/>
                <a:gd name="T12" fmla="*/ 155 w 311"/>
                <a:gd name="T13" fmla="*/ 20 h 310"/>
                <a:gd name="T14" fmla="*/ 20 w 311"/>
                <a:gd name="T15" fmla="*/ 155 h 310"/>
                <a:gd name="T16" fmla="*/ 155 w 311"/>
                <a:gd name="T17" fmla="*/ 290 h 310"/>
                <a:gd name="T18" fmla="*/ 156 w 311"/>
                <a:gd name="T19" fmla="*/ 290 h 310"/>
                <a:gd name="T20" fmla="*/ 291 w 311"/>
                <a:gd name="T21" fmla="*/ 155 h 310"/>
                <a:gd name="T22" fmla="*/ 155 w 311"/>
                <a:gd name="T23" fmla="*/ 2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1" h="310">
                  <a:moveTo>
                    <a:pt x="156" y="310"/>
                  </a:moveTo>
                  <a:cubicBezTo>
                    <a:pt x="155" y="310"/>
                    <a:pt x="155" y="310"/>
                    <a:pt x="155" y="310"/>
                  </a:cubicBezTo>
                  <a:cubicBezTo>
                    <a:pt x="70" y="310"/>
                    <a:pt x="0" y="241"/>
                    <a:pt x="0" y="155"/>
                  </a:cubicBezTo>
                  <a:cubicBezTo>
                    <a:pt x="0" y="70"/>
                    <a:pt x="70" y="0"/>
                    <a:pt x="155" y="0"/>
                  </a:cubicBezTo>
                  <a:cubicBezTo>
                    <a:pt x="241" y="0"/>
                    <a:pt x="311" y="70"/>
                    <a:pt x="311" y="155"/>
                  </a:cubicBezTo>
                  <a:cubicBezTo>
                    <a:pt x="311" y="241"/>
                    <a:pt x="241" y="310"/>
                    <a:pt x="156" y="310"/>
                  </a:cubicBezTo>
                  <a:moveTo>
                    <a:pt x="155" y="20"/>
                  </a:moveTo>
                  <a:cubicBezTo>
                    <a:pt x="81" y="20"/>
                    <a:pt x="20" y="81"/>
                    <a:pt x="20" y="155"/>
                  </a:cubicBezTo>
                  <a:cubicBezTo>
                    <a:pt x="20" y="230"/>
                    <a:pt x="81" y="290"/>
                    <a:pt x="155" y="290"/>
                  </a:cubicBezTo>
                  <a:cubicBezTo>
                    <a:pt x="156" y="290"/>
                    <a:pt x="156" y="290"/>
                    <a:pt x="156" y="290"/>
                  </a:cubicBezTo>
                  <a:cubicBezTo>
                    <a:pt x="230" y="290"/>
                    <a:pt x="291" y="230"/>
                    <a:pt x="291" y="155"/>
                  </a:cubicBezTo>
                  <a:cubicBezTo>
                    <a:pt x="291" y="81"/>
                    <a:pt x="230" y="20"/>
                    <a:pt x="155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1" name="Freeform 81"/>
            <p:cNvSpPr>
              <a:spLocks noEditPoints="1"/>
            </p:cNvSpPr>
            <p:nvPr/>
          </p:nvSpPr>
          <p:spPr bwMode="auto">
            <a:xfrm>
              <a:off x="5634692" y="4163537"/>
              <a:ext cx="76899" cy="73055"/>
            </a:xfrm>
            <a:custGeom>
              <a:avLst/>
              <a:gdLst>
                <a:gd name="T0" fmla="*/ 22 w 47"/>
                <a:gd name="T1" fmla="*/ 45 h 45"/>
                <a:gd name="T2" fmla="*/ 6 w 47"/>
                <a:gd name="T3" fmla="*/ 38 h 45"/>
                <a:gd name="T4" fmla="*/ 0 w 47"/>
                <a:gd name="T5" fmla="*/ 22 h 45"/>
                <a:gd name="T6" fmla="*/ 6 w 47"/>
                <a:gd name="T7" fmla="*/ 7 h 45"/>
                <a:gd name="T8" fmla="*/ 22 w 47"/>
                <a:gd name="T9" fmla="*/ 0 h 45"/>
                <a:gd name="T10" fmla="*/ 38 w 47"/>
                <a:gd name="T11" fmla="*/ 7 h 45"/>
                <a:gd name="T12" fmla="*/ 38 w 47"/>
                <a:gd name="T13" fmla="*/ 38 h 45"/>
                <a:gd name="T14" fmla="*/ 22 w 47"/>
                <a:gd name="T15" fmla="*/ 45 h 45"/>
                <a:gd name="T16" fmla="*/ 22 w 47"/>
                <a:gd name="T17" fmla="*/ 20 h 45"/>
                <a:gd name="T18" fmla="*/ 20 w 47"/>
                <a:gd name="T19" fmla="*/ 21 h 45"/>
                <a:gd name="T20" fmla="*/ 20 w 47"/>
                <a:gd name="T21" fmla="*/ 22 h 45"/>
                <a:gd name="T22" fmla="*/ 20 w 47"/>
                <a:gd name="T23" fmla="*/ 24 h 45"/>
                <a:gd name="T24" fmla="*/ 24 w 47"/>
                <a:gd name="T25" fmla="*/ 24 h 45"/>
                <a:gd name="T26" fmla="*/ 24 w 47"/>
                <a:gd name="T27" fmla="*/ 21 h 45"/>
                <a:gd name="T28" fmla="*/ 22 w 47"/>
                <a:gd name="T29" fmla="*/ 2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45">
                  <a:moveTo>
                    <a:pt x="22" y="45"/>
                  </a:moveTo>
                  <a:cubicBezTo>
                    <a:pt x="16" y="45"/>
                    <a:pt x="11" y="42"/>
                    <a:pt x="6" y="38"/>
                  </a:cubicBezTo>
                  <a:cubicBezTo>
                    <a:pt x="2" y="34"/>
                    <a:pt x="0" y="28"/>
                    <a:pt x="0" y="22"/>
                  </a:cubicBezTo>
                  <a:cubicBezTo>
                    <a:pt x="0" y="16"/>
                    <a:pt x="2" y="11"/>
                    <a:pt x="6" y="7"/>
                  </a:cubicBezTo>
                  <a:cubicBezTo>
                    <a:pt x="11" y="2"/>
                    <a:pt x="16" y="0"/>
                    <a:pt x="22" y="0"/>
                  </a:cubicBezTo>
                  <a:cubicBezTo>
                    <a:pt x="28" y="0"/>
                    <a:pt x="34" y="2"/>
                    <a:pt x="38" y="7"/>
                  </a:cubicBezTo>
                  <a:cubicBezTo>
                    <a:pt x="47" y="15"/>
                    <a:pt x="47" y="29"/>
                    <a:pt x="38" y="38"/>
                  </a:cubicBezTo>
                  <a:cubicBezTo>
                    <a:pt x="34" y="42"/>
                    <a:pt x="28" y="45"/>
                    <a:pt x="22" y="45"/>
                  </a:cubicBezTo>
                  <a:moveTo>
                    <a:pt x="22" y="20"/>
                  </a:moveTo>
                  <a:cubicBezTo>
                    <a:pt x="22" y="20"/>
                    <a:pt x="21" y="20"/>
                    <a:pt x="20" y="21"/>
                  </a:cubicBezTo>
                  <a:cubicBezTo>
                    <a:pt x="20" y="21"/>
                    <a:pt x="20" y="22"/>
                    <a:pt x="20" y="22"/>
                  </a:cubicBezTo>
                  <a:cubicBezTo>
                    <a:pt x="20" y="23"/>
                    <a:pt x="20" y="23"/>
                    <a:pt x="20" y="24"/>
                  </a:cubicBezTo>
                  <a:cubicBezTo>
                    <a:pt x="22" y="25"/>
                    <a:pt x="23" y="25"/>
                    <a:pt x="24" y="24"/>
                  </a:cubicBezTo>
                  <a:cubicBezTo>
                    <a:pt x="25" y="23"/>
                    <a:pt x="25" y="22"/>
                    <a:pt x="24" y="21"/>
                  </a:cubicBezTo>
                  <a:cubicBezTo>
                    <a:pt x="23" y="20"/>
                    <a:pt x="23" y="20"/>
                    <a:pt x="2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2" name="Freeform 82"/>
            <p:cNvSpPr/>
            <p:nvPr/>
          </p:nvSpPr>
          <p:spPr bwMode="auto">
            <a:xfrm>
              <a:off x="5666733" y="4062286"/>
              <a:ext cx="149954" cy="139701"/>
            </a:xfrm>
            <a:custGeom>
              <a:avLst/>
              <a:gdLst>
                <a:gd name="T0" fmla="*/ 11 w 92"/>
                <a:gd name="T1" fmla="*/ 86 h 86"/>
                <a:gd name="T2" fmla="*/ 3 w 92"/>
                <a:gd name="T3" fmla="*/ 82 h 86"/>
                <a:gd name="T4" fmla="*/ 4 w 92"/>
                <a:gd name="T5" fmla="*/ 68 h 86"/>
                <a:gd name="T6" fmla="*/ 74 w 92"/>
                <a:gd name="T7" fmla="*/ 4 h 86"/>
                <a:gd name="T8" fmla="*/ 88 w 92"/>
                <a:gd name="T9" fmla="*/ 4 h 86"/>
                <a:gd name="T10" fmla="*/ 87 w 92"/>
                <a:gd name="T11" fmla="*/ 18 h 86"/>
                <a:gd name="T12" fmla="*/ 18 w 92"/>
                <a:gd name="T13" fmla="*/ 83 h 86"/>
                <a:gd name="T14" fmla="*/ 11 w 92"/>
                <a:gd name="T1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86">
                  <a:moveTo>
                    <a:pt x="11" y="86"/>
                  </a:moveTo>
                  <a:cubicBezTo>
                    <a:pt x="8" y="86"/>
                    <a:pt x="5" y="85"/>
                    <a:pt x="3" y="82"/>
                  </a:cubicBezTo>
                  <a:cubicBezTo>
                    <a:pt x="0" y="78"/>
                    <a:pt x="0" y="72"/>
                    <a:pt x="4" y="68"/>
                  </a:cubicBezTo>
                  <a:cubicBezTo>
                    <a:pt x="74" y="4"/>
                    <a:pt x="74" y="4"/>
                    <a:pt x="74" y="4"/>
                  </a:cubicBezTo>
                  <a:cubicBezTo>
                    <a:pt x="78" y="0"/>
                    <a:pt x="84" y="0"/>
                    <a:pt x="88" y="4"/>
                  </a:cubicBezTo>
                  <a:cubicBezTo>
                    <a:pt x="92" y="8"/>
                    <a:pt x="91" y="15"/>
                    <a:pt x="87" y="18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6" y="85"/>
                    <a:pt x="13" y="86"/>
                    <a:pt x="11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33" name="Freeform 83"/>
            <p:cNvSpPr/>
            <p:nvPr/>
          </p:nvSpPr>
          <p:spPr bwMode="auto">
            <a:xfrm>
              <a:off x="5556511" y="4099454"/>
              <a:ext cx="108941" cy="98688"/>
            </a:xfrm>
            <a:custGeom>
              <a:avLst/>
              <a:gdLst>
                <a:gd name="T0" fmla="*/ 56 w 67"/>
                <a:gd name="T1" fmla="*/ 60 h 60"/>
                <a:gd name="T2" fmla="*/ 49 w 67"/>
                <a:gd name="T3" fmla="*/ 58 h 60"/>
                <a:gd name="T4" fmla="*/ 4 w 67"/>
                <a:gd name="T5" fmla="*/ 19 h 60"/>
                <a:gd name="T6" fmla="*/ 4 w 67"/>
                <a:gd name="T7" fmla="*/ 5 h 60"/>
                <a:gd name="T8" fmla="*/ 18 w 67"/>
                <a:gd name="T9" fmla="*/ 4 h 60"/>
                <a:gd name="T10" fmla="*/ 62 w 67"/>
                <a:gd name="T11" fmla="*/ 43 h 60"/>
                <a:gd name="T12" fmla="*/ 63 w 67"/>
                <a:gd name="T13" fmla="*/ 57 h 60"/>
                <a:gd name="T14" fmla="*/ 56 w 67"/>
                <a:gd name="T15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60">
                  <a:moveTo>
                    <a:pt x="56" y="60"/>
                  </a:moveTo>
                  <a:cubicBezTo>
                    <a:pt x="53" y="60"/>
                    <a:pt x="51" y="60"/>
                    <a:pt x="49" y="5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5"/>
                    <a:pt x="0" y="9"/>
                    <a:pt x="4" y="5"/>
                  </a:cubicBezTo>
                  <a:cubicBezTo>
                    <a:pt x="7" y="1"/>
                    <a:pt x="13" y="0"/>
                    <a:pt x="18" y="4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6" y="46"/>
                    <a:pt x="67" y="53"/>
                    <a:pt x="63" y="57"/>
                  </a:cubicBezTo>
                  <a:cubicBezTo>
                    <a:pt x="61" y="59"/>
                    <a:pt x="58" y="60"/>
                    <a:pt x="56" y="6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93058" y="3868466"/>
            <a:ext cx="465945" cy="329139"/>
            <a:chOff x="709289" y="5013275"/>
            <a:chExt cx="742079" cy="524197"/>
          </a:xfrm>
          <a:solidFill>
            <a:schemeClr val="accent1"/>
          </a:solidFill>
        </p:grpSpPr>
        <p:sp>
          <p:nvSpPr>
            <p:cNvPr id="124" name="Freeform 84"/>
            <p:cNvSpPr>
              <a:spLocks noEditPoints="1"/>
            </p:cNvSpPr>
            <p:nvPr/>
          </p:nvSpPr>
          <p:spPr bwMode="auto">
            <a:xfrm>
              <a:off x="709289" y="5214495"/>
              <a:ext cx="320414" cy="322977"/>
            </a:xfrm>
            <a:custGeom>
              <a:avLst/>
              <a:gdLst>
                <a:gd name="T0" fmla="*/ 99 w 197"/>
                <a:gd name="T1" fmla="*/ 198 h 198"/>
                <a:gd name="T2" fmla="*/ 0 w 197"/>
                <a:gd name="T3" fmla="*/ 99 h 198"/>
                <a:gd name="T4" fmla="*/ 99 w 197"/>
                <a:gd name="T5" fmla="*/ 0 h 198"/>
                <a:gd name="T6" fmla="*/ 197 w 197"/>
                <a:gd name="T7" fmla="*/ 99 h 198"/>
                <a:gd name="T8" fmla="*/ 99 w 197"/>
                <a:gd name="T9" fmla="*/ 198 h 198"/>
                <a:gd name="T10" fmla="*/ 99 w 197"/>
                <a:gd name="T11" fmla="*/ 20 h 198"/>
                <a:gd name="T12" fmla="*/ 20 w 197"/>
                <a:gd name="T13" fmla="*/ 99 h 198"/>
                <a:gd name="T14" fmla="*/ 99 w 197"/>
                <a:gd name="T15" fmla="*/ 178 h 198"/>
                <a:gd name="T16" fmla="*/ 177 w 197"/>
                <a:gd name="T17" fmla="*/ 99 h 198"/>
                <a:gd name="T18" fmla="*/ 99 w 197"/>
                <a:gd name="T19" fmla="*/ 2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" h="198">
                  <a:moveTo>
                    <a:pt x="99" y="198"/>
                  </a:moveTo>
                  <a:cubicBezTo>
                    <a:pt x="44" y="198"/>
                    <a:pt x="0" y="153"/>
                    <a:pt x="0" y="99"/>
                  </a:cubicBezTo>
                  <a:cubicBezTo>
                    <a:pt x="0" y="44"/>
                    <a:pt x="44" y="0"/>
                    <a:pt x="99" y="0"/>
                  </a:cubicBezTo>
                  <a:cubicBezTo>
                    <a:pt x="153" y="0"/>
                    <a:pt x="197" y="44"/>
                    <a:pt x="197" y="99"/>
                  </a:cubicBezTo>
                  <a:cubicBezTo>
                    <a:pt x="197" y="153"/>
                    <a:pt x="153" y="198"/>
                    <a:pt x="99" y="198"/>
                  </a:cubicBezTo>
                  <a:moveTo>
                    <a:pt x="99" y="20"/>
                  </a:moveTo>
                  <a:cubicBezTo>
                    <a:pt x="55" y="20"/>
                    <a:pt x="20" y="55"/>
                    <a:pt x="20" y="99"/>
                  </a:cubicBezTo>
                  <a:cubicBezTo>
                    <a:pt x="20" y="142"/>
                    <a:pt x="55" y="178"/>
                    <a:pt x="99" y="178"/>
                  </a:cubicBezTo>
                  <a:cubicBezTo>
                    <a:pt x="142" y="178"/>
                    <a:pt x="177" y="142"/>
                    <a:pt x="177" y="99"/>
                  </a:cubicBezTo>
                  <a:cubicBezTo>
                    <a:pt x="177" y="55"/>
                    <a:pt x="142" y="20"/>
                    <a:pt x="9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5" name="Freeform 85"/>
            <p:cNvSpPr>
              <a:spLocks noEditPoints="1"/>
            </p:cNvSpPr>
            <p:nvPr/>
          </p:nvSpPr>
          <p:spPr bwMode="auto">
            <a:xfrm>
              <a:off x="1130954" y="5214495"/>
              <a:ext cx="320414" cy="322977"/>
            </a:xfrm>
            <a:custGeom>
              <a:avLst/>
              <a:gdLst>
                <a:gd name="T0" fmla="*/ 99 w 197"/>
                <a:gd name="T1" fmla="*/ 198 h 198"/>
                <a:gd name="T2" fmla="*/ 0 w 197"/>
                <a:gd name="T3" fmla="*/ 99 h 198"/>
                <a:gd name="T4" fmla="*/ 99 w 197"/>
                <a:gd name="T5" fmla="*/ 0 h 198"/>
                <a:gd name="T6" fmla="*/ 197 w 197"/>
                <a:gd name="T7" fmla="*/ 99 h 198"/>
                <a:gd name="T8" fmla="*/ 99 w 197"/>
                <a:gd name="T9" fmla="*/ 198 h 198"/>
                <a:gd name="T10" fmla="*/ 99 w 197"/>
                <a:gd name="T11" fmla="*/ 20 h 198"/>
                <a:gd name="T12" fmla="*/ 20 w 197"/>
                <a:gd name="T13" fmla="*/ 99 h 198"/>
                <a:gd name="T14" fmla="*/ 99 w 197"/>
                <a:gd name="T15" fmla="*/ 178 h 198"/>
                <a:gd name="T16" fmla="*/ 177 w 197"/>
                <a:gd name="T17" fmla="*/ 99 h 198"/>
                <a:gd name="T18" fmla="*/ 99 w 197"/>
                <a:gd name="T19" fmla="*/ 2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7" h="198">
                  <a:moveTo>
                    <a:pt x="99" y="198"/>
                  </a:moveTo>
                  <a:cubicBezTo>
                    <a:pt x="44" y="198"/>
                    <a:pt x="0" y="153"/>
                    <a:pt x="0" y="99"/>
                  </a:cubicBezTo>
                  <a:cubicBezTo>
                    <a:pt x="0" y="44"/>
                    <a:pt x="44" y="0"/>
                    <a:pt x="99" y="0"/>
                  </a:cubicBezTo>
                  <a:cubicBezTo>
                    <a:pt x="153" y="0"/>
                    <a:pt x="197" y="44"/>
                    <a:pt x="197" y="99"/>
                  </a:cubicBezTo>
                  <a:cubicBezTo>
                    <a:pt x="197" y="153"/>
                    <a:pt x="153" y="198"/>
                    <a:pt x="99" y="198"/>
                  </a:cubicBezTo>
                  <a:moveTo>
                    <a:pt x="99" y="20"/>
                  </a:moveTo>
                  <a:cubicBezTo>
                    <a:pt x="55" y="20"/>
                    <a:pt x="20" y="55"/>
                    <a:pt x="20" y="99"/>
                  </a:cubicBezTo>
                  <a:cubicBezTo>
                    <a:pt x="20" y="142"/>
                    <a:pt x="55" y="178"/>
                    <a:pt x="99" y="178"/>
                  </a:cubicBezTo>
                  <a:cubicBezTo>
                    <a:pt x="142" y="178"/>
                    <a:pt x="177" y="142"/>
                    <a:pt x="177" y="99"/>
                  </a:cubicBezTo>
                  <a:cubicBezTo>
                    <a:pt x="177" y="55"/>
                    <a:pt x="142" y="20"/>
                    <a:pt x="9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6" name="Freeform 86"/>
            <p:cNvSpPr/>
            <p:nvPr/>
          </p:nvSpPr>
          <p:spPr bwMode="auto">
            <a:xfrm>
              <a:off x="722106" y="5013275"/>
              <a:ext cx="199938" cy="312724"/>
            </a:xfrm>
            <a:custGeom>
              <a:avLst/>
              <a:gdLst>
                <a:gd name="T0" fmla="*/ 11 w 123"/>
                <a:gd name="T1" fmla="*/ 192 h 192"/>
                <a:gd name="T2" fmla="*/ 8 w 123"/>
                <a:gd name="T3" fmla="*/ 192 h 192"/>
                <a:gd name="T4" fmla="*/ 1 w 123"/>
                <a:gd name="T5" fmla="*/ 179 h 192"/>
                <a:gd name="T6" fmla="*/ 51 w 123"/>
                <a:gd name="T7" fmla="*/ 32 h 192"/>
                <a:gd name="T8" fmla="*/ 75 w 123"/>
                <a:gd name="T9" fmla="*/ 6 h 192"/>
                <a:gd name="T10" fmla="*/ 114 w 123"/>
                <a:gd name="T11" fmla="*/ 3 h 192"/>
                <a:gd name="T12" fmla="*/ 121 w 123"/>
                <a:gd name="T13" fmla="*/ 15 h 192"/>
                <a:gd name="T14" fmla="*/ 109 w 123"/>
                <a:gd name="T15" fmla="*/ 23 h 192"/>
                <a:gd name="T16" fmla="*/ 83 w 123"/>
                <a:gd name="T17" fmla="*/ 25 h 192"/>
                <a:gd name="T18" fmla="*/ 71 w 123"/>
                <a:gd name="T19" fmla="*/ 38 h 192"/>
                <a:gd name="T20" fmla="*/ 70 w 123"/>
                <a:gd name="T21" fmla="*/ 39 h 192"/>
                <a:gd name="T22" fmla="*/ 20 w 123"/>
                <a:gd name="T23" fmla="*/ 186 h 192"/>
                <a:gd name="T24" fmla="*/ 11 w 123"/>
                <a:gd name="T25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3" h="192">
                  <a:moveTo>
                    <a:pt x="11" y="192"/>
                  </a:moveTo>
                  <a:cubicBezTo>
                    <a:pt x="10" y="192"/>
                    <a:pt x="9" y="192"/>
                    <a:pt x="8" y="192"/>
                  </a:cubicBezTo>
                  <a:cubicBezTo>
                    <a:pt x="2" y="190"/>
                    <a:pt x="0" y="184"/>
                    <a:pt x="1" y="17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4" y="21"/>
                    <a:pt x="63" y="12"/>
                    <a:pt x="75" y="6"/>
                  </a:cubicBezTo>
                  <a:cubicBezTo>
                    <a:pt x="87" y="1"/>
                    <a:pt x="100" y="0"/>
                    <a:pt x="114" y="3"/>
                  </a:cubicBezTo>
                  <a:cubicBezTo>
                    <a:pt x="119" y="5"/>
                    <a:pt x="123" y="10"/>
                    <a:pt x="121" y="15"/>
                  </a:cubicBezTo>
                  <a:cubicBezTo>
                    <a:pt x="120" y="21"/>
                    <a:pt x="115" y="24"/>
                    <a:pt x="109" y="23"/>
                  </a:cubicBezTo>
                  <a:cubicBezTo>
                    <a:pt x="100" y="21"/>
                    <a:pt x="91" y="21"/>
                    <a:pt x="83" y="25"/>
                  </a:cubicBezTo>
                  <a:cubicBezTo>
                    <a:pt x="76" y="27"/>
                    <a:pt x="72" y="32"/>
                    <a:pt x="71" y="38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19" y="190"/>
                    <a:pt x="15" y="192"/>
                    <a:pt x="11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7" name="Freeform 87"/>
            <p:cNvSpPr/>
            <p:nvPr/>
          </p:nvSpPr>
          <p:spPr bwMode="auto">
            <a:xfrm>
              <a:off x="1237331" y="5013275"/>
              <a:ext cx="199938" cy="312724"/>
            </a:xfrm>
            <a:custGeom>
              <a:avLst/>
              <a:gdLst>
                <a:gd name="T0" fmla="*/ 112 w 123"/>
                <a:gd name="T1" fmla="*/ 192 h 192"/>
                <a:gd name="T2" fmla="*/ 102 w 123"/>
                <a:gd name="T3" fmla="*/ 186 h 192"/>
                <a:gd name="T4" fmla="*/ 52 w 123"/>
                <a:gd name="T5" fmla="*/ 38 h 192"/>
                <a:gd name="T6" fmla="*/ 40 w 123"/>
                <a:gd name="T7" fmla="*/ 25 h 192"/>
                <a:gd name="T8" fmla="*/ 13 w 123"/>
                <a:gd name="T9" fmla="*/ 23 h 192"/>
                <a:gd name="T10" fmla="*/ 1 w 123"/>
                <a:gd name="T11" fmla="*/ 15 h 192"/>
                <a:gd name="T12" fmla="*/ 9 w 123"/>
                <a:gd name="T13" fmla="*/ 3 h 192"/>
                <a:gd name="T14" fmla="*/ 48 w 123"/>
                <a:gd name="T15" fmla="*/ 6 h 192"/>
                <a:gd name="T16" fmla="*/ 71 w 123"/>
                <a:gd name="T17" fmla="*/ 32 h 192"/>
                <a:gd name="T18" fmla="*/ 121 w 123"/>
                <a:gd name="T19" fmla="*/ 179 h 192"/>
                <a:gd name="T20" fmla="*/ 115 w 123"/>
                <a:gd name="T21" fmla="*/ 192 h 192"/>
                <a:gd name="T22" fmla="*/ 112 w 123"/>
                <a:gd name="T2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" h="192">
                  <a:moveTo>
                    <a:pt x="112" y="192"/>
                  </a:moveTo>
                  <a:cubicBezTo>
                    <a:pt x="108" y="192"/>
                    <a:pt x="104" y="190"/>
                    <a:pt x="102" y="186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51" y="32"/>
                    <a:pt x="46" y="27"/>
                    <a:pt x="40" y="25"/>
                  </a:cubicBezTo>
                  <a:cubicBezTo>
                    <a:pt x="32" y="21"/>
                    <a:pt x="23" y="21"/>
                    <a:pt x="13" y="23"/>
                  </a:cubicBezTo>
                  <a:cubicBezTo>
                    <a:pt x="8" y="24"/>
                    <a:pt x="3" y="21"/>
                    <a:pt x="1" y="15"/>
                  </a:cubicBezTo>
                  <a:cubicBezTo>
                    <a:pt x="0" y="10"/>
                    <a:pt x="3" y="5"/>
                    <a:pt x="9" y="3"/>
                  </a:cubicBezTo>
                  <a:cubicBezTo>
                    <a:pt x="22" y="0"/>
                    <a:pt x="36" y="1"/>
                    <a:pt x="48" y="6"/>
                  </a:cubicBezTo>
                  <a:cubicBezTo>
                    <a:pt x="60" y="12"/>
                    <a:pt x="68" y="21"/>
                    <a:pt x="71" y="32"/>
                  </a:cubicBezTo>
                  <a:cubicBezTo>
                    <a:pt x="121" y="179"/>
                    <a:pt x="121" y="179"/>
                    <a:pt x="121" y="179"/>
                  </a:cubicBezTo>
                  <a:cubicBezTo>
                    <a:pt x="123" y="184"/>
                    <a:pt x="120" y="190"/>
                    <a:pt x="115" y="192"/>
                  </a:cubicBezTo>
                  <a:cubicBezTo>
                    <a:pt x="114" y="192"/>
                    <a:pt x="113" y="192"/>
                    <a:pt x="112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8" name="Freeform 88"/>
            <p:cNvSpPr/>
            <p:nvPr/>
          </p:nvSpPr>
          <p:spPr bwMode="auto">
            <a:xfrm>
              <a:off x="995099" y="5345224"/>
              <a:ext cx="169179" cy="48703"/>
            </a:xfrm>
            <a:custGeom>
              <a:avLst/>
              <a:gdLst>
                <a:gd name="T0" fmla="*/ 93 w 104"/>
                <a:gd name="T1" fmla="*/ 29 h 30"/>
                <a:gd name="T2" fmla="*/ 88 w 104"/>
                <a:gd name="T3" fmla="*/ 28 h 30"/>
                <a:gd name="T4" fmla="*/ 51 w 104"/>
                <a:gd name="T5" fmla="*/ 20 h 30"/>
                <a:gd name="T6" fmla="*/ 16 w 104"/>
                <a:gd name="T7" fmla="*/ 28 h 30"/>
                <a:gd name="T8" fmla="*/ 3 w 104"/>
                <a:gd name="T9" fmla="*/ 24 h 30"/>
                <a:gd name="T10" fmla="*/ 6 w 104"/>
                <a:gd name="T11" fmla="*/ 10 h 30"/>
                <a:gd name="T12" fmla="*/ 51 w 104"/>
                <a:gd name="T13" fmla="*/ 0 h 30"/>
                <a:gd name="T14" fmla="*/ 97 w 104"/>
                <a:gd name="T15" fmla="*/ 10 h 30"/>
                <a:gd name="T16" fmla="*/ 102 w 104"/>
                <a:gd name="T17" fmla="*/ 23 h 30"/>
                <a:gd name="T18" fmla="*/ 93 w 104"/>
                <a:gd name="T19" fmla="*/ 29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" h="30">
                  <a:moveTo>
                    <a:pt x="93" y="29"/>
                  </a:moveTo>
                  <a:cubicBezTo>
                    <a:pt x="91" y="29"/>
                    <a:pt x="90" y="28"/>
                    <a:pt x="88" y="28"/>
                  </a:cubicBezTo>
                  <a:cubicBezTo>
                    <a:pt x="88" y="28"/>
                    <a:pt x="73" y="20"/>
                    <a:pt x="51" y="20"/>
                  </a:cubicBezTo>
                  <a:cubicBezTo>
                    <a:pt x="30" y="20"/>
                    <a:pt x="17" y="27"/>
                    <a:pt x="16" y="28"/>
                  </a:cubicBezTo>
                  <a:cubicBezTo>
                    <a:pt x="12" y="30"/>
                    <a:pt x="5" y="29"/>
                    <a:pt x="3" y="24"/>
                  </a:cubicBezTo>
                  <a:cubicBezTo>
                    <a:pt x="0" y="19"/>
                    <a:pt x="2" y="13"/>
                    <a:pt x="6" y="10"/>
                  </a:cubicBezTo>
                  <a:cubicBezTo>
                    <a:pt x="7" y="10"/>
                    <a:pt x="24" y="0"/>
                    <a:pt x="51" y="0"/>
                  </a:cubicBezTo>
                  <a:cubicBezTo>
                    <a:pt x="78" y="0"/>
                    <a:pt x="97" y="10"/>
                    <a:pt x="97" y="10"/>
                  </a:cubicBezTo>
                  <a:cubicBezTo>
                    <a:pt x="102" y="12"/>
                    <a:pt x="104" y="18"/>
                    <a:pt x="102" y="23"/>
                  </a:cubicBezTo>
                  <a:cubicBezTo>
                    <a:pt x="100" y="27"/>
                    <a:pt x="97" y="29"/>
                    <a:pt x="93" y="2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14106" y="3782358"/>
            <a:ext cx="501354" cy="502158"/>
            <a:chOff x="1857653" y="4876138"/>
            <a:chExt cx="798472" cy="799753"/>
          </a:xfrm>
          <a:solidFill>
            <a:schemeClr val="accent1"/>
          </a:solidFill>
        </p:grpSpPr>
        <p:sp>
          <p:nvSpPr>
            <p:cNvPr id="118" name="Freeform 89"/>
            <p:cNvSpPr>
              <a:spLocks noEditPoints="1"/>
            </p:cNvSpPr>
            <p:nvPr/>
          </p:nvSpPr>
          <p:spPr bwMode="auto">
            <a:xfrm>
              <a:off x="1990945" y="5011993"/>
              <a:ext cx="549831" cy="548549"/>
            </a:xfrm>
            <a:custGeom>
              <a:avLst/>
              <a:gdLst>
                <a:gd name="T0" fmla="*/ 169 w 338"/>
                <a:gd name="T1" fmla="*/ 337 h 337"/>
                <a:gd name="T2" fmla="*/ 0 w 338"/>
                <a:gd name="T3" fmla="*/ 168 h 337"/>
                <a:gd name="T4" fmla="*/ 169 w 338"/>
                <a:gd name="T5" fmla="*/ 0 h 337"/>
                <a:gd name="T6" fmla="*/ 338 w 338"/>
                <a:gd name="T7" fmla="*/ 168 h 337"/>
                <a:gd name="T8" fmla="*/ 169 w 338"/>
                <a:gd name="T9" fmla="*/ 337 h 337"/>
                <a:gd name="T10" fmla="*/ 169 w 338"/>
                <a:gd name="T11" fmla="*/ 20 h 337"/>
                <a:gd name="T12" fmla="*/ 20 w 338"/>
                <a:gd name="T13" fmla="*/ 168 h 337"/>
                <a:gd name="T14" fmla="*/ 169 w 338"/>
                <a:gd name="T15" fmla="*/ 317 h 337"/>
                <a:gd name="T16" fmla="*/ 318 w 338"/>
                <a:gd name="T17" fmla="*/ 168 h 337"/>
                <a:gd name="T18" fmla="*/ 169 w 338"/>
                <a:gd name="T19" fmla="*/ 20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8" h="337">
                  <a:moveTo>
                    <a:pt x="169" y="337"/>
                  </a:moveTo>
                  <a:cubicBezTo>
                    <a:pt x="76" y="337"/>
                    <a:pt x="0" y="261"/>
                    <a:pt x="0" y="168"/>
                  </a:cubicBezTo>
                  <a:cubicBezTo>
                    <a:pt x="0" y="75"/>
                    <a:pt x="76" y="0"/>
                    <a:pt x="169" y="0"/>
                  </a:cubicBezTo>
                  <a:cubicBezTo>
                    <a:pt x="262" y="0"/>
                    <a:pt x="338" y="75"/>
                    <a:pt x="338" y="168"/>
                  </a:cubicBezTo>
                  <a:cubicBezTo>
                    <a:pt x="338" y="261"/>
                    <a:pt x="262" y="337"/>
                    <a:pt x="169" y="337"/>
                  </a:cubicBezTo>
                  <a:moveTo>
                    <a:pt x="169" y="20"/>
                  </a:moveTo>
                  <a:cubicBezTo>
                    <a:pt x="87" y="20"/>
                    <a:pt x="20" y="86"/>
                    <a:pt x="20" y="168"/>
                  </a:cubicBezTo>
                  <a:cubicBezTo>
                    <a:pt x="20" y="250"/>
                    <a:pt x="87" y="317"/>
                    <a:pt x="169" y="317"/>
                  </a:cubicBezTo>
                  <a:cubicBezTo>
                    <a:pt x="251" y="317"/>
                    <a:pt x="318" y="250"/>
                    <a:pt x="318" y="168"/>
                  </a:cubicBezTo>
                  <a:cubicBezTo>
                    <a:pt x="318" y="86"/>
                    <a:pt x="251" y="20"/>
                    <a:pt x="16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9" name="Freeform 90"/>
            <p:cNvSpPr>
              <a:spLocks noEditPoints="1"/>
            </p:cNvSpPr>
            <p:nvPr/>
          </p:nvSpPr>
          <p:spPr bwMode="auto">
            <a:xfrm>
              <a:off x="2130646" y="5150412"/>
              <a:ext cx="271711" cy="271711"/>
            </a:xfrm>
            <a:custGeom>
              <a:avLst/>
              <a:gdLst>
                <a:gd name="T0" fmla="*/ 83 w 167"/>
                <a:gd name="T1" fmla="*/ 167 h 167"/>
                <a:gd name="T2" fmla="*/ 0 w 167"/>
                <a:gd name="T3" fmla="*/ 83 h 167"/>
                <a:gd name="T4" fmla="*/ 83 w 167"/>
                <a:gd name="T5" fmla="*/ 0 h 167"/>
                <a:gd name="T6" fmla="*/ 167 w 167"/>
                <a:gd name="T7" fmla="*/ 83 h 167"/>
                <a:gd name="T8" fmla="*/ 83 w 167"/>
                <a:gd name="T9" fmla="*/ 167 h 167"/>
                <a:gd name="T10" fmla="*/ 83 w 167"/>
                <a:gd name="T11" fmla="*/ 20 h 167"/>
                <a:gd name="T12" fmla="*/ 20 w 167"/>
                <a:gd name="T13" fmla="*/ 83 h 167"/>
                <a:gd name="T14" fmla="*/ 83 w 167"/>
                <a:gd name="T15" fmla="*/ 147 h 167"/>
                <a:gd name="T16" fmla="*/ 147 w 167"/>
                <a:gd name="T17" fmla="*/ 83 h 167"/>
                <a:gd name="T18" fmla="*/ 83 w 167"/>
                <a:gd name="T19" fmla="*/ 2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7" h="167">
                  <a:moveTo>
                    <a:pt x="83" y="167"/>
                  </a:moveTo>
                  <a:cubicBezTo>
                    <a:pt x="37" y="167"/>
                    <a:pt x="0" y="129"/>
                    <a:pt x="0" y="83"/>
                  </a:cubicBezTo>
                  <a:cubicBezTo>
                    <a:pt x="0" y="37"/>
                    <a:pt x="37" y="0"/>
                    <a:pt x="83" y="0"/>
                  </a:cubicBezTo>
                  <a:cubicBezTo>
                    <a:pt x="129" y="0"/>
                    <a:pt x="167" y="37"/>
                    <a:pt x="167" y="83"/>
                  </a:cubicBezTo>
                  <a:cubicBezTo>
                    <a:pt x="167" y="129"/>
                    <a:pt x="129" y="167"/>
                    <a:pt x="83" y="167"/>
                  </a:cubicBezTo>
                  <a:moveTo>
                    <a:pt x="83" y="20"/>
                  </a:moveTo>
                  <a:cubicBezTo>
                    <a:pt x="48" y="20"/>
                    <a:pt x="20" y="48"/>
                    <a:pt x="20" y="83"/>
                  </a:cubicBezTo>
                  <a:cubicBezTo>
                    <a:pt x="20" y="118"/>
                    <a:pt x="48" y="147"/>
                    <a:pt x="83" y="147"/>
                  </a:cubicBezTo>
                  <a:cubicBezTo>
                    <a:pt x="118" y="147"/>
                    <a:pt x="147" y="118"/>
                    <a:pt x="147" y="83"/>
                  </a:cubicBezTo>
                  <a:cubicBezTo>
                    <a:pt x="147" y="48"/>
                    <a:pt x="118" y="20"/>
                    <a:pt x="83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0" name="Freeform 91"/>
            <p:cNvSpPr/>
            <p:nvPr/>
          </p:nvSpPr>
          <p:spPr bwMode="auto">
            <a:xfrm>
              <a:off x="2249839" y="4876138"/>
              <a:ext cx="32042" cy="167897"/>
            </a:xfrm>
            <a:custGeom>
              <a:avLst/>
              <a:gdLst>
                <a:gd name="T0" fmla="*/ 10 w 20"/>
                <a:gd name="T1" fmla="*/ 103 h 103"/>
                <a:gd name="T2" fmla="*/ 0 w 20"/>
                <a:gd name="T3" fmla="*/ 93 h 103"/>
                <a:gd name="T4" fmla="*/ 0 w 20"/>
                <a:gd name="T5" fmla="*/ 10 h 103"/>
                <a:gd name="T6" fmla="*/ 10 w 20"/>
                <a:gd name="T7" fmla="*/ 0 h 103"/>
                <a:gd name="T8" fmla="*/ 20 w 20"/>
                <a:gd name="T9" fmla="*/ 10 h 103"/>
                <a:gd name="T10" fmla="*/ 20 w 20"/>
                <a:gd name="T11" fmla="*/ 93 h 103"/>
                <a:gd name="T12" fmla="*/ 10 w 20"/>
                <a:gd name="T13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03">
                  <a:moveTo>
                    <a:pt x="10" y="103"/>
                  </a:moveTo>
                  <a:cubicBezTo>
                    <a:pt x="5" y="103"/>
                    <a:pt x="0" y="98"/>
                    <a:pt x="0" y="9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93"/>
                    <a:pt x="20" y="93"/>
                    <a:pt x="20" y="93"/>
                  </a:cubicBezTo>
                  <a:cubicBezTo>
                    <a:pt x="20" y="98"/>
                    <a:pt x="16" y="103"/>
                    <a:pt x="10" y="10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1" name="Freeform 92"/>
            <p:cNvSpPr/>
            <p:nvPr/>
          </p:nvSpPr>
          <p:spPr bwMode="auto">
            <a:xfrm>
              <a:off x="2249839" y="5527219"/>
              <a:ext cx="32042" cy="148672"/>
            </a:xfrm>
            <a:custGeom>
              <a:avLst/>
              <a:gdLst>
                <a:gd name="T0" fmla="*/ 10 w 20"/>
                <a:gd name="T1" fmla="*/ 91 h 91"/>
                <a:gd name="T2" fmla="*/ 0 w 20"/>
                <a:gd name="T3" fmla="*/ 81 h 91"/>
                <a:gd name="T4" fmla="*/ 0 w 20"/>
                <a:gd name="T5" fmla="*/ 10 h 91"/>
                <a:gd name="T6" fmla="*/ 10 w 20"/>
                <a:gd name="T7" fmla="*/ 0 h 91"/>
                <a:gd name="T8" fmla="*/ 20 w 20"/>
                <a:gd name="T9" fmla="*/ 10 h 91"/>
                <a:gd name="T10" fmla="*/ 20 w 20"/>
                <a:gd name="T11" fmla="*/ 81 h 91"/>
                <a:gd name="T12" fmla="*/ 10 w 20"/>
                <a:gd name="T13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91">
                  <a:moveTo>
                    <a:pt x="10" y="91"/>
                  </a:moveTo>
                  <a:cubicBezTo>
                    <a:pt x="5" y="91"/>
                    <a:pt x="0" y="87"/>
                    <a:pt x="0" y="8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20" y="87"/>
                    <a:pt x="16" y="91"/>
                    <a:pt x="10" y="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2" name="Freeform 93"/>
            <p:cNvSpPr/>
            <p:nvPr/>
          </p:nvSpPr>
          <p:spPr bwMode="auto">
            <a:xfrm>
              <a:off x="1857653" y="5268324"/>
              <a:ext cx="165334" cy="33323"/>
            </a:xfrm>
            <a:custGeom>
              <a:avLst/>
              <a:gdLst>
                <a:gd name="T0" fmla="*/ 92 w 102"/>
                <a:gd name="T1" fmla="*/ 20 h 20"/>
                <a:gd name="T2" fmla="*/ 10 w 102"/>
                <a:gd name="T3" fmla="*/ 20 h 20"/>
                <a:gd name="T4" fmla="*/ 0 w 102"/>
                <a:gd name="T5" fmla="*/ 10 h 20"/>
                <a:gd name="T6" fmla="*/ 10 w 102"/>
                <a:gd name="T7" fmla="*/ 0 h 20"/>
                <a:gd name="T8" fmla="*/ 92 w 102"/>
                <a:gd name="T9" fmla="*/ 0 h 20"/>
                <a:gd name="T10" fmla="*/ 102 w 102"/>
                <a:gd name="T11" fmla="*/ 10 h 20"/>
                <a:gd name="T12" fmla="*/ 92 w 10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2" h="20">
                  <a:moveTo>
                    <a:pt x="92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8" y="0"/>
                    <a:pt x="102" y="5"/>
                    <a:pt x="102" y="10"/>
                  </a:cubicBezTo>
                  <a:cubicBezTo>
                    <a:pt x="102" y="16"/>
                    <a:pt x="98" y="20"/>
                    <a:pt x="9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23" name="Freeform 94"/>
            <p:cNvSpPr/>
            <p:nvPr/>
          </p:nvSpPr>
          <p:spPr bwMode="auto">
            <a:xfrm>
              <a:off x="2508734" y="5268324"/>
              <a:ext cx="147391" cy="33323"/>
            </a:xfrm>
            <a:custGeom>
              <a:avLst/>
              <a:gdLst>
                <a:gd name="T0" fmla="*/ 81 w 91"/>
                <a:gd name="T1" fmla="*/ 20 h 20"/>
                <a:gd name="T2" fmla="*/ 10 w 91"/>
                <a:gd name="T3" fmla="*/ 20 h 20"/>
                <a:gd name="T4" fmla="*/ 0 w 91"/>
                <a:gd name="T5" fmla="*/ 10 h 20"/>
                <a:gd name="T6" fmla="*/ 10 w 91"/>
                <a:gd name="T7" fmla="*/ 0 h 20"/>
                <a:gd name="T8" fmla="*/ 81 w 91"/>
                <a:gd name="T9" fmla="*/ 0 h 20"/>
                <a:gd name="T10" fmla="*/ 91 w 91"/>
                <a:gd name="T11" fmla="*/ 10 h 20"/>
                <a:gd name="T12" fmla="*/ 81 w 91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20">
                  <a:moveTo>
                    <a:pt x="81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7" y="0"/>
                    <a:pt x="91" y="5"/>
                    <a:pt x="91" y="10"/>
                  </a:cubicBezTo>
                  <a:cubicBezTo>
                    <a:pt x="91" y="16"/>
                    <a:pt x="87" y="20"/>
                    <a:pt x="81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687461" y="3863637"/>
            <a:ext cx="420879" cy="340405"/>
            <a:chOff x="3089324" y="5005585"/>
            <a:chExt cx="670306" cy="542140"/>
          </a:xfrm>
          <a:solidFill>
            <a:schemeClr val="accent1"/>
          </a:solidFill>
        </p:grpSpPr>
        <p:sp>
          <p:nvSpPr>
            <p:cNvPr id="109" name="Freeform 95"/>
            <p:cNvSpPr/>
            <p:nvPr/>
          </p:nvSpPr>
          <p:spPr bwMode="auto">
            <a:xfrm>
              <a:off x="3089324" y="5256789"/>
              <a:ext cx="335794" cy="33323"/>
            </a:xfrm>
            <a:custGeom>
              <a:avLst/>
              <a:gdLst>
                <a:gd name="T0" fmla="*/ 197 w 207"/>
                <a:gd name="T1" fmla="*/ 20 h 20"/>
                <a:gd name="T2" fmla="*/ 10 w 207"/>
                <a:gd name="T3" fmla="*/ 20 h 20"/>
                <a:gd name="T4" fmla="*/ 0 w 207"/>
                <a:gd name="T5" fmla="*/ 10 h 20"/>
                <a:gd name="T6" fmla="*/ 10 w 207"/>
                <a:gd name="T7" fmla="*/ 0 h 20"/>
                <a:gd name="T8" fmla="*/ 197 w 207"/>
                <a:gd name="T9" fmla="*/ 0 h 20"/>
                <a:gd name="T10" fmla="*/ 207 w 207"/>
                <a:gd name="T11" fmla="*/ 10 h 20"/>
                <a:gd name="T12" fmla="*/ 197 w 20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" h="20">
                  <a:moveTo>
                    <a:pt x="197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203" y="0"/>
                    <a:pt x="207" y="5"/>
                    <a:pt x="207" y="10"/>
                  </a:cubicBezTo>
                  <a:cubicBezTo>
                    <a:pt x="207" y="16"/>
                    <a:pt x="203" y="20"/>
                    <a:pt x="19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0" name="Freeform 96"/>
            <p:cNvSpPr/>
            <p:nvPr/>
          </p:nvSpPr>
          <p:spPr bwMode="auto">
            <a:xfrm>
              <a:off x="3566100" y="5256789"/>
              <a:ext cx="193530" cy="33323"/>
            </a:xfrm>
            <a:custGeom>
              <a:avLst/>
              <a:gdLst>
                <a:gd name="T0" fmla="*/ 109 w 119"/>
                <a:gd name="T1" fmla="*/ 20 h 20"/>
                <a:gd name="T2" fmla="*/ 10 w 119"/>
                <a:gd name="T3" fmla="*/ 20 h 20"/>
                <a:gd name="T4" fmla="*/ 0 w 119"/>
                <a:gd name="T5" fmla="*/ 10 h 20"/>
                <a:gd name="T6" fmla="*/ 10 w 119"/>
                <a:gd name="T7" fmla="*/ 0 h 20"/>
                <a:gd name="T8" fmla="*/ 109 w 119"/>
                <a:gd name="T9" fmla="*/ 0 h 20"/>
                <a:gd name="T10" fmla="*/ 119 w 119"/>
                <a:gd name="T11" fmla="*/ 10 h 20"/>
                <a:gd name="T12" fmla="*/ 109 w 119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" h="20">
                  <a:moveTo>
                    <a:pt x="109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09" y="0"/>
                    <a:pt x="109" y="0"/>
                    <a:pt x="109" y="0"/>
                  </a:cubicBezTo>
                  <a:cubicBezTo>
                    <a:pt x="115" y="0"/>
                    <a:pt x="119" y="5"/>
                    <a:pt x="119" y="10"/>
                  </a:cubicBezTo>
                  <a:cubicBezTo>
                    <a:pt x="119" y="16"/>
                    <a:pt x="115" y="20"/>
                    <a:pt x="10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1" name="Freeform 97"/>
            <p:cNvSpPr/>
            <p:nvPr/>
          </p:nvSpPr>
          <p:spPr bwMode="auto">
            <a:xfrm>
              <a:off x="3089324" y="5464417"/>
              <a:ext cx="249923" cy="32042"/>
            </a:xfrm>
            <a:custGeom>
              <a:avLst/>
              <a:gdLst>
                <a:gd name="T0" fmla="*/ 144 w 154"/>
                <a:gd name="T1" fmla="*/ 20 h 20"/>
                <a:gd name="T2" fmla="*/ 10 w 154"/>
                <a:gd name="T3" fmla="*/ 20 h 20"/>
                <a:gd name="T4" fmla="*/ 0 w 154"/>
                <a:gd name="T5" fmla="*/ 10 h 20"/>
                <a:gd name="T6" fmla="*/ 10 w 154"/>
                <a:gd name="T7" fmla="*/ 0 h 20"/>
                <a:gd name="T8" fmla="*/ 144 w 154"/>
                <a:gd name="T9" fmla="*/ 0 h 20"/>
                <a:gd name="T10" fmla="*/ 154 w 154"/>
                <a:gd name="T11" fmla="*/ 10 h 20"/>
                <a:gd name="T12" fmla="*/ 144 w 15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4" h="20">
                  <a:moveTo>
                    <a:pt x="144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50" y="0"/>
                    <a:pt x="154" y="4"/>
                    <a:pt x="154" y="10"/>
                  </a:cubicBezTo>
                  <a:cubicBezTo>
                    <a:pt x="154" y="15"/>
                    <a:pt x="150" y="20"/>
                    <a:pt x="14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2" name="Freeform 98"/>
            <p:cNvSpPr/>
            <p:nvPr/>
          </p:nvSpPr>
          <p:spPr bwMode="auto">
            <a:xfrm>
              <a:off x="3478947" y="5464417"/>
              <a:ext cx="280683" cy="32042"/>
            </a:xfrm>
            <a:custGeom>
              <a:avLst/>
              <a:gdLst>
                <a:gd name="T0" fmla="*/ 162 w 172"/>
                <a:gd name="T1" fmla="*/ 20 h 20"/>
                <a:gd name="T2" fmla="*/ 10 w 172"/>
                <a:gd name="T3" fmla="*/ 20 h 20"/>
                <a:gd name="T4" fmla="*/ 0 w 172"/>
                <a:gd name="T5" fmla="*/ 10 h 20"/>
                <a:gd name="T6" fmla="*/ 10 w 172"/>
                <a:gd name="T7" fmla="*/ 0 h 20"/>
                <a:gd name="T8" fmla="*/ 162 w 172"/>
                <a:gd name="T9" fmla="*/ 0 h 20"/>
                <a:gd name="T10" fmla="*/ 172 w 172"/>
                <a:gd name="T11" fmla="*/ 10 h 20"/>
                <a:gd name="T12" fmla="*/ 162 w 172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2" h="20">
                  <a:moveTo>
                    <a:pt x="162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8" y="0"/>
                    <a:pt x="172" y="4"/>
                    <a:pt x="172" y="10"/>
                  </a:cubicBezTo>
                  <a:cubicBezTo>
                    <a:pt x="172" y="15"/>
                    <a:pt x="168" y="20"/>
                    <a:pt x="16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3" name="Freeform 99"/>
            <p:cNvSpPr/>
            <p:nvPr/>
          </p:nvSpPr>
          <p:spPr bwMode="auto">
            <a:xfrm>
              <a:off x="3089324" y="5055570"/>
              <a:ext cx="157644" cy="32042"/>
            </a:xfrm>
            <a:custGeom>
              <a:avLst/>
              <a:gdLst>
                <a:gd name="T0" fmla="*/ 87 w 97"/>
                <a:gd name="T1" fmla="*/ 20 h 20"/>
                <a:gd name="T2" fmla="*/ 10 w 97"/>
                <a:gd name="T3" fmla="*/ 20 h 20"/>
                <a:gd name="T4" fmla="*/ 0 w 97"/>
                <a:gd name="T5" fmla="*/ 10 h 20"/>
                <a:gd name="T6" fmla="*/ 10 w 97"/>
                <a:gd name="T7" fmla="*/ 0 h 20"/>
                <a:gd name="T8" fmla="*/ 87 w 97"/>
                <a:gd name="T9" fmla="*/ 0 h 20"/>
                <a:gd name="T10" fmla="*/ 97 w 97"/>
                <a:gd name="T11" fmla="*/ 10 h 20"/>
                <a:gd name="T12" fmla="*/ 87 w 9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7" h="20">
                  <a:moveTo>
                    <a:pt x="87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2" y="0"/>
                    <a:pt x="97" y="5"/>
                    <a:pt x="97" y="10"/>
                  </a:cubicBezTo>
                  <a:cubicBezTo>
                    <a:pt x="97" y="16"/>
                    <a:pt x="92" y="20"/>
                    <a:pt x="8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4" name="Freeform 100"/>
            <p:cNvSpPr/>
            <p:nvPr/>
          </p:nvSpPr>
          <p:spPr bwMode="auto">
            <a:xfrm>
              <a:off x="3385386" y="5055570"/>
              <a:ext cx="374243" cy="32042"/>
            </a:xfrm>
            <a:custGeom>
              <a:avLst/>
              <a:gdLst>
                <a:gd name="T0" fmla="*/ 220 w 230"/>
                <a:gd name="T1" fmla="*/ 20 h 20"/>
                <a:gd name="T2" fmla="*/ 10 w 230"/>
                <a:gd name="T3" fmla="*/ 20 h 20"/>
                <a:gd name="T4" fmla="*/ 0 w 230"/>
                <a:gd name="T5" fmla="*/ 10 h 20"/>
                <a:gd name="T6" fmla="*/ 10 w 230"/>
                <a:gd name="T7" fmla="*/ 0 h 20"/>
                <a:gd name="T8" fmla="*/ 220 w 230"/>
                <a:gd name="T9" fmla="*/ 0 h 20"/>
                <a:gd name="T10" fmla="*/ 230 w 230"/>
                <a:gd name="T11" fmla="*/ 10 h 20"/>
                <a:gd name="T12" fmla="*/ 220 w 230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20">
                  <a:moveTo>
                    <a:pt x="220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26" y="0"/>
                    <a:pt x="230" y="5"/>
                    <a:pt x="230" y="10"/>
                  </a:cubicBezTo>
                  <a:cubicBezTo>
                    <a:pt x="230" y="16"/>
                    <a:pt x="226" y="20"/>
                    <a:pt x="220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5" name="Freeform 101"/>
            <p:cNvSpPr>
              <a:spLocks noEditPoints="1"/>
            </p:cNvSpPr>
            <p:nvPr/>
          </p:nvSpPr>
          <p:spPr bwMode="auto">
            <a:xfrm>
              <a:off x="3213644" y="5005585"/>
              <a:ext cx="134574" cy="133292"/>
            </a:xfrm>
            <a:custGeom>
              <a:avLst/>
              <a:gdLst>
                <a:gd name="T0" fmla="*/ 41 w 82"/>
                <a:gd name="T1" fmla="*/ 82 h 82"/>
                <a:gd name="T2" fmla="*/ 0 w 82"/>
                <a:gd name="T3" fmla="*/ 41 h 82"/>
                <a:gd name="T4" fmla="*/ 41 w 82"/>
                <a:gd name="T5" fmla="*/ 0 h 82"/>
                <a:gd name="T6" fmla="*/ 82 w 82"/>
                <a:gd name="T7" fmla="*/ 41 h 82"/>
                <a:gd name="T8" fmla="*/ 41 w 82"/>
                <a:gd name="T9" fmla="*/ 82 h 82"/>
                <a:gd name="T10" fmla="*/ 41 w 82"/>
                <a:gd name="T11" fmla="*/ 20 h 82"/>
                <a:gd name="T12" fmla="*/ 20 w 82"/>
                <a:gd name="T13" fmla="*/ 41 h 82"/>
                <a:gd name="T14" fmla="*/ 41 w 82"/>
                <a:gd name="T15" fmla="*/ 62 h 82"/>
                <a:gd name="T16" fmla="*/ 62 w 82"/>
                <a:gd name="T17" fmla="*/ 41 h 82"/>
                <a:gd name="T18" fmla="*/ 41 w 82"/>
                <a:gd name="T19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82"/>
                  </a:moveTo>
                  <a:cubicBezTo>
                    <a:pt x="18" y="82"/>
                    <a:pt x="0" y="64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64"/>
                    <a:pt x="64" y="82"/>
                    <a:pt x="41" y="82"/>
                  </a:cubicBezTo>
                  <a:moveTo>
                    <a:pt x="41" y="20"/>
                  </a:moveTo>
                  <a:cubicBezTo>
                    <a:pt x="29" y="20"/>
                    <a:pt x="20" y="30"/>
                    <a:pt x="20" y="41"/>
                  </a:cubicBezTo>
                  <a:cubicBezTo>
                    <a:pt x="20" y="53"/>
                    <a:pt x="29" y="62"/>
                    <a:pt x="41" y="62"/>
                  </a:cubicBezTo>
                  <a:cubicBezTo>
                    <a:pt x="53" y="62"/>
                    <a:pt x="62" y="53"/>
                    <a:pt x="62" y="41"/>
                  </a:cubicBezTo>
                  <a:cubicBezTo>
                    <a:pt x="62" y="30"/>
                    <a:pt x="53" y="20"/>
                    <a:pt x="41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6" name="Freeform 102"/>
            <p:cNvSpPr>
              <a:spLocks noEditPoints="1"/>
            </p:cNvSpPr>
            <p:nvPr/>
          </p:nvSpPr>
          <p:spPr bwMode="auto">
            <a:xfrm>
              <a:off x="3303360" y="5413151"/>
              <a:ext cx="133292" cy="134574"/>
            </a:xfrm>
            <a:custGeom>
              <a:avLst/>
              <a:gdLst>
                <a:gd name="T0" fmla="*/ 41 w 82"/>
                <a:gd name="T1" fmla="*/ 82 h 82"/>
                <a:gd name="T2" fmla="*/ 0 w 82"/>
                <a:gd name="T3" fmla="*/ 41 h 82"/>
                <a:gd name="T4" fmla="*/ 41 w 82"/>
                <a:gd name="T5" fmla="*/ 0 h 82"/>
                <a:gd name="T6" fmla="*/ 82 w 82"/>
                <a:gd name="T7" fmla="*/ 41 h 82"/>
                <a:gd name="T8" fmla="*/ 41 w 82"/>
                <a:gd name="T9" fmla="*/ 82 h 82"/>
                <a:gd name="T10" fmla="*/ 41 w 82"/>
                <a:gd name="T11" fmla="*/ 20 h 82"/>
                <a:gd name="T12" fmla="*/ 20 w 82"/>
                <a:gd name="T13" fmla="*/ 41 h 82"/>
                <a:gd name="T14" fmla="*/ 41 w 82"/>
                <a:gd name="T15" fmla="*/ 62 h 82"/>
                <a:gd name="T16" fmla="*/ 62 w 82"/>
                <a:gd name="T17" fmla="*/ 41 h 82"/>
                <a:gd name="T18" fmla="*/ 41 w 82"/>
                <a:gd name="T19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82"/>
                  </a:moveTo>
                  <a:cubicBezTo>
                    <a:pt x="19" y="82"/>
                    <a:pt x="0" y="64"/>
                    <a:pt x="0" y="41"/>
                  </a:cubicBezTo>
                  <a:cubicBezTo>
                    <a:pt x="0" y="18"/>
                    <a:pt x="19" y="0"/>
                    <a:pt x="41" y="0"/>
                  </a:cubicBezTo>
                  <a:cubicBezTo>
                    <a:pt x="64" y="0"/>
                    <a:pt x="82" y="18"/>
                    <a:pt x="82" y="41"/>
                  </a:cubicBezTo>
                  <a:cubicBezTo>
                    <a:pt x="82" y="64"/>
                    <a:pt x="64" y="82"/>
                    <a:pt x="41" y="82"/>
                  </a:cubicBezTo>
                  <a:moveTo>
                    <a:pt x="41" y="20"/>
                  </a:moveTo>
                  <a:cubicBezTo>
                    <a:pt x="30" y="20"/>
                    <a:pt x="20" y="29"/>
                    <a:pt x="20" y="41"/>
                  </a:cubicBezTo>
                  <a:cubicBezTo>
                    <a:pt x="20" y="53"/>
                    <a:pt x="30" y="62"/>
                    <a:pt x="41" y="62"/>
                  </a:cubicBezTo>
                  <a:cubicBezTo>
                    <a:pt x="53" y="62"/>
                    <a:pt x="62" y="53"/>
                    <a:pt x="62" y="41"/>
                  </a:cubicBezTo>
                  <a:cubicBezTo>
                    <a:pt x="62" y="29"/>
                    <a:pt x="53" y="20"/>
                    <a:pt x="41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17" name="Freeform 103"/>
            <p:cNvSpPr>
              <a:spLocks noEditPoints="1"/>
            </p:cNvSpPr>
            <p:nvPr/>
          </p:nvSpPr>
          <p:spPr bwMode="auto">
            <a:xfrm>
              <a:off x="3393076" y="5206805"/>
              <a:ext cx="133292" cy="133292"/>
            </a:xfrm>
            <a:custGeom>
              <a:avLst/>
              <a:gdLst>
                <a:gd name="T0" fmla="*/ 41 w 82"/>
                <a:gd name="T1" fmla="*/ 82 h 82"/>
                <a:gd name="T2" fmla="*/ 0 w 82"/>
                <a:gd name="T3" fmla="*/ 41 h 82"/>
                <a:gd name="T4" fmla="*/ 41 w 82"/>
                <a:gd name="T5" fmla="*/ 0 h 82"/>
                <a:gd name="T6" fmla="*/ 82 w 82"/>
                <a:gd name="T7" fmla="*/ 41 h 82"/>
                <a:gd name="T8" fmla="*/ 41 w 82"/>
                <a:gd name="T9" fmla="*/ 82 h 82"/>
                <a:gd name="T10" fmla="*/ 41 w 82"/>
                <a:gd name="T11" fmla="*/ 20 h 82"/>
                <a:gd name="T12" fmla="*/ 20 w 82"/>
                <a:gd name="T13" fmla="*/ 41 h 82"/>
                <a:gd name="T14" fmla="*/ 41 w 82"/>
                <a:gd name="T15" fmla="*/ 62 h 82"/>
                <a:gd name="T16" fmla="*/ 62 w 82"/>
                <a:gd name="T17" fmla="*/ 41 h 82"/>
                <a:gd name="T18" fmla="*/ 41 w 82"/>
                <a:gd name="T19" fmla="*/ 2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41" y="82"/>
                  </a:moveTo>
                  <a:cubicBezTo>
                    <a:pt x="18" y="82"/>
                    <a:pt x="0" y="64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64" y="0"/>
                    <a:pt x="82" y="19"/>
                    <a:pt x="82" y="41"/>
                  </a:cubicBezTo>
                  <a:cubicBezTo>
                    <a:pt x="82" y="64"/>
                    <a:pt x="64" y="82"/>
                    <a:pt x="41" y="82"/>
                  </a:cubicBezTo>
                  <a:moveTo>
                    <a:pt x="41" y="20"/>
                  </a:moveTo>
                  <a:cubicBezTo>
                    <a:pt x="30" y="20"/>
                    <a:pt x="20" y="30"/>
                    <a:pt x="20" y="41"/>
                  </a:cubicBezTo>
                  <a:cubicBezTo>
                    <a:pt x="20" y="53"/>
                    <a:pt x="30" y="62"/>
                    <a:pt x="41" y="62"/>
                  </a:cubicBezTo>
                  <a:cubicBezTo>
                    <a:pt x="53" y="62"/>
                    <a:pt x="62" y="53"/>
                    <a:pt x="62" y="41"/>
                  </a:cubicBezTo>
                  <a:cubicBezTo>
                    <a:pt x="62" y="30"/>
                    <a:pt x="53" y="20"/>
                    <a:pt x="41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381147" y="3810524"/>
            <a:ext cx="446631" cy="446631"/>
            <a:chOff x="4194111" y="4920995"/>
            <a:chExt cx="711319" cy="711319"/>
          </a:xfrm>
          <a:solidFill>
            <a:schemeClr val="accent1"/>
          </a:solidFill>
        </p:grpSpPr>
        <p:sp>
          <p:nvSpPr>
            <p:cNvPr id="106" name="Freeform 104"/>
            <p:cNvSpPr>
              <a:spLocks noEditPoints="1"/>
            </p:cNvSpPr>
            <p:nvPr/>
          </p:nvSpPr>
          <p:spPr bwMode="auto">
            <a:xfrm>
              <a:off x="4194111" y="4920995"/>
              <a:ext cx="711319" cy="711319"/>
            </a:xfrm>
            <a:custGeom>
              <a:avLst/>
              <a:gdLst>
                <a:gd name="T0" fmla="*/ 219 w 438"/>
                <a:gd name="T1" fmla="*/ 437 h 437"/>
                <a:gd name="T2" fmla="*/ 219 w 438"/>
                <a:gd name="T3" fmla="*/ 427 h 437"/>
                <a:gd name="T4" fmla="*/ 219 w 438"/>
                <a:gd name="T5" fmla="*/ 437 h 437"/>
                <a:gd name="T6" fmla="*/ 0 w 438"/>
                <a:gd name="T7" fmla="*/ 219 h 437"/>
                <a:gd name="T8" fmla="*/ 219 w 438"/>
                <a:gd name="T9" fmla="*/ 0 h 437"/>
                <a:gd name="T10" fmla="*/ 438 w 438"/>
                <a:gd name="T11" fmla="*/ 219 h 437"/>
                <a:gd name="T12" fmla="*/ 219 w 438"/>
                <a:gd name="T13" fmla="*/ 437 h 437"/>
                <a:gd name="T14" fmla="*/ 219 w 438"/>
                <a:gd name="T15" fmla="*/ 20 h 437"/>
                <a:gd name="T16" fmla="*/ 20 w 438"/>
                <a:gd name="T17" fmla="*/ 219 h 437"/>
                <a:gd name="T18" fmla="*/ 219 w 438"/>
                <a:gd name="T19" fmla="*/ 417 h 437"/>
                <a:gd name="T20" fmla="*/ 219 w 438"/>
                <a:gd name="T21" fmla="*/ 417 h 437"/>
                <a:gd name="T22" fmla="*/ 418 w 438"/>
                <a:gd name="T23" fmla="*/ 219 h 437"/>
                <a:gd name="T24" fmla="*/ 219 w 438"/>
                <a:gd name="T25" fmla="*/ 20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8" h="437">
                  <a:moveTo>
                    <a:pt x="219" y="437"/>
                  </a:moveTo>
                  <a:cubicBezTo>
                    <a:pt x="219" y="427"/>
                    <a:pt x="219" y="427"/>
                    <a:pt x="219" y="427"/>
                  </a:cubicBezTo>
                  <a:cubicBezTo>
                    <a:pt x="219" y="437"/>
                    <a:pt x="219" y="437"/>
                    <a:pt x="219" y="437"/>
                  </a:cubicBezTo>
                  <a:cubicBezTo>
                    <a:pt x="99" y="437"/>
                    <a:pt x="0" y="339"/>
                    <a:pt x="0" y="219"/>
                  </a:cubicBezTo>
                  <a:cubicBezTo>
                    <a:pt x="0" y="98"/>
                    <a:pt x="99" y="0"/>
                    <a:pt x="219" y="0"/>
                  </a:cubicBezTo>
                  <a:cubicBezTo>
                    <a:pt x="340" y="0"/>
                    <a:pt x="438" y="98"/>
                    <a:pt x="438" y="219"/>
                  </a:cubicBezTo>
                  <a:cubicBezTo>
                    <a:pt x="438" y="339"/>
                    <a:pt x="340" y="437"/>
                    <a:pt x="219" y="437"/>
                  </a:cubicBezTo>
                  <a:moveTo>
                    <a:pt x="219" y="20"/>
                  </a:moveTo>
                  <a:cubicBezTo>
                    <a:pt x="110" y="20"/>
                    <a:pt x="20" y="109"/>
                    <a:pt x="20" y="219"/>
                  </a:cubicBezTo>
                  <a:cubicBezTo>
                    <a:pt x="20" y="328"/>
                    <a:pt x="110" y="417"/>
                    <a:pt x="219" y="417"/>
                  </a:cubicBezTo>
                  <a:cubicBezTo>
                    <a:pt x="219" y="417"/>
                    <a:pt x="219" y="417"/>
                    <a:pt x="219" y="417"/>
                  </a:cubicBezTo>
                  <a:cubicBezTo>
                    <a:pt x="329" y="417"/>
                    <a:pt x="418" y="328"/>
                    <a:pt x="418" y="219"/>
                  </a:cubicBezTo>
                  <a:cubicBezTo>
                    <a:pt x="418" y="109"/>
                    <a:pt x="329" y="20"/>
                    <a:pt x="21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7" name="Freeform 105"/>
            <p:cNvSpPr/>
            <p:nvPr/>
          </p:nvSpPr>
          <p:spPr bwMode="auto">
            <a:xfrm>
              <a:off x="4451724" y="5086329"/>
              <a:ext cx="196094" cy="265303"/>
            </a:xfrm>
            <a:custGeom>
              <a:avLst/>
              <a:gdLst>
                <a:gd name="T0" fmla="*/ 60 w 120"/>
                <a:gd name="T1" fmla="*/ 163 h 163"/>
                <a:gd name="T2" fmla="*/ 50 w 120"/>
                <a:gd name="T3" fmla="*/ 153 h 163"/>
                <a:gd name="T4" fmla="*/ 50 w 120"/>
                <a:gd name="T5" fmla="*/ 110 h 163"/>
                <a:gd name="T6" fmla="*/ 60 w 120"/>
                <a:gd name="T7" fmla="*/ 100 h 163"/>
                <a:gd name="T8" fmla="*/ 100 w 120"/>
                <a:gd name="T9" fmla="*/ 60 h 163"/>
                <a:gd name="T10" fmla="*/ 60 w 120"/>
                <a:gd name="T11" fmla="*/ 20 h 163"/>
                <a:gd name="T12" fmla="*/ 20 w 120"/>
                <a:gd name="T13" fmla="*/ 60 h 163"/>
                <a:gd name="T14" fmla="*/ 10 w 120"/>
                <a:gd name="T15" fmla="*/ 70 h 163"/>
                <a:gd name="T16" fmla="*/ 0 w 120"/>
                <a:gd name="T17" fmla="*/ 60 h 163"/>
                <a:gd name="T18" fmla="*/ 60 w 120"/>
                <a:gd name="T19" fmla="*/ 0 h 163"/>
                <a:gd name="T20" fmla="*/ 120 w 120"/>
                <a:gd name="T21" fmla="*/ 60 h 163"/>
                <a:gd name="T22" fmla="*/ 70 w 120"/>
                <a:gd name="T23" fmla="*/ 119 h 163"/>
                <a:gd name="T24" fmla="*/ 70 w 120"/>
                <a:gd name="T25" fmla="*/ 153 h 163"/>
                <a:gd name="T26" fmla="*/ 60 w 120"/>
                <a:gd name="T27" fmla="*/ 16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163">
                  <a:moveTo>
                    <a:pt x="60" y="163"/>
                  </a:moveTo>
                  <a:cubicBezTo>
                    <a:pt x="55" y="163"/>
                    <a:pt x="50" y="158"/>
                    <a:pt x="50" y="153"/>
                  </a:cubicBezTo>
                  <a:cubicBezTo>
                    <a:pt x="50" y="110"/>
                    <a:pt x="50" y="110"/>
                    <a:pt x="50" y="110"/>
                  </a:cubicBezTo>
                  <a:cubicBezTo>
                    <a:pt x="50" y="105"/>
                    <a:pt x="55" y="100"/>
                    <a:pt x="60" y="100"/>
                  </a:cubicBezTo>
                  <a:cubicBezTo>
                    <a:pt x="82" y="100"/>
                    <a:pt x="100" y="82"/>
                    <a:pt x="100" y="60"/>
                  </a:cubicBezTo>
                  <a:cubicBezTo>
                    <a:pt x="100" y="38"/>
                    <a:pt x="82" y="20"/>
                    <a:pt x="60" y="20"/>
                  </a:cubicBezTo>
                  <a:cubicBezTo>
                    <a:pt x="38" y="20"/>
                    <a:pt x="20" y="38"/>
                    <a:pt x="20" y="60"/>
                  </a:cubicBezTo>
                  <a:cubicBezTo>
                    <a:pt x="20" y="66"/>
                    <a:pt x="16" y="70"/>
                    <a:pt x="10" y="70"/>
                  </a:cubicBezTo>
                  <a:cubicBezTo>
                    <a:pt x="5" y="70"/>
                    <a:pt x="0" y="66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93" y="0"/>
                    <a:pt x="120" y="27"/>
                    <a:pt x="120" y="60"/>
                  </a:cubicBezTo>
                  <a:cubicBezTo>
                    <a:pt x="120" y="90"/>
                    <a:pt x="99" y="115"/>
                    <a:pt x="70" y="119"/>
                  </a:cubicBezTo>
                  <a:cubicBezTo>
                    <a:pt x="70" y="153"/>
                    <a:pt x="70" y="153"/>
                    <a:pt x="70" y="153"/>
                  </a:cubicBezTo>
                  <a:cubicBezTo>
                    <a:pt x="70" y="158"/>
                    <a:pt x="66" y="163"/>
                    <a:pt x="60" y="1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8" name="Oval 106"/>
            <p:cNvSpPr>
              <a:spLocks noChangeArrowheads="1"/>
            </p:cNvSpPr>
            <p:nvPr/>
          </p:nvSpPr>
          <p:spPr bwMode="auto">
            <a:xfrm>
              <a:off x="4523496" y="5397771"/>
              <a:ext cx="53830" cy="538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099780" y="3862027"/>
            <a:ext cx="433756" cy="342820"/>
            <a:chOff x="5338629" y="5003021"/>
            <a:chExt cx="690813" cy="545986"/>
          </a:xfrm>
          <a:solidFill>
            <a:schemeClr val="accent1"/>
          </a:solidFill>
        </p:grpSpPr>
        <p:sp>
          <p:nvSpPr>
            <p:cNvPr id="102" name="Freeform 107"/>
            <p:cNvSpPr/>
            <p:nvPr/>
          </p:nvSpPr>
          <p:spPr bwMode="auto">
            <a:xfrm>
              <a:off x="5525751" y="5301648"/>
              <a:ext cx="317851" cy="98688"/>
            </a:xfrm>
            <a:custGeom>
              <a:avLst/>
              <a:gdLst>
                <a:gd name="T0" fmla="*/ 184 w 195"/>
                <a:gd name="T1" fmla="*/ 61 h 61"/>
                <a:gd name="T2" fmla="*/ 176 w 195"/>
                <a:gd name="T3" fmla="*/ 58 h 61"/>
                <a:gd name="T4" fmla="*/ 97 w 195"/>
                <a:gd name="T5" fmla="*/ 20 h 61"/>
                <a:gd name="T6" fmla="*/ 19 w 195"/>
                <a:gd name="T7" fmla="*/ 56 h 61"/>
                <a:gd name="T8" fmla="*/ 5 w 195"/>
                <a:gd name="T9" fmla="*/ 57 h 61"/>
                <a:gd name="T10" fmla="*/ 4 w 195"/>
                <a:gd name="T11" fmla="*/ 43 h 61"/>
                <a:gd name="T12" fmla="*/ 97 w 195"/>
                <a:gd name="T13" fmla="*/ 0 h 61"/>
                <a:gd name="T14" fmla="*/ 192 w 195"/>
                <a:gd name="T15" fmla="*/ 45 h 61"/>
                <a:gd name="T16" fmla="*/ 190 w 195"/>
                <a:gd name="T17" fmla="*/ 59 h 61"/>
                <a:gd name="T18" fmla="*/ 184 w 195"/>
                <a:gd name="T19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61">
                  <a:moveTo>
                    <a:pt x="184" y="61"/>
                  </a:moveTo>
                  <a:cubicBezTo>
                    <a:pt x="181" y="61"/>
                    <a:pt x="178" y="60"/>
                    <a:pt x="176" y="58"/>
                  </a:cubicBezTo>
                  <a:cubicBezTo>
                    <a:pt x="157" y="34"/>
                    <a:pt x="128" y="20"/>
                    <a:pt x="97" y="20"/>
                  </a:cubicBezTo>
                  <a:cubicBezTo>
                    <a:pt x="67" y="20"/>
                    <a:pt x="39" y="33"/>
                    <a:pt x="19" y="56"/>
                  </a:cubicBezTo>
                  <a:cubicBezTo>
                    <a:pt x="16" y="60"/>
                    <a:pt x="9" y="60"/>
                    <a:pt x="5" y="57"/>
                  </a:cubicBezTo>
                  <a:cubicBezTo>
                    <a:pt x="1" y="53"/>
                    <a:pt x="0" y="47"/>
                    <a:pt x="4" y="43"/>
                  </a:cubicBezTo>
                  <a:cubicBezTo>
                    <a:pt x="27" y="16"/>
                    <a:pt x="61" y="0"/>
                    <a:pt x="97" y="0"/>
                  </a:cubicBezTo>
                  <a:cubicBezTo>
                    <a:pt x="134" y="0"/>
                    <a:pt x="168" y="16"/>
                    <a:pt x="192" y="45"/>
                  </a:cubicBezTo>
                  <a:cubicBezTo>
                    <a:pt x="195" y="49"/>
                    <a:pt x="194" y="55"/>
                    <a:pt x="190" y="59"/>
                  </a:cubicBezTo>
                  <a:cubicBezTo>
                    <a:pt x="188" y="60"/>
                    <a:pt x="186" y="61"/>
                    <a:pt x="184" y="6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3" name="Freeform 108"/>
            <p:cNvSpPr/>
            <p:nvPr/>
          </p:nvSpPr>
          <p:spPr bwMode="auto">
            <a:xfrm>
              <a:off x="5429627" y="5147849"/>
              <a:ext cx="511381" cy="138419"/>
            </a:xfrm>
            <a:custGeom>
              <a:avLst/>
              <a:gdLst>
                <a:gd name="T0" fmla="*/ 303 w 314"/>
                <a:gd name="T1" fmla="*/ 85 h 85"/>
                <a:gd name="T2" fmla="*/ 295 w 314"/>
                <a:gd name="T3" fmla="*/ 82 h 85"/>
                <a:gd name="T4" fmla="*/ 156 w 314"/>
                <a:gd name="T5" fmla="*/ 20 h 85"/>
                <a:gd name="T6" fmla="*/ 18 w 314"/>
                <a:gd name="T7" fmla="*/ 80 h 85"/>
                <a:gd name="T8" fmla="*/ 4 w 314"/>
                <a:gd name="T9" fmla="*/ 80 h 85"/>
                <a:gd name="T10" fmla="*/ 4 w 314"/>
                <a:gd name="T11" fmla="*/ 66 h 85"/>
                <a:gd name="T12" fmla="*/ 156 w 314"/>
                <a:gd name="T13" fmla="*/ 0 h 85"/>
                <a:gd name="T14" fmla="*/ 310 w 314"/>
                <a:gd name="T15" fmla="*/ 68 h 85"/>
                <a:gd name="T16" fmla="*/ 309 w 314"/>
                <a:gd name="T17" fmla="*/ 83 h 85"/>
                <a:gd name="T18" fmla="*/ 303 w 314"/>
                <a:gd name="T19" fmla="*/ 85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4" h="85">
                  <a:moveTo>
                    <a:pt x="303" y="85"/>
                  </a:moveTo>
                  <a:cubicBezTo>
                    <a:pt x="300" y="85"/>
                    <a:pt x="297" y="84"/>
                    <a:pt x="295" y="82"/>
                  </a:cubicBezTo>
                  <a:cubicBezTo>
                    <a:pt x="260" y="42"/>
                    <a:pt x="209" y="20"/>
                    <a:pt x="156" y="20"/>
                  </a:cubicBezTo>
                  <a:cubicBezTo>
                    <a:pt x="104" y="20"/>
                    <a:pt x="54" y="41"/>
                    <a:pt x="18" y="80"/>
                  </a:cubicBezTo>
                  <a:cubicBezTo>
                    <a:pt x="15" y="84"/>
                    <a:pt x="8" y="84"/>
                    <a:pt x="4" y="80"/>
                  </a:cubicBezTo>
                  <a:cubicBezTo>
                    <a:pt x="0" y="77"/>
                    <a:pt x="0" y="70"/>
                    <a:pt x="4" y="66"/>
                  </a:cubicBezTo>
                  <a:cubicBezTo>
                    <a:pt x="43" y="24"/>
                    <a:pt x="98" y="0"/>
                    <a:pt x="156" y="0"/>
                  </a:cubicBezTo>
                  <a:cubicBezTo>
                    <a:pt x="215" y="0"/>
                    <a:pt x="271" y="25"/>
                    <a:pt x="310" y="68"/>
                  </a:cubicBezTo>
                  <a:cubicBezTo>
                    <a:pt x="314" y="73"/>
                    <a:pt x="313" y="79"/>
                    <a:pt x="309" y="83"/>
                  </a:cubicBezTo>
                  <a:cubicBezTo>
                    <a:pt x="307" y="84"/>
                    <a:pt x="305" y="85"/>
                    <a:pt x="303" y="8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4" name="Freeform 109"/>
            <p:cNvSpPr/>
            <p:nvPr/>
          </p:nvSpPr>
          <p:spPr bwMode="auto">
            <a:xfrm>
              <a:off x="5338629" y="5003021"/>
              <a:ext cx="690813" cy="175587"/>
            </a:xfrm>
            <a:custGeom>
              <a:avLst/>
              <a:gdLst>
                <a:gd name="T0" fmla="*/ 414 w 425"/>
                <a:gd name="T1" fmla="*/ 108 h 108"/>
                <a:gd name="T2" fmla="*/ 407 w 425"/>
                <a:gd name="T3" fmla="*/ 105 h 108"/>
                <a:gd name="T4" fmla="*/ 212 w 425"/>
                <a:gd name="T5" fmla="*/ 20 h 108"/>
                <a:gd name="T6" fmla="*/ 19 w 425"/>
                <a:gd name="T7" fmla="*/ 103 h 108"/>
                <a:gd name="T8" fmla="*/ 4 w 425"/>
                <a:gd name="T9" fmla="*/ 103 h 108"/>
                <a:gd name="T10" fmla="*/ 4 w 425"/>
                <a:gd name="T11" fmla="*/ 89 h 108"/>
                <a:gd name="T12" fmla="*/ 212 w 425"/>
                <a:gd name="T13" fmla="*/ 0 h 108"/>
                <a:gd name="T14" fmla="*/ 422 w 425"/>
                <a:gd name="T15" fmla="*/ 91 h 108"/>
                <a:gd name="T16" fmla="*/ 421 w 425"/>
                <a:gd name="T17" fmla="*/ 106 h 108"/>
                <a:gd name="T18" fmla="*/ 414 w 425"/>
                <a:gd name="T19" fmla="*/ 10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5" h="108">
                  <a:moveTo>
                    <a:pt x="414" y="108"/>
                  </a:moveTo>
                  <a:cubicBezTo>
                    <a:pt x="412" y="108"/>
                    <a:pt x="409" y="107"/>
                    <a:pt x="407" y="105"/>
                  </a:cubicBezTo>
                  <a:cubicBezTo>
                    <a:pt x="357" y="51"/>
                    <a:pt x="286" y="20"/>
                    <a:pt x="212" y="20"/>
                  </a:cubicBezTo>
                  <a:cubicBezTo>
                    <a:pt x="138" y="20"/>
                    <a:pt x="69" y="49"/>
                    <a:pt x="19" y="103"/>
                  </a:cubicBezTo>
                  <a:cubicBezTo>
                    <a:pt x="15" y="107"/>
                    <a:pt x="8" y="107"/>
                    <a:pt x="4" y="103"/>
                  </a:cubicBezTo>
                  <a:cubicBezTo>
                    <a:pt x="0" y="100"/>
                    <a:pt x="0" y="93"/>
                    <a:pt x="4" y="89"/>
                  </a:cubicBezTo>
                  <a:cubicBezTo>
                    <a:pt x="59" y="31"/>
                    <a:pt x="132" y="0"/>
                    <a:pt x="212" y="0"/>
                  </a:cubicBezTo>
                  <a:cubicBezTo>
                    <a:pt x="291" y="0"/>
                    <a:pt x="368" y="33"/>
                    <a:pt x="422" y="91"/>
                  </a:cubicBezTo>
                  <a:cubicBezTo>
                    <a:pt x="425" y="95"/>
                    <a:pt x="425" y="102"/>
                    <a:pt x="421" y="106"/>
                  </a:cubicBezTo>
                  <a:cubicBezTo>
                    <a:pt x="419" y="107"/>
                    <a:pt x="417" y="108"/>
                    <a:pt x="414" y="1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5" name="Freeform 110"/>
            <p:cNvSpPr>
              <a:spLocks noEditPoints="1"/>
            </p:cNvSpPr>
            <p:nvPr/>
          </p:nvSpPr>
          <p:spPr bwMode="auto">
            <a:xfrm>
              <a:off x="5624439" y="5429813"/>
              <a:ext cx="119194" cy="119194"/>
            </a:xfrm>
            <a:custGeom>
              <a:avLst/>
              <a:gdLst>
                <a:gd name="T0" fmla="*/ 37 w 73"/>
                <a:gd name="T1" fmla="*/ 73 h 73"/>
                <a:gd name="T2" fmla="*/ 0 w 73"/>
                <a:gd name="T3" fmla="*/ 37 h 73"/>
                <a:gd name="T4" fmla="*/ 37 w 73"/>
                <a:gd name="T5" fmla="*/ 0 h 73"/>
                <a:gd name="T6" fmla="*/ 73 w 73"/>
                <a:gd name="T7" fmla="*/ 37 h 73"/>
                <a:gd name="T8" fmla="*/ 37 w 73"/>
                <a:gd name="T9" fmla="*/ 73 h 73"/>
                <a:gd name="T10" fmla="*/ 37 w 73"/>
                <a:gd name="T11" fmla="*/ 20 h 73"/>
                <a:gd name="T12" fmla="*/ 20 w 73"/>
                <a:gd name="T13" fmla="*/ 37 h 73"/>
                <a:gd name="T14" fmla="*/ 37 w 73"/>
                <a:gd name="T15" fmla="*/ 53 h 73"/>
                <a:gd name="T16" fmla="*/ 53 w 73"/>
                <a:gd name="T17" fmla="*/ 37 h 73"/>
                <a:gd name="T18" fmla="*/ 37 w 73"/>
                <a:gd name="T19" fmla="*/ 2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73">
                  <a:moveTo>
                    <a:pt x="37" y="73"/>
                  </a:moveTo>
                  <a:cubicBezTo>
                    <a:pt x="17" y="73"/>
                    <a:pt x="0" y="5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57" y="0"/>
                    <a:pt x="73" y="17"/>
                    <a:pt x="73" y="37"/>
                  </a:cubicBezTo>
                  <a:cubicBezTo>
                    <a:pt x="73" y="57"/>
                    <a:pt x="57" y="73"/>
                    <a:pt x="37" y="73"/>
                  </a:cubicBezTo>
                  <a:moveTo>
                    <a:pt x="37" y="20"/>
                  </a:moveTo>
                  <a:cubicBezTo>
                    <a:pt x="28" y="20"/>
                    <a:pt x="20" y="28"/>
                    <a:pt x="20" y="37"/>
                  </a:cubicBezTo>
                  <a:cubicBezTo>
                    <a:pt x="20" y="46"/>
                    <a:pt x="28" y="53"/>
                    <a:pt x="37" y="53"/>
                  </a:cubicBezTo>
                  <a:cubicBezTo>
                    <a:pt x="46" y="53"/>
                    <a:pt x="53" y="46"/>
                    <a:pt x="53" y="37"/>
                  </a:cubicBezTo>
                  <a:cubicBezTo>
                    <a:pt x="53" y="28"/>
                    <a:pt x="46" y="20"/>
                    <a:pt x="3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805539" y="1202361"/>
            <a:ext cx="428122" cy="429731"/>
            <a:chOff x="6462642" y="767149"/>
            <a:chExt cx="681841" cy="684404"/>
          </a:xfrm>
          <a:solidFill>
            <a:schemeClr val="accent1"/>
          </a:solidFill>
        </p:grpSpPr>
        <p:sp>
          <p:nvSpPr>
            <p:cNvPr id="98" name="Freeform 111"/>
            <p:cNvSpPr>
              <a:spLocks noEditPoints="1"/>
            </p:cNvSpPr>
            <p:nvPr/>
          </p:nvSpPr>
          <p:spPr bwMode="auto">
            <a:xfrm>
              <a:off x="6667707" y="767149"/>
              <a:ext cx="476776" cy="456269"/>
            </a:xfrm>
            <a:custGeom>
              <a:avLst/>
              <a:gdLst>
                <a:gd name="T0" fmla="*/ 154 w 293"/>
                <a:gd name="T1" fmla="*/ 280 h 280"/>
                <a:gd name="T2" fmla="*/ 55 w 293"/>
                <a:gd name="T3" fmla="*/ 239 h 280"/>
                <a:gd name="T4" fmla="*/ 55 w 293"/>
                <a:gd name="T5" fmla="*/ 41 h 280"/>
                <a:gd name="T6" fmla="*/ 154 w 293"/>
                <a:gd name="T7" fmla="*/ 0 h 280"/>
                <a:gd name="T8" fmla="*/ 253 w 293"/>
                <a:gd name="T9" fmla="*/ 41 h 280"/>
                <a:gd name="T10" fmla="*/ 293 w 293"/>
                <a:gd name="T11" fmla="*/ 140 h 280"/>
                <a:gd name="T12" fmla="*/ 253 w 293"/>
                <a:gd name="T13" fmla="*/ 239 h 280"/>
                <a:gd name="T14" fmla="*/ 154 w 293"/>
                <a:gd name="T15" fmla="*/ 280 h 280"/>
                <a:gd name="T16" fmla="*/ 154 w 293"/>
                <a:gd name="T17" fmla="*/ 20 h 280"/>
                <a:gd name="T18" fmla="*/ 69 w 293"/>
                <a:gd name="T19" fmla="*/ 55 h 280"/>
                <a:gd name="T20" fmla="*/ 69 w 293"/>
                <a:gd name="T21" fmla="*/ 225 h 280"/>
                <a:gd name="T22" fmla="*/ 154 w 293"/>
                <a:gd name="T23" fmla="*/ 260 h 280"/>
                <a:gd name="T24" fmla="*/ 238 w 293"/>
                <a:gd name="T25" fmla="*/ 225 h 280"/>
                <a:gd name="T26" fmla="*/ 273 w 293"/>
                <a:gd name="T27" fmla="*/ 140 h 280"/>
                <a:gd name="T28" fmla="*/ 238 w 293"/>
                <a:gd name="T29" fmla="*/ 55 h 280"/>
                <a:gd name="T30" fmla="*/ 154 w 293"/>
                <a:gd name="T31" fmla="*/ 2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3" h="280">
                  <a:moveTo>
                    <a:pt x="154" y="280"/>
                  </a:moveTo>
                  <a:cubicBezTo>
                    <a:pt x="116" y="280"/>
                    <a:pt x="81" y="265"/>
                    <a:pt x="55" y="239"/>
                  </a:cubicBezTo>
                  <a:cubicBezTo>
                    <a:pt x="0" y="184"/>
                    <a:pt x="0" y="96"/>
                    <a:pt x="55" y="41"/>
                  </a:cubicBezTo>
                  <a:cubicBezTo>
                    <a:pt x="81" y="15"/>
                    <a:pt x="116" y="0"/>
                    <a:pt x="154" y="0"/>
                  </a:cubicBezTo>
                  <a:cubicBezTo>
                    <a:pt x="191" y="0"/>
                    <a:pt x="226" y="15"/>
                    <a:pt x="253" y="41"/>
                  </a:cubicBezTo>
                  <a:cubicBezTo>
                    <a:pt x="279" y="68"/>
                    <a:pt x="293" y="103"/>
                    <a:pt x="293" y="140"/>
                  </a:cubicBezTo>
                  <a:cubicBezTo>
                    <a:pt x="293" y="177"/>
                    <a:pt x="279" y="213"/>
                    <a:pt x="253" y="239"/>
                  </a:cubicBezTo>
                  <a:cubicBezTo>
                    <a:pt x="226" y="265"/>
                    <a:pt x="191" y="280"/>
                    <a:pt x="154" y="280"/>
                  </a:cubicBezTo>
                  <a:moveTo>
                    <a:pt x="154" y="20"/>
                  </a:moveTo>
                  <a:cubicBezTo>
                    <a:pt x="122" y="20"/>
                    <a:pt x="92" y="33"/>
                    <a:pt x="69" y="55"/>
                  </a:cubicBezTo>
                  <a:cubicBezTo>
                    <a:pt x="22" y="102"/>
                    <a:pt x="22" y="178"/>
                    <a:pt x="69" y="225"/>
                  </a:cubicBezTo>
                  <a:cubicBezTo>
                    <a:pt x="92" y="247"/>
                    <a:pt x="122" y="260"/>
                    <a:pt x="154" y="260"/>
                  </a:cubicBezTo>
                  <a:cubicBezTo>
                    <a:pt x="186" y="260"/>
                    <a:pt x="216" y="247"/>
                    <a:pt x="238" y="225"/>
                  </a:cubicBezTo>
                  <a:cubicBezTo>
                    <a:pt x="261" y="202"/>
                    <a:pt x="273" y="172"/>
                    <a:pt x="273" y="140"/>
                  </a:cubicBezTo>
                  <a:cubicBezTo>
                    <a:pt x="273" y="108"/>
                    <a:pt x="261" y="78"/>
                    <a:pt x="238" y="55"/>
                  </a:cubicBezTo>
                  <a:cubicBezTo>
                    <a:pt x="216" y="33"/>
                    <a:pt x="186" y="20"/>
                    <a:pt x="15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9" name="Freeform 112"/>
            <p:cNvSpPr/>
            <p:nvPr/>
          </p:nvSpPr>
          <p:spPr bwMode="auto">
            <a:xfrm>
              <a:off x="6716410" y="1133702"/>
              <a:ext cx="61519" cy="60238"/>
            </a:xfrm>
            <a:custGeom>
              <a:avLst/>
              <a:gdLst>
                <a:gd name="T0" fmla="*/ 11 w 38"/>
                <a:gd name="T1" fmla="*/ 37 h 37"/>
                <a:gd name="T2" fmla="*/ 4 w 38"/>
                <a:gd name="T3" fmla="*/ 34 h 37"/>
                <a:gd name="T4" fmla="*/ 4 w 38"/>
                <a:gd name="T5" fmla="*/ 20 h 37"/>
                <a:gd name="T6" fmla="*/ 20 w 38"/>
                <a:gd name="T7" fmla="*/ 4 h 37"/>
                <a:gd name="T8" fmla="*/ 35 w 38"/>
                <a:gd name="T9" fmla="*/ 4 h 37"/>
                <a:gd name="T10" fmla="*/ 35 w 38"/>
                <a:gd name="T11" fmla="*/ 18 h 37"/>
                <a:gd name="T12" fmla="*/ 19 w 38"/>
                <a:gd name="T13" fmla="*/ 34 h 37"/>
                <a:gd name="T14" fmla="*/ 11 w 38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37">
                  <a:moveTo>
                    <a:pt x="11" y="37"/>
                  </a:moveTo>
                  <a:cubicBezTo>
                    <a:pt x="9" y="37"/>
                    <a:pt x="6" y="36"/>
                    <a:pt x="4" y="34"/>
                  </a:cubicBezTo>
                  <a:cubicBezTo>
                    <a:pt x="0" y="31"/>
                    <a:pt x="0" y="24"/>
                    <a:pt x="4" y="20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4" y="0"/>
                    <a:pt x="31" y="0"/>
                    <a:pt x="35" y="4"/>
                  </a:cubicBezTo>
                  <a:cubicBezTo>
                    <a:pt x="38" y="8"/>
                    <a:pt x="38" y="15"/>
                    <a:pt x="35" y="18"/>
                  </a:cubicBezTo>
                  <a:cubicBezTo>
                    <a:pt x="19" y="34"/>
                    <a:pt x="19" y="34"/>
                    <a:pt x="19" y="34"/>
                  </a:cubicBezTo>
                  <a:cubicBezTo>
                    <a:pt x="17" y="36"/>
                    <a:pt x="14" y="37"/>
                    <a:pt x="11" y="3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0" name="Freeform 113"/>
            <p:cNvSpPr>
              <a:spLocks noEditPoints="1"/>
            </p:cNvSpPr>
            <p:nvPr/>
          </p:nvSpPr>
          <p:spPr bwMode="auto">
            <a:xfrm>
              <a:off x="6462642" y="1151646"/>
              <a:ext cx="306316" cy="299907"/>
            </a:xfrm>
            <a:custGeom>
              <a:avLst/>
              <a:gdLst>
                <a:gd name="T0" fmla="*/ 52 w 188"/>
                <a:gd name="T1" fmla="*/ 184 h 184"/>
                <a:gd name="T2" fmla="*/ 15 w 188"/>
                <a:gd name="T3" fmla="*/ 169 h 184"/>
                <a:gd name="T4" fmla="*/ 0 w 188"/>
                <a:gd name="T5" fmla="*/ 132 h 184"/>
                <a:gd name="T6" fmla="*/ 15 w 188"/>
                <a:gd name="T7" fmla="*/ 95 h 184"/>
                <a:gd name="T8" fmla="*/ 95 w 188"/>
                <a:gd name="T9" fmla="*/ 16 h 184"/>
                <a:gd name="T10" fmla="*/ 132 w 188"/>
                <a:gd name="T11" fmla="*/ 0 h 184"/>
                <a:gd name="T12" fmla="*/ 168 w 188"/>
                <a:gd name="T13" fmla="*/ 16 h 184"/>
                <a:gd name="T14" fmla="*/ 168 w 188"/>
                <a:gd name="T15" fmla="*/ 89 h 184"/>
                <a:gd name="T16" fmla="*/ 89 w 188"/>
                <a:gd name="T17" fmla="*/ 169 h 184"/>
                <a:gd name="T18" fmla="*/ 52 w 188"/>
                <a:gd name="T19" fmla="*/ 184 h 184"/>
                <a:gd name="T20" fmla="*/ 132 w 188"/>
                <a:gd name="T21" fmla="*/ 20 h 184"/>
                <a:gd name="T22" fmla="*/ 109 w 188"/>
                <a:gd name="T23" fmla="*/ 30 h 184"/>
                <a:gd name="T24" fmla="*/ 29 w 188"/>
                <a:gd name="T25" fmla="*/ 109 h 184"/>
                <a:gd name="T26" fmla="*/ 20 w 188"/>
                <a:gd name="T27" fmla="*/ 132 h 184"/>
                <a:gd name="T28" fmla="*/ 29 w 188"/>
                <a:gd name="T29" fmla="*/ 154 h 184"/>
                <a:gd name="T30" fmla="*/ 52 w 188"/>
                <a:gd name="T31" fmla="*/ 164 h 184"/>
                <a:gd name="T32" fmla="*/ 74 w 188"/>
                <a:gd name="T33" fmla="*/ 154 h 184"/>
                <a:gd name="T34" fmla="*/ 154 w 188"/>
                <a:gd name="T35" fmla="*/ 75 h 184"/>
                <a:gd name="T36" fmla="*/ 154 w 188"/>
                <a:gd name="T37" fmla="*/ 30 h 184"/>
                <a:gd name="T38" fmla="*/ 132 w 188"/>
                <a:gd name="T39" fmla="*/ 2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8" h="184">
                  <a:moveTo>
                    <a:pt x="52" y="184"/>
                  </a:moveTo>
                  <a:cubicBezTo>
                    <a:pt x="38" y="184"/>
                    <a:pt x="25" y="178"/>
                    <a:pt x="15" y="169"/>
                  </a:cubicBezTo>
                  <a:cubicBezTo>
                    <a:pt x="6" y="159"/>
                    <a:pt x="0" y="146"/>
                    <a:pt x="0" y="132"/>
                  </a:cubicBezTo>
                  <a:cubicBezTo>
                    <a:pt x="0" y="118"/>
                    <a:pt x="6" y="105"/>
                    <a:pt x="15" y="95"/>
                  </a:cubicBezTo>
                  <a:cubicBezTo>
                    <a:pt x="95" y="16"/>
                    <a:pt x="95" y="16"/>
                    <a:pt x="95" y="16"/>
                  </a:cubicBezTo>
                  <a:cubicBezTo>
                    <a:pt x="105" y="6"/>
                    <a:pt x="118" y="0"/>
                    <a:pt x="132" y="0"/>
                  </a:cubicBezTo>
                  <a:cubicBezTo>
                    <a:pt x="145" y="0"/>
                    <a:pt x="158" y="6"/>
                    <a:pt x="168" y="16"/>
                  </a:cubicBezTo>
                  <a:cubicBezTo>
                    <a:pt x="188" y="36"/>
                    <a:pt x="188" y="69"/>
                    <a:pt x="168" y="89"/>
                  </a:cubicBezTo>
                  <a:cubicBezTo>
                    <a:pt x="89" y="169"/>
                    <a:pt x="89" y="169"/>
                    <a:pt x="89" y="169"/>
                  </a:cubicBezTo>
                  <a:cubicBezTo>
                    <a:pt x="79" y="178"/>
                    <a:pt x="66" y="184"/>
                    <a:pt x="52" y="184"/>
                  </a:cubicBezTo>
                  <a:moveTo>
                    <a:pt x="132" y="20"/>
                  </a:moveTo>
                  <a:cubicBezTo>
                    <a:pt x="123" y="20"/>
                    <a:pt x="115" y="24"/>
                    <a:pt x="109" y="30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3" y="115"/>
                    <a:pt x="20" y="123"/>
                    <a:pt x="20" y="132"/>
                  </a:cubicBezTo>
                  <a:cubicBezTo>
                    <a:pt x="20" y="140"/>
                    <a:pt x="23" y="148"/>
                    <a:pt x="29" y="154"/>
                  </a:cubicBezTo>
                  <a:cubicBezTo>
                    <a:pt x="35" y="160"/>
                    <a:pt x="43" y="164"/>
                    <a:pt x="52" y="164"/>
                  </a:cubicBezTo>
                  <a:cubicBezTo>
                    <a:pt x="60" y="164"/>
                    <a:pt x="68" y="160"/>
                    <a:pt x="74" y="154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66" y="62"/>
                    <a:pt x="166" y="42"/>
                    <a:pt x="154" y="30"/>
                  </a:cubicBezTo>
                  <a:cubicBezTo>
                    <a:pt x="148" y="24"/>
                    <a:pt x="140" y="20"/>
                    <a:pt x="13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01" name="Freeform 114"/>
            <p:cNvSpPr>
              <a:spLocks noEditPoints="1"/>
            </p:cNvSpPr>
            <p:nvPr/>
          </p:nvSpPr>
          <p:spPr bwMode="auto">
            <a:xfrm>
              <a:off x="6759986" y="851738"/>
              <a:ext cx="314006" cy="287091"/>
            </a:xfrm>
            <a:custGeom>
              <a:avLst/>
              <a:gdLst>
                <a:gd name="T0" fmla="*/ 97 w 193"/>
                <a:gd name="T1" fmla="*/ 176 h 176"/>
                <a:gd name="T2" fmla="*/ 35 w 193"/>
                <a:gd name="T3" fmla="*/ 150 h 176"/>
                <a:gd name="T4" fmla="*/ 35 w 193"/>
                <a:gd name="T5" fmla="*/ 26 h 176"/>
                <a:gd name="T6" fmla="*/ 97 w 193"/>
                <a:gd name="T7" fmla="*/ 0 h 176"/>
                <a:gd name="T8" fmla="*/ 159 w 193"/>
                <a:gd name="T9" fmla="*/ 26 h 176"/>
                <a:gd name="T10" fmla="*/ 159 w 193"/>
                <a:gd name="T11" fmla="*/ 150 h 176"/>
                <a:gd name="T12" fmla="*/ 97 w 193"/>
                <a:gd name="T13" fmla="*/ 176 h 176"/>
                <a:gd name="T14" fmla="*/ 97 w 193"/>
                <a:gd name="T15" fmla="*/ 20 h 176"/>
                <a:gd name="T16" fmla="*/ 49 w 193"/>
                <a:gd name="T17" fmla="*/ 40 h 176"/>
                <a:gd name="T18" fmla="*/ 49 w 193"/>
                <a:gd name="T19" fmla="*/ 136 h 176"/>
                <a:gd name="T20" fmla="*/ 97 w 193"/>
                <a:gd name="T21" fmla="*/ 156 h 176"/>
                <a:gd name="T22" fmla="*/ 145 w 193"/>
                <a:gd name="T23" fmla="*/ 136 h 176"/>
                <a:gd name="T24" fmla="*/ 145 w 193"/>
                <a:gd name="T25" fmla="*/ 40 h 176"/>
                <a:gd name="T26" fmla="*/ 97 w 193"/>
                <a:gd name="T27" fmla="*/ 20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3" h="176">
                  <a:moveTo>
                    <a:pt x="97" y="176"/>
                  </a:moveTo>
                  <a:cubicBezTo>
                    <a:pt x="73" y="176"/>
                    <a:pt x="51" y="167"/>
                    <a:pt x="35" y="150"/>
                  </a:cubicBezTo>
                  <a:cubicBezTo>
                    <a:pt x="0" y="116"/>
                    <a:pt x="0" y="60"/>
                    <a:pt x="35" y="26"/>
                  </a:cubicBezTo>
                  <a:cubicBezTo>
                    <a:pt x="51" y="9"/>
                    <a:pt x="73" y="0"/>
                    <a:pt x="97" y="0"/>
                  </a:cubicBezTo>
                  <a:cubicBezTo>
                    <a:pt x="120" y="0"/>
                    <a:pt x="142" y="9"/>
                    <a:pt x="159" y="26"/>
                  </a:cubicBezTo>
                  <a:cubicBezTo>
                    <a:pt x="193" y="60"/>
                    <a:pt x="193" y="116"/>
                    <a:pt x="159" y="150"/>
                  </a:cubicBezTo>
                  <a:cubicBezTo>
                    <a:pt x="142" y="167"/>
                    <a:pt x="120" y="176"/>
                    <a:pt x="97" y="176"/>
                  </a:cubicBezTo>
                  <a:moveTo>
                    <a:pt x="97" y="20"/>
                  </a:moveTo>
                  <a:cubicBezTo>
                    <a:pt x="79" y="20"/>
                    <a:pt x="62" y="27"/>
                    <a:pt x="49" y="40"/>
                  </a:cubicBezTo>
                  <a:cubicBezTo>
                    <a:pt x="22" y="67"/>
                    <a:pt x="22" y="110"/>
                    <a:pt x="49" y="136"/>
                  </a:cubicBezTo>
                  <a:cubicBezTo>
                    <a:pt x="62" y="149"/>
                    <a:pt x="79" y="156"/>
                    <a:pt x="97" y="156"/>
                  </a:cubicBezTo>
                  <a:cubicBezTo>
                    <a:pt x="115" y="156"/>
                    <a:pt x="132" y="149"/>
                    <a:pt x="145" y="136"/>
                  </a:cubicBezTo>
                  <a:cubicBezTo>
                    <a:pt x="171" y="110"/>
                    <a:pt x="171" y="67"/>
                    <a:pt x="145" y="40"/>
                  </a:cubicBezTo>
                  <a:cubicBezTo>
                    <a:pt x="132" y="27"/>
                    <a:pt x="115" y="20"/>
                    <a:pt x="9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770934" y="1822011"/>
            <a:ext cx="460312" cy="439388"/>
            <a:chOff x="6407530" y="1754024"/>
            <a:chExt cx="733107" cy="699784"/>
          </a:xfrm>
          <a:solidFill>
            <a:schemeClr val="accent1"/>
          </a:solidFill>
        </p:grpSpPr>
        <p:sp>
          <p:nvSpPr>
            <p:cNvPr id="92" name="Freeform 115"/>
            <p:cNvSpPr/>
            <p:nvPr/>
          </p:nvSpPr>
          <p:spPr bwMode="auto">
            <a:xfrm>
              <a:off x="6536978" y="2234645"/>
              <a:ext cx="124321" cy="121758"/>
            </a:xfrm>
            <a:custGeom>
              <a:avLst/>
              <a:gdLst>
                <a:gd name="T0" fmla="*/ 11 w 76"/>
                <a:gd name="T1" fmla="*/ 75 h 75"/>
                <a:gd name="T2" fmla="*/ 4 w 76"/>
                <a:gd name="T3" fmla="*/ 72 h 75"/>
                <a:gd name="T4" fmla="*/ 4 w 76"/>
                <a:gd name="T5" fmla="*/ 58 h 75"/>
                <a:gd name="T6" fmla="*/ 58 w 76"/>
                <a:gd name="T7" fmla="*/ 4 h 75"/>
                <a:gd name="T8" fmla="*/ 72 w 76"/>
                <a:gd name="T9" fmla="*/ 4 h 75"/>
                <a:gd name="T10" fmla="*/ 72 w 76"/>
                <a:gd name="T11" fmla="*/ 18 h 75"/>
                <a:gd name="T12" fmla="*/ 18 w 76"/>
                <a:gd name="T13" fmla="*/ 72 h 75"/>
                <a:gd name="T14" fmla="*/ 11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11" y="75"/>
                  </a:moveTo>
                  <a:cubicBezTo>
                    <a:pt x="8" y="75"/>
                    <a:pt x="6" y="74"/>
                    <a:pt x="4" y="72"/>
                  </a:cubicBezTo>
                  <a:cubicBezTo>
                    <a:pt x="0" y="68"/>
                    <a:pt x="0" y="62"/>
                    <a:pt x="4" y="58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62" y="0"/>
                    <a:pt x="68" y="0"/>
                    <a:pt x="72" y="4"/>
                  </a:cubicBezTo>
                  <a:cubicBezTo>
                    <a:pt x="76" y="8"/>
                    <a:pt x="76" y="14"/>
                    <a:pt x="72" y="18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4"/>
                    <a:pt x="14" y="75"/>
                    <a:pt x="11" y="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3" name="Freeform 116"/>
            <p:cNvSpPr/>
            <p:nvPr/>
          </p:nvSpPr>
          <p:spPr bwMode="auto">
            <a:xfrm>
              <a:off x="6921475" y="1851430"/>
              <a:ext cx="123039" cy="120476"/>
            </a:xfrm>
            <a:custGeom>
              <a:avLst/>
              <a:gdLst>
                <a:gd name="T0" fmla="*/ 11 w 76"/>
                <a:gd name="T1" fmla="*/ 74 h 74"/>
                <a:gd name="T2" fmla="*/ 4 w 76"/>
                <a:gd name="T3" fmla="*/ 72 h 74"/>
                <a:gd name="T4" fmla="*/ 4 w 76"/>
                <a:gd name="T5" fmla="*/ 57 h 74"/>
                <a:gd name="T6" fmla="*/ 57 w 76"/>
                <a:gd name="T7" fmla="*/ 3 h 74"/>
                <a:gd name="T8" fmla="*/ 72 w 76"/>
                <a:gd name="T9" fmla="*/ 3 h 74"/>
                <a:gd name="T10" fmla="*/ 72 w 76"/>
                <a:gd name="T11" fmla="*/ 18 h 74"/>
                <a:gd name="T12" fmla="*/ 18 w 76"/>
                <a:gd name="T13" fmla="*/ 72 h 74"/>
                <a:gd name="T14" fmla="*/ 11 w 76"/>
                <a:gd name="T15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4">
                  <a:moveTo>
                    <a:pt x="11" y="74"/>
                  </a:moveTo>
                  <a:cubicBezTo>
                    <a:pt x="8" y="74"/>
                    <a:pt x="5" y="74"/>
                    <a:pt x="4" y="72"/>
                  </a:cubicBezTo>
                  <a:cubicBezTo>
                    <a:pt x="0" y="68"/>
                    <a:pt x="0" y="61"/>
                    <a:pt x="4" y="57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1" y="0"/>
                    <a:pt x="68" y="0"/>
                    <a:pt x="72" y="3"/>
                  </a:cubicBezTo>
                  <a:cubicBezTo>
                    <a:pt x="76" y="7"/>
                    <a:pt x="76" y="14"/>
                    <a:pt x="72" y="18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6" y="74"/>
                    <a:pt x="13" y="74"/>
                    <a:pt x="11" y="7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4" name="Freeform 117"/>
            <p:cNvSpPr/>
            <p:nvPr/>
          </p:nvSpPr>
          <p:spPr bwMode="auto">
            <a:xfrm>
              <a:off x="6921475" y="2234645"/>
              <a:ext cx="123039" cy="121758"/>
            </a:xfrm>
            <a:custGeom>
              <a:avLst/>
              <a:gdLst>
                <a:gd name="T0" fmla="*/ 65 w 76"/>
                <a:gd name="T1" fmla="*/ 75 h 75"/>
                <a:gd name="T2" fmla="*/ 57 w 76"/>
                <a:gd name="T3" fmla="*/ 72 h 75"/>
                <a:gd name="T4" fmla="*/ 4 w 76"/>
                <a:gd name="T5" fmla="*/ 19 h 75"/>
                <a:gd name="T6" fmla="*/ 4 w 76"/>
                <a:gd name="T7" fmla="*/ 4 h 75"/>
                <a:gd name="T8" fmla="*/ 18 w 76"/>
                <a:gd name="T9" fmla="*/ 4 h 75"/>
                <a:gd name="T10" fmla="*/ 72 w 76"/>
                <a:gd name="T11" fmla="*/ 58 h 75"/>
                <a:gd name="T12" fmla="*/ 72 w 76"/>
                <a:gd name="T13" fmla="*/ 72 h 75"/>
                <a:gd name="T14" fmla="*/ 65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65" y="75"/>
                  </a:moveTo>
                  <a:cubicBezTo>
                    <a:pt x="62" y="75"/>
                    <a:pt x="59" y="74"/>
                    <a:pt x="57" y="72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0" y="15"/>
                    <a:pt x="0" y="8"/>
                    <a:pt x="4" y="4"/>
                  </a:cubicBezTo>
                  <a:cubicBezTo>
                    <a:pt x="8" y="0"/>
                    <a:pt x="14" y="0"/>
                    <a:pt x="18" y="4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62"/>
                    <a:pt x="76" y="68"/>
                    <a:pt x="72" y="72"/>
                  </a:cubicBezTo>
                  <a:cubicBezTo>
                    <a:pt x="70" y="74"/>
                    <a:pt x="67" y="75"/>
                    <a:pt x="65" y="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5" name="Freeform 118"/>
            <p:cNvSpPr/>
            <p:nvPr/>
          </p:nvSpPr>
          <p:spPr bwMode="auto">
            <a:xfrm>
              <a:off x="6536978" y="1851430"/>
              <a:ext cx="124321" cy="121758"/>
            </a:xfrm>
            <a:custGeom>
              <a:avLst/>
              <a:gdLst>
                <a:gd name="T0" fmla="*/ 65 w 76"/>
                <a:gd name="T1" fmla="*/ 75 h 75"/>
                <a:gd name="T2" fmla="*/ 58 w 76"/>
                <a:gd name="T3" fmla="*/ 72 h 75"/>
                <a:gd name="T4" fmla="*/ 4 w 76"/>
                <a:gd name="T5" fmla="*/ 18 h 75"/>
                <a:gd name="T6" fmla="*/ 4 w 76"/>
                <a:gd name="T7" fmla="*/ 3 h 75"/>
                <a:gd name="T8" fmla="*/ 18 w 76"/>
                <a:gd name="T9" fmla="*/ 3 h 75"/>
                <a:gd name="T10" fmla="*/ 72 w 76"/>
                <a:gd name="T11" fmla="*/ 58 h 75"/>
                <a:gd name="T12" fmla="*/ 72 w 76"/>
                <a:gd name="T13" fmla="*/ 72 h 75"/>
                <a:gd name="T14" fmla="*/ 65 w 76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6" h="75">
                  <a:moveTo>
                    <a:pt x="65" y="75"/>
                  </a:moveTo>
                  <a:cubicBezTo>
                    <a:pt x="63" y="75"/>
                    <a:pt x="60" y="74"/>
                    <a:pt x="58" y="7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7"/>
                    <a:pt x="4" y="3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72" y="58"/>
                    <a:pt x="72" y="58"/>
                    <a:pt x="72" y="58"/>
                  </a:cubicBezTo>
                  <a:cubicBezTo>
                    <a:pt x="76" y="62"/>
                    <a:pt x="76" y="68"/>
                    <a:pt x="72" y="72"/>
                  </a:cubicBezTo>
                  <a:cubicBezTo>
                    <a:pt x="70" y="74"/>
                    <a:pt x="68" y="75"/>
                    <a:pt x="65" y="7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6" name="Freeform 119"/>
            <p:cNvSpPr>
              <a:spLocks noEditPoints="1"/>
            </p:cNvSpPr>
            <p:nvPr/>
          </p:nvSpPr>
          <p:spPr bwMode="auto">
            <a:xfrm>
              <a:off x="6407530" y="1754024"/>
              <a:ext cx="733107" cy="699784"/>
            </a:xfrm>
            <a:custGeom>
              <a:avLst/>
              <a:gdLst>
                <a:gd name="T0" fmla="*/ 236 w 451"/>
                <a:gd name="T1" fmla="*/ 430 h 430"/>
                <a:gd name="T2" fmla="*/ 84 w 451"/>
                <a:gd name="T3" fmla="*/ 367 h 430"/>
                <a:gd name="T4" fmla="*/ 84 w 451"/>
                <a:gd name="T5" fmla="*/ 63 h 430"/>
                <a:gd name="T6" fmla="*/ 236 w 451"/>
                <a:gd name="T7" fmla="*/ 0 h 430"/>
                <a:gd name="T8" fmla="*/ 388 w 451"/>
                <a:gd name="T9" fmla="*/ 63 h 430"/>
                <a:gd name="T10" fmla="*/ 451 w 451"/>
                <a:gd name="T11" fmla="*/ 215 h 430"/>
                <a:gd name="T12" fmla="*/ 388 w 451"/>
                <a:gd name="T13" fmla="*/ 367 h 430"/>
                <a:gd name="T14" fmla="*/ 236 w 451"/>
                <a:gd name="T15" fmla="*/ 430 h 430"/>
                <a:gd name="T16" fmla="*/ 236 w 451"/>
                <a:gd name="T17" fmla="*/ 20 h 430"/>
                <a:gd name="T18" fmla="*/ 98 w 451"/>
                <a:gd name="T19" fmla="*/ 77 h 430"/>
                <a:gd name="T20" fmla="*/ 98 w 451"/>
                <a:gd name="T21" fmla="*/ 353 h 430"/>
                <a:gd name="T22" fmla="*/ 236 w 451"/>
                <a:gd name="T23" fmla="*/ 410 h 430"/>
                <a:gd name="T24" fmla="*/ 374 w 451"/>
                <a:gd name="T25" fmla="*/ 353 h 430"/>
                <a:gd name="T26" fmla="*/ 431 w 451"/>
                <a:gd name="T27" fmla="*/ 215 h 430"/>
                <a:gd name="T28" fmla="*/ 374 w 451"/>
                <a:gd name="T29" fmla="*/ 77 h 430"/>
                <a:gd name="T30" fmla="*/ 236 w 451"/>
                <a:gd name="T31" fmla="*/ 2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51" h="430">
                  <a:moveTo>
                    <a:pt x="236" y="430"/>
                  </a:moveTo>
                  <a:cubicBezTo>
                    <a:pt x="178" y="430"/>
                    <a:pt x="124" y="408"/>
                    <a:pt x="84" y="367"/>
                  </a:cubicBezTo>
                  <a:cubicBezTo>
                    <a:pt x="0" y="284"/>
                    <a:pt x="0" y="147"/>
                    <a:pt x="84" y="63"/>
                  </a:cubicBezTo>
                  <a:cubicBezTo>
                    <a:pt x="124" y="23"/>
                    <a:pt x="178" y="0"/>
                    <a:pt x="236" y="0"/>
                  </a:cubicBezTo>
                  <a:cubicBezTo>
                    <a:pt x="293" y="0"/>
                    <a:pt x="347" y="23"/>
                    <a:pt x="388" y="63"/>
                  </a:cubicBezTo>
                  <a:cubicBezTo>
                    <a:pt x="428" y="104"/>
                    <a:pt x="451" y="158"/>
                    <a:pt x="451" y="215"/>
                  </a:cubicBezTo>
                  <a:cubicBezTo>
                    <a:pt x="451" y="273"/>
                    <a:pt x="428" y="327"/>
                    <a:pt x="388" y="367"/>
                  </a:cubicBezTo>
                  <a:cubicBezTo>
                    <a:pt x="347" y="408"/>
                    <a:pt x="293" y="430"/>
                    <a:pt x="236" y="430"/>
                  </a:cubicBezTo>
                  <a:moveTo>
                    <a:pt x="236" y="20"/>
                  </a:moveTo>
                  <a:cubicBezTo>
                    <a:pt x="184" y="20"/>
                    <a:pt x="135" y="41"/>
                    <a:pt x="98" y="77"/>
                  </a:cubicBezTo>
                  <a:cubicBezTo>
                    <a:pt x="22" y="153"/>
                    <a:pt x="22" y="277"/>
                    <a:pt x="98" y="353"/>
                  </a:cubicBezTo>
                  <a:cubicBezTo>
                    <a:pt x="135" y="390"/>
                    <a:pt x="184" y="410"/>
                    <a:pt x="236" y="410"/>
                  </a:cubicBezTo>
                  <a:cubicBezTo>
                    <a:pt x="288" y="410"/>
                    <a:pt x="337" y="390"/>
                    <a:pt x="374" y="353"/>
                  </a:cubicBezTo>
                  <a:cubicBezTo>
                    <a:pt x="411" y="316"/>
                    <a:pt x="431" y="267"/>
                    <a:pt x="431" y="215"/>
                  </a:cubicBezTo>
                  <a:cubicBezTo>
                    <a:pt x="431" y="163"/>
                    <a:pt x="411" y="114"/>
                    <a:pt x="374" y="77"/>
                  </a:cubicBezTo>
                  <a:cubicBezTo>
                    <a:pt x="337" y="41"/>
                    <a:pt x="288" y="20"/>
                    <a:pt x="236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7" name="Freeform 120"/>
            <p:cNvSpPr>
              <a:spLocks noEditPoints="1"/>
            </p:cNvSpPr>
            <p:nvPr/>
          </p:nvSpPr>
          <p:spPr bwMode="auto">
            <a:xfrm>
              <a:off x="6544668" y="1879626"/>
              <a:ext cx="493438" cy="451143"/>
            </a:xfrm>
            <a:custGeom>
              <a:avLst/>
              <a:gdLst>
                <a:gd name="T0" fmla="*/ 152 w 304"/>
                <a:gd name="T1" fmla="*/ 277 h 277"/>
                <a:gd name="T2" fmla="*/ 54 w 304"/>
                <a:gd name="T3" fmla="*/ 237 h 277"/>
                <a:gd name="T4" fmla="*/ 54 w 304"/>
                <a:gd name="T5" fmla="*/ 41 h 277"/>
                <a:gd name="T6" fmla="*/ 152 w 304"/>
                <a:gd name="T7" fmla="*/ 0 h 277"/>
                <a:gd name="T8" fmla="*/ 250 w 304"/>
                <a:gd name="T9" fmla="*/ 41 h 277"/>
                <a:gd name="T10" fmla="*/ 250 w 304"/>
                <a:gd name="T11" fmla="*/ 237 h 277"/>
                <a:gd name="T12" fmla="*/ 152 w 304"/>
                <a:gd name="T13" fmla="*/ 277 h 277"/>
                <a:gd name="T14" fmla="*/ 152 w 304"/>
                <a:gd name="T15" fmla="*/ 20 h 277"/>
                <a:gd name="T16" fmla="*/ 68 w 304"/>
                <a:gd name="T17" fmla="*/ 55 h 277"/>
                <a:gd name="T18" fmla="*/ 68 w 304"/>
                <a:gd name="T19" fmla="*/ 222 h 277"/>
                <a:gd name="T20" fmla="*/ 152 w 304"/>
                <a:gd name="T21" fmla="*/ 257 h 277"/>
                <a:gd name="T22" fmla="*/ 236 w 304"/>
                <a:gd name="T23" fmla="*/ 222 h 277"/>
                <a:gd name="T24" fmla="*/ 236 w 304"/>
                <a:gd name="T25" fmla="*/ 55 h 277"/>
                <a:gd name="T26" fmla="*/ 152 w 304"/>
                <a:gd name="T27" fmla="*/ 2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4" h="277">
                  <a:moveTo>
                    <a:pt x="152" y="277"/>
                  </a:moveTo>
                  <a:cubicBezTo>
                    <a:pt x="115" y="277"/>
                    <a:pt x="80" y="263"/>
                    <a:pt x="54" y="237"/>
                  </a:cubicBezTo>
                  <a:cubicBezTo>
                    <a:pt x="0" y="183"/>
                    <a:pt x="0" y="95"/>
                    <a:pt x="54" y="41"/>
                  </a:cubicBezTo>
                  <a:cubicBezTo>
                    <a:pt x="80" y="15"/>
                    <a:pt x="115" y="0"/>
                    <a:pt x="152" y="0"/>
                  </a:cubicBezTo>
                  <a:cubicBezTo>
                    <a:pt x="189" y="0"/>
                    <a:pt x="224" y="15"/>
                    <a:pt x="250" y="41"/>
                  </a:cubicBezTo>
                  <a:cubicBezTo>
                    <a:pt x="304" y="95"/>
                    <a:pt x="304" y="183"/>
                    <a:pt x="250" y="237"/>
                  </a:cubicBezTo>
                  <a:cubicBezTo>
                    <a:pt x="224" y="263"/>
                    <a:pt x="189" y="277"/>
                    <a:pt x="152" y="277"/>
                  </a:cubicBezTo>
                  <a:moveTo>
                    <a:pt x="152" y="20"/>
                  </a:moveTo>
                  <a:cubicBezTo>
                    <a:pt x="121" y="20"/>
                    <a:pt x="91" y="33"/>
                    <a:pt x="68" y="55"/>
                  </a:cubicBezTo>
                  <a:cubicBezTo>
                    <a:pt x="22" y="101"/>
                    <a:pt x="22" y="176"/>
                    <a:pt x="68" y="222"/>
                  </a:cubicBezTo>
                  <a:cubicBezTo>
                    <a:pt x="91" y="245"/>
                    <a:pt x="121" y="257"/>
                    <a:pt x="152" y="257"/>
                  </a:cubicBezTo>
                  <a:cubicBezTo>
                    <a:pt x="184" y="257"/>
                    <a:pt x="214" y="245"/>
                    <a:pt x="236" y="222"/>
                  </a:cubicBezTo>
                  <a:cubicBezTo>
                    <a:pt x="282" y="176"/>
                    <a:pt x="282" y="101"/>
                    <a:pt x="236" y="55"/>
                  </a:cubicBezTo>
                  <a:cubicBezTo>
                    <a:pt x="214" y="33"/>
                    <a:pt x="184" y="20"/>
                    <a:pt x="15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825656" y="2468217"/>
            <a:ext cx="371790" cy="445827"/>
            <a:chOff x="6494683" y="2783194"/>
            <a:chExt cx="592125" cy="710038"/>
          </a:xfrm>
          <a:solidFill>
            <a:schemeClr val="accent1"/>
          </a:solidFill>
        </p:grpSpPr>
        <p:sp>
          <p:nvSpPr>
            <p:cNvPr id="88" name="Freeform 121"/>
            <p:cNvSpPr>
              <a:spLocks noEditPoints="1"/>
            </p:cNvSpPr>
            <p:nvPr/>
          </p:nvSpPr>
          <p:spPr bwMode="auto">
            <a:xfrm>
              <a:off x="6698466" y="2783194"/>
              <a:ext cx="185840" cy="183277"/>
            </a:xfrm>
            <a:custGeom>
              <a:avLst/>
              <a:gdLst>
                <a:gd name="T0" fmla="*/ 57 w 114"/>
                <a:gd name="T1" fmla="*/ 113 h 113"/>
                <a:gd name="T2" fmla="*/ 0 w 114"/>
                <a:gd name="T3" fmla="*/ 56 h 113"/>
                <a:gd name="T4" fmla="*/ 57 w 114"/>
                <a:gd name="T5" fmla="*/ 0 h 113"/>
                <a:gd name="T6" fmla="*/ 114 w 114"/>
                <a:gd name="T7" fmla="*/ 56 h 113"/>
                <a:gd name="T8" fmla="*/ 57 w 114"/>
                <a:gd name="T9" fmla="*/ 113 h 113"/>
                <a:gd name="T10" fmla="*/ 57 w 114"/>
                <a:gd name="T11" fmla="*/ 20 h 113"/>
                <a:gd name="T12" fmla="*/ 20 w 114"/>
                <a:gd name="T13" fmla="*/ 56 h 113"/>
                <a:gd name="T14" fmla="*/ 57 w 114"/>
                <a:gd name="T15" fmla="*/ 93 h 113"/>
                <a:gd name="T16" fmla="*/ 94 w 114"/>
                <a:gd name="T17" fmla="*/ 56 h 113"/>
                <a:gd name="T18" fmla="*/ 57 w 114"/>
                <a:gd name="T19" fmla="*/ 2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3">
                  <a:moveTo>
                    <a:pt x="57" y="113"/>
                  </a:moveTo>
                  <a:cubicBezTo>
                    <a:pt x="25" y="113"/>
                    <a:pt x="0" y="88"/>
                    <a:pt x="0" y="56"/>
                  </a:cubicBezTo>
                  <a:cubicBezTo>
                    <a:pt x="0" y="25"/>
                    <a:pt x="25" y="0"/>
                    <a:pt x="57" y="0"/>
                  </a:cubicBezTo>
                  <a:cubicBezTo>
                    <a:pt x="88" y="0"/>
                    <a:pt x="114" y="25"/>
                    <a:pt x="114" y="56"/>
                  </a:cubicBezTo>
                  <a:cubicBezTo>
                    <a:pt x="114" y="88"/>
                    <a:pt x="88" y="113"/>
                    <a:pt x="57" y="113"/>
                  </a:cubicBezTo>
                  <a:moveTo>
                    <a:pt x="57" y="20"/>
                  </a:moveTo>
                  <a:cubicBezTo>
                    <a:pt x="36" y="20"/>
                    <a:pt x="20" y="36"/>
                    <a:pt x="20" y="56"/>
                  </a:cubicBezTo>
                  <a:cubicBezTo>
                    <a:pt x="20" y="77"/>
                    <a:pt x="36" y="93"/>
                    <a:pt x="57" y="93"/>
                  </a:cubicBezTo>
                  <a:cubicBezTo>
                    <a:pt x="77" y="93"/>
                    <a:pt x="94" y="77"/>
                    <a:pt x="94" y="56"/>
                  </a:cubicBezTo>
                  <a:cubicBezTo>
                    <a:pt x="94" y="36"/>
                    <a:pt x="77" y="20"/>
                    <a:pt x="5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9" name="Freeform 122"/>
            <p:cNvSpPr/>
            <p:nvPr/>
          </p:nvSpPr>
          <p:spPr bwMode="auto">
            <a:xfrm>
              <a:off x="6775366" y="2947246"/>
              <a:ext cx="32042" cy="545985"/>
            </a:xfrm>
            <a:custGeom>
              <a:avLst/>
              <a:gdLst>
                <a:gd name="T0" fmla="*/ 10 w 20"/>
                <a:gd name="T1" fmla="*/ 335 h 335"/>
                <a:gd name="T2" fmla="*/ 0 w 20"/>
                <a:gd name="T3" fmla="*/ 325 h 335"/>
                <a:gd name="T4" fmla="*/ 0 w 20"/>
                <a:gd name="T5" fmla="*/ 10 h 335"/>
                <a:gd name="T6" fmla="*/ 10 w 20"/>
                <a:gd name="T7" fmla="*/ 0 h 335"/>
                <a:gd name="T8" fmla="*/ 20 w 20"/>
                <a:gd name="T9" fmla="*/ 10 h 335"/>
                <a:gd name="T10" fmla="*/ 20 w 20"/>
                <a:gd name="T11" fmla="*/ 325 h 335"/>
                <a:gd name="T12" fmla="*/ 10 w 20"/>
                <a:gd name="T13" fmla="*/ 335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335">
                  <a:moveTo>
                    <a:pt x="10" y="335"/>
                  </a:moveTo>
                  <a:cubicBezTo>
                    <a:pt x="4" y="335"/>
                    <a:pt x="0" y="331"/>
                    <a:pt x="0" y="32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325"/>
                    <a:pt x="20" y="325"/>
                    <a:pt x="20" y="325"/>
                  </a:cubicBezTo>
                  <a:cubicBezTo>
                    <a:pt x="20" y="331"/>
                    <a:pt x="15" y="335"/>
                    <a:pt x="10" y="33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0" name="Freeform 123"/>
            <p:cNvSpPr/>
            <p:nvPr/>
          </p:nvSpPr>
          <p:spPr bwMode="auto">
            <a:xfrm>
              <a:off x="6494683" y="3181789"/>
              <a:ext cx="592125" cy="311443"/>
            </a:xfrm>
            <a:custGeom>
              <a:avLst/>
              <a:gdLst>
                <a:gd name="T0" fmla="*/ 182 w 364"/>
                <a:gd name="T1" fmla="*/ 191 h 191"/>
                <a:gd name="T2" fmla="*/ 0 w 364"/>
                <a:gd name="T3" fmla="*/ 10 h 191"/>
                <a:gd name="T4" fmla="*/ 10 w 364"/>
                <a:gd name="T5" fmla="*/ 0 h 191"/>
                <a:gd name="T6" fmla="*/ 47 w 364"/>
                <a:gd name="T7" fmla="*/ 0 h 191"/>
                <a:gd name="T8" fmla="*/ 57 w 364"/>
                <a:gd name="T9" fmla="*/ 10 h 191"/>
                <a:gd name="T10" fmla="*/ 47 w 364"/>
                <a:gd name="T11" fmla="*/ 20 h 191"/>
                <a:gd name="T12" fmla="*/ 20 w 364"/>
                <a:gd name="T13" fmla="*/ 20 h 191"/>
                <a:gd name="T14" fmla="*/ 182 w 364"/>
                <a:gd name="T15" fmla="*/ 171 h 191"/>
                <a:gd name="T16" fmla="*/ 343 w 364"/>
                <a:gd name="T17" fmla="*/ 20 h 191"/>
                <a:gd name="T18" fmla="*/ 317 w 364"/>
                <a:gd name="T19" fmla="*/ 20 h 191"/>
                <a:gd name="T20" fmla="*/ 307 w 364"/>
                <a:gd name="T21" fmla="*/ 10 h 191"/>
                <a:gd name="T22" fmla="*/ 317 w 364"/>
                <a:gd name="T23" fmla="*/ 0 h 191"/>
                <a:gd name="T24" fmla="*/ 354 w 364"/>
                <a:gd name="T25" fmla="*/ 0 h 191"/>
                <a:gd name="T26" fmla="*/ 364 w 364"/>
                <a:gd name="T27" fmla="*/ 10 h 191"/>
                <a:gd name="T28" fmla="*/ 182 w 364"/>
                <a:gd name="T29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4" h="191">
                  <a:moveTo>
                    <a:pt x="182" y="191"/>
                  </a:moveTo>
                  <a:cubicBezTo>
                    <a:pt x="82" y="191"/>
                    <a:pt x="0" y="1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7" y="4"/>
                    <a:pt x="57" y="10"/>
                  </a:cubicBezTo>
                  <a:cubicBezTo>
                    <a:pt x="57" y="15"/>
                    <a:pt x="53" y="20"/>
                    <a:pt x="47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5" y="104"/>
                    <a:pt x="96" y="171"/>
                    <a:pt x="182" y="171"/>
                  </a:cubicBezTo>
                  <a:cubicBezTo>
                    <a:pt x="268" y="171"/>
                    <a:pt x="338" y="104"/>
                    <a:pt x="343" y="20"/>
                  </a:cubicBezTo>
                  <a:cubicBezTo>
                    <a:pt x="317" y="20"/>
                    <a:pt x="317" y="20"/>
                    <a:pt x="317" y="20"/>
                  </a:cubicBezTo>
                  <a:cubicBezTo>
                    <a:pt x="311" y="20"/>
                    <a:pt x="307" y="15"/>
                    <a:pt x="307" y="10"/>
                  </a:cubicBezTo>
                  <a:cubicBezTo>
                    <a:pt x="307" y="4"/>
                    <a:pt x="311" y="0"/>
                    <a:pt x="317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59" y="0"/>
                    <a:pt x="364" y="4"/>
                    <a:pt x="364" y="10"/>
                  </a:cubicBezTo>
                  <a:cubicBezTo>
                    <a:pt x="364" y="110"/>
                    <a:pt x="282" y="191"/>
                    <a:pt x="182" y="1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91" name="Freeform 124"/>
            <p:cNvSpPr/>
            <p:nvPr/>
          </p:nvSpPr>
          <p:spPr bwMode="auto">
            <a:xfrm>
              <a:off x="6681805" y="3056186"/>
              <a:ext cx="219164" cy="33323"/>
            </a:xfrm>
            <a:custGeom>
              <a:avLst/>
              <a:gdLst>
                <a:gd name="T0" fmla="*/ 124 w 134"/>
                <a:gd name="T1" fmla="*/ 20 h 20"/>
                <a:gd name="T2" fmla="*/ 10 w 134"/>
                <a:gd name="T3" fmla="*/ 20 h 20"/>
                <a:gd name="T4" fmla="*/ 0 w 134"/>
                <a:gd name="T5" fmla="*/ 10 h 20"/>
                <a:gd name="T6" fmla="*/ 10 w 134"/>
                <a:gd name="T7" fmla="*/ 0 h 20"/>
                <a:gd name="T8" fmla="*/ 124 w 134"/>
                <a:gd name="T9" fmla="*/ 0 h 20"/>
                <a:gd name="T10" fmla="*/ 134 w 134"/>
                <a:gd name="T11" fmla="*/ 10 h 20"/>
                <a:gd name="T12" fmla="*/ 124 w 134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20">
                  <a:moveTo>
                    <a:pt x="124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9" y="0"/>
                    <a:pt x="134" y="4"/>
                    <a:pt x="134" y="10"/>
                  </a:cubicBezTo>
                  <a:cubicBezTo>
                    <a:pt x="134" y="15"/>
                    <a:pt x="129" y="20"/>
                    <a:pt x="12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32" name="Freeform 125"/>
          <p:cNvSpPr>
            <a:spLocks noEditPoints="1"/>
          </p:cNvSpPr>
          <p:nvPr/>
        </p:nvSpPr>
        <p:spPr bwMode="auto">
          <a:xfrm>
            <a:off x="3827266" y="3151441"/>
            <a:ext cx="370181" cy="402371"/>
          </a:xfrm>
          <a:custGeom>
            <a:avLst/>
            <a:gdLst>
              <a:gd name="T0" fmla="*/ 181 w 363"/>
              <a:gd name="T1" fmla="*/ 393 h 393"/>
              <a:gd name="T2" fmla="*/ 0 w 363"/>
              <a:gd name="T3" fmla="*/ 211 h 393"/>
              <a:gd name="T4" fmla="*/ 0 w 363"/>
              <a:gd name="T5" fmla="*/ 0 h 393"/>
              <a:gd name="T6" fmla="*/ 84 w 363"/>
              <a:gd name="T7" fmla="*/ 0 h 393"/>
              <a:gd name="T8" fmla="*/ 84 w 363"/>
              <a:gd name="T9" fmla="*/ 211 h 393"/>
              <a:gd name="T10" fmla="*/ 181 w 363"/>
              <a:gd name="T11" fmla="*/ 309 h 393"/>
              <a:gd name="T12" fmla="*/ 279 w 363"/>
              <a:gd name="T13" fmla="*/ 211 h 393"/>
              <a:gd name="T14" fmla="*/ 279 w 363"/>
              <a:gd name="T15" fmla="*/ 0 h 393"/>
              <a:gd name="T16" fmla="*/ 363 w 363"/>
              <a:gd name="T17" fmla="*/ 0 h 393"/>
              <a:gd name="T18" fmla="*/ 363 w 363"/>
              <a:gd name="T19" fmla="*/ 211 h 393"/>
              <a:gd name="T20" fmla="*/ 181 w 363"/>
              <a:gd name="T21" fmla="*/ 393 h 393"/>
              <a:gd name="T22" fmla="*/ 20 w 363"/>
              <a:gd name="T23" fmla="*/ 20 h 393"/>
              <a:gd name="T24" fmla="*/ 20 w 363"/>
              <a:gd name="T25" fmla="*/ 211 h 393"/>
              <a:gd name="T26" fmla="*/ 181 w 363"/>
              <a:gd name="T27" fmla="*/ 373 h 393"/>
              <a:gd name="T28" fmla="*/ 343 w 363"/>
              <a:gd name="T29" fmla="*/ 211 h 393"/>
              <a:gd name="T30" fmla="*/ 343 w 363"/>
              <a:gd name="T31" fmla="*/ 20 h 393"/>
              <a:gd name="T32" fmla="*/ 299 w 363"/>
              <a:gd name="T33" fmla="*/ 20 h 393"/>
              <a:gd name="T34" fmla="*/ 299 w 363"/>
              <a:gd name="T35" fmla="*/ 211 h 393"/>
              <a:gd name="T36" fmla="*/ 181 w 363"/>
              <a:gd name="T37" fmla="*/ 329 h 393"/>
              <a:gd name="T38" fmla="*/ 64 w 363"/>
              <a:gd name="T39" fmla="*/ 211 h 393"/>
              <a:gd name="T40" fmla="*/ 64 w 363"/>
              <a:gd name="T41" fmla="*/ 20 h 393"/>
              <a:gd name="T42" fmla="*/ 20 w 363"/>
              <a:gd name="T43" fmla="*/ 20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3" h="393">
                <a:moveTo>
                  <a:pt x="181" y="393"/>
                </a:moveTo>
                <a:cubicBezTo>
                  <a:pt x="81" y="393"/>
                  <a:pt x="0" y="312"/>
                  <a:pt x="0" y="211"/>
                </a:cubicBezTo>
                <a:cubicBezTo>
                  <a:pt x="0" y="0"/>
                  <a:pt x="0" y="0"/>
                  <a:pt x="0" y="0"/>
                </a:cubicBezTo>
                <a:cubicBezTo>
                  <a:pt x="84" y="0"/>
                  <a:pt x="84" y="0"/>
                  <a:pt x="84" y="0"/>
                </a:cubicBezTo>
                <a:cubicBezTo>
                  <a:pt x="84" y="211"/>
                  <a:pt x="84" y="211"/>
                  <a:pt x="84" y="211"/>
                </a:cubicBezTo>
                <a:cubicBezTo>
                  <a:pt x="84" y="265"/>
                  <a:pt x="127" y="309"/>
                  <a:pt x="181" y="309"/>
                </a:cubicBezTo>
                <a:cubicBezTo>
                  <a:pt x="235" y="309"/>
                  <a:pt x="279" y="265"/>
                  <a:pt x="279" y="211"/>
                </a:cubicBezTo>
                <a:cubicBezTo>
                  <a:pt x="279" y="0"/>
                  <a:pt x="279" y="0"/>
                  <a:pt x="279" y="0"/>
                </a:cubicBezTo>
                <a:cubicBezTo>
                  <a:pt x="363" y="0"/>
                  <a:pt x="363" y="0"/>
                  <a:pt x="363" y="0"/>
                </a:cubicBezTo>
                <a:cubicBezTo>
                  <a:pt x="363" y="211"/>
                  <a:pt x="363" y="211"/>
                  <a:pt x="363" y="211"/>
                </a:cubicBezTo>
                <a:cubicBezTo>
                  <a:pt x="363" y="312"/>
                  <a:pt x="281" y="393"/>
                  <a:pt x="181" y="393"/>
                </a:cubicBezTo>
                <a:moveTo>
                  <a:pt x="20" y="20"/>
                </a:moveTo>
                <a:cubicBezTo>
                  <a:pt x="20" y="211"/>
                  <a:pt x="20" y="211"/>
                  <a:pt x="20" y="211"/>
                </a:cubicBezTo>
                <a:cubicBezTo>
                  <a:pt x="20" y="300"/>
                  <a:pt x="92" y="373"/>
                  <a:pt x="181" y="373"/>
                </a:cubicBezTo>
                <a:cubicBezTo>
                  <a:pt x="270" y="373"/>
                  <a:pt x="343" y="300"/>
                  <a:pt x="343" y="211"/>
                </a:cubicBezTo>
                <a:cubicBezTo>
                  <a:pt x="343" y="20"/>
                  <a:pt x="343" y="20"/>
                  <a:pt x="343" y="20"/>
                </a:cubicBezTo>
                <a:cubicBezTo>
                  <a:pt x="299" y="20"/>
                  <a:pt x="299" y="20"/>
                  <a:pt x="299" y="20"/>
                </a:cubicBezTo>
                <a:cubicBezTo>
                  <a:pt x="299" y="211"/>
                  <a:pt x="299" y="211"/>
                  <a:pt x="299" y="211"/>
                </a:cubicBezTo>
                <a:cubicBezTo>
                  <a:pt x="299" y="276"/>
                  <a:pt x="246" y="329"/>
                  <a:pt x="181" y="329"/>
                </a:cubicBezTo>
                <a:cubicBezTo>
                  <a:pt x="116" y="329"/>
                  <a:pt x="64" y="276"/>
                  <a:pt x="64" y="211"/>
                </a:cubicBezTo>
                <a:cubicBezTo>
                  <a:pt x="64" y="20"/>
                  <a:pt x="64" y="20"/>
                  <a:pt x="64" y="20"/>
                </a:cubicBezTo>
                <a:lnTo>
                  <a:pt x="20" y="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33" name="Freeform 126"/>
          <p:cNvSpPr/>
          <p:nvPr/>
        </p:nvSpPr>
        <p:spPr bwMode="auto">
          <a:xfrm>
            <a:off x="3827266" y="3228697"/>
            <a:ext cx="85303" cy="20119"/>
          </a:xfrm>
          <a:custGeom>
            <a:avLst/>
            <a:gdLst>
              <a:gd name="T0" fmla="*/ 74 w 84"/>
              <a:gd name="T1" fmla="*/ 20 h 20"/>
              <a:gd name="T2" fmla="*/ 10 w 84"/>
              <a:gd name="T3" fmla="*/ 20 h 20"/>
              <a:gd name="T4" fmla="*/ 0 w 84"/>
              <a:gd name="T5" fmla="*/ 10 h 20"/>
              <a:gd name="T6" fmla="*/ 10 w 84"/>
              <a:gd name="T7" fmla="*/ 0 h 20"/>
              <a:gd name="T8" fmla="*/ 74 w 84"/>
              <a:gd name="T9" fmla="*/ 0 h 20"/>
              <a:gd name="T10" fmla="*/ 84 w 84"/>
              <a:gd name="T11" fmla="*/ 10 h 20"/>
              <a:gd name="T12" fmla="*/ 74 w 84"/>
              <a:gd name="T13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" h="20">
                <a:moveTo>
                  <a:pt x="74" y="20"/>
                </a:moveTo>
                <a:cubicBezTo>
                  <a:pt x="10" y="20"/>
                  <a:pt x="10" y="20"/>
                  <a:pt x="10" y="20"/>
                </a:cubicBezTo>
                <a:cubicBezTo>
                  <a:pt x="4" y="20"/>
                  <a:pt x="0" y="16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9" y="0"/>
                  <a:pt x="84" y="4"/>
                  <a:pt x="84" y="10"/>
                </a:cubicBezTo>
                <a:cubicBezTo>
                  <a:pt x="84" y="16"/>
                  <a:pt x="79" y="20"/>
                  <a:pt x="74" y="2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34" name="Freeform 127"/>
          <p:cNvSpPr/>
          <p:nvPr/>
        </p:nvSpPr>
        <p:spPr bwMode="auto">
          <a:xfrm>
            <a:off x="4112145" y="3228697"/>
            <a:ext cx="85303" cy="20119"/>
          </a:xfrm>
          <a:custGeom>
            <a:avLst/>
            <a:gdLst>
              <a:gd name="T0" fmla="*/ 74 w 84"/>
              <a:gd name="T1" fmla="*/ 20 h 20"/>
              <a:gd name="T2" fmla="*/ 10 w 84"/>
              <a:gd name="T3" fmla="*/ 20 h 20"/>
              <a:gd name="T4" fmla="*/ 0 w 84"/>
              <a:gd name="T5" fmla="*/ 10 h 20"/>
              <a:gd name="T6" fmla="*/ 10 w 84"/>
              <a:gd name="T7" fmla="*/ 0 h 20"/>
              <a:gd name="T8" fmla="*/ 74 w 84"/>
              <a:gd name="T9" fmla="*/ 0 h 20"/>
              <a:gd name="T10" fmla="*/ 84 w 84"/>
              <a:gd name="T11" fmla="*/ 10 h 20"/>
              <a:gd name="T12" fmla="*/ 74 w 84"/>
              <a:gd name="T13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" h="20">
                <a:moveTo>
                  <a:pt x="74" y="20"/>
                </a:moveTo>
                <a:cubicBezTo>
                  <a:pt x="10" y="20"/>
                  <a:pt x="10" y="20"/>
                  <a:pt x="10" y="20"/>
                </a:cubicBezTo>
                <a:cubicBezTo>
                  <a:pt x="4" y="20"/>
                  <a:pt x="0" y="16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74" y="0"/>
                  <a:pt x="74" y="0"/>
                  <a:pt x="74" y="0"/>
                </a:cubicBezTo>
                <a:cubicBezTo>
                  <a:pt x="79" y="0"/>
                  <a:pt x="84" y="4"/>
                  <a:pt x="84" y="10"/>
                </a:cubicBezTo>
                <a:cubicBezTo>
                  <a:pt x="84" y="16"/>
                  <a:pt x="79" y="20"/>
                  <a:pt x="74" y="2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3792662" y="3812939"/>
            <a:ext cx="440193" cy="440998"/>
            <a:chOff x="6442135" y="4924841"/>
            <a:chExt cx="701066" cy="702347"/>
          </a:xfrm>
          <a:solidFill>
            <a:schemeClr val="accent1"/>
          </a:solidFill>
        </p:grpSpPr>
        <p:sp>
          <p:nvSpPr>
            <p:cNvPr id="85" name="Freeform 128"/>
            <p:cNvSpPr>
              <a:spLocks noEditPoints="1"/>
            </p:cNvSpPr>
            <p:nvPr/>
          </p:nvSpPr>
          <p:spPr bwMode="auto">
            <a:xfrm>
              <a:off x="6442135" y="4924841"/>
              <a:ext cx="701066" cy="702347"/>
            </a:xfrm>
            <a:custGeom>
              <a:avLst/>
              <a:gdLst>
                <a:gd name="T0" fmla="*/ 215 w 431"/>
                <a:gd name="T1" fmla="*/ 431 h 431"/>
                <a:gd name="T2" fmla="*/ 0 w 431"/>
                <a:gd name="T3" fmla="*/ 216 h 431"/>
                <a:gd name="T4" fmla="*/ 215 w 431"/>
                <a:gd name="T5" fmla="*/ 0 h 431"/>
                <a:gd name="T6" fmla="*/ 431 w 431"/>
                <a:gd name="T7" fmla="*/ 216 h 431"/>
                <a:gd name="T8" fmla="*/ 215 w 431"/>
                <a:gd name="T9" fmla="*/ 431 h 431"/>
                <a:gd name="T10" fmla="*/ 215 w 431"/>
                <a:gd name="T11" fmla="*/ 20 h 431"/>
                <a:gd name="T12" fmla="*/ 20 w 431"/>
                <a:gd name="T13" fmla="*/ 216 h 431"/>
                <a:gd name="T14" fmla="*/ 215 w 431"/>
                <a:gd name="T15" fmla="*/ 411 h 431"/>
                <a:gd name="T16" fmla="*/ 215 w 431"/>
                <a:gd name="T17" fmla="*/ 411 h 431"/>
                <a:gd name="T18" fmla="*/ 411 w 431"/>
                <a:gd name="T19" fmla="*/ 216 h 431"/>
                <a:gd name="T20" fmla="*/ 215 w 431"/>
                <a:gd name="T21" fmla="*/ 20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1" h="431">
                  <a:moveTo>
                    <a:pt x="215" y="431"/>
                  </a:moveTo>
                  <a:cubicBezTo>
                    <a:pt x="96" y="431"/>
                    <a:pt x="0" y="334"/>
                    <a:pt x="0" y="216"/>
                  </a:cubicBezTo>
                  <a:cubicBezTo>
                    <a:pt x="0" y="97"/>
                    <a:pt x="96" y="0"/>
                    <a:pt x="215" y="0"/>
                  </a:cubicBezTo>
                  <a:cubicBezTo>
                    <a:pt x="334" y="0"/>
                    <a:pt x="431" y="97"/>
                    <a:pt x="431" y="216"/>
                  </a:cubicBezTo>
                  <a:cubicBezTo>
                    <a:pt x="431" y="334"/>
                    <a:pt x="334" y="431"/>
                    <a:pt x="215" y="431"/>
                  </a:cubicBezTo>
                  <a:moveTo>
                    <a:pt x="215" y="20"/>
                  </a:moveTo>
                  <a:cubicBezTo>
                    <a:pt x="107" y="20"/>
                    <a:pt x="20" y="108"/>
                    <a:pt x="20" y="216"/>
                  </a:cubicBezTo>
                  <a:cubicBezTo>
                    <a:pt x="20" y="323"/>
                    <a:pt x="107" y="411"/>
                    <a:pt x="215" y="411"/>
                  </a:cubicBezTo>
                  <a:cubicBezTo>
                    <a:pt x="215" y="411"/>
                    <a:pt x="215" y="411"/>
                    <a:pt x="215" y="411"/>
                  </a:cubicBezTo>
                  <a:cubicBezTo>
                    <a:pt x="323" y="411"/>
                    <a:pt x="411" y="323"/>
                    <a:pt x="411" y="216"/>
                  </a:cubicBezTo>
                  <a:cubicBezTo>
                    <a:pt x="411" y="108"/>
                    <a:pt x="323" y="20"/>
                    <a:pt x="215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6" name="Freeform 129"/>
            <p:cNvSpPr/>
            <p:nvPr/>
          </p:nvSpPr>
          <p:spPr bwMode="auto">
            <a:xfrm>
              <a:off x="6662580" y="5302929"/>
              <a:ext cx="257613" cy="133292"/>
            </a:xfrm>
            <a:custGeom>
              <a:avLst/>
              <a:gdLst>
                <a:gd name="T0" fmla="*/ 79 w 158"/>
                <a:gd name="T1" fmla="*/ 82 h 82"/>
                <a:gd name="T2" fmla="*/ 5 w 158"/>
                <a:gd name="T3" fmla="*/ 19 h 82"/>
                <a:gd name="T4" fmla="*/ 4 w 158"/>
                <a:gd name="T5" fmla="*/ 5 h 82"/>
                <a:gd name="T6" fmla="*/ 18 w 158"/>
                <a:gd name="T7" fmla="*/ 3 h 82"/>
                <a:gd name="T8" fmla="*/ 79 w 158"/>
                <a:gd name="T9" fmla="*/ 56 h 82"/>
                <a:gd name="T10" fmla="*/ 140 w 158"/>
                <a:gd name="T11" fmla="*/ 3 h 82"/>
                <a:gd name="T12" fmla="*/ 154 w 158"/>
                <a:gd name="T13" fmla="*/ 5 h 82"/>
                <a:gd name="T14" fmla="*/ 153 w 158"/>
                <a:gd name="T15" fmla="*/ 19 h 82"/>
                <a:gd name="T16" fmla="*/ 79 w 158"/>
                <a:gd name="T1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" h="82">
                  <a:moveTo>
                    <a:pt x="79" y="82"/>
                  </a:moveTo>
                  <a:cubicBezTo>
                    <a:pt x="5" y="19"/>
                    <a:pt x="5" y="19"/>
                    <a:pt x="5" y="19"/>
                  </a:cubicBezTo>
                  <a:cubicBezTo>
                    <a:pt x="1" y="15"/>
                    <a:pt x="0" y="9"/>
                    <a:pt x="4" y="5"/>
                  </a:cubicBezTo>
                  <a:cubicBezTo>
                    <a:pt x="8" y="0"/>
                    <a:pt x="14" y="0"/>
                    <a:pt x="18" y="3"/>
                  </a:cubicBezTo>
                  <a:cubicBezTo>
                    <a:pt x="79" y="56"/>
                    <a:pt x="79" y="56"/>
                    <a:pt x="79" y="56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4" y="0"/>
                    <a:pt x="151" y="0"/>
                    <a:pt x="154" y="5"/>
                  </a:cubicBezTo>
                  <a:cubicBezTo>
                    <a:pt x="158" y="9"/>
                    <a:pt x="157" y="15"/>
                    <a:pt x="153" y="19"/>
                  </a:cubicBezTo>
                  <a:lnTo>
                    <a:pt x="79" y="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7" name="Freeform 130"/>
            <p:cNvSpPr/>
            <p:nvPr/>
          </p:nvSpPr>
          <p:spPr bwMode="auto">
            <a:xfrm>
              <a:off x="6775366" y="5120934"/>
              <a:ext cx="32042" cy="310161"/>
            </a:xfrm>
            <a:custGeom>
              <a:avLst/>
              <a:gdLst>
                <a:gd name="T0" fmla="*/ 10 w 20"/>
                <a:gd name="T1" fmla="*/ 191 h 191"/>
                <a:gd name="T2" fmla="*/ 0 w 20"/>
                <a:gd name="T3" fmla="*/ 181 h 191"/>
                <a:gd name="T4" fmla="*/ 0 w 20"/>
                <a:gd name="T5" fmla="*/ 10 h 191"/>
                <a:gd name="T6" fmla="*/ 10 w 20"/>
                <a:gd name="T7" fmla="*/ 0 h 191"/>
                <a:gd name="T8" fmla="*/ 20 w 20"/>
                <a:gd name="T9" fmla="*/ 10 h 191"/>
                <a:gd name="T10" fmla="*/ 20 w 20"/>
                <a:gd name="T11" fmla="*/ 181 h 191"/>
                <a:gd name="T12" fmla="*/ 10 w 20"/>
                <a:gd name="T13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191">
                  <a:moveTo>
                    <a:pt x="10" y="191"/>
                  </a:moveTo>
                  <a:cubicBezTo>
                    <a:pt x="5" y="191"/>
                    <a:pt x="0" y="187"/>
                    <a:pt x="0" y="18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6" y="0"/>
                    <a:pt x="20" y="4"/>
                    <a:pt x="20" y="10"/>
                  </a:cubicBezTo>
                  <a:cubicBezTo>
                    <a:pt x="20" y="181"/>
                    <a:pt x="20" y="181"/>
                    <a:pt x="20" y="181"/>
                  </a:cubicBezTo>
                  <a:cubicBezTo>
                    <a:pt x="20" y="187"/>
                    <a:pt x="16" y="191"/>
                    <a:pt x="10" y="19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4491982" y="1216845"/>
            <a:ext cx="372595" cy="400761"/>
            <a:chOff x="7555894" y="790219"/>
            <a:chExt cx="593407" cy="638265"/>
          </a:xfrm>
          <a:solidFill>
            <a:schemeClr val="accent1"/>
          </a:solidFill>
        </p:grpSpPr>
        <p:sp>
          <p:nvSpPr>
            <p:cNvPr id="83" name="Freeform 131"/>
            <p:cNvSpPr>
              <a:spLocks noEditPoints="1"/>
            </p:cNvSpPr>
            <p:nvPr/>
          </p:nvSpPr>
          <p:spPr bwMode="auto">
            <a:xfrm>
              <a:off x="7555894" y="1047832"/>
              <a:ext cx="465241" cy="111504"/>
            </a:xfrm>
            <a:custGeom>
              <a:avLst/>
              <a:gdLst>
                <a:gd name="T0" fmla="*/ 248 w 286"/>
                <a:gd name="T1" fmla="*/ 69 h 69"/>
                <a:gd name="T2" fmla="*/ 10 w 286"/>
                <a:gd name="T3" fmla="*/ 69 h 69"/>
                <a:gd name="T4" fmla="*/ 0 w 286"/>
                <a:gd name="T5" fmla="*/ 59 h 69"/>
                <a:gd name="T6" fmla="*/ 10 w 286"/>
                <a:gd name="T7" fmla="*/ 49 h 69"/>
                <a:gd name="T8" fmla="*/ 248 w 286"/>
                <a:gd name="T9" fmla="*/ 49 h 69"/>
                <a:gd name="T10" fmla="*/ 258 w 286"/>
                <a:gd name="T11" fmla="*/ 59 h 69"/>
                <a:gd name="T12" fmla="*/ 248 w 286"/>
                <a:gd name="T13" fmla="*/ 69 h 69"/>
                <a:gd name="T14" fmla="*/ 276 w 286"/>
                <a:gd name="T15" fmla="*/ 20 h 69"/>
                <a:gd name="T16" fmla="*/ 10 w 286"/>
                <a:gd name="T17" fmla="*/ 20 h 69"/>
                <a:gd name="T18" fmla="*/ 0 w 286"/>
                <a:gd name="T19" fmla="*/ 10 h 69"/>
                <a:gd name="T20" fmla="*/ 10 w 286"/>
                <a:gd name="T21" fmla="*/ 0 h 69"/>
                <a:gd name="T22" fmla="*/ 276 w 286"/>
                <a:gd name="T23" fmla="*/ 0 h 69"/>
                <a:gd name="T24" fmla="*/ 286 w 286"/>
                <a:gd name="T25" fmla="*/ 10 h 69"/>
                <a:gd name="T26" fmla="*/ 276 w 286"/>
                <a:gd name="T27" fmla="*/ 2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6" h="69">
                  <a:moveTo>
                    <a:pt x="248" y="69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5" y="69"/>
                    <a:pt x="0" y="64"/>
                    <a:pt x="0" y="59"/>
                  </a:cubicBezTo>
                  <a:cubicBezTo>
                    <a:pt x="0" y="53"/>
                    <a:pt x="5" y="49"/>
                    <a:pt x="10" y="49"/>
                  </a:cubicBezTo>
                  <a:cubicBezTo>
                    <a:pt x="248" y="49"/>
                    <a:pt x="248" y="49"/>
                    <a:pt x="248" y="49"/>
                  </a:cubicBezTo>
                  <a:cubicBezTo>
                    <a:pt x="253" y="49"/>
                    <a:pt x="258" y="53"/>
                    <a:pt x="258" y="59"/>
                  </a:cubicBezTo>
                  <a:cubicBezTo>
                    <a:pt x="258" y="64"/>
                    <a:pt x="253" y="69"/>
                    <a:pt x="248" y="69"/>
                  </a:cubicBezTo>
                  <a:moveTo>
                    <a:pt x="276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276" y="0"/>
                    <a:pt x="276" y="0"/>
                    <a:pt x="276" y="0"/>
                  </a:cubicBezTo>
                  <a:cubicBezTo>
                    <a:pt x="281" y="0"/>
                    <a:pt x="286" y="5"/>
                    <a:pt x="286" y="10"/>
                  </a:cubicBezTo>
                  <a:cubicBezTo>
                    <a:pt x="286" y="16"/>
                    <a:pt x="281" y="20"/>
                    <a:pt x="276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4" name="Freeform 132"/>
            <p:cNvSpPr/>
            <p:nvPr/>
          </p:nvSpPr>
          <p:spPr bwMode="auto">
            <a:xfrm>
              <a:off x="7608442" y="790219"/>
              <a:ext cx="540859" cy="638265"/>
            </a:xfrm>
            <a:custGeom>
              <a:avLst/>
              <a:gdLst>
                <a:gd name="T0" fmla="*/ 200 w 333"/>
                <a:gd name="T1" fmla="*/ 392 h 392"/>
                <a:gd name="T2" fmla="*/ 0 w 333"/>
                <a:gd name="T3" fmla="*/ 196 h 392"/>
                <a:gd name="T4" fmla="*/ 200 w 333"/>
                <a:gd name="T5" fmla="*/ 0 h 392"/>
                <a:gd name="T6" fmla="*/ 328 w 333"/>
                <a:gd name="T7" fmla="*/ 44 h 392"/>
                <a:gd name="T8" fmla="*/ 329 w 333"/>
                <a:gd name="T9" fmla="*/ 58 h 392"/>
                <a:gd name="T10" fmla="*/ 315 w 333"/>
                <a:gd name="T11" fmla="*/ 60 h 392"/>
                <a:gd name="T12" fmla="*/ 200 w 333"/>
                <a:gd name="T13" fmla="*/ 20 h 392"/>
                <a:gd name="T14" fmla="*/ 20 w 333"/>
                <a:gd name="T15" fmla="*/ 196 h 392"/>
                <a:gd name="T16" fmla="*/ 200 w 333"/>
                <a:gd name="T17" fmla="*/ 372 h 392"/>
                <a:gd name="T18" fmla="*/ 315 w 333"/>
                <a:gd name="T19" fmla="*/ 332 h 392"/>
                <a:gd name="T20" fmla="*/ 329 w 333"/>
                <a:gd name="T21" fmla="*/ 334 h 392"/>
                <a:gd name="T22" fmla="*/ 328 w 333"/>
                <a:gd name="T23" fmla="*/ 348 h 392"/>
                <a:gd name="T24" fmla="*/ 200 w 333"/>
                <a:gd name="T25" fmla="*/ 392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3" h="392">
                  <a:moveTo>
                    <a:pt x="200" y="392"/>
                  </a:moveTo>
                  <a:cubicBezTo>
                    <a:pt x="90" y="392"/>
                    <a:pt x="0" y="304"/>
                    <a:pt x="0" y="196"/>
                  </a:cubicBezTo>
                  <a:cubicBezTo>
                    <a:pt x="0" y="88"/>
                    <a:pt x="90" y="0"/>
                    <a:pt x="200" y="0"/>
                  </a:cubicBezTo>
                  <a:cubicBezTo>
                    <a:pt x="247" y="0"/>
                    <a:pt x="292" y="16"/>
                    <a:pt x="328" y="44"/>
                  </a:cubicBezTo>
                  <a:cubicBezTo>
                    <a:pt x="332" y="48"/>
                    <a:pt x="333" y="54"/>
                    <a:pt x="329" y="58"/>
                  </a:cubicBezTo>
                  <a:cubicBezTo>
                    <a:pt x="326" y="63"/>
                    <a:pt x="319" y="63"/>
                    <a:pt x="315" y="60"/>
                  </a:cubicBezTo>
                  <a:cubicBezTo>
                    <a:pt x="283" y="34"/>
                    <a:pt x="242" y="20"/>
                    <a:pt x="200" y="20"/>
                  </a:cubicBezTo>
                  <a:cubicBezTo>
                    <a:pt x="101" y="20"/>
                    <a:pt x="20" y="99"/>
                    <a:pt x="20" y="196"/>
                  </a:cubicBezTo>
                  <a:cubicBezTo>
                    <a:pt x="20" y="293"/>
                    <a:pt x="101" y="372"/>
                    <a:pt x="200" y="372"/>
                  </a:cubicBezTo>
                  <a:cubicBezTo>
                    <a:pt x="242" y="372"/>
                    <a:pt x="283" y="358"/>
                    <a:pt x="315" y="332"/>
                  </a:cubicBezTo>
                  <a:cubicBezTo>
                    <a:pt x="319" y="329"/>
                    <a:pt x="326" y="329"/>
                    <a:pt x="329" y="334"/>
                  </a:cubicBezTo>
                  <a:cubicBezTo>
                    <a:pt x="333" y="338"/>
                    <a:pt x="332" y="344"/>
                    <a:pt x="328" y="348"/>
                  </a:cubicBezTo>
                  <a:cubicBezTo>
                    <a:pt x="292" y="376"/>
                    <a:pt x="247" y="392"/>
                    <a:pt x="200" y="3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458988" y="1807525"/>
            <a:ext cx="469163" cy="469163"/>
            <a:chOff x="7503346" y="1730954"/>
            <a:chExt cx="747205" cy="747205"/>
          </a:xfrm>
          <a:solidFill>
            <a:schemeClr val="accent1"/>
          </a:solidFill>
        </p:grpSpPr>
        <p:sp>
          <p:nvSpPr>
            <p:cNvPr id="74" name="Freeform 133"/>
            <p:cNvSpPr>
              <a:spLocks noEditPoints="1"/>
            </p:cNvSpPr>
            <p:nvPr/>
          </p:nvSpPr>
          <p:spPr bwMode="auto">
            <a:xfrm>
              <a:off x="7641765" y="1868092"/>
              <a:ext cx="471649" cy="471649"/>
            </a:xfrm>
            <a:custGeom>
              <a:avLst/>
              <a:gdLst>
                <a:gd name="T0" fmla="*/ 145 w 290"/>
                <a:gd name="T1" fmla="*/ 290 h 290"/>
                <a:gd name="T2" fmla="*/ 0 w 290"/>
                <a:gd name="T3" fmla="*/ 145 h 290"/>
                <a:gd name="T4" fmla="*/ 145 w 290"/>
                <a:gd name="T5" fmla="*/ 0 h 290"/>
                <a:gd name="T6" fmla="*/ 290 w 290"/>
                <a:gd name="T7" fmla="*/ 145 h 290"/>
                <a:gd name="T8" fmla="*/ 145 w 290"/>
                <a:gd name="T9" fmla="*/ 290 h 290"/>
                <a:gd name="T10" fmla="*/ 145 w 290"/>
                <a:gd name="T11" fmla="*/ 20 h 290"/>
                <a:gd name="T12" fmla="*/ 20 w 290"/>
                <a:gd name="T13" fmla="*/ 145 h 290"/>
                <a:gd name="T14" fmla="*/ 145 w 290"/>
                <a:gd name="T15" fmla="*/ 270 h 290"/>
                <a:gd name="T16" fmla="*/ 270 w 290"/>
                <a:gd name="T17" fmla="*/ 145 h 290"/>
                <a:gd name="T18" fmla="*/ 145 w 290"/>
                <a:gd name="T19" fmla="*/ 2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0" h="290">
                  <a:moveTo>
                    <a:pt x="145" y="290"/>
                  </a:moveTo>
                  <a:cubicBezTo>
                    <a:pt x="65" y="290"/>
                    <a:pt x="0" y="225"/>
                    <a:pt x="0" y="145"/>
                  </a:cubicBezTo>
                  <a:cubicBezTo>
                    <a:pt x="0" y="65"/>
                    <a:pt x="65" y="0"/>
                    <a:pt x="145" y="0"/>
                  </a:cubicBezTo>
                  <a:cubicBezTo>
                    <a:pt x="224" y="0"/>
                    <a:pt x="290" y="65"/>
                    <a:pt x="290" y="145"/>
                  </a:cubicBezTo>
                  <a:cubicBezTo>
                    <a:pt x="290" y="225"/>
                    <a:pt x="224" y="290"/>
                    <a:pt x="145" y="290"/>
                  </a:cubicBezTo>
                  <a:moveTo>
                    <a:pt x="145" y="20"/>
                  </a:moveTo>
                  <a:cubicBezTo>
                    <a:pt x="76" y="20"/>
                    <a:pt x="20" y="76"/>
                    <a:pt x="20" y="145"/>
                  </a:cubicBezTo>
                  <a:cubicBezTo>
                    <a:pt x="20" y="214"/>
                    <a:pt x="76" y="270"/>
                    <a:pt x="145" y="270"/>
                  </a:cubicBezTo>
                  <a:cubicBezTo>
                    <a:pt x="213" y="270"/>
                    <a:pt x="270" y="214"/>
                    <a:pt x="270" y="145"/>
                  </a:cubicBezTo>
                  <a:cubicBezTo>
                    <a:pt x="270" y="76"/>
                    <a:pt x="213" y="20"/>
                    <a:pt x="145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5" name="Freeform 134"/>
            <p:cNvSpPr/>
            <p:nvPr/>
          </p:nvSpPr>
          <p:spPr bwMode="auto">
            <a:xfrm>
              <a:off x="7862210" y="2366655"/>
              <a:ext cx="32042" cy="111504"/>
            </a:xfrm>
            <a:custGeom>
              <a:avLst/>
              <a:gdLst>
                <a:gd name="T0" fmla="*/ 10 w 20"/>
                <a:gd name="T1" fmla="*/ 69 h 69"/>
                <a:gd name="T2" fmla="*/ 0 w 20"/>
                <a:gd name="T3" fmla="*/ 59 h 69"/>
                <a:gd name="T4" fmla="*/ 0 w 20"/>
                <a:gd name="T5" fmla="*/ 10 h 69"/>
                <a:gd name="T6" fmla="*/ 10 w 20"/>
                <a:gd name="T7" fmla="*/ 0 h 69"/>
                <a:gd name="T8" fmla="*/ 20 w 20"/>
                <a:gd name="T9" fmla="*/ 10 h 69"/>
                <a:gd name="T10" fmla="*/ 20 w 20"/>
                <a:gd name="T11" fmla="*/ 59 h 69"/>
                <a:gd name="T12" fmla="*/ 10 w 20"/>
                <a:gd name="T13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69">
                  <a:moveTo>
                    <a:pt x="10" y="69"/>
                  </a:moveTo>
                  <a:cubicBezTo>
                    <a:pt x="4" y="69"/>
                    <a:pt x="0" y="65"/>
                    <a:pt x="0" y="5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0" y="65"/>
                    <a:pt x="15" y="69"/>
                    <a:pt x="10" y="6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6" name="Freeform 135"/>
            <p:cNvSpPr/>
            <p:nvPr/>
          </p:nvSpPr>
          <p:spPr bwMode="auto">
            <a:xfrm>
              <a:off x="7862210" y="1730954"/>
              <a:ext cx="32042" cy="111504"/>
            </a:xfrm>
            <a:custGeom>
              <a:avLst/>
              <a:gdLst>
                <a:gd name="T0" fmla="*/ 10 w 20"/>
                <a:gd name="T1" fmla="*/ 68 h 68"/>
                <a:gd name="T2" fmla="*/ 0 w 20"/>
                <a:gd name="T3" fmla="*/ 58 h 68"/>
                <a:gd name="T4" fmla="*/ 0 w 20"/>
                <a:gd name="T5" fmla="*/ 10 h 68"/>
                <a:gd name="T6" fmla="*/ 10 w 20"/>
                <a:gd name="T7" fmla="*/ 0 h 68"/>
                <a:gd name="T8" fmla="*/ 20 w 20"/>
                <a:gd name="T9" fmla="*/ 10 h 68"/>
                <a:gd name="T10" fmla="*/ 20 w 20"/>
                <a:gd name="T11" fmla="*/ 58 h 68"/>
                <a:gd name="T12" fmla="*/ 10 w 20"/>
                <a:gd name="T13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68">
                  <a:moveTo>
                    <a:pt x="10" y="68"/>
                  </a:moveTo>
                  <a:cubicBezTo>
                    <a:pt x="4" y="68"/>
                    <a:pt x="0" y="64"/>
                    <a:pt x="0" y="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5" y="0"/>
                    <a:pt x="20" y="4"/>
                    <a:pt x="20" y="10"/>
                  </a:cubicBezTo>
                  <a:cubicBezTo>
                    <a:pt x="20" y="58"/>
                    <a:pt x="20" y="58"/>
                    <a:pt x="20" y="58"/>
                  </a:cubicBezTo>
                  <a:cubicBezTo>
                    <a:pt x="20" y="64"/>
                    <a:pt x="15" y="68"/>
                    <a:pt x="10" y="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7" name="Freeform 136"/>
            <p:cNvSpPr/>
            <p:nvPr/>
          </p:nvSpPr>
          <p:spPr bwMode="auto">
            <a:xfrm>
              <a:off x="8137765" y="2087254"/>
              <a:ext cx="112786" cy="33323"/>
            </a:xfrm>
            <a:custGeom>
              <a:avLst/>
              <a:gdLst>
                <a:gd name="T0" fmla="*/ 59 w 69"/>
                <a:gd name="T1" fmla="*/ 20 h 20"/>
                <a:gd name="T2" fmla="*/ 10 w 69"/>
                <a:gd name="T3" fmla="*/ 20 h 20"/>
                <a:gd name="T4" fmla="*/ 0 w 69"/>
                <a:gd name="T5" fmla="*/ 10 h 20"/>
                <a:gd name="T6" fmla="*/ 10 w 69"/>
                <a:gd name="T7" fmla="*/ 0 h 20"/>
                <a:gd name="T8" fmla="*/ 59 w 69"/>
                <a:gd name="T9" fmla="*/ 0 h 20"/>
                <a:gd name="T10" fmla="*/ 69 w 69"/>
                <a:gd name="T11" fmla="*/ 10 h 20"/>
                <a:gd name="T12" fmla="*/ 59 w 69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20">
                  <a:moveTo>
                    <a:pt x="59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5" y="20"/>
                    <a:pt x="0" y="16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5" y="0"/>
                    <a:pt x="69" y="5"/>
                    <a:pt x="69" y="10"/>
                  </a:cubicBezTo>
                  <a:cubicBezTo>
                    <a:pt x="69" y="16"/>
                    <a:pt x="65" y="20"/>
                    <a:pt x="5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8" name="Freeform 137"/>
            <p:cNvSpPr/>
            <p:nvPr/>
          </p:nvSpPr>
          <p:spPr bwMode="auto">
            <a:xfrm>
              <a:off x="7503346" y="2087254"/>
              <a:ext cx="112786" cy="33323"/>
            </a:xfrm>
            <a:custGeom>
              <a:avLst/>
              <a:gdLst>
                <a:gd name="T0" fmla="*/ 59 w 69"/>
                <a:gd name="T1" fmla="*/ 20 h 20"/>
                <a:gd name="T2" fmla="*/ 10 w 69"/>
                <a:gd name="T3" fmla="*/ 20 h 20"/>
                <a:gd name="T4" fmla="*/ 0 w 69"/>
                <a:gd name="T5" fmla="*/ 10 h 20"/>
                <a:gd name="T6" fmla="*/ 10 w 69"/>
                <a:gd name="T7" fmla="*/ 0 h 20"/>
                <a:gd name="T8" fmla="*/ 59 w 69"/>
                <a:gd name="T9" fmla="*/ 0 h 20"/>
                <a:gd name="T10" fmla="*/ 69 w 69"/>
                <a:gd name="T11" fmla="*/ 10 h 20"/>
                <a:gd name="T12" fmla="*/ 59 w 69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20">
                  <a:moveTo>
                    <a:pt x="59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64" y="0"/>
                    <a:pt x="69" y="5"/>
                    <a:pt x="69" y="10"/>
                  </a:cubicBezTo>
                  <a:cubicBezTo>
                    <a:pt x="69" y="16"/>
                    <a:pt x="64" y="20"/>
                    <a:pt x="5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9" name="Freeform 138"/>
            <p:cNvSpPr/>
            <p:nvPr/>
          </p:nvSpPr>
          <p:spPr bwMode="auto">
            <a:xfrm>
              <a:off x="8055739" y="2283348"/>
              <a:ext cx="92279" cy="90998"/>
            </a:xfrm>
            <a:custGeom>
              <a:avLst/>
              <a:gdLst>
                <a:gd name="T0" fmla="*/ 46 w 57"/>
                <a:gd name="T1" fmla="*/ 56 h 56"/>
                <a:gd name="T2" fmla="*/ 39 w 57"/>
                <a:gd name="T3" fmla="*/ 53 h 56"/>
                <a:gd name="T4" fmla="*/ 4 w 57"/>
                <a:gd name="T5" fmla="*/ 18 h 56"/>
                <a:gd name="T6" fmla="*/ 4 w 57"/>
                <a:gd name="T7" fmla="*/ 4 h 56"/>
                <a:gd name="T8" fmla="*/ 18 w 57"/>
                <a:gd name="T9" fmla="*/ 4 h 56"/>
                <a:gd name="T10" fmla="*/ 53 w 57"/>
                <a:gd name="T11" fmla="*/ 39 h 56"/>
                <a:gd name="T12" fmla="*/ 53 w 57"/>
                <a:gd name="T13" fmla="*/ 53 h 56"/>
                <a:gd name="T14" fmla="*/ 46 w 57"/>
                <a:gd name="T1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56">
                  <a:moveTo>
                    <a:pt x="46" y="56"/>
                  </a:moveTo>
                  <a:cubicBezTo>
                    <a:pt x="43" y="56"/>
                    <a:pt x="41" y="55"/>
                    <a:pt x="39" y="53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8" y="0"/>
                    <a:pt x="15" y="0"/>
                    <a:pt x="18" y="4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7" y="42"/>
                    <a:pt x="57" y="49"/>
                    <a:pt x="53" y="53"/>
                  </a:cubicBezTo>
                  <a:cubicBezTo>
                    <a:pt x="51" y="55"/>
                    <a:pt x="48" y="56"/>
                    <a:pt x="46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0" name="Freeform 139"/>
            <p:cNvSpPr/>
            <p:nvPr/>
          </p:nvSpPr>
          <p:spPr bwMode="auto">
            <a:xfrm>
              <a:off x="7605879" y="1833486"/>
              <a:ext cx="93561" cy="89716"/>
            </a:xfrm>
            <a:custGeom>
              <a:avLst/>
              <a:gdLst>
                <a:gd name="T0" fmla="*/ 46 w 57"/>
                <a:gd name="T1" fmla="*/ 55 h 55"/>
                <a:gd name="T2" fmla="*/ 39 w 57"/>
                <a:gd name="T3" fmla="*/ 53 h 55"/>
                <a:gd name="T4" fmla="*/ 4 w 57"/>
                <a:gd name="T5" fmla="*/ 18 h 55"/>
                <a:gd name="T6" fmla="*/ 4 w 57"/>
                <a:gd name="T7" fmla="*/ 4 h 55"/>
                <a:gd name="T8" fmla="*/ 18 w 57"/>
                <a:gd name="T9" fmla="*/ 4 h 55"/>
                <a:gd name="T10" fmla="*/ 53 w 57"/>
                <a:gd name="T11" fmla="*/ 38 h 55"/>
                <a:gd name="T12" fmla="*/ 53 w 57"/>
                <a:gd name="T13" fmla="*/ 53 h 55"/>
                <a:gd name="T14" fmla="*/ 46 w 57"/>
                <a:gd name="T1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55">
                  <a:moveTo>
                    <a:pt x="46" y="55"/>
                  </a:moveTo>
                  <a:cubicBezTo>
                    <a:pt x="43" y="55"/>
                    <a:pt x="41" y="54"/>
                    <a:pt x="39" y="53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8" y="0"/>
                    <a:pt x="14" y="0"/>
                    <a:pt x="18" y="4"/>
                  </a:cubicBezTo>
                  <a:cubicBezTo>
                    <a:pt x="53" y="38"/>
                    <a:pt x="53" y="38"/>
                    <a:pt x="53" y="38"/>
                  </a:cubicBezTo>
                  <a:cubicBezTo>
                    <a:pt x="57" y="42"/>
                    <a:pt x="57" y="49"/>
                    <a:pt x="53" y="53"/>
                  </a:cubicBezTo>
                  <a:cubicBezTo>
                    <a:pt x="51" y="54"/>
                    <a:pt x="48" y="55"/>
                    <a:pt x="46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1" name="Freeform 140"/>
            <p:cNvSpPr/>
            <p:nvPr/>
          </p:nvSpPr>
          <p:spPr bwMode="auto">
            <a:xfrm>
              <a:off x="8055739" y="1833486"/>
              <a:ext cx="92279" cy="89716"/>
            </a:xfrm>
            <a:custGeom>
              <a:avLst/>
              <a:gdLst>
                <a:gd name="T0" fmla="*/ 11 w 57"/>
                <a:gd name="T1" fmla="*/ 55 h 55"/>
                <a:gd name="T2" fmla="*/ 4 w 57"/>
                <a:gd name="T3" fmla="*/ 53 h 55"/>
                <a:gd name="T4" fmla="*/ 4 w 57"/>
                <a:gd name="T5" fmla="*/ 38 h 55"/>
                <a:gd name="T6" fmla="*/ 39 w 57"/>
                <a:gd name="T7" fmla="*/ 4 h 55"/>
                <a:gd name="T8" fmla="*/ 53 w 57"/>
                <a:gd name="T9" fmla="*/ 4 h 55"/>
                <a:gd name="T10" fmla="*/ 53 w 57"/>
                <a:gd name="T11" fmla="*/ 18 h 55"/>
                <a:gd name="T12" fmla="*/ 18 w 57"/>
                <a:gd name="T13" fmla="*/ 53 h 55"/>
                <a:gd name="T14" fmla="*/ 11 w 57"/>
                <a:gd name="T15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55">
                  <a:moveTo>
                    <a:pt x="11" y="55"/>
                  </a:moveTo>
                  <a:cubicBezTo>
                    <a:pt x="9" y="55"/>
                    <a:pt x="6" y="54"/>
                    <a:pt x="4" y="53"/>
                  </a:cubicBezTo>
                  <a:cubicBezTo>
                    <a:pt x="0" y="49"/>
                    <a:pt x="0" y="42"/>
                    <a:pt x="4" y="38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3" y="0"/>
                    <a:pt x="49" y="0"/>
                    <a:pt x="53" y="4"/>
                  </a:cubicBezTo>
                  <a:cubicBezTo>
                    <a:pt x="57" y="8"/>
                    <a:pt x="57" y="14"/>
                    <a:pt x="53" y="18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7" y="54"/>
                    <a:pt x="14" y="55"/>
                    <a:pt x="11" y="5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82" name="Freeform 141"/>
            <p:cNvSpPr/>
            <p:nvPr/>
          </p:nvSpPr>
          <p:spPr bwMode="auto">
            <a:xfrm>
              <a:off x="7605879" y="2283348"/>
              <a:ext cx="93561" cy="90998"/>
            </a:xfrm>
            <a:custGeom>
              <a:avLst/>
              <a:gdLst>
                <a:gd name="T0" fmla="*/ 11 w 57"/>
                <a:gd name="T1" fmla="*/ 56 h 56"/>
                <a:gd name="T2" fmla="*/ 4 w 57"/>
                <a:gd name="T3" fmla="*/ 53 h 56"/>
                <a:gd name="T4" fmla="*/ 4 w 57"/>
                <a:gd name="T5" fmla="*/ 39 h 56"/>
                <a:gd name="T6" fmla="*/ 39 w 57"/>
                <a:gd name="T7" fmla="*/ 4 h 56"/>
                <a:gd name="T8" fmla="*/ 53 w 57"/>
                <a:gd name="T9" fmla="*/ 4 h 56"/>
                <a:gd name="T10" fmla="*/ 53 w 57"/>
                <a:gd name="T11" fmla="*/ 18 h 56"/>
                <a:gd name="T12" fmla="*/ 18 w 57"/>
                <a:gd name="T13" fmla="*/ 53 h 56"/>
                <a:gd name="T14" fmla="*/ 11 w 57"/>
                <a:gd name="T15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56">
                  <a:moveTo>
                    <a:pt x="11" y="56"/>
                  </a:moveTo>
                  <a:cubicBezTo>
                    <a:pt x="9" y="56"/>
                    <a:pt x="6" y="55"/>
                    <a:pt x="4" y="53"/>
                  </a:cubicBezTo>
                  <a:cubicBezTo>
                    <a:pt x="0" y="49"/>
                    <a:pt x="0" y="42"/>
                    <a:pt x="4" y="39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3" y="0"/>
                    <a:pt x="49" y="0"/>
                    <a:pt x="53" y="4"/>
                  </a:cubicBezTo>
                  <a:cubicBezTo>
                    <a:pt x="57" y="8"/>
                    <a:pt x="57" y="14"/>
                    <a:pt x="53" y="18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6" y="55"/>
                    <a:pt x="14" y="56"/>
                    <a:pt x="11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505662" y="2502016"/>
            <a:ext cx="376619" cy="378228"/>
            <a:chOff x="7577682" y="2837023"/>
            <a:chExt cx="599815" cy="602378"/>
          </a:xfrm>
          <a:solidFill>
            <a:schemeClr val="accent1"/>
          </a:solidFill>
        </p:grpSpPr>
        <p:sp>
          <p:nvSpPr>
            <p:cNvPr id="72" name="Freeform 142"/>
            <p:cNvSpPr>
              <a:spLocks noEditPoints="1"/>
            </p:cNvSpPr>
            <p:nvPr/>
          </p:nvSpPr>
          <p:spPr bwMode="auto">
            <a:xfrm>
              <a:off x="7577682" y="2837023"/>
              <a:ext cx="599815" cy="602378"/>
            </a:xfrm>
            <a:custGeom>
              <a:avLst/>
              <a:gdLst>
                <a:gd name="T0" fmla="*/ 216 w 369"/>
                <a:gd name="T1" fmla="*/ 370 h 370"/>
                <a:gd name="T2" fmla="*/ 209 w 369"/>
                <a:gd name="T3" fmla="*/ 367 h 370"/>
                <a:gd name="T4" fmla="*/ 3 w 369"/>
                <a:gd name="T5" fmla="*/ 161 h 370"/>
                <a:gd name="T6" fmla="*/ 0 w 369"/>
                <a:gd name="T7" fmla="*/ 154 h 370"/>
                <a:gd name="T8" fmla="*/ 0 w 369"/>
                <a:gd name="T9" fmla="*/ 10 h 370"/>
                <a:gd name="T10" fmla="*/ 10 w 369"/>
                <a:gd name="T11" fmla="*/ 0 h 370"/>
                <a:gd name="T12" fmla="*/ 153 w 369"/>
                <a:gd name="T13" fmla="*/ 0 h 370"/>
                <a:gd name="T14" fmla="*/ 160 w 369"/>
                <a:gd name="T15" fmla="*/ 3 h 370"/>
                <a:gd name="T16" fmla="*/ 366 w 369"/>
                <a:gd name="T17" fmla="*/ 209 h 370"/>
                <a:gd name="T18" fmla="*/ 369 w 369"/>
                <a:gd name="T19" fmla="*/ 216 h 370"/>
                <a:gd name="T20" fmla="*/ 366 w 369"/>
                <a:gd name="T21" fmla="*/ 223 h 370"/>
                <a:gd name="T22" fmla="*/ 223 w 369"/>
                <a:gd name="T23" fmla="*/ 367 h 370"/>
                <a:gd name="T24" fmla="*/ 216 w 369"/>
                <a:gd name="T25" fmla="*/ 370 h 370"/>
                <a:gd name="T26" fmla="*/ 20 w 369"/>
                <a:gd name="T27" fmla="*/ 150 h 370"/>
                <a:gd name="T28" fmla="*/ 216 w 369"/>
                <a:gd name="T29" fmla="*/ 346 h 370"/>
                <a:gd name="T30" fmla="*/ 345 w 369"/>
                <a:gd name="T31" fmla="*/ 216 h 370"/>
                <a:gd name="T32" fmla="*/ 149 w 369"/>
                <a:gd name="T33" fmla="*/ 20 h 370"/>
                <a:gd name="T34" fmla="*/ 20 w 369"/>
                <a:gd name="T35" fmla="*/ 20 h 370"/>
                <a:gd name="T36" fmla="*/ 20 w 369"/>
                <a:gd name="T37" fmla="*/ 15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69" h="370">
                  <a:moveTo>
                    <a:pt x="216" y="370"/>
                  </a:moveTo>
                  <a:cubicBezTo>
                    <a:pt x="213" y="370"/>
                    <a:pt x="211" y="369"/>
                    <a:pt x="209" y="367"/>
                  </a:cubicBezTo>
                  <a:cubicBezTo>
                    <a:pt x="3" y="161"/>
                    <a:pt x="3" y="161"/>
                    <a:pt x="3" y="161"/>
                  </a:cubicBezTo>
                  <a:cubicBezTo>
                    <a:pt x="1" y="159"/>
                    <a:pt x="0" y="156"/>
                    <a:pt x="0" y="15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1"/>
                    <a:pt x="160" y="3"/>
                  </a:cubicBezTo>
                  <a:cubicBezTo>
                    <a:pt x="366" y="209"/>
                    <a:pt x="366" y="209"/>
                    <a:pt x="366" y="209"/>
                  </a:cubicBezTo>
                  <a:cubicBezTo>
                    <a:pt x="368" y="211"/>
                    <a:pt x="369" y="214"/>
                    <a:pt x="369" y="216"/>
                  </a:cubicBezTo>
                  <a:cubicBezTo>
                    <a:pt x="369" y="219"/>
                    <a:pt x="368" y="221"/>
                    <a:pt x="366" y="223"/>
                  </a:cubicBezTo>
                  <a:cubicBezTo>
                    <a:pt x="223" y="367"/>
                    <a:pt x="223" y="367"/>
                    <a:pt x="223" y="367"/>
                  </a:cubicBezTo>
                  <a:cubicBezTo>
                    <a:pt x="221" y="369"/>
                    <a:pt x="218" y="370"/>
                    <a:pt x="216" y="370"/>
                  </a:cubicBezTo>
                  <a:moveTo>
                    <a:pt x="20" y="150"/>
                  </a:moveTo>
                  <a:cubicBezTo>
                    <a:pt x="216" y="346"/>
                    <a:pt x="216" y="346"/>
                    <a:pt x="216" y="346"/>
                  </a:cubicBezTo>
                  <a:cubicBezTo>
                    <a:pt x="345" y="216"/>
                    <a:pt x="345" y="216"/>
                    <a:pt x="345" y="216"/>
                  </a:cubicBezTo>
                  <a:cubicBezTo>
                    <a:pt x="149" y="20"/>
                    <a:pt x="149" y="20"/>
                    <a:pt x="149" y="20"/>
                  </a:cubicBezTo>
                  <a:cubicBezTo>
                    <a:pt x="20" y="20"/>
                    <a:pt x="20" y="20"/>
                    <a:pt x="20" y="20"/>
                  </a:cubicBezTo>
                  <a:lnTo>
                    <a:pt x="20" y="1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3" name="Freeform 143"/>
            <p:cNvSpPr>
              <a:spLocks noEditPoints="1"/>
            </p:cNvSpPr>
            <p:nvPr/>
          </p:nvSpPr>
          <p:spPr bwMode="auto">
            <a:xfrm>
              <a:off x="7648173" y="2916486"/>
              <a:ext cx="143545" cy="128166"/>
            </a:xfrm>
            <a:custGeom>
              <a:avLst/>
              <a:gdLst>
                <a:gd name="T0" fmla="*/ 44 w 88"/>
                <a:gd name="T1" fmla="*/ 79 h 79"/>
                <a:gd name="T2" fmla="*/ 16 w 88"/>
                <a:gd name="T3" fmla="*/ 68 h 79"/>
                <a:gd name="T4" fmla="*/ 16 w 88"/>
                <a:gd name="T5" fmla="*/ 11 h 79"/>
                <a:gd name="T6" fmla="*/ 44 w 88"/>
                <a:gd name="T7" fmla="*/ 0 h 79"/>
                <a:gd name="T8" fmla="*/ 72 w 88"/>
                <a:gd name="T9" fmla="*/ 11 h 79"/>
                <a:gd name="T10" fmla="*/ 72 w 88"/>
                <a:gd name="T11" fmla="*/ 68 h 79"/>
                <a:gd name="T12" fmla="*/ 44 w 88"/>
                <a:gd name="T13" fmla="*/ 79 h 79"/>
                <a:gd name="T14" fmla="*/ 44 w 88"/>
                <a:gd name="T15" fmla="*/ 20 h 79"/>
                <a:gd name="T16" fmla="*/ 30 w 88"/>
                <a:gd name="T17" fmla="*/ 26 h 79"/>
                <a:gd name="T18" fmla="*/ 30 w 88"/>
                <a:gd name="T19" fmla="*/ 53 h 79"/>
                <a:gd name="T20" fmla="*/ 44 w 88"/>
                <a:gd name="T21" fmla="*/ 59 h 79"/>
                <a:gd name="T22" fmla="*/ 58 w 88"/>
                <a:gd name="T23" fmla="*/ 53 h 79"/>
                <a:gd name="T24" fmla="*/ 58 w 88"/>
                <a:gd name="T25" fmla="*/ 26 h 79"/>
                <a:gd name="T26" fmla="*/ 44 w 88"/>
                <a:gd name="T27" fmla="*/ 2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79">
                  <a:moveTo>
                    <a:pt x="44" y="79"/>
                  </a:moveTo>
                  <a:cubicBezTo>
                    <a:pt x="33" y="79"/>
                    <a:pt x="23" y="75"/>
                    <a:pt x="16" y="68"/>
                  </a:cubicBezTo>
                  <a:cubicBezTo>
                    <a:pt x="0" y="52"/>
                    <a:pt x="0" y="27"/>
                    <a:pt x="16" y="11"/>
                  </a:cubicBezTo>
                  <a:cubicBezTo>
                    <a:pt x="23" y="4"/>
                    <a:pt x="33" y="0"/>
                    <a:pt x="44" y="0"/>
                  </a:cubicBezTo>
                  <a:cubicBezTo>
                    <a:pt x="55" y="0"/>
                    <a:pt x="65" y="4"/>
                    <a:pt x="72" y="11"/>
                  </a:cubicBezTo>
                  <a:cubicBezTo>
                    <a:pt x="88" y="27"/>
                    <a:pt x="88" y="52"/>
                    <a:pt x="72" y="68"/>
                  </a:cubicBezTo>
                  <a:cubicBezTo>
                    <a:pt x="65" y="75"/>
                    <a:pt x="55" y="79"/>
                    <a:pt x="44" y="79"/>
                  </a:cubicBezTo>
                  <a:moveTo>
                    <a:pt x="44" y="20"/>
                  </a:moveTo>
                  <a:cubicBezTo>
                    <a:pt x="39" y="20"/>
                    <a:pt x="34" y="22"/>
                    <a:pt x="30" y="26"/>
                  </a:cubicBezTo>
                  <a:cubicBezTo>
                    <a:pt x="22" y="33"/>
                    <a:pt x="22" y="46"/>
                    <a:pt x="30" y="53"/>
                  </a:cubicBezTo>
                  <a:cubicBezTo>
                    <a:pt x="34" y="57"/>
                    <a:pt x="39" y="59"/>
                    <a:pt x="44" y="59"/>
                  </a:cubicBezTo>
                  <a:cubicBezTo>
                    <a:pt x="49" y="59"/>
                    <a:pt x="54" y="57"/>
                    <a:pt x="58" y="53"/>
                  </a:cubicBezTo>
                  <a:cubicBezTo>
                    <a:pt x="66" y="46"/>
                    <a:pt x="66" y="33"/>
                    <a:pt x="58" y="26"/>
                  </a:cubicBezTo>
                  <a:cubicBezTo>
                    <a:pt x="54" y="22"/>
                    <a:pt x="49" y="20"/>
                    <a:pt x="44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39" name="Freeform 144"/>
          <p:cNvSpPr/>
          <p:nvPr/>
        </p:nvSpPr>
        <p:spPr bwMode="auto">
          <a:xfrm>
            <a:off x="4576480" y="3120862"/>
            <a:ext cx="20924" cy="90935"/>
          </a:xfrm>
          <a:custGeom>
            <a:avLst/>
            <a:gdLst>
              <a:gd name="T0" fmla="*/ 10 w 20"/>
              <a:gd name="T1" fmla="*/ 89 h 89"/>
              <a:gd name="T2" fmla="*/ 0 w 20"/>
              <a:gd name="T3" fmla="*/ 79 h 89"/>
              <a:gd name="T4" fmla="*/ 0 w 20"/>
              <a:gd name="T5" fmla="*/ 10 h 89"/>
              <a:gd name="T6" fmla="*/ 10 w 20"/>
              <a:gd name="T7" fmla="*/ 0 h 89"/>
              <a:gd name="T8" fmla="*/ 20 w 20"/>
              <a:gd name="T9" fmla="*/ 10 h 89"/>
              <a:gd name="T10" fmla="*/ 20 w 20"/>
              <a:gd name="T11" fmla="*/ 79 h 89"/>
              <a:gd name="T12" fmla="*/ 10 w 20"/>
              <a:gd name="T13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89">
                <a:moveTo>
                  <a:pt x="10" y="89"/>
                </a:moveTo>
                <a:cubicBezTo>
                  <a:pt x="4" y="89"/>
                  <a:pt x="0" y="85"/>
                  <a:pt x="0" y="79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79"/>
                  <a:pt x="20" y="79"/>
                  <a:pt x="20" y="79"/>
                </a:cubicBezTo>
                <a:cubicBezTo>
                  <a:pt x="20" y="85"/>
                  <a:pt x="15" y="89"/>
                  <a:pt x="10" y="8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0" name="Freeform 145"/>
          <p:cNvSpPr/>
          <p:nvPr/>
        </p:nvSpPr>
        <p:spPr bwMode="auto">
          <a:xfrm>
            <a:off x="4631202" y="3120862"/>
            <a:ext cx="20119" cy="90935"/>
          </a:xfrm>
          <a:custGeom>
            <a:avLst/>
            <a:gdLst>
              <a:gd name="T0" fmla="*/ 10 w 20"/>
              <a:gd name="T1" fmla="*/ 89 h 89"/>
              <a:gd name="T2" fmla="*/ 0 w 20"/>
              <a:gd name="T3" fmla="*/ 79 h 89"/>
              <a:gd name="T4" fmla="*/ 0 w 20"/>
              <a:gd name="T5" fmla="*/ 10 h 89"/>
              <a:gd name="T6" fmla="*/ 10 w 20"/>
              <a:gd name="T7" fmla="*/ 0 h 89"/>
              <a:gd name="T8" fmla="*/ 20 w 20"/>
              <a:gd name="T9" fmla="*/ 10 h 89"/>
              <a:gd name="T10" fmla="*/ 20 w 20"/>
              <a:gd name="T11" fmla="*/ 79 h 89"/>
              <a:gd name="T12" fmla="*/ 10 w 20"/>
              <a:gd name="T13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89">
                <a:moveTo>
                  <a:pt x="10" y="89"/>
                </a:moveTo>
                <a:cubicBezTo>
                  <a:pt x="4" y="89"/>
                  <a:pt x="0" y="85"/>
                  <a:pt x="0" y="79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4" y="0"/>
                  <a:pt x="10" y="0"/>
                </a:cubicBezTo>
                <a:cubicBezTo>
                  <a:pt x="15" y="0"/>
                  <a:pt x="20" y="4"/>
                  <a:pt x="20" y="10"/>
                </a:cubicBezTo>
                <a:cubicBezTo>
                  <a:pt x="20" y="79"/>
                  <a:pt x="20" y="79"/>
                  <a:pt x="20" y="79"/>
                </a:cubicBezTo>
                <a:cubicBezTo>
                  <a:pt x="20" y="85"/>
                  <a:pt x="15" y="89"/>
                  <a:pt x="10" y="8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1" name="Freeform 146"/>
          <p:cNvSpPr/>
          <p:nvPr/>
        </p:nvSpPr>
        <p:spPr bwMode="auto">
          <a:xfrm>
            <a:off x="4685924" y="3120862"/>
            <a:ext cx="20924" cy="90935"/>
          </a:xfrm>
          <a:custGeom>
            <a:avLst/>
            <a:gdLst>
              <a:gd name="T0" fmla="*/ 10 w 20"/>
              <a:gd name="T1" fmla="*/ 89 h 89"/>
              <a:gd name="T2" fmla="*/ 0 w 20"/>
              <a:gd name="T3" fmla="*/ 79 h 89"/>
              <a:gd name="T4" fmla="*/ 0 w 20"/>
              <a:gd name="T5" fmla="*/ 10 h 89"/>
              <a:gd name="T6" fmla="*/ 10 w 20"/>
              <a:gd name="T7" fmla="*/ 0 h 89"/>
              <a:gd name="T8" fmla="*/ 20 w 20"/>
              <a:gd name="T9" fmla="*/ 10 h 89"/>
              <a:gd name="T10" fmla="*/ 20 w 20"/>
              <a:gd name="T11" fmla="*/ 79 h 89"/>
              <a:gd name="T12" fmla="*/ 10 w 20"/>
              <a:gd name="T13" fmla="*/ 89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" h="89">
                <a:moveTo>
                  <a:pt x="10" y="89"/>
                </a:moveTo>
                <a:cubicBezTo>
                  <a:pt x="5" y="89"/>
                  <a:pt x="0" y="85"/>
                  <a:pt x="0" y="79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0" y="0"/>
                </a:cubicBezTo>
                <a:cubicBezTo>
                  <a:pt x="16" y="0"/>
                  <a:pt x="20" y="4"/>
                  <a:pt x="20" y="10"/>
                </a:cubicBezTo>
                <a:cubicBezTo>
                  <a:pt x="20" y="79"/>
                  <a:pt x="20" y="79"/>
                  <a:pt x="20" y="79"/>
                </a:cubicBezTo>
                <a:cubicBezTo>
                  <a:pt x="20" y="85"/>
                  <a:pt x="16" y="89"/>
                  <a:pt x="10" y="89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2" name="Freeform 147"/>
          <p:cNvSpPr/>
          <p:nvPr/>
        </p:nvSpPr>
        <p:spPr bwMode="auto">
          <a:xfrm>
            <a:off x="4498420" y="3563468"/>
            <a:ext cx="286487" cy="20924"/>
          </a:xfrm>
          <a:custGeom>
            <a:avLst/>
            <a:gdLst>
              <a:gd name="T0" fmla="*/ 271 w 281"/>
              <a:gd name="T1" fmla="*/ 20 h 20"/>
              <a:gd name="T2" fmla="*/ 10 w 281"/>
              <a:gd name="T3" fmla="*/ 20 h 20"/>
              <a:gd name="T4" fmla="*/ 0 w 281"/>
              <a:gd name="T5" fmla="*/ 10 h 20"/>
              <a:gd name="T6" fmla="*/ 10 w 281"/>
              <a:gd name="T7" fmla="*/ 0 h 20"/>
              <a:gd name="T8" fmla="*/ 271 w 281"/>
              <a:gd name="T9" fmla="*/ 0 h 20"/>
              <a:gd name="T10" fmla="*/ 281 w 281"/>
              <a:gd name="T11" fmla="*/ 10 h 20"/>
              <a:gd name="T12" fmla="*/ 271 w 281"/>
              <a:gd name="T13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1" h="20">
                <a:moveTo>
                  <a:pt x="271" y="20"/>
                </a:moveTo>
                <a:cubicBezTo>
                  <a:pt x="10" y="20"/>
                  <a:pt x="10" y="20"/>
                  <a:pt x="10" y="20"/>
                </a:cubicBezTo>
                <a:cubicBezTo>
                  <a:pt x="5" y="20"/>
                  <a:pt x="0" y="16"/>
                  <a:pt x="0" y="10"/>
                </a:cubicBezTo>
                <a:cubicBezTo>
                  <a:pt x="0" y="5"/>
                  <a:pt x="5" y="0"/>
                  <a:pt x="10" y="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6" y="0"/>
                  <a:pt x="281" y="5"/>
                  <a:pt x="281" y="10"/>
                </a:cubicBezTo>
                <a:cubicBezTo>
                  <a:pt x="281" y="16"/>
                  <a:pt x="276" y="20"/>
                  <a:pt x="271" y="2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3" name="Freeform 148"/>
          <p:cNvSpPr/>
          <p:nvPr/>
        </p:nvSpPr>
        <p:spPr bwMode="auto">
          <a:xfrm>
            <a:off x="4777665" y="3281809"/>
            <a:ext cx="111860" cy="164168"/>
          </a:xfrm>
          <a:custGeom>
            <a:avLst/>
            <a:gdLst>
              <a:gd name="T0" fmla="*/ 28 w 109"/>
              <a:gd name="T1" fmla="*/ 161 h 161"/>
              <a:gd name="T2" fmla="*/ 0 w 109"/>
              <a:gd name="T3" fmla="*/ 161 h 161"/>
              <a:gd name="T4" fmla="*/ 0 w 109"/>
              <a:gd name="T5" fmla="*/ 141 h 161"/>
              <a:gd name="T6" fmla="*/ 28 w 109"/>
              <a:gd name="T7" fmla="*/ 141 h 161"/>
              <a:gd name="T8" fmla="*/ 89 w 109"/>
              <a:gd name="T9" fmla="*/ 80 h 161"/>
              <a:gd name="T10" fmla="*/ 28 w 109"/>
              <a:gd name="T11" fmla="*/ 20 h 161"/>
              <a:gd name="T12" fmla="*/ 0 w 109"/>
              <a:gd name="T13" fmla="*/ 20 h 161"/>
              <a:gd name="T14" fmla="*/ 0 w 109"/>
              <a:gd name="T15" fmla="*/ 0 h 161"/>
              <a:gd name="T16" fmla="*/ 28 w 109"/>
              <a:gd name="T17" fmla="*/ 0 h 161"/>
              <a:gd name="T18" fmla="*/ 109 w 109"/>
              <a:gd name="T19" fmla="*/ 80 h 161"/>
              <a:gd name="T20" fmla="*/ 28 w 109"/>
              <a:gd name="T21" fmla="*/ 16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09" h="161">
                <a:moveTo>
                  <a:pt x="28" y="161"/>
                </a:moveTo>
                <a:cubicBezTo>
                  <a:pt x="0" y="161"/>
                  <a:pt x="0" y="161"/>
                  <a:pt x="0" y="161"/>
                </a:cubicBezTo>
                <a:cubicBezTo>
                  <a:pt x="0" y="141"/>
                  <a:pt x="0" y="141"/>
                  <a:pt x="0" y="141"/>
                </a:cubicBezTo>
                <a:cubicBezTo>
                  <a:pt x="28" y="141"/>
                  <a:pt x="28" y="141"/>
                  <a:pt x="28" y="141"/>
                </a:cubicBezTo>
                <a:cubicBezTo>
                  <a:pt x="61" y="141"/>
                  <a:pt x="89" y="114"/>
                  <a:pt x="89" y="80"/>
                </a:cubicBezTo>
                <a:cubicBezTo>
                  <a:pt x="89" y="47"/>
                  <a:pt x="61" y="20"/>
                  <a:pt x="28" y="20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0"/>
                  <a:pt x="0" y="0"/>
                  <a:pt x="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72" y="0"/>
                  <a:pt x="109" y="36"/>
                  <a:pt x="109" y="80"/>
                </a:cubicBezTo>
                <a:cubicBezTo>
                  <a:pt x="109" y="125"/>
                  <a:pt x="72" y="161"/>
                  <a:pt x="28" y="161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44" name="Freeform 149"/>
          <p:cNvSpPr>
            <a:spLocks noEditPoints="1"/>
          </p:cNvSpPr>
          <p:nvPr/>
        </p:nvSpPr>
        <p:spPr bwMode="auto">
          <a:xfrm>
            <a:off x="4498420" y="3234330"/>
            <a:ext cx="286487" cy="317068"/>
          </a:xfrm>
          <a:custGeom>
            <a:avLst/>
            <a:gdLst>
              <a:gd name="T0" fmla="*/ 141 w 281"/>
              <a:gd name="T1" fmla="*/ 310 h 310"/>
              <a:gd name="T2" fmla="*/ 0 w 281"/>
              <a:gd name="T3" fmla="*/ 170 h 310"/>
              <a:gd name="T4" fmla="*/ 0 w 281"/>
              <a:gd name="T5" fmla="*/ 0 h 310"/>
              <a:gd name="T6" fmla="*/ 281 w 281"/>
              <a:gd name="T7" fmla="*/ 0 h 310"/>
              <a:gd name="T8" fmla="*/ 281 w 281"/>
              <a:gd name="T9" fmla="*/ 170 h 310"/>
              <a:gd name="T10" fmla="*/ 141 w 281"/>
              <a:gd name="T11" fmla="*/ 310 h 310"/>
              <a:gd name="T12" fmla="*/ 20 w 281"/>
              <a:gd name="T13" fmla="*/ 20 h 310"/>
              <a:gd name="T14" fmla="*/ 20 w 281"/>
              <a:gd name="T15" fmla="*/ 170 h 310"/>
              <a:gd name="T16" fmla="*/ 141 w 281"/>
              <a:gd name="T17" fmla="*/ 290 h 310"/>
              <a:gd name="T18" fmla="*/ 261 w 281"/>
              <a:gd name="T19" fmla="*/ 170 h 310"/>
              <a:gd name="T20" fmla="*/ 261 w 281"/>
              <a:gd name="T21" fmla="*/ 20 h 310"/>
              <a:gd name="T22" fmla="*/ 20 w 281"/>
              <a:gd name="T23" fmla="*/ 20 h 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1" h="310">
                <a:moveTo>
                  <a:pt x="141" y="310"/>
                </a:moveTo>
                <a:cubicBezTo>
                  <a:pt x="63" y="310"/>
                  <a:pt x="0" y="247"/>
                  <a:pt x="0" y="170"/>
                </a:cubicBezTo>
                <a:cubicBezTo>
                  <a:pt x="0" y="0"/>
                  <a:pt x="0" y="0"/>
                  <a:pt x="0" y="0"/>
                </a:cubicBezTo>
                <a:cubicBezTo>
                  <a:pt x="281" y="0"/>
                  <a:pt x="281" y="0"/>
                  <a:pt x="281" y="0"/>
                </a:cubicBezTo>
                <a:cubicBezTo>
                  <a:pt x="281" y="170"/>
                  <a:pt x="281" y="170"/>
                  <a:pt x="281" y="170"/>
                </a:cubicBezTo>
                <a:cubicBezTo>
                  <a:pt x="281" y="247"/>
                  <a:pt x="218" y="310"/>
                  <a:pt x="141" y="310"/>
                </a:cubicBezTo>
                <a:moveTo>
                  <a:pt x="20" y="20"/>
                </a:moveTo>
                <a:cubicBezTo>
                  <a:pt x="20" y="170"/>
                  <a:pt x="20" y="170"/>
                  <a:pt x="20" y="170"/>
                </a:cubicBezTo>
                <a:cubicBezTo>
                  <a:pt x="20" y="236"/>
                  <a:pt x="74" y="290"/>
                  <a:pt x="141" y="290"/>
                </a:cubicBezTo>
                <a:cubicBezTo>
                  <a:pt x="207" y="290"/>
                  <a:pt x="261" y="236"/>
                  <a:pt x="261" y="170"/>
                </a:cubicBezTo>
                <a:cubicBezTo>
                  <a:pt x="261" y="20"/>
                  <a:pt x="261" y="20"/>
                  <a:pt x="261" y="20"/>
                </a:cubicBezTo>
                <a:lnTo>
                  <a:pt x="20" y="2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4441283" y="3812939"/>
            <a:ext cx="440193" cy="440998"/>
            <a:chOff x="7475150" y="4924841"/>
            <a:chExt cx="701066" cy="702347"/>
          </a:xfrm>
          <a:solidFill>
            <a:schemeClr val="accent1"/>
          </a:solidFill>
        </p:grpSpPr>
        <p:sp>
          <p:nvSpPr>
            <p:cNvPr id="70" name="Freeform 150"/>
            <p:cNvSpPr>
              <a:spLocks noEditPoints="1"/>
            </p:cNvSpPr>
            <p:nvPr/>
          </p:nvSpPr>
          <p:spPr bwMode="auto">
            <a:xfrm>
              <a:off x="7475150" y="5256789"/>
              <a:ext cx="380652" cy="370399"/>
            </a:xfrm>
            <a:custGeom>
              <a:avLst/>
              <a:gdLst>
                <a:gd name="T0" fmla="*/ 77 w 234"/>
                <a:gd name="T1" fmla="*/ 227 h 227"/>
                <a:gd name="T2" fmla="*/ 23 w 234"/>
                <a:gd name="T3" fmla="*/ 204 h 227"/>
                <a:gd name="T4" fmla="*/ 0 w 234"/>
                <a:gd name="T5" fmla="*/ 150 h 227"/>
                <a:gd name="T6" fmla="*/ 23 w 234"/>
                <a:gd name="T7" fmla="*/ 95 h 227"/>
                <a:gd name="T8" fmla="*/ 81 w 234"/>
                <a:gd name="T9" fmla="*/ 37 h 227"/>
                <a:gd name="T10" fmla="*/ 189 w 234"/>
                <a:gd name="T11" fmla="*/ 0 h 227"/>
                <a:gd name="T12" fmla="*/ 217 w 234"/>
                <a:gd name="T13" fmla="*/ 2 h 227"/>
                <a:gd name="T14" fmla="*/ 225 w 234"/>
                <a:gd name="T15" fmla="*/ 11 h 227"/>
                <a:gd name="T16" fmla="*/ 190 w 234"/>
                <a:gd name="T17" fmla="*/ 146 h 227"/>
                <a:gd name="T18" fmla="*/ 132 w 234"/>
                <a:gd name="T19" fmla="*/ 204 h 227"/>
                <a:gd name="T20" fmla="*/ 77 w 234"/>
                <a:gd name="T21" fmla="*/ 227 h 227"/>
                <a:gd name="T22" fmla="*/ 189 w 234"/>
                <a:gd name="T23" fmla="*/ 20 h 227"/>
                <a:gd name="T24" fmla="*/ 95 w 234"/>
                <a:gd name="T25" fmla="*/ 51 h 227"/>
                <a:gd name="T26" fmla="*/ 37 w 234"/>
                <a:gd name="T27" fmla="*/ 109 h 227"/>
                <a:gd name="T28" fmla="*/ 20 w 234"/>
                <a:gd name="T29" fmla="*/ 150 h 227"/>
                <a:gd name="T30" fmla="*/ 37 w 234"/>
                <a:gd name="T31" fmla="*/ 190 h 227"/>
                <a:gd name="T32" fmla="*/ 77 w 234"/>
                <a:gd name="T33" fmla="*/ 207 h 227"/>
                <a:gd name="T34" fmla="*/ 118 w 234"/>
                <a:gd name="T35" fmla="*/ 190 h 227"/>
                <a:gd name="T36" fmla="*/ 176 w 234"/>
                <a:gd name="T37" fmla="*/ 132 h 227"/>
                <a:gd name="T38" fmla="*/ 206 w 234"/>
                <a:gd name="T39" fmla="*/ 21 h 227"/>
                <a:gd name="T40" fmla="*/ 189 w 234"/>
                <a:gd name="T41" fmla="*/ 20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4" h="227">
                  <a:moveTo>
                    <a:pt x="77" y="227"/>
                  </a:moveTo>
                  <a:cubicBezTo>
                    <a:pt x="57" y="227"/>
                    <a:pt x="37" y="219"/>
                    <a:pt x="23" y="204"/>
                  </a:cubicBezTo>
                  <a:cubicBezTo>
                    <a:pt x="8" y="190"/>
                    <a:pt x="0" y="170"/>
                    <a:pt x="0" y="150"/>
                  </a:cubicBezTo>
                  <a:cubicBezTo>
                    <a:pt x="0" y="129"/>
                    <a:pt x="8" y="110"/>
                    <a:pt x="23" y="95"/>
                  </a:cubicBezTo>
                  <a:cubicBezTo>
                    <a:pt x="81" y="37"/>
                    <a:pt x="81" y="37"/>
                    <a:pt x="81" y="37"/>
                  </a:cubicBezTo>
                  <a:cubicBezTo>
                    <a:pt x="111" y="6"/>
                    <a:pt x="157" y="0"/>
                    <a:pt x="189" y="0"/>
                  </a:cubicBezTo>
                  <a:cubicBezTo>
                    <a:pt x="205" y="0"/>
                    <a:pt x="216" y="2"/>
                    <a:pt x="217" y="2"/>
                  </a:cubicBezTo>
                  <a:cubicBezTo>
                    <a:pt x="221" y="2"/>
                    <a:pt x="225" y="6"/>
                    <a:pt x="225" y="11"/>
                  </a:cubicBezTo>
                  <a:cubicBezTo>
                    <a:pt x="226" y="14"/>
                    <a:pt x="234" y="102"/>
                    <a:pt x="190" y="146"/>
                  </a:cubicBezTo>
                  <a:cubicBezTo>
                    <a:pt x="132" y="204"/>
                    <a:pt x="132" y="204"/>
                    <a:pt x="132" y="204"/>
                  </a:cubicBezTo>
                  <a:cubicBezTo>
                    <a:pt x="117" y="219"/>
                    <a:pt x="98" y="227"/>
                    <a:pt x="77" y="227"/>
                  </a:cubicBezTo>
                  <a:moveTo>
                    <a:pt x="189" y="20"/>
                  </a:moveTo>
                  <a:cubicBezTo>
                    <a:pt x="166" y="20"/>
                    <a:pt x="122" y="24"/>
                    <a:pt x="95" y="51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26" y="120"/>
                    <a:pt x="20" y="134"/>
                    <a:pt x="20" y="150"/>
                  </a:cubicBezTo>
                  <a:cubicBezTo>
                    <a:pt x="20" y="165"/>
                    <a:pt x="26" y="179"/>
                    <a:pt x="37" y="190"/>
                  </a:cubicBezTo>
                  <a:cubicBezTo>
                    <a:pt x="48" y="201"/>
                    <a:pt x="62" y="207"/>
                    <a:pt x="77" y="207"/>
                  </a:cubicBezTo>
                  <a:cubicBezTo>
                    <a:pt x="93" y="207"/>
                    <a:pt x="107" y="201"/>
                    <a:pt x="118" y="190"/>
                  </a:cubicBezTo>
                  <a:cubicBezTo>
                    <a:pt x="176" y="132"/>
                    <a:pt x="176" y="132"/>
                    <a:pt x="176" y="132"/>
                  </a:cubicBezTo>
                  <a:cubicBezTo>
                    <a:pt x="206" y="102"/>
                    <a:pt x="207" y="42"/>
                    <a:pt x="206" y="21"/>
                  </a:cubicBezTo>
                  <a:cubicBezTo>
                    <a:pt x="202" y="20"/>
                    <a:pt x="196" y="20"/>
                    <a:pt x="18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71" name="Freeform 151"/>
            <p:cNvSpPr>
              <a:spLocks noEditPoints="1"/>
            </p:cNvSpPr>
            <p:nvPr/>
          </p:nvSpPr>
          <p:spPr bwMode="auto">
            <a:xfrm>
              <a:off x="7795564" y="4924841"/>
              <a:ext cx="380652" cy="370399"/>
            </a:xfrm>
            <a:custGeom>
              <a:avLst/>
              <a:gdLst>
                <a:gd name="T0" fmla="*/ 44 w 234"/>
                <a:gd name="T1" fmla="*/ 227 h 227"/>
                <a:gd name="T2" fmla="*/ 44 w 234"/>
                <a:gd name="T3" fmla="*/ 227 h 227"/>
                <a:gd name="T4" fmla="*/ 17 w 234"/>
                <a:gd name="T5" fmla="*/ 225 h 227"/>
                <a:gd name="T6" fmla="*/ 8 w 234"/>
                <a:gd name="T7" fmla="*/ 217 h 227"/>
                <a:gd name="T8" fmla="*/ 44 w 234"/>
                <a:gd name="T9" fmla="*/ 81 h 227"/>
                <a:gd name="T10" fmla="*/ 102 w 234"/>
                <a:gd name="T11" fmla="*/ 23 h 227"/>
                <a:gd name="T12" fmla="*/ 156 w 234"/>
                <a:gd name="T13" fmla="*/ 0 h 227"/>
                <a:gd name="T14" fmla="*/ 211 w 234"/>
                <a:gd name="T15" fmla="*/ 23 h 227"/>
                <a:gd name="T16" fmla="*/ 234 w 234"/>
                <a:gd name="T17" fmla="*/ 78 h 227"/>
                <a:gd name="T18" fmla="*/ 211 w 234"/>
                <a:gd name="T19" fmla="*/ 132 h 227"/>
                <a:gd name="T20" fmla="*/ 153 w 234"/>
                <a:gd name="T21" fmla="*/ 190 h 227"/>
                <a:gd name="T22" fmla="*/ 44 w 234"/>
                <a:gd name="T23" fmla="*/ 227 h 227"/>
                <a:gd name="T24" fmla="*/ 28 w 234"/>
                <a:gd name="T25" fmla="*/ 206 h 227"/>
                <a:gd name="T26" fmla="*/ 44 w 234"/>
                <a:gd name="T27" fmla="*/ 207 h 227"/>
                <a:gd name="T28" fmla="*/ 139 w 234"/>
                <a:gd name="T29" fmla="*/ 176 h 227"/>
                <a:gd name="T30" fmla="*/ 197 w 234"/>
                <a:gd name="T31" fmla="*/ 118 h 227"/>
                <a:gd name="T32" fmla="*/ 214 w 234"/>
                <a:gd name="T33" fmla="*/ 78 h 227"/>
                <a:gd name="T34" fmla="*/ 197 w 234"/>
                <a:gd name="T35" fmla="*/ 37 h 227"/>
                <a:gd name="T36" fmla="*/ 156 w 234"/>
                <a:gd name="T37" fmla="*/ 20 h 227"/>
                <a:gd name="T38" fmla="*/ 116 w 234"/>
                <a:gd name="T39" fmla="*/ 37 h 227"/>
                <a:gd name="T40" fmla="*/ 58 w 234"/>
                <a:gd name="T41" fmla="*/ 95 h 227"/>
                <a:gd name="T42" fmla="*/ 28 w 234"/>
                <a:gd name="T43" fmla="*/ 206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4" h="227">
                  <a:moveTo>
                    <a:pt x="44" y="227"/>
                  </a:moveTo>
                  <a:cubicBezTo>
                    <a:pt x="44" y="227"/>
                    <a:pt x="44" y="227"/>
                    <a:pt x="44" y="227"/>
                  </a:cubicBezTo>
                  <a:cubicBezTo>
                    <a:pt x="28" y="227"/>
                    <a:pt x="17" y="226"/>
                    <a:pt x="17" y="225"/>
                  </a:cubicBezTo>
                  <a:cubicBezTo>
                    <a:pt x="12" y="225"/>
                    <a:pt x="9" y="221"/>
                    <a:pt x="8" y="217"/>
                  </a:cubicBezTo>
                  <a:cubicBezTo>
                    <a:pt x="8" y="213"/>
                    <a:pt x="0" y="125"/>
                    <a:pt x="44" y="81"/>
                  </a:cubicBezTo>
                  <a:cubicBezTo>
                    <a:pt x="102" y="23"/>
                    <a:pt x="102" y="23"/>
                    <a:pt x="102" y="23"/>
                  </a:cubicBezTo>
                  <a:cubicBezTo>
                    <a:pt x="116" y="8"/>
                    <a:pt x="136" y="0"/>
                    <a:pt x="156" y="0"/>
                  </a:cubicBezTo>
                  <a:cubicBezTo>
                    <a:pt x="177" y="0"/>
                    <a:pt x="196" y="8"/>
                    <a:pt x="211" y="23"/>
                  </a:cubicBezTo>
                  <a:cubicBezTo>
                    <a:pt x="226" y="38"/>
                    <a:pt x="234" y="57"/>
                    <a:pt x="234" y="78"/>
                  </a:cubicBezTo>
                  <a:cubicBezTo>
                    <a:pt x="234" y="98"/>
                    <a:pt x="226" y="117"/>
                    <a:pt x="211" y="132"/>
                  </a:cubicBezTo>
                  <a:cubicBezTo>
                    <a:pt x="153" y="190"/>
                    <a:pt x="153" y="190"/>
                    <a:pt x="153" y="190"/>
                  </a:cubicBezTo>
                  <a:cubicBezTo>
                    <a:pt x="122" y="221"/>
                    <a:pt x="77" y="227"/>
                    <a:pt x="44" y="227"/>
                  </a:cubicBezTo>
                  <a:moveTo>
                    <a:pt x="28" y="206"/>
                  </a:moveTo>
                  <a:cubicBezTo>
                    <a:pt x="32" y="207"/>
                    <a:pt x="38" y="207"/>
                    <a:pt x="44" y="207"/>
                  </a:cubicBezTo>
                  <a:cubicBezTo>
                    <a:pt x="68" y="207"/>
                    <a:pt x="112" y="203"/>
                    <a:pt x="139" y="176"/>
                  </a:cubicBezTo>
                  <a:cubicBezTo>
                    <a:pt x="197" y="118"/>
                    <a:pt x="197" y="118"/>
                    <a:pt x="197" y="118"/>
                  </a:cubicBezTo>
                  <a:cubicBezTo>
                    <a:pt x="208" y="107"/>
                    <a:pt x="214" y="93"/>
                    <a:pt x="214" y="78"/>
                  </a:cubicBezTo>
                  <a:cubicBezTo>
                    <a:pt x="214" y="62"/>
                    <a:pt x="208" y="48"/>
                    <a:pt x="197" y="37"/>
                  </a:cubicBezTo>
                  <a:cubicBezTo>
                    <a:pt x="186" y="26"/>
                    <a:pt x="172" y="20"/>
                    <a:pt x="156" y="20"/>
                  </a:cubicBezTo>
                  <a:cubicBezTo>
                    <a:pt x="141" y="20"/>
                    <a:pt x="127" y="26"/>
                    <a:pt x="116" y="37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28" y="126"/>
                    <a:pt x="27" y="185"/>
                    <a:pt x="28" y="20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143017" y="1200751"/>
            <a:ext cx="425708" cy="425708"/>
            <a:chOff x="8592754" y="764586"/>
            <a:chExt cx="677996" cy="677996"/>
          </a:xfrm>
          <a:solidFill>
            <a:schemeClr val="accent1"/>
          </a:solidFill>
        </p:grpSpPr>
        <p:sp>
          <p:nvSpPr>
            <p:cNvPr id="67" name="Freeform 152"/>
            <p:cNvSpPr>
              <a:spLocks noEditPoints="1"/>
            </p:cNvSpPr>
            <p:nvPr/>
          </p:nvSpPr>
          <p:spPr bwMode="auto">
            <a:xfrm>
              <a:off x="8592754" y="764586"/>
              <a:ext cx="677996" cy="677996"/>
            </a:xfrm>
            <a:custGeom>
              <a:avLst/>
              <a:gdLst>
                <a:gd name="T0" fmla="*/ 208 w 417"/>
                <a:gd name="T1" fmla="*/ 417 h 417"/>
                <a:gd name="T2" fmla="*/ 208 w 417"/>
                <a:gd name="T3" fmla="*/ 407 h 417"/>
                <a:gd name="T4" fmla="*/ 208 w 417"/>
                <a:gd name="T5" fmla="*/ 417 h 417"/>
                <a:gd name="T6" fmla="*/ 0 w 417"/>
                <a:gd name="T7" fmla="*/ 208 h 417"/>
                <a:gd name="T8" fmla="*/ 208 w 417"/>
                <a:gd name="T9" fmla="*/ 0 h 417"/>
                <a:gd name="T10" fmla="*/ 417 w 417"/>
                <a:gd name="T11" fmla="*/ 208 h 417"/>
                <a:gd name="T12" fmla="*/ 208 w 417"/>
                <a:gd name="T13" fmla="*/ 417 h 417"/>
                <a:gd name="T14" fmla="*/ 208 w 417"/>
                <a:gd name="T15" fmla="*/ 20 h 417"/>
                <a:gd name="T16" fmla="*/ 20 w 417"/>
                <a:gd name="T17" fmla="*/ 208 h 417"/>
                <a:gd name="T18" fmla="*/ 208 w 417"/>
                <a:gd name="T19" fmla="*/ 397 h 417"/>
                <a:gd name="T20" fmla="*/ 208 w 417"/>
                <a:gd name="T21" fmla="*/ 397 h 417"/>
                <a:gd name="T22" fmla="*/ 397 w 417"/>
                <a:gd name="T23" fmla="*/ 208 h 417"/>
                <a:gd name="T24" fmla="*/ 208 w 417"/>
                <a:gd name="T25" fmla="*/ 2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7" h="417">
                  <a:moveTo>
                    <a:pt x="208" y="417"/>
                  </a:moveTo>
                  <a:cubicBezTo>
                    <a:pt x="208" y="407"/>
                    <a:pt x="208" y="407"/>
                    <a:pt x="208" y="407"/>
                  </a:cubicBezTo>
                  <a:cubicBezTo>
                    <a:pt x="208" y="417"/>
                    <a:pt x="208" y="417"/>
                    <a:pt x="208" y="417"/>
                  </a:cubicBezTo>
                  <a:cubicBezTo>
                    <a:pt x="94" y="417"/>
                    <a:pt x="0" y="323"/>
                    <a:pt x="0" y="208"/>
                  </a:cubicBezTo>
                  <a:cubicBezTo>
                    <a:pt x="0" y="94"/>
                    <a:pt x="94" y="0"/>
                    <a:pt x="208" y="0"/>
                  </a:cubicBezTo>
                  <a:cubicBezTo>
                    <a:pt x="323" y="0"/>
                    <a:pt x="417" y="94"/>
                    <a:pt x="417" y="208"/>
                  </a:cubicBezTo>
                  <a:cubicBezTo>
                    <a:pt x="417" y="323"/>
                    <a:pt x="323" y="417"/>
                    <a:pt x="208" y="417"/>
                  </a:cubicBezTo>
                  <a:moveTo>
                    <a:pt x="208" y="20"/>
                  </a:moveTo>
                  <a:cubicBezTo>
                    <a:pt x="105" y="20"/>
                    <a:pt x="20" y="105"/>
                    <a:pt x="20" y="208"/>
                  </a:cubicBezTo>
                  <a:cubicBezTo>
                    <a:pt x="20" y="312"/>
                    <a:pt x="105" y="397"/>
                    <a:pt x="208" y="397"/>
                  </a:cubicBezTo>
                  <a:cubicBezTo>
                    <a:pt x="208" y="397"/>
                    <a:pt x="208" y="397"/>
                    <a:pt x="208" y="397"/>
                  </a:cubicBezTo>
                  <a:cubicBezTo>
                    <a:pt x="312" y="397"/>
                    <a:pt x="397" y="312"/>
                    <a:pt x="397" y="208"/>
                  </a:cubicBezTo>
                  <a:cubicBezTo>
                    <a:pt x="397" y="105"/>
                    <a:pt x="312" y="20"/>
                    <a:pt x="208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8" name="Freeform 153"/>
            <p:cNvSpPr/>
            <p:nvPr/>
          </p:nvSpPr>
          <p:spPr bwMode="auto">
            <a:xfrm>
              <a:off x="8819606" y="909413"/>
              <a:ext cx="223008" cy="388342"/>
            </a:xfrm>
            <a:custGeom>
              <a:avLst/>
              <a:gdLst>
                <a:gd name="T0" fmla="*/ 68 w 137"/>
                <a:gd name="T1" fmla="*/ 239 h 239"/>
                <a:gd name="T2" fmla="*/ 0 w 137"/>
                <a:gd name="T3" fmla="*/ 174 h 239"/>
                <a:gd name="T4" fmla="*/ 10 w 137"/>
                <a:gd name="T5" fmla="*/ 164 h 239"/>
                <a:gd name="T6" fmla="*/ 20 w 137"/>
                <a:gd name="T7" fmla="*/ 174 h 239"/>
                <a:gd name="T8" fmla="*/ 68 w 137"/>
                <a:gd name="T9" fmla="*/ 219 h 239"/>
                <a:gd name="T10" fmla="*/ 117 w 137"/>
                <a:gd name="T11" fmla="*/ 174 h 239"/>
                <a:gd name="T12" fmla="*/ 68 w 137"/>
                <a:gd name="T13" fmla="*/ 129 h 239"/>
                <a:gd name="T14" fmla="*/ 0 w 137"/>
                <a:gd name="T15" fmla="*/ 65 h 239"/>
                <a:gd name="T16" fmla="*/ 68 w 137"/>
                <a:gd name="T17" fmla="*/ 0 h 239"/>
                <a:gd name="T18" fmla="*/ 121 w 137"/>
                <a:gd name="T19" fmla="*/ 23 h 239"/>
                <a:gd name="T20" fmla="*/ 120 w 137"/>
                <a:gd name="T21" fmla="*/ 37 h 239"/>
                <a:gd name="T22" fmla="*/ 106 w 137"/>
                <a:gd name="T23" fmla="*/ 37 h 239"/>
                <a:gd name="T24" fmla="*/ 68 w 137"/>
                <a:gd name="T25" fmla="*/ 20 h 239"/>
                <a:gd name="T26" fmla="*/ 20 w 137"/>
                <a:gd name="T27" fmla="*/ 65 h 239"/>
                <a:gd name="T28" fmla="*/ 68 w 137"/>
                <a:gd name="T29" fmla="*/ 109 h 239"/>
                <a:gd name="T30" fmla="*/ 137 w 137"/>
                <a:gd name="T31" fmla="*/ 174 h 239"/>
                <a:gd name="T32" fmla="*/ 68 w 137"/>
                <a:gd name="T33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7" h="239">
                  <a:moveTo>
                    <a:pt x="68" y="239"/>
                  </a:moveTo>
                  <a:cubicBezTo>
                    <a:pt x="31" y="239"/>
                    <a:pt x="0" y="210"/>
                    <a:pt x="0" y="174"/>
                  </a:cubicBezTo>
                  <a:cubicBezTo>
                    <a:pt x="0" y="168"/>
                    <a:pt x="4" y="164"/>
                    <a:pt x="10" y="164"/>
                  </a:cubicBezTo>
                  <a:cubicBezTo>
                    <a:pt x="15" y="164"/>
                    <a:pt x="20" y="168"/>
                    <a:pt x="20" y="174"/>
                  </a:cubicBezTo>
                  <a:cubicBezTo>
                    <a:pt x="20" y="199"/>
                    <a:pt x="42" y="219"/>
                    <a:pt x="68" y="219"/>
                  </a:cubicBezTo>
                  <a:cubicBezTo>
                    <a:pt x="95" y="219"/>
                    <a:pt x="117" y="199"/>
                    <a:pt x="117" y="174"/>
                  </a:cubicBezTo>
                  <a:cubicBezTo>
                    <a:pt x="117" y="149"/>
                    <a:pt x="95" y="129"/>
                    <a:pt x="68" y="129"/>
                  </a:cubicBezTo>
                  <a:cubicBezTo>
                    <a:pt x="31" y="129"/>
                    <a:pt x="0" y="100"/>
                    <a:pt x="0" y="65"/>
                  </a:cubicBezTo>
                  <a:cubicBezTo>
                    <a:pt x="0" y="29"/>
                    <a:pt x="31" y="0"/>
                    <a:pt x="68" y="0"/>
                  </a:cubicBezTo>
                  <a:cubicBezTo>
                    <a:pt x="89" y="0"/>
                    <a:pt x="108" y="9"/>
                    <a:pt x="121" y="23"/>
                  </a:cubicBezTo>
                  <a:cubicBezTo>
                    <a:pt x="125" y="27"/>
                    <a:pt x="124" y="34"/>
                    <a:pt x="120" y="37"/>
                  </a:cubicBezTo>
                  <a:cubicBezTo>
                    <a:pt x="116" y="41"/>
                    <a:pt x="110" y="41"/>
                    <a:pt x="106" y="37"/>
                  </a:cubicBezTo>
                  <a:cubicBezTo>
                    <a:pt x="97" y="26"/>
                    <a:pt x="83" y="20"/>
                    <a:pt x="68" y="20"/>
                  </a:cubicBezTo>
                  <a:cubicBezTo>
                    <a:pt x="42" y="20"/>
                    <a:pt x="20" y="40"/>
                    <a:pt x="20" y="65"/>
                  </a:cubicBezTo>
                  <a:cubicBezTo>
                    <a:pt x="20" y="89"/>
                    <a:pt x="42" y="109"/>
                    <a:pt x="68" y="109"/>
                  </a:cubicBezTo>
                  <a:cubicBezTo>
                    <a:pt x="106" y="109"/>
                    <a:pt x="137" y="138"/>
                    <a:pt x="137" y="174"/>
                  </a:cubicBezTo>
                  <a:cubicBezTo>
                    <a:pt x="137" y="210"/>
                    <a:pt x="106" y="239"/>
                    <a:pt x="68" y="23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9" name="Freeform 154"/>
            <p:cNvSpPr/>
            <p:nvPr/>
          </p:nvSpPr>
          <p:spPr bwMode="auto">
            <a:xfrm>
              <a:off x="8913167" y="860710"/>
              <a:ext cx="32042" cy="485748"/>
            </a:xfrm>
            <a:custGeom>
              <a:avLst/>
              <a:gdLst>
                <a:gd name="T0" fmla="*/ 10 w 20"/>
                <a:gd name="T1" fmla="*/ 299 h 299"/>
                <a:gd name="T2" fmla="*/ 0 w 20"/>
                <a:gd name="T3" fmla="*/ 289 h 299"/>
                <a:gd name="T4" fmla="*/ 0 w 20"/>
                <a:gd name="T5" fmla="*/ 10 h 299"/>
                <a:gd name="T6" fmla="*/ 10 w 20"/>
                <a:gd name="T7" fmla="*/ 0 h 299"/>
                <a:gd name="T8" fmla="*/ 20 w 20"/>
                <a:gd name="T9" fmla="*/ 10 h 299"/>
                <a:gd name="T10" fmla="*/ 20 w 20"/>
                <a:gd name="T11" fmla="*/ 289 h 299"/>
                <a:gd name="T12" fmla="*/ 10 w 20"/>
                <a:gd name="T13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299">
                  <a:moveTo>
                    <a:pt x="10" y="299"/>
                  </a:moveTo>
                  <a:cubicBezTo>
                    <a:pt x="4" y="299"/>
                    <a:pt x="0" y="294"/>
                    <a:pt x="0" y="28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15" y="0"/>
                    <a:pt x="20" y="5"/>
                    <a:pt x="20" y="10"/>
                  </a:cubicBezTo>
                  <a:cubicBezTo>
                    <a:pt x="20" y="289"/>
                    <a:pt x="20" y="289"/>
                    <a:pt x="20" y="289"/>
                  </a:cubicBezTo>
                  <a:cubicBezTo>
                    <a:pt x="20" y="294"/>
                    <a:pt x="15" y="299"/>
                    <a:pt x="10" y="29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139798" y="3161904"/>
            <a:ext cx="432146" cy="433756"/>
            <a:chOff x="8587627" y="3887981"/>
            <a:chExt cx="688249" cy="690813"/>
          </a:xfrm>
          <a:solidFill>
            <a:schemeClr val="accent1"/>
          </a:solidFill>
        </p:grpSpPr>
        <p:sp>
          <p:nvSpPr>
            <p:cNvPr id="65" name="Freeform 155"/>
            <p:cNvSpPr/>
            <p:nvPr/>
          </p:nvSpPr>
          <p:spPr bwMode="auto">
            <a:xfrm>
              <a:off x="8758087" y="4104581"/>
              <a:ext cx="344766" cy="260177"/>
            </a:xfrm>
            <a:custGeom>
              <a:avLst/>
              <a:gdLst>
                <a:gd name="T0" fmla="*/ 66 w 212"/>
                <a:gd name="T1" fmla="*/ 160 h 160"/>
                <a:gd name="T2" fmla="*/ 4 w 212"/>
                <a:gd name="T3" fmla="*/ 98 h 160"/>
                <a:gd name="T4" fmla="*/ 4 w 212"/>
                <a:gd name="T5" fmla="*/ 84 h 160"/>
                <a:gd name="T6" fmla="*/ 19 w 212"/>
                <a:gd name="T7" fmla="*/ 84 h 160"/>
                <a:gd name="T8" fmla="*/ 66 w 212"/>
                <a:gd name="T9" fmla="*/ 132 h 160"/>
                <a:gd name="T10" fmla="*/ 194 w 212"/>
                <a:gd name="T11" fmla="*/ 4 h 160"/>
                <a:gd name="T12" fmla="*/ 209 w 212"/>
                <a:gd name="T13" fmla="*/ 4 h 160"/>
                <a:gd name="T14" fmla="*/ 209 w 212"/>
                <a:gd name="T15" fmla="*/ 18 h 160"/>
                <a:gd name="T16" fmla="*/ 66 w 212"/>
                <a:gd name="T17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2" h="160">
                  <a:moveTo>
                    <a:pt x="66" y="160"/>
                  </a:moveTo>
                  <a:cubicBezTo>
                    <a:pt x="4" y="98"/>
                    <a:pt x="4" y="98"/>
                    <a:pt x="4" y="98"/>
                  </a:cubicBezTo>
                  <a:cubicBezTo>
                    <a:pt x="0" y="94"/>
                    <a:pt x="0" y="88"/>
                    <a:pt x="4" y="84"/>
                  </a:cubicBezTo>
                  <a:cubicBezTo>
                    <a:pt x="8" y="80"/>
                    <a:pt x="15" y="80"/>
                    <a:pt x="19" y="84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194" y="4"/>
                    <a:pt x="194" y="4"/>
                    <a:pt x="194" y="4"/>
                  </a:cubicBezTo>
                  <a:cubicBezTo>
                    <a:pt x="198" y="0"/>
                    <a:pt x="205" y="0"/>
                    <a:pt x="209" y="4"/>
                  </a:cubicBezTo>
                  <a:cubicBezTo>
                    <a:pt x="212" y="8"/>
                    <a:pt x="212" y="14"/>
                    <a:pt x="209" y="18"/>
                  </a:cubicBezTo>
                  <a:lnTo>
                    <a:pt x="66" y="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6" name="Freeform 156"/>
            <p:cNvSpPr>
              <a:spLocks noEditPoints="1"/>
            </p:cNvSpPr>
            <p:nvPr/>
          </p:nvSpPr>
          <p:spPr bwMode="auto">
            <a:xfrm>
              <a:off x="8587627" y="3887981"/>
              <a:ext cx="688249" cy="690813"/>
            </a:xfrm>
            <a:custGeom>
              <a:avLst/>
              <a:gdLst>
                <a:gd name="T0" fmla="*/ 211 w 423"/>
                <a:gd name="T1" fmla="*/ 424 h 424"/>
                <a:gd name="T2" fmla="*/ 211 w 423"/>
                <a:gd name="T3" fmla="*/ 414 h 424"/>
                <a:gd name="T4" fmla="*/ 211 w 423"/>
                <a:gd name="T5" fmla="*/ 424 h 424"/>
                <a:gd name="T6" fmla="*/ 0 w 423"/>
                <a:gd name="T7" fmla="*/ 212 h 424"/>
                <a:gd name="T8" fmla="*/ 211 w 423"/>
                <a:gd name="T9" fmla="*/ 0 h 424"/>
                <a:gd name="T10" fmla="*/ 423 w 423"/>
                <a:gd name="T11" fmla="*/ 212 h 424"/>
                <a:gd name="T12" fmla="*/ 211 w 423"/>
                <a:gd name="T13" fmla="*/ 424 h 424"/>
                <a:gd name="T14" fmla="*/ 211 w 423"/>
                <a:gd name="T15" fmla="*/ 20 h 424"/>
                <a:gd name="T16" fmla="*/ 20 w 423"/>
                <a:gd name="T17" fmla="*/ 212 h 424"/>
                <a:gd name="T18" fmla="*/ 211 w 423"/>
                <a:gd name="T19" fmla="*/ 404 h 424"/>
                <a:gd name="T20" fmla="*/ 211 w 423"/>
                <a:gd name="T21" fmla="*/ 404 h 424"/>
                <a:gd name="T22" fmla="*/ 403 w 423"/>
                <a:gd name="T23" fmla="*/ 212 h 424"/>
                <a:gd name="T24" fmla="*/ 211 w 423"/>
                <a:gd name="T25" fmla="*/ 20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3" h="424">
                  <a:moveTo>
                    <a:pt x="211" y="424"/>
                  </a:moveTo>
                  <a:cubicBezTo>
                    <a:pt x="211" y="414"/>
                    <a:pt x="211" y="414"/>
                    <a:pt x="211" y="414"/>
                  </a:cubicBezTo>
                  <a:cubicBezTo>
                    <a:pt x="211" y="424"/>
                    <a:pt x="211" y="424"/>
                    <a:pt x="211" y="424"/>
                  </a:cubicBezTo>
                  <a:cubicBezTo>
                    <a:pt x="95" y="424"/>
                    <a:pt x="0" y="329"/>
                    <a:pt x="0" y="212"/>
                  </a:cubicBezTo>
                  <a:cubicBezTo>
                    <a:pt x="0" y="95"/>
                    <a:pt x="95" y="0"/>
                    <a:pt x="211" y="0"/>
                  </a:cubicBezTo>
                  <a:cubicBezTo>
                    <a:pt x="328" y="0"/>
                    <a:pt x="423" y="95"/>
                    <a:pt x="423" y="212"/>
                  </a:cubicBezTo>
                  <a:cubicBezTo>
                    <a:pt x="423" y="329"/>
                    <a:pt x="328" y="424"/>
                    <a:pt x="211" y="424"/>
                  </a:cubicBezTo>
                  <a:moveTo>
                    <a:pt x="211" y="20"/>
                  </a:moveTo>
                  <a:cubicBezTo>
                    <a:pt x="106" y="20"/>
                    <a:pt x="20" y="106"/>
                    <a:pt x="20" y="212"/>
                  </a:cubicBezTo>
                  <a:cubicBezTo>
                    <a:pt x="20" y="318"/>
                    <a:pt x="106" y="404"/>
                    <a:pt x="211" y="404"/>
                  </a:cubicBezTo>
                  <a:cubicBezTo>
                    <a:pt x="211" y="404"/>
                    <a:pt x="211" y="404"/>
                    <a:pt x="211" y="404"/>
                  </a:cubicBezTo>
                  <a:cubicBezTo>
                    <a:pt x="317" y="404"/>
                    <a:pt x="403" y="318"/>
                    <a:pt x="403" y="212"/>
                  </a:cubicBezTo>
                  <a:cubicBezTo>
                    <a:pt x="403" y="106"/>
                    <a:pt x="317" y="20"/>
                    <a:pt x="211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173597" y="1840519"/>
            <a:ext cx="364547" cy="403980"/>
            <a:chOff x="8641456" y="1783502"/>
            <a:chExt cx="580590" cy="643392"/>
          </a:xfrm>
          <a:solidFill>
            <a:schemeClr val="accent1"/>
          </a:solidFill>
        </p:grpSpPr>
        <p:sp>
          <p:nvSpPr>
            <p:cNvPr id="61" name="Freeform 157"/>
            <p:cNvSpPr>
              <a:spLocks noEditPoints="1"/>
            </p:cNvSpPr>
            <p:nvPr/>
          </p:nvSpPr>
          <p:spPr bwMode="auto">
            <a:xfrm>
              <a:off x="8641456" y="1783502"/>
              <a:ext cx="580590" cy="411412"/>
            </a:xfrm>
            <a:custGeom>
              <a:avLst/>
              <a:gdLst>
                <a:gd name="T0" fmla="*/ 338 w 357"/>
                <a:gd name="T1" fmla="*/ 253 h 253"/>
                <a:gd name="T2" fmla="*/ 19 w 357"/>
                <a:gd name="T3" fmla="*/ 253 h 253"/>
                <a:gd name="T4" fmla="*/ 0 w 357"/>
                <a:gd name="T5" fmla="*/ 234 h 253"/>
                <a:gd name="T6" fmla="*/ 0 w 357"/>
                <a:gd name="T7" fmla="*/ 19 h 253"/>
                <a:gd name="T8" fmla="*/ 19 w 357"/>
                <a:gd name="T9" fmla="*/ 0 h 253"/>
                <a:gd name="T10" fmla="*/ 338 w 357"/>
                <a:gd name="T11" fmla="*/ 0 h 253"/>
                <a:gd name="T12" fmla="*/ 357 w 357"/>
                <a:gd name="T13" fmla="*/ 19 h 253"/>
                <a:gd name="T14" fmla="*/ 357 w 357"/>
                <a:gd name="T15" fmla="*/ 234 h 253"/>
                <a:gd name="T16" fmla="*/ 338 w 357"/>
                <a:gd name="T17" fmla="*/ 253 h 253"/>
                <a:gd name="T18" fmla="*/ 20 w 357"/>
                <a:gd name="T19" fmla="*/ 233 h 253"/>
                <a:gd name="T20" fmla="*/ 337 w 357"/>
                <a:gd name="T21" fmla="*/ 233 h 253"/>
                <a:gd name="T22" fmla="*/ 337 w 357"/>
                <a:gd name="T23" fmla="*/ 20 h 253"/>
                <a:gd name="T24" fmla="*/ 20 w 357"/>
                <a:gd name="T25" fmla="*/ 20 h 253"/>
                <a:gd name="T26" fmla="*/ 20 w 357"/>
                <a:gd name="T27" fmla="*/ 23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7" h="253">
                  <a:moveTo>
                    <a:pt x="338" y="253"/>
                  </a:moveTo>
                  <a:cubicBezTo>
                    <a:pt x="19" y="253"/>
                    <a:pt x="19" y="253"/>
                    <a:pt x="19" y="253"/>
                  </a:cubicBezTo>
                  <a:cubicBezTo>
                    <a:pt x="8" y="253"/>
                    <a:pt x="0" y="245"/>
                    <a:pt x="0" y="23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349" y="0"/>
                    <a:pt x="357" y="9"/>
                    <a:pt x="357" y="19"/>
                  </a:cubicBezTo>
                  <a:cubicBezTo>
                    <a:pt x="357" y="234"/>
                    <a:pt x="357" y="234"/>
                    <a:pt x="357" y="234"/>
                  </a:cubicBezTo>
                  <a:cubicBezTo>
                    <a:pt x="357" y="245"/>
                    <a:pt x="349" y="253"/>
                    <a:pt x="338" y="253"/>
                  </a:cubicBezTo>
                  <a:moveTo>
                    <a:pt x="20" y="233"/>
                  </a:moveTo>
                  <a:cubicBezTo>
                    <a:pt x="337" y="233"/>
                    <a:pt x="337" y="233"/>
                    <a:pt x="337" y="233"/>
                  </a:cubicBezTo>
                  <a:cubicBezTo>
                    <a:pt x="337" y="20"/>
                    <a:pt x="337" y="20"/>
                    <a:pt x="337" y="20"/>
                  </a:cubicBezTo>
                  <a:cubicBezTo>
                    <a:pt x="20" y="20"/>
                    <a:pt x="20" y="20"/>
                    <a:pt x="20" y="20"/>
                  </a:cubicBezTo>
                  <a:lnTo>
                    <a:pt x="20" y="2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2" name="Freeform 158"/>
            <p:cNvSpPr/>
            <p:nvPr/>
          </p:nvSpPr>
          <p:spPr bwMode="auto">
            <a:xfrm>
              <a:off x="8823452" y="2235926"/>
              <a:ext cx="216600" cy="32042"/>
            </a:xfrm>
            <a:custGeom>
              <a:avLst/>
              <a:gdLst>
                <a:gd name="T0" fmla="*/ 123 w 133"/>
                <a:gd name="T1" fmla="*/ 20 h 20"/>
                <a:gd name="T2" fmla="*/ 10 w 133"/>
                <a:gd name="T3" fmla="*/ 20 h 20"/>
                <a:gd name="T4" fmla="*/ 0 w 133"/>
                <a:gd name="T5" fmla="*/ 10 h 20"/>
                <a:gd name="T6" fmla="*/ 10 w 133"/>
                <a:gd name="T7" fmla="*/ 0 h 20"/>
                <a:gd name="T8" fmla="*/ 123 w 133"/>
                <a:gd name="T9" fmla="*/ 0 h 20"/>
                <a:gd name="T10" fmla="*/ 133 w 133"/>
                <a:gd name="T11" fmla="*/ 10 h 20"/>
                <a:gd name="T12" fmla="*/ 123 w 133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20">
                  <a:moveTo>
                    <a:pt x="123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5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9" y="0"/>
                    <a:pt x="133" y="4"/>
                    <a:pt x="133" y="10"/>
                  </a:cubicBezTo>
                  <a:cubicBezTo>
                    <a:pt x="133" y="15"/>
                    <a:pt x="129" y="20"/>
                    <a:pt x="123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3" name="Freeform 159"/>
            <p:cNvSpPr/>
            <p:nvPr/>
          </p:nvSpPr>
          <p:spPr bwMode="auto">
            <a:xfrm>
              <a:off x="8910604" y="2298728"/>
              <a:ext cx="33323" cy="128166"/>
            </a:xfrm>
            <a:custGeom>
              <a:avLst/>
              <a:gdLst>
                <a:gd name="T0" fmla="*/ 10 w 20"/>
                <a:gd name="T1" fmla="*/ 78 h 78"/>
                <a:gd name="T2" fmla="*/ 0 w 20"/>
                <a:gd name="T3" fmla="*/ 68 h 78"/>
                <a:gd name="T4" fmla="*/ 0 w 20"/>
                <a:gd name="T5" fmla="*/ 10 h 78"/>
                <a:gd name="T6" fmla="*/ 10 w 20"/>
                <a:gd name="T7" fmla="*/ 0 h 78"/>
                <a:gd name="T8" fmla="*/ 20 w 20"/>
                <a:gd name="T9" fmla="*/ 10 h 78"/>
                <a:gd name="T10" fmla="*/ 20 w 20"/>
                <a:gd name="T11" fmla="*/ 68 h 78"/>
                <a:gd name="T12" fmla="*/ 10 w 20"/>
                <a:gd name="T13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78">
                  <a:moveTo>
                    <a:pt x="10" y="78"/>
                  </a:moveTo>
                  <a:cubicBezTo>
                    <a:pt x="5" y="78"/>
                    <a:pt x="0" y="74"/>
                    <a:pt x="0" y="6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6" y="0"/>
                    <a:pt x="20" y="5"/>
                    <a:pt x="20" y="1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0" y="74"/>
                    <a:pt x="16" y="78"/>
                    <a:pt x="10" y="7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4" name="Freeform 160"/>
            <p:cNvSpPr/>
            <p:nvPr/>
          </p:nvSpPr>
          <p:spPr bwMode="auto">
            <a:xfrm>
              <a:off x="8641456" y="2393570"/>
              <a:ext cx="580590" cy="33323"/>
            </a:xfrm>
            <a:custGeom>
              <a:avLst/>
              <a:gdLst>
                <a:gd name="T0" fmla="*/ 347 w 357"/>
                <a:gd name="T1" fmla="*/ 20 h 20"/>
                <a:gd name="T2" fmla="*/ 10 w 357"/>
                <a:gd name="T3" fmla="*/ 20 h 20"/>
                <a:gd name="T4" fmla="*/ 0 w 357"/>
                <a:gd name="T5" fmla="*/ 10 h 20"/>
                <a:gd name="T6" fmla="*/ 10 w 357"/>
                <a:gd name="T7" fmla="*/ 0 h 20"/>
                <a:gd name="T8" fmla="*/ 347 w 357"/>
                <a:gd name="T9" fmla="*/ 0 h 20"/>
                <a:gd name="T10" fmla="*/ 357 w 357"/>
                <a:gd name="T11" fmla="*/ 10 h 20"/>
                <a:gd name="T12" fmla="*/ 347 w 357"/>
                <a:gd name="T13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20">
                  <a:moveTo>
                    <a:pt x="347" y="20"/>
                  </a:moveTo>
                  <a:cubicBezTo>
                    <a:pt x="10" y="20"/>
                    <a:pt x="10" y="20"/>
                    <a:pt x="10" y="20"/>
                  </a:cubicBezTo>
                  <a:cubicBezTo>
                    <a:pt x="4" y="20"/>
                    <a:pt x="0" y="16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47" y="0"/>
                    <a:pt x="347" y="0"/>
                    <a:pt x="347" y="0"/>
                  </a:cubicBezTo>
                  <a:cubicBezTo>
                    <a:pt x="353" y="0"/>
                    <a:pt x="357" y="5"/>
                    <a:pt x="357" y="10"/>
                  </a:cubicBezTo>
                  <a:cubicBezTo>
                    <a:pt x="357" y="16"/>
                    <a:pt x="353" y="20"/>
                    <a:pt x="34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143822" y="2450513"/>
            <a:ext cx="423293" cy="424099"/>
            <a:chOff x="8594035" y="2754997"/>
            <a:chExt cx="674151" cy="675433"/>
          </a:xfrm>
          <a:solidFill>
            <a:schemeClr val="accent1"/>
          </a:solidFill>
        </p:grpSpPr>
        <p:sp>
          <p:nvSpPr>
            <p:cNvPr id="58" name="Freeform 161"/>
            <p:cNvSpPr/>
            <p:nvPr/>
          </p:nvSpPr>
          <p:spPr bwMode="auto">
            <a:xfrm>
              <a:off x="8783720" y="2945964"/>
              <a:ext cx="294781" cy="292218"/>
            </a:xfrm>
            <a:custGeom>
              <a:avLst/>
              <a:gdLst>
                <a:gd name="T0" fmla="*/ 170 w 181"/>
                <a:gd name="T1" fmla="*/ 180 h 180"/>
                <a:gd name="T2" fmla="*/ 163 w 181"/>
                <a:gd name="T3" fmla="*/ 177 h 180"/>
                <a:gd name="T4" fmla="*/ 4 w 181"/>
                <a:gd name="T5" fmla="*/ 18 h 180"/>
                <a:gd name="T6" fmla="*/ 4 w 181"/>
                <a:gd name="T7" fmla="*/ 4 h 180"/>
                <a:gd name="T8" fmla="*/ 18 w 181"/>
                <a:gd name="T9" fmla="*/ 4 h 180"/>
                <a:gd name="T10" fmla="*/ 177 w 181"/>
                <a:gd name="T11" fmla="*/ 163 h 180"/>
                <a:gd name="T12" fmla="*/ 177 w 181"/>
                <a:gd name="T13" fmla="*/ 177 h 180"/>
                <a:gd name="T14" fmla="*/ 170 w 18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1" h="180">
                  <a:moveTo>
                    <a:pt x="170" y="180"/>
                  </a:moveTo>
                  <a:cubicBezTo>
                    <a:pt x="168" y="180"/>
                    <a:pt x="165" y="179"/>
                    <a:pt x="163" y="177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8" y="0"/>
                    <a:pt x="14" y="0"/>
                    <a:pt x="18" y="4"/>
                  </a:cubicBezTo>
                  <a:cubicBezTo>
                    <a:pt x="177" y="163"/>
                    <a:pt x="177" y="163"/>
                    <a:pt x="177" y="163"/>
                  </a:cubicBezTo>
                  <a:cubicBezTo>
                    <a:pt x="181" y="167"/>
                    <a:pt x="181" y="173"/>
                    <a:pt x="177" y="177"/>
                  </a:cubicBezTo>
                  <a:cubicBezTo>
                    <a:pt x="175" y="179"/>
                    <a:pt x="173" y="180"/>
                    <a:pt x="170" y="18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9" name="Freeform 162"/>
            <p:cNvSpPr/>
            <p:nvPr/>
          </p:nvSpPr>
          <p:spPr bwMode="auto">
            <a:xfrm>
              <a:off x="8783720" y="2945964"/>
              <a:ext cx="294781" cy="292218"/>
            </a:xfrm>
            <a:custGeom>
              <a:avLst/>
              <a:gdLst>
                <a:gd name="T0" fmla="*/ 11 w 181"/>
                <a:gd name="T1" fmla="*/ 180 h 180"/>
                <a:gd name="T2" fmla="*/ 4 w 181"/>
                <a:gd name="T3" fmla="*/ 177 h 180"/>
                <a:gd name="T4" fmla="*/ 4 w 181"/>
                <a:gd name="T5" fmla="*/ 163 h 180"/>
                <a:gd name="T6" fmla="*/ 163 w 181"/>
                <a:gd name="T7" fmla="*/ 4 h 180"/>
                <a:gd name="T8" fmla="*/ 177 w 181"/>
                <a:gd name="T9" fmla="*/ 4 h 180"/>
                <a:gd name="T10" fmla="*/ 177 w 181"/>
                <a:gd name="T11" fmla="*/ 18 h 180"/>
                <a:gd name="T12" fmla="*/ 18 w 181"/>
                <a:gd name="T13" fmla="*/ 177 h 180"/>
                <a:gd name="T14" fmla="*/ 11 w 181"/>
                <a:gd name="T15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1" h="180">
                  <a:moveTo>
                    <a:pt x="11" y="180"/>
                  </a:moveTo>
                  <a:cubicBezTo>
                    <a:pt x="8" y="180"/>
                    <a:pt x="6" y="179"/>
                    <a:pt x="4" y="177"/>
                  </a:cubicBezTo>
                  <a:cubicBezTo>
                    <a:pt x="0" y="173"/>
                    <a:pt x="0" y="167"/>
                    <a:pt x="4" y="163"/>
                  </a:cubicBezTo>
                  <a:cubicBezTo>
                    <a:pt x="163" y="4"/>
                    <a:pt x="163" y="4"/>
                    <a:pt x="163" y="4"/>
                  </a:cubicBezTo>
                  <a:cubicBezTo>
                    <a:pt x="167" y="0"/>
                    <a:pt x="173" y="0"/>
                    <a:pt x="177" y="4"/>
                  </a:cubicBezTo>
                  <a:cubicBezTo>
                    <a:pt x="181" y="8"/>
                    <a:pt x="181" y="14"/>
                    <a:pt x="177" y="18"/>
                  </a:cubicBezTo>
                  <a:cubicBezTo>
                    <a:pt x="18" y="177"/>
                    <a:pt x="18" y="177"/>
                    <a:pt x="18" y="177"/>
                  </a:cubicBezTo>
                  <a:cubicBezTo>
                    <a:pt x="16" y="179"/>
                    <a:pt x="13" y="180"/>
                    <a:pt x="11" y="18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60" name="Freeform 163"/>
            <p:cNvSpPr>
              <a:spLocks noEditPoints="1"/>
            </p:cNvSpPr>
            <p:nvPr/>
          </p:nvSpPr>
          <p:spPr bwMode="auto">
            <a:xfrm>
              <a:off x="8594035" y="2754997"/>
              <a:ext cx="674151" cy="675433"/>
            </a:xfrm>
            <a:custGeom>
              <a:avLst/>
              <a:gdLst>
                <a:gd name="T0" fmla="*/ 207 w 415"/>
                <a:gd name="T1" fmla="*/ 415 h 415"/>
                <a:gd name="T2" fmla="*/ 207 w 415"/>
                <a:gd name="T3" fmla="*/ 405 h 415"/>
                <a:gd name="T4" fmla="*/ 207 w 415"/>
                <a:gd name="T5" fmla="*/ 415 h 415"/>
                <a:gd name="T6" fmla="*/ 0 w 415"/>
                <a:gd name="T7" fmla="*/ 208 h 415"/>
                <a:gd name="T8" fmla="*/ 207 w 415"/>
                <a:gd name="T9" fmla="*/ 0 h 415"/>
                <a:gd name="T10" fmla="*/ 415 w 415"/>
                <a:gd name="T11" fmla="*/ 208 h 415"/>
                <a:gd name="T12" fmla="*/ 207 w 415"/>
                <a:gd name="T13" fmla="*/ 415 h 415"/>
                <a:gd name="T14" fmla="*/ 207 w 415"/>
                <a:gd name="T15" fmla="*/ 20 h 415"/>
                <a:gd name="T16" fmla="*/ 20 w 415"/>
                <a:gd name="T17" fmla="*/ 208 h 415"/>
                <a:gd name="T18" fmla="*/ 207 w 415"/>
                <a:gd name="T19" fmla="*/ 395 h 415"/>
                <a:gd name="T20" fmla="*/ 207 w 415"/>
                <a:gd name="T21" fmla="*/ 395 h 415"/>
                <a:gd name="T22" fmla="*/ 395 w 415"/>
                <a:gd name="T23" fmla="*/ 208 h 415"/>
                <a:gd name="T24" fmla="*/ 207 w 415"/>
                <a:gd name="T25" fmla="*/ 2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5" h="415">
                  <a:moveTo>
                    <a:pt x="207" y="415"/>
                  </a:moveTo>
                  <a:cubicBezTo>
                    <a:pt x="207" y="405"/>
                    <a:pt x="207" y="405"/>
                    <a:pt x="207" y="405"/>
                  </a:cubicBezTo>
                  <a:cubicBezTo>
                    <a:pt x="207" y="415"/>
                    <a:pt x="207" y="415"/>
                    <a:pt x="207" y="415"/>
                  </a:cubicBezTo>
                  <a:cubicBezTo>
                    <a:pt x="93" y="415"/>
                    <a:pt x="0" y="322"/>
                    <a:pt x="0" y="208"/>
                  </a:cubicBezTo>
                  <a:cubicBezTo>
                    <a:pt x="0" y="93"/>
                    <a:pt x="93" y="0"/>
                    <a:pt x="207" y="0"/>
                  </a:cubicBezTo>
                  <a:cubicBezTo>
                    <a:pt x="322" y="0"/>
                    <a:pt x="415" y="93"/>
                    <a:pt x="415" y="208"/>
                  </a:cubicBezTo>
                  <a:cubicBezTo>
                    <a:pt x="415" y="322"/>
                    <a:pt x="322" y="415"/>
                    <a:pt x="207" y="415"/>
                  </a:cubicBezTo>
                  <a:moveTo>
                    <a:pt x="207" y="20"/>
                  </a:moveTo>
                  <a:cubicBezTo>
                    <a:pt x="104" y="20"/>
                    <a:pt x="20" y="104"/>
                    <a:pt x="20" y="208"/>
                  </a:cubicBezTo>
                  <a:cubicBezTo>
                    <a:pt x="20" y="311"/>
                    <a:pt x="104" y="395"/>
                    <a:pt x="207" y="395"/>
                  </a:cubicBezTo>
                  <a:cubicBezTo>
                    <a:pt x="207" y="395"/>
                    <a:pt x="207" y="395"/>
                    <a:pt x="207" y="395"/>
                  </a:cubicBezTo>
                  <a:cubicBezTo>
                    <a:pt x="311" y="395"/>
                    <a:pt x="395" y="311"/>
                    <a:pt x="395" y="208"/>
                  </a:cubicBezTo>
                  <a:cubicBezTo>
                    <a:pt x="395" y="104"/>
                    <a:pt x="311" y="20"/>
                    <a:pt x="207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135774" y="3801672"/>
            <a:ext cx="438584" cy="475602"/>
            <a:chOff x="8581218" y="4906898"/>
            <a:chExt cx="698503" cy="757459"/>
          </a:xfrm>
          <a:solidFill>
            <a:schemeClr val="accent1"/>
          </a:solidFill>
        </p:grpSpPr>
        <p:sp>
          <p:nvSpPr>
            <p:cNvPr id="51" name="Freeform 164"/>
            <p:cNvSpPr>
              <a:spLocks noEditPoints="1"/>
            </p:cNvSpPr>
            <p:nvPr/>
          </p:nvSpPr>
          <p:spPr bwMode="auto">
            <a:xfrm>
              <a:off x="9086191" y="4906898"/>
              <a:ext cx="193530" cy="194812"/>
            </a:xfrm>
            <a:custGeom>
              <a:avLst/>
              <a:gdLst>
                <a:gd name="T0" fmla="*/ 59 w 119"/>
                <a:gd name="T1" fmla="*/ 119 h 119"/>
                <a:gd name="T2" fmla="*/ 0 w 119"/>
                <a:gd name="T3" fmla="*/ 60 h 119"/>
                <a:gd name="T4" fmla="*/ 59 w 119"/>
                <a:gd name="T5" fmla="*/ 0 h 119"/>
                <a:gd name="T6" fmla="*/ 119 w 119"/>
                <a:gd name="T7" fmla="*/ 60 h 119"/>
                <a:gd name="T8" fmla="*/ 59 w 119"/>
                <a:gd name="T9" fmla="*/ 119 h 119"/>
                <a:gd name="T10" fmla="*/ 59 w 119"/>
                <a:gd name="T11" fmla="*/ 20 h 119"/>
                <a:gd name="T12" fmla="*/ 20 w 119"/>
                <a:gd name="T13" fmla="*/ 60 h 119"/>
                <a:gd name="T14" fmla="*/ 59 w 119"/>
                <a:gd name="T15" fmla="*/ 99 h 119"/>
                <a:gd name="T16" fmla="*/ 99 w 119"/>
                <a:gd name="T17" fmla="*/ 60 h 119"/>
                <a:gd name="T18" fmla="*/ 59 w 119"/>
                <a:gd name="T19" fmla="*/ 2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" h="119">
                  <a:moveTo>
                    <a:pt x="59" y="119"/>
                  </a:moveTo>
                  <a:cubicBezTo>
                    <a:pt x="26" y="119"/>
                    <a:pt x="0" y="93"/>
                    <a:pt x="0" y="60"/>
                  </a:cubicBezTo>
                  <a:cubicBezTo>
                    <a:pt x="0" y="27"/>
                    <a:pt x="26" y="0"/>
                    <a:pt x="59" y="0"/>
                  </a:cubicBezTo>
                  <a:cubicBezTo>
                    <a:pt x="92" y="0"/>
                    <a:pt x="119" y="27"/>
                    <a:pt x="119" y="60"/>
                  </a:cubicBezTo>
                  <a:cubicBezTo>
                    <a:pt x="119" y="93"/>
                    <a:pt x="92" y="119"/>
                    <a:pt x="59" y="119"/>
                  </a:cubicBezTo>
                  <a:moveTo>
                    <a:pt x="59" y="20"/>
                  </a:moveTo>
                  <a:cubicBezTo>
                    <a:pt x="37" y="20"/>
                    <a:pt x="20" y="38"/>
                    <a:pt x="20" y="60"/>
                  </a:cubicBezTo>
                  <a:cubicBezTo>
                    <a:pt x="20" y="82"/>
                    <a:pt x="37" y="99"/>
                    <a:pt x="59" y="99"/>
                  </a:cubicBezTo>
                  <a:cubicBezTo>
                    <a:pt x="81" y="99"/>
                    <a:pt x="99" y="82"/>
                    <a:pt x="99" y="60"/>
                  </a:cubicBezTo>
                  <a:cubicBezTo>
                    <a:pt x="99" y="38"/>
                    <a:pt x="81" y="20"/>
                    <a:pt x="5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2" name="Freeform 165"/>
            <p:cNvSpPr>
              <a:spLocks noEditPoints="1"/>
            </p:cNvSpPr>
            <p:nvPr/>
          </p:nvSpPr>
          <p:spPr bwMode="auto">
            <a:xfrm>
              <a:off x="9086191" y="5076076"/>
              <a:ext cx="193530" cy="194812"/>
            </a:xfrm>
            <a:custGeom>
              <a:avLst/>
              <a:gdLst>
                <a:gd name="T0" fmla="*/ 59 w 119"/>
                <a:gd name="T1" fmla="*/ 119 h 119"/>
                <a:gd name="T2" fmla="*/ 59 w 119"/>
                <a:gd name="T3" fmla="*/ 119 h 119"/>
                <a:gd name="T4" fmla="*/ 0 w 119"/>
                <a:gd name="T5" fmla="*/ 59 h 119"/>
                <a:gd name="T6" fmla="*/ 59 w 119"/>
                <a:gd name="T7" fmla="*/ 0 h 119"/>
                <a:gd name="T8" fmla="*/ 119 w 119"/>
                <a:gd name="T9" fmla="*/ 59 h 119"/>
                <a:gd name="T10" fmla="*/ 59 w 119"/>
                <a:gd name="T11" fmla="*/ 119 h 119"/>
                <a:gd name="T12" fmla="*/ 59 w 119"/>
                <a:gd name="T13" fmla="*/ 20 h 119"/>
                <a:gd name="T14" fmla="*/ 20 w 119"/>
                <a:gd name="T15" fmla="*/ 59 h 119"/>
                <a:gd name="T16" fmla="*/ 59 w 119"/>
                <a:gd name="T17" fmla="*/ 99 h 119"/>
                <a:gd name="T18" fmla="*/ 99 w 119"/>
                <a:gd name="T19" fmla="*/ 59 h 119"/>
                <a:gd name="T20" fmla="*/ 59 w 119"/>
                <a:gd name="T21" fmla="*/ 2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19">
                  <a:moveTo>
                    <a:pt x="59" y="119"/>
                  </a:moveTo>
                  <a:cubicBezTo>
                    <a:pt x="59" y="119"/>
                    <a:pt x="59" y="119"/>
                    <a:pt x="59" y="119"/>
                  </a:cubicBezTo>
                  <a:cubicBezTo>
                    <a:pt x="26" y="119"/>
                    <a:pt x="0" y="92"/>
                    <a:pt x="0" y="59"/>
                  </a:cubicBezTo>
                  <a:cubicBezTo>
                    <a:pt x="0" y="27"/>
                    <a:pt x="26" y="0"/>
                    <a:pt x="59" y="0"/>
                  </a:cubicBezTo>
                  <a:cubicBezTo>
                    <a:pt x="92" y="0"/>
                    <a:pt x="119" y="27"/>
                    <a:pt x="119" y="59"/>
                  </a:cubicBezTo>
                  <a:cubicBezTo>
                    <a:pt x="119" y="92"/>
                    <a:pt x="92" y="119"/>
                    <a:pt x="59" y="119"/>
                  </a:cubicBezTo>
                  <a:moveTo>
                    <a:pt x="59" y="20"/>
                  </a:moveTo>
                  <a:cubicBezTo>
                    <a:pt x="37" y="20"/>
                    <a:pt x="20" y="38"/>
                    <a:pt x="20" y="59"/>
                  </a:cubicBezTo>
                  <a:cubicBezTo>
                    <a:pt x="20" y="81"/>
                    <a:pt x="37" y="99"/>
                    <a:pt x="59" y="99"/>
                  </a:cubicBezTo>
                  <a:cubicBezTo>
                    <a:pt x="81" y="99"/>
                    <a:pt x="99" y="81"/>
                    <a:pt x="99" y="59"/>
                  </a:cubicBezTo>
                  <a:cubicBezTo>
                    <a:pt x="99" y="38"/>
                    <a:pt x="81" y="20"/>
                    <a:pt x="59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3" name="Freeform 166"/>
            <p:cNvSpPr>
              <a:spLocks noEditPoints="1"/>
            </p:cNvSpPr>
            <p:nvPr/>
          </p:nvSpPr>
          <p:spPr bwMode="auto">
            <a:xfrm>
              <a:off x="8923421" y="4906898"/>
              <a:ext cx="193530" cy="194812"/>
            </a:xfrm>
            <a:custGeom>
              <a:avLst/>
              <a:gdLst>
                <a:gd name="T0" fmla="*/ 60 w 119"/>
                <a:gd name="T1" fmla="*/ 119 h 119"/>
                <a:gd name="T2" fmla="*/ 60 w 119"/>
                <a:gd name="T3" fmla="*/ 119 h 119"/>
                <a:gd name="T4" fmla="*/ 0 w 119"/>
                <a:gd name="T5" fmla="*/ 60 h 119"/>
                <a:gd name="T6" fmla="*/ 60 w 119"/>
                <a:gd name="T7" fmla="*/ 0 h 119"/>
                <a:gd name="T8" fmla="*/ 119 w 119"/>
                <a:gd name="T9" fmla="*/ 60 h 119"/>
                <a:gd name="T10" fmla="*/ 102 w 119"/>
                <a:gd name="T11" fmla="*/ 102 h 119"/>
                <a:gd name="T12" fmla="*/ 60 w 119"/>
                <a:gd name="T13" fmla="*/ 119 h 119"/>
                <a:gd name="T14" fmla="*/ 60 w 119"/>
                <a:gd name="T15" fmla="*/ 20 h 119"/>
                <a:gd name="T16" fmla="*/ 20 w 119"/>
                <a:gd name="T17" fmla="*/ 60 h 119"/>
                <a:gd name="T18" fmla="*/ 60 w 119"/>
                <a:gd name="T19" fmla="*/ 99 h 119"/>
                <a:gd name="T20" fmla="*/ 60 w 119"/>
                <a:gd name="T21" fmla="*/ 99 h 119"/>
                <a:gd name="T22" fmla="*/ 88 w 119"/>
                <a:gd name="T23" fmla="*/ 88 h 119"/>
                <a:gd name="T24" fmla="*/ 99 w 119"/>
                <a:gd name="T25" fmla="*/ 60 h 119"/>
                <a:gd name="T26" fmla="*/ 60 w 119"/>
                <a:gd name="T27" fmla="*/ 2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9" h="119">
                  <a:moveTo>
                    <a:pt x="60" y="119"/>
                  </a:moveTo>
                  <a:cubicBezTo>
                    <a:pt x="60" y="119"/>
                    <a:pt x="60" y="119"/>
                    <a:pt x="60" y="119"/>
                  </a:cubicBezTo>
                  <a:cubicBezTo>
                    <a:pt x="27" y="119"/>
                    <a:pt x="0" y="93"/>
                    <a:pt x="0" y="60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92" y="0"/>
                    <a:pt x="119" y="27"/>
                    <a:pt x="119" y="60"/>
                  </a:cubicBezTo>
                  <a:cubicBezTo>
                    <a:pt x="119" y="76"/>
                    <a:pt x="113" y="91"/>
                    <a:pt x="102" y="102"/>
                  </a:cubicBezTo>
                  <a:cubicBezTo>
                    <a:pt x="91" y="113"/>
                    <a:pt x="76" y="119"/>
                    <a:pt x="60" y="119"/>
                  </a:cubicBezTo>
                  <a:moveTo>
                    <a:pt x="60" y="20"/>
                  </a:moveTo>
                  <a:cubicBezTo>
                    <a:pt x="38" y="20"/>
                    <a:pt x="20" y="38"/>
                    <a:pt x="20" y="60"/>
                  </a:cubicBezTo>
                  <a:cubicBezTo>
                    <a:pt x="20" y="82"/>
                    <a:pt x="38" y="99"/>
                    <a:pt x="60" y="99"/>
                  </a:cubicBezTo>
                  <a:cubicBezTo>
                    <a:pt x="60" y="99"/>
                    <a:pt x="60" y="99"/>
                    <a:pt x="60" y="99"/>
                  </a:cubicBezTo>
                  <a:cubicBezTo>
                    <a:pt x="70" y="99"/>
                    <a:pt x="80" y="95"/>
                    <a:pt x="88" y="88"/>
                  </a:cubicBezTo>
                  <a:cubicBezTo>
                    <a:pt x="95" y="80"/>
                    <a:pt x="99" y="70"/>
                    <a:pt x="99" y="60"/>
                  </a:cubicBezTo>
                  <a:cubicBezTo>
                    <a:pt x="99" y="38"/>
                    <a:pt x="81" y="20"/>
                    <a:pt x="60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4" name="Freeform 167"/>
            <p:cNvSpPr>
              <a:spLocks noEditPoints="1"/>
            </p:cNvSpPr>
            <p:nvPr/>
          </p:nvSpPr>
          <p:spPr bwMode="auto">
            <a:xfrm>
              <a:off x="8923421" y="5076076"/>
              <a:ext cx="193530" cy="194812"/>
            </a:xfrm>
            <a:custGeom>
              <a:avLst/>
              <a:gdLst>
                <a:gd name="T0" fmla="*/ 60 w 119"/>
                <a:gd name="T1" fmla="*/ 119 h 119"/>
                <a:gd name="T2" fmla="*/ 60 w 119"/>
                <a:gd name="T3" fmla="*/ 119 h 119"/>
                <a:gd name="T4" fmla="*/ 0 w 119"/>
                <a:gd name="T5" fmla="*/ 59 h 119"/>
                <a:gd name="T6" fmla="*/ 60 w 119"/>
                <a:gd name="T7" fmla="*/ 0 h 119"/>
                <a:gd name="T8" fmla="*/ 119 w 119"/>
                <a:gd name="T9" fmla="*/ 59 h 119"/>
                <a:gd name="T10" fmla="*/ 60 w 119"/>
                <a:gd name="T11" fmla="*/ 119 h 119"/>
                <a:gd name="T12" fmla="*/ 60 w 119"/>
                <a:gd name="T13" fmla="*/ 20 h 119"/>
                <a:gd name="T14" fmla="*/ 20 w 119"/>
                <a:gd name="T15" fmla="*/ 59 h 119"/>
                <a:gd name="T16" fmla="*/ 60 w 119"/>
                <a:gd name="T17" fmla="*/ 99 h 119"/>
                <a:gd name="T18" fmla="*/ 99 w 119"/>
                <a:gd name="T19" fmla="*/ 59 h 119"/>
                <a:gd name="T20" fmla="*/ 60 w 119"/>
                <a:gd name="T21" fmla="*/ 2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" h="119">
                  <a:moveTo>
                    <a:pt x="60" y="119"/>
                  </a:moveTo>
                  <a:cubicBezTo>
                    <a:pt x="60" y="119"/>
                    <a:pt x="60" y="119"/>
                    <a:pt x="60" y="119"/>
                  </a:cubicBezTo>
                  <a:cubicBezTo>
                    <a:pt x="27" y="119"/>
                    <a:pt x="0" y="92"/>
                    <a:pt x="0" y="59"/>
                  </a:cubicBezTo>
                  <a:cubicBezTo>
                    <a:pt x="0" y="27"/>
                    <a:pt x="27" y="0"/>
                    <a:pt x="60" y="0"/>
                  </a:cubicBezTo>
                  <a:cubicBezTo>
                    <a:pt x="92" y="0"/>
                    <a:pt x="119" y="27"/>
                    <a:pt x="119" y="59"/>
                  </a:cubicBezTo>
                  <a:cubicBezTo>
                    <a:pt x="119" y="92"/>
                    <a:pt x="92" y="119"/>
                    <a:pt x="60" y="119"/>
                  </a:cubicBezTo>
                  <a:moveTo>
                    <a:pt x="60" y="20"/>
                  </a:moveTo>
                  <a:cubicBezTo>
                    <a:pt x="38" y="20"/>
                    <a:pt x="20" y="38"/>
                    <a:pt x="20" y="59"/>
                  </a:cubicBezTo>
                  <a:cubicBezTo>
                    <a:pt x="20" y="81"/>
                    <a:pt x="38" y="99"/>
                    <a:pt x="60" y="99"/>
                  </a:cubicBezTo>
                  <a:cubicBezTo>
                    <a:pt x="81" y="99"/>
                    <a:pt x="99" y="81"/>
                    <a:pt x="99" y="59"/>
                  </a:cubicBezTo>
                  <a:cubicBezTo>
                    <a:pt x="99" y="38"/>
                    <a:pt x="81" y="20"/>
                    <a:pt x="60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5" name="Freeform 168"/>
            <p:cNvSpPr/>
            <p:nvPr/>
          </p:nvSpPr>
          <p:spPr bwMode="auto">
            <a:xfrm>
              <a:off x="8581218" y="5213213"/>
              <a:ext cx="393469" cy="390905"/>
            </a:xfrm>
            <a:custGeom>
              <a:avLst/>
              <a:gdLst>
                <a:gd name="T0" fmla="*/ 11 w 242"/>
                <a:gd name="T1" fmla="*/ 240 h 240"/>
                <a:gd name="T2" fmla="*/ 4 w 242"/>
                <a:gd name="T3" fmla="*/ 237 h 240"/>
                <a:gd name="T4" fmla="*/ 4 w 242"/>
                <a:gd name="T5" fmla="*/ 223 h 240"/>
                <a:gd name="T6" fmla="*/ 224 w 242"/>
                <a:gd name="T7" fmla="*/ 4 h 240"/>
                <a:gd name="T8" fmla="*/ 238 w 242"/>
                <a:gd name="T9" fmla="*/ 4 h 240"/>
                <a:gd name="T10" fmla="*/ 238 w 242"/>
                <a:gd name="T11" fmla="*/ 18 h 240"/>
                <a:gd name="T12" fmla="*/ 18 w 242"/>
                <a:gd name="T13" fmla="*/ 237 h 240"/>
                <a:gd name="T14" fmla="*/ 11 w 242"/>
                <a:gd name="T1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2" h="240">
                  <a:moveTo>
                    <a:pt x="11" y="240"/>
                  </a:moveTo>
                  <a:cubicBezTo>
                    <a:pt x="9" y="240"/>
                    <a:pt x="6" y="239"/>
                    <a:pt x="4" y="237"/>
                  </a:cubicBezTo>
                  <a:cubicBezTo>
                    <a:pt x="0" y="233"/>
                    <a:pt x="0" y="227"/>
                    <a:pt x="4" y="223"/>
                  </a:cubicBezTo>
                  <a:cubicBezTo>
                    <a:pt x="224" y="4"/>
                    <a:pt x="224" y="4"/>
                    <a:pt x="224" y="4"/>
                  </a:cubicBezTo>
                  <a:cubicBezTo>
                    <a:pt x="228" y="0"/>
                    <a:pt x="234" y="0"/>
                    <a:pt x="238" y="4"/>
                  </a:cubicBezTo>
                  <a:cubicBezTo>
                    <a:pt x="242" y="8"/>
                    <a:pt x="242" y="14"/>
                    <a:pt x="238" y="18"/>
                  </a:cubicBezTo>
                  <a:cubicBezTo>
                    <a:pt x="18" y="237"/>
                    <a:pt x="18" y="237"/>
                    <a:pt x="18" y="237"/>
                  </a:cubicBezTo>
                  <a:cubicBezTo>
                    <a:pt x="16" y="239"/>
                    <a:pt x="14" y="240"/>
                    <a:pt x="11" y="2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6" name="Freeform 169"/>
            <p:cNvSpPr/>
            <p:nvPr/>
          </p:nvSpPr>
          <p:spPr bwMode="auto">
            <a:xfrm>
              <a:off x="8694004" y="5469544"/>
              <a:ext cx="107659" cy="105096"/>
            </a:xfrm>
            <a:custGeom>
              <a:avLst/>
              <a:gdLst>
                <a:gd name="T0" fmla="*/ 55 w 66"/>
                <a:gd name="T1" fmla="*/ 65 h 65"/>
                <a:gd name="T2" fmla="*/ 48 w 66"/>
                <a:gd name="T3" fmla="*/ 62 h 65"/>
                <a:gd name="T4" fmla="*/ 4 w 66"/>
                <a:gd name="T5" fmla="*/ 18 h 65"/>
                <a:gd name="T6" fmla="*/ 4 w 66"/>
                <a:gd name="T7" fmla="*/ 4 h 65"/>
                <a:gd name="T8" fmla="*/ 18 w 66"/>
                <a:gd name="T9" fmla="*/ 4 h 65"/>
                <a:gd name="T10" fmla="*/ 62 w 66"/>
                <a:gd name="T11" fmla="*/ 48 h 65"/>
                <a:gd name="T12" fmla="*/ 62 w 66"/>
                <a:gd name="T13" fmla="*/ 62 h 65"/>
                <a:gd name="T14" fmla="*/ 55 w 66"/>
                <a:gd name="T15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" h="65">
                  <a:moveTo>
                    <a:pt x="55" y="65"/>
                  </a:moveTo>
                  <a:cubicBezTo>
                    <a:pt x="53" y="65"/>
                    <a:pt x="50" y="64"/>
                    <a:pt x="48" y="62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8" y="0"/>
                    <a:pt x="14" y="0"/>
                    <a:pt x="18" y="4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6" y="52"/>
                    <a:pt x="66" y="58"/>
                    <a:pt x="62" y="62"/>
                  </a:cubicBezTo>
                  <a:cubicBezTo>
                    <a:pt x="60" y="64"/>
                    <a:pt x="58" y="65"/>
                    <a:pt x="55" y="6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57" name="Freeform 170"/>
            <p:cNvSpPr/>
            <p:nvPr/>
          </p:nvSpPr>
          <p:spPr bwMode="auto">
            <a:xfrm>
              <a:off x="8635048" y="5527219"/>
              <a:ext cx="137138" cy="137138"/>
            </a:xfrm>
            <a:custGeom>
              <a:avLst/>
              <a:gdLst>
                <a:gd name="T0" fmla="*/ 74 w 85"/>
                <a:gd name="T1" fmla="*/ 84 h 84"/>
                <a:gd name="T2" fmla="*/ 66 w 85"/>
                <a:gd name="T3" fmla="*/ 81 h 84"/>
                <a:gd name="T4" fmla="*/ 4 w 85"/>
                <a:gd name="T5" fmla="*/ 18 h 84"/>
                <a:gd name="T6" fmla="*/ 4 w 85"/>
                <a:gd name="T7" fmla="*/ 4 h 84"/>
                <a:gd name="T8" fmla="*/ 18 w 85"/>
                <a:gd name="T9" fmla="*/ 4 h 84"/>
                <a:gd name="T10" fmla="*/ 81 w 85"/>
                <a:gd name="T11" fmla="*/ 66 h 84"/>
                <a:gd name="T12" fmla="*/ 81 w 85"/>
                <a:gd name="T13" fmla="*/ 81 h 84"/>
                <a:gd name="T14" fmla="*/ 74 w 85"/>
                <a:gd name="T15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84">
                  <a:moveTo>
                    <a:pt x="74" y="84"/>
                  </a:moveTo>
                  <a:cubicBezTo>
                    <a:pt x="71" y="84"/>
                    <a:pt x="68" y="83"/>
                    <a:pt x="66" y="81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0" y="14"/>
                    <a:pt x="0" y="8"/>
                    <a:pt x="4" y="4"/>
                  </a:cubicBezTo>
                  <a:cubicBezTo>
                    <a:pt x="8" y="0"/>
                    <a:pt x="14" y="0"/>
                    <a:pt x="18" y="4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5" y="70"/>
                    <a:pt x="85" y="77"/>
                    <a:pt x="81" y="81"/>
                  </a:cubicBezTo>
                  <a:cubicBezTo>
                    <a:pt x="79" y="83"/>
                    <a:pt x="76" y="84"/>
                    <a:pt x="74" y="8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02" name="组合 201"/>
          <p:cNvGrpSpPr/>
          <p:nvPr/>
        </p:nvGrpSpPr>
        <p:grpSpPr>
          <a:xfrm>
            <a:off x="7625864" y="1307042"/>
            <a:ext cx="414021" cy="289092"/>
            <a:chOff x="6407151" y="46038"/>
            <a:chExt cx="636588" cy="444500"/>
          </a:xfrm>
          <a:solidFill>
            <a:schemeClr val="accent1"/>
          </a:solidFill>
        </p:grpSpPr>
        <p:sp>
          <p:nvSpPr>
            <p:cNvPr id="262" name="Freeform 40"/>
            <p:cNvSpPr>
              <a:spLocks noEditPoints="1"/>
            </p:cNvSpPr>
            <p:nvPr/>
          </p:nvSpPr>
          <p:spPr bwMode="auto">
            <a:xfrm>
              <a:off x="6407151" y="46038"/>
              <a:ext cx="636588" cy="444500"/>
            </a:xfrm>
            <a:custGeom>
              <a:avLst/>
              <a:gdLst>
                <a:gd name="T0" fmla="*/ 200 w 200"/>
                <a:gd name="T1" fmla="*/ 122 h 140"/>
                <a:gd name="T2" fmla="*/ 182 w 200"/>
                <a:gd name="T3" fmla="*/ 140 h 140"/>
                <a:gd name="T4" fmla="*/ 18 w 200"/>
                <a:gd name="T5" fmla="*/ 140 h 140"/>
                <a:gd name="T6" fmla="*/ 0 w 200"/>
                <a:gd name="T7" fmla="*/ 122 h 140"/>
                <a:gd name="T8" fmla="*/ 0 w 200"/>
                <a:gd name="T9" fmla="*/ 18 h 140"/>
                <a:gd name="T10" fmla="*/ 18 w 200"/>
                <a:gd name="T11" fmla="*/ 0 h 140"/>
                <a:gd name="T12" fmla="*/ 182 w 200"/>
                <a:gd name="T13" fmla="*/ 0 h 140"/>
                <a:gd name="T14" fmla="*/ 200 w 200"/>
                <a:gd name="T15" fmla="*/ 18 h 140"/>
                <a:gd name="T16" fmla="*/ 200 w 200"/>
                <a:gd name="T17" fmla="*/ 122 h 140"/>
                <a:gd name="T18" fmla="*/ 192 w 200"/>
                <a:gd name="T19" fmla="*/ 18 h 140"/>
                <a:gd name="T20" fmla="*/ 182 w 200"/>
                <a:gd name="T21" fmla="*/ 8 h 140"/>
                <a:gd name="T22" fmla="*/ 18 w 200"/>
                <a:gd name="T23" fmla="*/ 8 h 140"/>
                <a:gd name="T24" fmla="*/ 8 w 200"/>
                <a:gd name="T25" fmla="*/ 18 h 140"/>
                <a:gd name="T26" fmla="*/ 8 w 200"/>
                <a:gd name="T27" fmla="*/ 122 h 140"/>
                <a:gd name="T28" fmla="*/ 18 w 200"/>
                <a:gd name="T29" fmla="*/ 132 h 140"/>
                <a:gd name="T30" fmla="*/ 182 w 200"/>
                <a:gd name="T31" fmla="*/ 132 h 140"/>
                <a:gd name="T32" fmla="*/ 192 w 200"/>
                <a:gd name="T33" fmla="*/ 122 h 140"/>
                <a:gd name="T34" fmla="*/ 192 w 200"/>
                <a:gd name="T35" fmla="*/ 1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0" h="140">
                  <a:moveTo>
                    <a:pt x="200" y="122"/>
                  </a:moveTo>
                  <a:cubicBezTo>
                    <a:pt x="200" y="132"/>
                    <a:pt x="192" y="140"/>
                    <a:pt x="182" y="140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8" y="140"/>
                    <a:pt x="0" y="132"/>
                    <a:pt x="0" y="12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92" y="0"/>
                    <a:pt x="200" y="8"/>
                    <a:pt x="200" y="18"/>
                  </a:cubicBezTo>
                  <a:lnTo>
                    <a:pt x="200" y="122"/>
                  </a:lnTo>
                  <a:close/>
                  <a:moveTo>
                    <a:pt x="192" y="18"/>
                  </a:moveTo>
                  <a:cubicBezTo>
                    <a:pt x="192" y="13"/>
                    <a:pt x="187" y="8"/>
                    <a:pt x="182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3" y="8"/>
                    <a:pt x="8" y="13"/>
                    <a:pt x="8" y="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7"/>
                    <a:pt x="13" y="132"/>
                    <a:pt x="18" y="132"/>
                  </a:cubicBezTo>
                  <a:cubicBezTo>
                    <a:pt x="182" y="132"/>
                    <a:pt x="182" y="132"/>
                    <a:pt x="182" y="132"/>
                  </a:cubicBezTo>
                  <a:cubicBezTo>
                    <a:pt x="187" y="132"/>
                    <a:pt x="192" y="127"/>
                    <a:pt x="192" y="122"/>
                  </a:cubicBezTo>
                  <a:lnTo>
                    <a:pt x="192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63" name="Freeform 41"/>
            <p:cNvSpPr>
              <a:spLocks noEditPoints="1"/>
            </p:cNvSpPr>
            <p:nvPr/>
          </p:nvSpPr>
          <p:spPr bwMode="auto">
            <a:xfrm>
              <a:off x="6407151" y="122238"/>
              <a:ext cx="636588" cy="101600"/>
            </a:xfrm>
            <a:custGeom>
              <a:avLst/>
              <a:gdLst>
                <a:gd name="T0" fmla="*/ 401 w 401"/>
                <a:gd name="T1" fmla="*/ 64 h 64"/>
                <a:gd name="T2" fmla="*/ 0 w 401"/>
                <a:gd name="T3" fmla="*/ 64 h 64"/>
                <a:gd name="T4" fmla="*/ 0 w 401"/>
                <a:gd name="T5" fmla="*/ 0 h 64"/>
                <a:gd name="T6" fmla="*/ 401 w 401"/>
                <a:gd name="T7" fmla="*/ 0 h 64"/>
                <a:gd name="T8" fmla="*/ 401 w 401"/>
                <a:gd name="T9" fmla="*/ 64 h 64"/>
                <a:gd name="T10" fmla="*/ 16 w 401"/>
                <a:gd name="T11" fmla="*/ 48 h 64"/>
                <a:gd name="T12" fmla="*/ 385 w 401"/>
                <a:gd name="T13" fmla="*/ 48 h 64"/>
                <a:gd name="T14" fmla="*/ 385 w 401"/>
                <a:gd name="T15" fmla="*/ 16 h 64"/>
                <a:gd name="T16" fmla="*/ 16 w 401"/>
                <a:gd name="T17" fmla="*/ 16 h 64"/>
                <a:gd name="T18" fmla="*/ 16 w 401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1" h="64">
                  <a:moveTo>
                    <a:pt x="401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401" y="0"/>
                  </a:lnTo>
                  <a:lnTo>
                    <a:pt x="401" y="64"/>
                  </a:lnTo>
                  <a:close/>
                  <a:moveTo>
                    <a:pt x="16" y="48"/>
                  </a:moveTo>
                  <a:lnTo>
                    <a:pt x="385" y="48"/>
                  </a:lnTo>
                  <a:lnTo>
                    <a:pt x="385" y="16"/>
                  </a:lnTo>
                  <a:lnTo>
                    <a:pt x="16" y="16"/>
                  </a:lnTo>
                  <a:lnTo>
                    <a:pt x="16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64" name="Freeform 42"/>
            <p:cNvSpPr>
              <a:spLocks noEditPoints="1"/>
            </p:cNvSpPr>
            <p:nvPr/>
          </p:nvSpPr>
          <p:spPr bwMode="auto">
            <a:xfrm>
              <a:off x="6597651" y="261938"/>
              <a:ext cx="344488" cy="101600"/>
            </a:xfrm>
            <a:custGeom>
              <a:avLst/>
              <a:gdLst>
                <a:gd name="T0" fmla="*/ 217 w 217"/>
                <a:gd name="T1" fmla="*/ 64 h 64"/>
                <a:gd name="T2" fmla="*/ 0 w 217"/>
                <a:gd name="T3" fmla="*/ 64 h 64"/>
                <a:gd name="T4" fmla="*/ 0 w 217"/>
                <a:gd name="T5" fmla="*/ 0 h 64"/>
                <a:gd name="T6" fmla="*/ 217 w 217"/>
                <a:gd name="T7" fmla="*/ 0 h 64"/>
                <a:gd name="T8" fmla="*/ 217 w 217"/>
                <a:gd name="T9" fmla="*/ 64 h 64"/>
                <a:gd name="T10" fmla="*/ 16 w 217"/>
                <a:gd name="T11" fmla="*/ 48 h 64"/>
                <a:gd name="T12" fmla="*/ 201 w 217"/>
                <a:gd name="T13" fmla="*/ 48 h 64"/>
                <a:gd name="T14" fmla="*/ 201 w 217"/>
                <a:gd name="T15" fmla="*/ 16 h 64"/>
                <a:gd name="T16" fmla="*/ 16 w 217"/>
                <a:gd name="T17" fmla="*/ 16 h 64"/>
                <a:gd name="T18" fmla="*/ 16 w 217"/>
                <a:gd name="T19" fmla="*/ 48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7" h="64">
                  <a:moveTo>
                    <a:pt x="217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217" y="0"/>
                  </a:lnTo>
                  <a:lnTo>
                    <a:pt x="217" y="64"/>
                  </a:lnTo>
                  <a:close/>
                  <a:moveTo>
                    <a:pt x="16" y="48"/>
                  </a:moveTo>
                  <a:lnTo>
                    <a:pt x="201" y="48"/>
                  </a:lnTo>
                  <a:lnTo>
                    <a:pt x="201" y="16"/>
                  </a:lnTo>
                  <a:lnTo>
                    <a:pt x="16" y="16"/>
                  </a:lnTo>
                  <a:lnTo>
                    <a:pt x="16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203" name="Freeform 43"/>
          <p:cNvSpPr>
            <a:spLocks noEditPoints="1"/>
          </p:cNvSpPr>
          <p:nvPr/>
        </p:nvSpPr>
        <p:spPr bwMode="auto">
          <a:xfrm>
            <a:off x="6012112" y="1809554"/>
            <a:ext cx="331424" cy="414021"/>
          </a:xfrm>
          <a:custGeom>
            <a:avLst/>
            <a:gdLst>
              <a:gd name="T0" fmla="*/ 152 w 160"/>
              <a:gd name="T1" fmla="*/ 78 h 200"/>
              <a:gd name="T2" fmla="*/ 134 w 160"/>
              <a:gd name="T3" fmla="*/ 60 h 200"/>
              <a:gd name="T4" fmla="*/ 117 w 160"/>
              <a:gd name="T5" fmla="*/ 60 h 200"/>
              <a:gd name="T6" fmla="*/ 82 w 160"/>
              <a:gd name="T7" fmla="*/ 1 h 200"/>
              <a:gd name="T8" fmla="*/ 78 w 160"/>
              <a:gd name="T9" fmla="*/ 1 h 200"/>
              <a:gd name="T10" fmla="*/ 41 w 160"/>
              <a:gd name="T11" fmla="*/ 60 h 200"/>
              <a:gd name="T12" fmla="*/ 26 w 160"/>
              <a:gd name="T13" fmla="*/ 60 h 200"/>
              <a:gd name="T14" fmla="*/ 8 w 160"/>
              <a:gd name="T15" fmla="*/ 78 h 200"/>
              <a:gd name="T16" fmla="*/ 0 w 160"/>
              <a:gd name="T17" fmla="*/ 182 h 200"/>
              <a:gd name="T18" fmla="*/ 18 w 160"/>
              <a:gd name="T19" fmla="*/ 200 h 200"/>
              <a:gd name="T20" fmla="*/ 142 w 160"/>
              <a:gd name="T21" fmla="*/ 200 h 200"/>
              <a:gd name="T22" fmla="*/ 160 w 160"/>
              <a:gd name="T23" fmla="*/ 182 h 200"/>
              <a:gd name="T24" fmla="*/ 152 w 160"/>
              <a:gd name="T25" fmla="*/ 78 h 200"/>
              <a:gd name="T26" fmla="*/ 80 w 160"/>
              <a:gd name="T27" fmla="*/ 9 h 200"/>
              <a:gd name="T28" fmla="*/ 109 w 160"/>
              <a:gd name="T29" fmla="*/ 60 h 200"/>
              <a:gd name="T30" fmla="*/ 50 w 160"/>
              <a:gd name="T31" fmla="*/ 60 h 200"/>
              <a:gd name="T32" fmla="*/ 80 w 160"/>
              <a:gd name="T33" fmla="*/ 9 h 200"/>
              <a:gd name="T34" fmla="*/ 142 w 160"/>
              <a:gd name="T35" fmla="*/ 192 h 200"/>
              <a:gd name="T36" fmla="*/ 18 w 160"/>
              <a:gd name="T37" fmla="*/ 192 h 200"/>
              <a:gd name="T38" fmla="*/ 8 w 160"/>
              <a:gd name="T39" fmla="*/ 182 h 200"/>
              <a:gd name="T40" fmla="*/ 16 w 160"/>
              <a:gd name="T41" fmla="*/ 78 h 200"/>
              <a:gd name="T42" fmla="*/ 26 w 160"/>
              <a:gd name="T43" fmla="*/ 68 h 200"/>
              <a:gd name="T44" fmla="*/ 40 w 160"/>
              <a:gd name="T45" fmla="*/ 68 h 200"/>
              <a:gd name="T46" fmla="*/ 36 w 160"/>
              <a:gd name="T47" fmla="*/ 94 h 200"/>
              <a:gd name="T48" fmla="*/ 32 w 160"/>
              <a:gd name="T49" fmla="*/ 102 h 200"/>
              <a:gd name="T50" fmla="*/ 42 w 160"/>
              <a:gd name="T51" fmla="*/ 111 h 200"/>
              <a:gd name="T52" fmla="*/ 52 w 160"/>
              <a:gd name="T53" fmla="*/ 102 h 200"/>
              <a:gd name="T54" fmla="*/ 44 w 160"/>
              <a:gd name="T55" fmla="*/ 92 h 200"/>
              <a:gd name="T56" fmla="*/ 48 w 160"/>
              <a:gd name="T57" fmla="*/ 68 h 200"/>
              <a:gd name="T58" fmla="*/ 111 w 160"/>
              <a:gd name="T59" fmla="*/ 68 h 200"/>
              <a:gd name="T60" fmla="*/ 116 w 160"/>
              <a:gd name="T61" fmla="*/ 94 h 200"/>
              <a:gd name="T62" fmla="*/ 112 w 160"/>
              <a:gd name="T63" fmla="*/ 102 h 200"/>
              <a:gd name="T64" fmla="*/ 122 w 160"/>
              <a:gd name="T65" fmla="*/ 111 h 200"/>
              <a:gd name="T66" fmla="*/ 132 w 160"/>
              <a:gd name="T67" fmla="*/ 102 h 200"/>
              <a:gd name="T68" fmla="*/ 124 w 160"/>
              <a:gd name="T69" fmla="*/ 92 h 200"/>
              <a:gd name="T70" fmla="*/ 120 w 160"/>
              <a:gd name="T71" fmla="*/ 68 h 200"/>
              <a:gd name="T72" fmla="*/ 134 w 160"/>
              <a:gd name="T73" fmla="*/ 68 h 200"/>
              <a:gd name="T74" fmla="*/ 144 w 160"/>
              <a:gd name="T75" fmla="*/ 78 h 200"/>
              <a:gd name="T76" fmla="*/ 152 w 160"/>
              <a:gd name="T77" fmla="*/ 182 h 200"/>
              <a:gd name="T78" fmla="*/ 142 w 160"/>
              <a:gd name="T79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60" h="200">
                <a:moveTo>
                  <a:pt x="152" y="78"/>
                </a:moveTo>
                <a:cubicBezTo>
                  <a:pt x="152" y="68"/>
                  <a:pt x="144" y="60"/>
                  <a:pt x="134" y="60"/>
                </a:cubicBezTo>
                <a:cubicBezTo>
                  <a:pt x="117" y="60"/>
                  <a:pt x="117" y="60"/>
                  <a:pt x="117" y="60"/>
                </a:cubicBezTo>
                <a:cubicBezTo>
                  <a:pt x="106" y="25"/>
                  <a:pt x="83" y="2"/>
                  <a:pt x="82" y="1"/>
                </a:cubicBezTo>
                <a:cubicBezTo>
                  <a:pt x="81" y="0"/>
                  <a:pt x="79" y="0"/>
                  <a:pt x="78" y="1"/>
                </a:cubicBezTo>
                <a:cubicBezTo>
                  <a:pt x="57" y="14"/>
                  <a:pt x="47" y="39"/>
                  <a:pt x="41" y="60"/>
                </a:cubicBezTo>
                <a:cubicBezTo>
                  <a:pt x="26" y="60"/>
                  <a:pt x="26" y="60"/>
                  <a:pt x="26" y="60"/>
                </a:cubicBezTo>
                <a:cubicBezTo>
                  <a:pt x="16" y="60"/>
                  <a:pt x="8" y="68"/>
                  <a:pt x="8" y="78"/>
                </a:cubicBezTo>
                <a:cubicBezTo>
                  <a:pt x="0" y="182"/>
                  <a:pt x="0" y="182"/>
                  <a:pt x="0" y="182"/>
                </a:cubicBezTo>
                <a:cubicBezTo>
                  <a:pt x="0" y="192"/>
                  <a:pt x="8" y="200"/>
                  <a:pt x="18" y="200"/>
                </a:cubicBezTo>
                <a:cubicBezTo>
                  <a:pt x="142" y="200"/>
                  <a:pt x="142" y="200"/>
                  <a:pt x="142" y="200"/>
                </a:cubicBezTo>
                <a:cubicBezTo>
                  <a:pt x="152" y="200"/>
                  <a:pt x="160" y="192"/>
                  <a:pt x="160" y="182"/>
                </a:cubicBezTo>
                <a:lnTo>
                  <a:pt x="152" y="78"/>
                </a:lnTo>
                <a:close/>
                <a:moveTo>
                  <a:pt x="80" y="9"/>
                </a:moveTo>
                <a:cubicBezTo>
                  <a:pt x="85" y="13"/>
                  <a:pt x="100" y="34"/>
                  <a:pt x="109" y="60"/>
                </a:cubicBezTo>
                <a:cubicBezTo>
                  <a:pt x="50" y="60"/>
                  <a:pt x="50" y="60"/>
                  <a:pt x="50" y="60"/>
                </a:cubicBezTo>
                <a:cubicBezTo>
                  <a:pt x="54" y="41"/>
                  <a:pt x="63" y="21"/>
                  <a:pt x="80" y="9"/>
                </a:cubicBezTo>
                <a:moveTo>
                  <a:pt x="142" y="192"/>
                </a:moveTo>
                <a:cubicBezTo>
                  <a:pt x="18" y="192"/>
                  <a:pt x="18" y="192"/>
                  <a:pt x="18" y="192"/>
                </a:cubicBezTo>
                <a:cubicBezTo>
                  <a:pt x="13" y="192"/>
                  <a:pt x="8" y="187"/>
                  <a:pt x="8" y="182"/>
                </a:cubicBezTo>
                <a:cubicBezTo>
                  <a:pt x="16" y="78"/>
                  <a:pt x="16" y="78"/>
                  <a:pt x="16" y="78"/>
                </a:cubicBezTo>
                <a:cubicBezTo>
                  <a:pt x="16" y="73"/>
                  <a:pt x="21" y="68"/>
                  <a:pt x="26" y="68"/>
                </a:cubicBezTo>
                <a:cubicBezTo>
                  <a:pt x="40" y="68"/>
                  <a:pt x="40" y="68"/>
                  <a:pt x="40" y="68"/>
                </a:cubicBezTo>
                <a:cubicBezTo>
                  <a:pt x="37" y="79"/>
                  <a:pt x="37" y="88"/>
                  <a:pt x="36" y="94"/>
                </a:cubicBezTo>
                <a:cubicBezTo>
                  <a:pt x="34" y="95"/>
                  <a:pt x="32" y="98"/>
                  <a:pt x="32" y="102"/>
                </a:cubicBezTo>
                <a:cubicBezTo>
                  <a:pt x="32" y="107"/>
                  <a:pt x="36" y="111"/>
                  <a:pt x="42" y="111"/>
                </a:cubicBezTo>
                <a:cubicBezTo>
                  <a:pt x="47" y="111"/>
                  <a:pt x="52" y="107"/>
                  <a:pt x="52" y="102"/>
                </a:cubicBezTo>
                <a:cubicBezTo>
                  <a:pt x="52" y="97"/>
                  <a:pt x="48" y="94"/>
                  <a:pt x="44" y="92"/>
                </a:cubicBezTo>
                <a:cubicBezTo>
                  <a:pt x="45" y="87"/>
                  <a:pt x="46" y="78"/>
                  <a:pt x="48" y="6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4" y="76"/>
                  <a:pt x="115" y="85"/>
                  <a:pt x="116" y="94"/>
                </a:cubicBezTo>
                <a:cubicBezTo>
                  <a:pt x="113" y="96"/>
                  <a:pt x="112" y="99"/>
                  <a:pt x="112" y="102"/>
                </a:cubicBezTo>
                <a:cubicBezTo>
                  <a:pt x="112" y="107"/>
                  <a:pt x="116" y="111"/>
                  <a:pt x="122" y="111"/>
                </a:cubicBezTo>
                <a:cubicBezTo>
                  <a:pt x="127" y="111"/>
                  <a:pt x="132" y="107"/>
                  <a:pt x="132" y="102"/>
                </a:cubicBezTo>
                <a:cubicBezTo>
                  <a:pt x="132" y="97"/>
                  <a:pt x="128" y="93"/>
                  <a:pt x="124" y="92"/>
                </a:cubicBezTo>
                <a:cubicBezTo>
                  <a:pt x="123" y="84"/>
                  <a:pt x="122" y="76"/>
                  <a:pt x="120" y="68"/>
                </a:cubicBezTo>
                <a:cubicBezTo>
                  <a:pt x="134" y="68"/>
                  <a:pt x="134" y="68"/>
                  <a:pt x="134" y="68"/>
                </a:cubicBezTo>
                <a:cubicBezTo>
                  <a:pt x="139" y="68"/>
                  <a:pt x="144" y="73"/>
                  <a:pt x="144" y="78"/>
                </a:cubicBezTo>
                <a:cubicBezTo>
                  <a:pt x="152" y="182"/>
                  <a:pt x="152" y="182"/>
                  <a:pt x="152" y="182"/>
                </a:cubicBezTo>
                <a:cubicBezTo>
                  <a:pt x="152" y="187"/>
                  <a:pt x="147" y="192"/>
                  <a:pt x="142" y="192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204" name="组合 203"/>
          <p:cNvGrpSpPr/>
          <p:nvPr/>
        </p:nvGrpSpPr>
        <p:grpSpPr>
          <a:xfrm>
            <a:off x="7657871" y="1809554"/>
            <a:ext cx="347943" cy="414021"/>
            <a:chOff x="6457951" y="1125538"/>
            <a:chExt cx="534988" cy="636588"/>
          </a:xfrm>
          <a:solidFill>
            <a:schemeClr val="accent1"/>
          </a:solidFill>
        </p:grpSpPr>
        <p:sp>
          <p:nvSpPr>
            <p:cNvPr id="260" name="Freeform 47"/>
            <p:cNvSpPr>
              <a:spLocks noEditPoints="1"/>
            </p:cNvSpPr>
            <p:nvPr/>
          </p:nvSpPr>
          <p:spPr bwMode="auto">
            <a:xfrm>
              <a:off x="6457951" y="1125538"/>
              <a:ext cx="534988" cy="636588"/>
            </a:xfrm>
            <a:custGeom>
              <a:avLst/>
              <a:gdLst>
                <a:gd name="T0" fmla="*/ 125 w 168"/>
                <a:gd name="T1" fmla="*/ 12 h 200"/>
                <a:gd name="T2" fmla="*/ 86 w 168"/>
                <a:gd name="T3" fmla="*/ 0 h 200"/>
                <a:gd name="T4" fmla="*/ 45 w 168"/>
                <a:gd name="T5" fmla="*/ 12 h 200"/>
                <a:gd name="T6" fmla="*/ 0 w 168"/>
                <a:gd name="T7" fmla="*/ 0 h 200"/>
                <a:gd name="T8" fmla="*/ 0 w 168"/>
                <a:gd name="T9" fmla="*/ 107 h 200"/>
                <a:gd name="T10" fmla="*/ 84 w 168"/>
                <a:gd name="T11" fmla="*/ 200 h 200"/>
                <a:gd name="T12" fmla="*/ 168 w 168"/>
                <a:gd name="T13" fmla="*/ 107 h 200"/>
                <a:gd name="T14" fmla="*/ 168 w 168"/>
                <a:gd name="T15" fmla="*/ 0 h 200"/>
                <a:gd name="T16" fmla="*/ 125 w 168"/>
                <a:gd name="T17" fmla="*/ 12 h 200"/>
                <a:gd name="T18" fmla="*/ 160 w 168"/>
                <a:gd name="T19" fmla="*/ 107 h 200"/>
                <a:gd name="T20" fmla="*/ 84 w 168"/>
                <a:gd name="T21" fmla="*/ 191 h 200"/>
                <a:gd name="T22" fmla="*/ 8 w 168"/>
                <a:gd name="T23" fmla="*/ 107 h 200"/>
                <a:gd name="T24" fmla="*/ 8 w 168"/>
                <a:gd name="T25" fmla="*/ 13 h 200"/>
                <a:gd name="T26" fmla="*/ 45 w 168"/>
                <a:gd name="T27" fmla="*/ 20 h 200"/>
                <a:gd name="T28" fmla="*/ 86 w 168"/>
                <a:gd name="T29" fmla="*/ 9 h 200"/>
                <a:gd name="T30" fmla="*/ 125 w 168"/>
                <a:gd name="T31" fmla="*/ 20 h 200"/>
                <a:gd name="T32" fmla="*/ 160 w 168"/>
                <a:gd name="T33" fmla="*/ 13 h 200"/>
                <a:gd name="T34" fmla="*/ 160 w 168"/>
                <a:gd name="T35" fmla="*/ 10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68" h="200">
                  <a:moveTo>
                    <a:pt x="125" y="12"/>
                  </a:moveTo>
                  <a:cubicBezTo>
                    <a:pt x="112" y="12"/>
                    <a:pt x="99" y="9"/>
                    <a:pt x="86" y="0"/>
                  </a:cubicBezTo>
                  <a:cubicBezTo>
                    <a:pt x="72" y="9"/>
                    <a:pt x="57" y="12"/>
                    <a:pt x="45" y="12"/>
                  </a:cubicBezTo>
                  <a:cubicBezTo>
                    <a:pt x="20" y="12"/>
                    <a:pt x="0" y="0"/>
                    <a:pt x="0" y="0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0" y="157"/>
                    <a:pt x="84" y="200"/>
                    <a:pt x="84" y="200"/>
                  </a:cubicBezTo>
                  <a:cubicBezTo>
                    <a:pt x="84" y="200"/>
                    <a:pt x="168" y="157"/>
                    <a:pt x="168" y="107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68" y="0"/>
                    <a:pt x="150" y="12"/>
                    <a:pt x="125" y="12"/>
                  </a:cubicBezTo>
                  <a:moveTo>
                    <a:pt x="160" y="107"/>
                  </a:moveTo>
                  <a:cubicBezTo>
                    <a:pt x="160" y="145"/>
                    <a:pt x="100" y="182"/>
                    <a:pt x="84" y="191"/>
                  </a:cubicBezTo>
                  <a:cubicBezTo>
                    <a:pt x="60" y="178"/>
                    <a:pt x="8" y="142"/>
                    <a:pt x="8" y="107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0" y="16"/>
                    <a:pt x="31" y="20"/>
                    <a:pt x="45" y="20"/>
                  </a:cubicBezTo>
                  <a:cubicBezTo>
                    <a:pt x="59" y="20"/>
                    <a:pt x="73" y="16"/>
                    <a:pt x="86" y="9"/>
                  </a:cubicBezTo>
                  <a:cubicBezTo>
                    <a:pt x="98" y="16"/>
                    <a:pt x="110" y="20"/>
                    <a:pt x="125" y="20"/>
                  </a:cubicBezTo>
                  <a:cubicBezTo>
                    <a:pt x="139" y="20"/>
                    <a:pt x="152" y="16"/>
                    <a:pt x="160" y="13"/>
                  </a:cubicBezTo>
                  <a:lnTo>
                    <a:pt x="160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61" name="Freeform 48"/>
            <p:cNvSpPr/>
            <p:nvPr/>
          </p:nvSpPr>
          <p:spPr bwMode="auto">
            <a:xfrm>
              <a:off x="6619876" y="1330325"/>
              <a:ext cx="265113" cy="180975"/>
            </a:xfrm>
            <a:custGeom>
              <a:avLst/>
              <a:gdLst>
                <a:gd name="T0" fmla="*/ 7 w 83"/>
                <a:gd name="T1" fmla="*/ 20 h 57"/>
                <a:gd name="T2" fmla="*/ 2 w 83"/>
                <a:gd name="T3" fmla="*/ 20 h 57"/>
                <a:gd name="T4" fmla="*/ 2 w 83"/>
                <a:gd name="T5" fmla="*/ 25 h 57"/>
                <a:gd name="T6" fmla="*/ 33 w 83"/>
                <a:gd name="T7" fmla="*/ 57 h 57"/>
                <a:gd name="T8" fmla="*/ 81 w 83"/>
                <a:gd name="T9" fmla="*/ 7 h 57"/>
                <a:gd name="T10" fmla="*/ 81 w 83"/>
                <a:gd name="T11" fmla="*/ 1 h 57"/>
                <a:gd name="T12" fmla="*/ 75 w 83"/>
                <a:gd name="T13" fmla="*/ 1 h 57"/>
                <a:gd name="T14" fmla="*/ 33 w 83"/>
                <a:gd name="T15" fmla="*/ 45 h 57"/>
                <a:gd name="T16" fmla="*/ 7 w 83"/>
                <a:gd name="T17" fmla="*/ 2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57">
                  <a:moveTo>
                    <a:pt x="7" y="20"/>
                  </a:moveTo>
                  <a:cubicBezTo>
                    <a:pt x="6" y="18"/>
                    <a:pt x="3" y="18"/>
                    <a:pt x="2" y="20"/>
                  </a:cubicBezTo>
                  <a:cubicBezTo>
                    <a:pt x="0" y="21"/>
                    <a:pt x="0" y="24"/>
                    <a:pt x="2" y="25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5"/>
                    <a:pt x="83" y="3"/>
                    <a:pt x="81" y="1"/>
                  </a:cubicBezTo>
                  <a:cubicBezTo>
                    <a:pt x="80" y="0"/>
                    <a:pt x="77" y="0"/>
                    <a:pt x="75" y="1"/>
                  </a:cubicBezTo>
                  <a:cubicBezTo>
                    <a:pt x="33" y="45"/>
                    <a:pt x="33" y="45"/>
                    <a:pt x="33" y="45"/>
                  </a:cubicBezTo>
                  <a:lnTo>
                    <a:pt x="7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05" name="组合 204"/>
          <p:cNvGrpSpPr/>
          <p:nvPr/>
        </p:nvGrpSpPr>
        <p:grpSpPr>
          <a:xfrm>
            <a:off x="8451285" y="2466776"/>
            <a:ext cx="414021" cy="414021"/>
            <a:chOff x="7678738" y="2397125"/>
            <a:chExt cx="636588" cy="636588"/>
          </a:xfrm>
          <a:solidFill>
            <a:schemeClr val="accent1"/>
          </a:solidFill>
        </p:grpSpPr>
        <p:sp>
          <p:nvSpPr>
            <p:cNvPr id="258" name="Freeform 49"/>
            <p:cNvSpPr>
              <a:spLocks noEditPoints="1"/>
            </p:cNvSpPr>
            <p:nvPr/>
          </p:nvSpPr>
          <p:spPr bwMode="auto">
            <a:xfrm>
              <a:off x="7678738" y="2397125"/>
              <a:ext cx="636588" cy="636588"/>
            </a:xfrm>
            <a:custGeom>
              <a:avLst/>
              <a:gdLst>
                <a:gd name="T0" fmla="*/ 100 w 200"/>
                <a:gd name="T1" fmla="*/ 0 h 200"/>
                <a:gd name="T2" fmla="*/ 0 w 200"/>
                <a:gd name="T3" fmla="*/ 100 h 200"/>
                <a:gd name="T4" fmla="*/ 100 w 200"/>
                <a:gd name="T5" fmla="*/ 200 h 200"/>
                <a:gd name="T6" fmla="*/ 200 w 200"/>
                <a:gd name="T7" fmla="*/ 100 h 200"/>
                <a:gd name="T8" fmla="*/ 100 w 200"/>
                <a:gd name="T9" fmla="*/ 0 h 200"/>
                <a:gd name="T10" fmla="*/ 100 w 200"/>
                <a:gd name="T11" fmla="*/ 192 h 200"/>
                <a:gd name="T12" fmla="*/ 8 w 200"/>
                <a:gd name="T13" fmla="*/ 100 h 200"/>
                <a:gd name="T14" fmla="*/ 100 w 200"/>
                <a:gd name="T15" fmla="*/ 8 h 200"/>
                <a:gd name="T16" fmla="*/ 192 w 200"/>
                <a:gd name="T17" fmla="*/ 100 h 200"/>
                <a:gd name="T18" fmla="*/ 100 w 200"/>
                <a:gd name="T19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moveTo>
                    <a:pt x="100" y="192"/>
                  </a:moveTo>
                  <a:cubicBezTo>
                    <a:pt x="49" y="192"/>
                    <a:pt x="8" y="151"/>
                    <a:pt x="8" y="100"/>
                  </a:cubicBezTo>
                  <a:cubicBezTo>
                    <a:pt x="8" y="49"/>
                    <a:pt x="49" y="8"/>
                    <a:pt x="100" y="8"/>
                  </a:cubicBezTo>
                  <a:cubicBezTo>
                    <a:pt x="151" y="8"/>
                    <a:pt x="192" y="49"/>
                    <a:pt x="192" y="100"/>
                  </a:cubicBezTo>
                  <a:cubicBezTo>
                    <a:pt x="192" y="151"/>
                    <a:pt x="151" y="192"/>
                    <a:pt x="10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59" name="Freeform 50"/>
            <p:cNvSpPr>
              <a:spLocks noEditPoints="1"/>
            </p:cNvSpPr>
            <p:nvPr/>
          </p:nvSpPr>
          <p:spPr bwMode="auto">
            <a:xfrm>
              <a:off x="7891463" y="2524125"/>
              <a:ext cx="217488" cy="407988"/>
            </a:xfrm>
            <a:custGeom>
              <a:avLst/>
              <a:gdLst>
                <a:gd name="T0" fmla="*/ 60 w 68"/>
                <a:gd name="T1" fmla="*/ 41 h 128"/>
                <a:gd name="T2" fmla="*/ 64 w 68"/>
                <a:gd name="T3" fmla="*/ 45 h 128"/>
                <a:gd name="T4" fmla="*/ 68 w 68"/>
                <a:gd name="T5" fmla="*/ 41 h 128"/>
                <a:gd name="T6" fmla="*/ 37 w 68"/>
                <a:gd name="T7" fmla="*/ 12 h 128"/>
                <a:gd name="T8" fmla="*/ 37 w 68"/>
                <a:gd name="T9" fmla="*/ 4 h 128"/>
                <a:gd name="T10" fmla="*/ 33 w 68"/>
                <a:gd name="T11" fmla="*/ 0 h 128"/>
                <a:gd name="T12" fmla="*/ 29 w 68"/>
                <a:gd name="T13" fmla="*/ 4 h 128"/>
                <a:gd name="T14" fmla="*/ 29 w 68"/>
                <a:gd name="T15" fmla="*/ 13 h 128"/>
                <a:gd name="T16" fmla="*/ 0 w 68"/>
                <a:gd name="T17" fmla="*/ 41 h 128"/>
                <a:gd name="T18" fmla="*/ 0 w 68"/>
                <a:gd name="T19" fmla="*/ 42 h 128"/>
                <a:gd name="T20" fmla="*/ 2 w 68"/>
                <a:gd name="T21" fmla="*/ 46 h 128"/>
                <a:gd name="T22" fmla="*/ 29 w 68"/>
                <a:gd name="T23" fmla="*/ 64 h 128"/>
                <a:gd name="T24" fmla="*/ 29 w 68"/>
                <a:gd name="T25" fmla="*/ 103 h 128"/>
                <a:gd name="T26" fmla="*/ 8 w 68"/>
                <a:gd name="T27" fmla="*/ 82 h 128"/>
                <a:gd name="T28" fmla="*/ 4 w 68"/>
                <a:gd name="T29" fmla="*/ 78 h 128"/>
                <a:gd name="T30" fmla="*/ 0 w 68"/>
                <a:gd name="T31" fmla="*/ 82 h 128"/>
                <a:gd name="T32" fmla="*/ 29 w 68"/>
                <a:gd name="T33" fmla="*/ 111 h 128"/>
                <a:gd name="T34" fmla="*/ 29 w 68"/>
                <a:gd name="T35" fmla="*/ 124 h 128"/>
                <a:gd name="T36" fmla="*/ 33 w 68"/>
                <a:gd name="T37" fmla="*/ 128 h 128"/>
                <a:gd name="T38" fmla="*/ 37 w 68"/>
                <a:gd name="T39" fmla="*/ 124 h 128"/>
                <a:gd name="T40" fmla="*/ 37 w 68"/>
                <a:gd name="T41" fmla="*/ 111 h 128"/>
                <a:gd name="T42" fmla="*/ 68 w 68"/>
                <a:gd name="T43" fmla="*/ 82 h 128"/>
                <a:gd name="T44" fmla="*/ 66 w 68"/>
                <a:gd name="T45" fmla="*/ 78 h 128"/>
                <a:gd name="T46" fmla="*/ 37 w 68"/>
                <a:gd name="T47" fmla="*/ 59 h 128"/>
                <a:gd name="T48" fmla="*/ 37 w 68"/>
                <a:gd name="T49" fmla="*/ 20 h 128"/>
                <a:gd name="T50" fmla="*/ 60 w 68"/>
                <a:gd name="T51" fmla="*/ 41 h 128"/>
                <a:gd name="T52" fmla="*/ 29 w 68"/>
                <a:gd name="T53" fmla="*/ 54 h 128"/>
                <a:gd name="T54" fmla="*/ 8 w 68"/>
                <a:gd name="T55" fmla="*/ 40 h 128"/>
                <a:gd name="T56" fmla="*/ 29 w 68"/>
                <a:gd name="T57" fmla="*/ 21 h 128"/>
                <a:gd name="T58" fmla="*/ 29 w 68"/>
                <a:gd name="T59" fmla="*/ 54 h 128"/>
                <a:gd name="T60" fmla="*/ 60 w 68"/>
                <a:gd name="T61" fmla="*/ 84 h 128"/>
                <a:gd name="T62" fmla="*/ 37 w 68"/>
                <a:gd name="T63" fmla="*/ 103 h 128"/>
                <a:gd name="T64" fmla="*/ 37 w 68"/>
                <a:gd name="T65" fmla="*/ 6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8" h="128">
                  <a:moveTo>
                    <a:pt x="60" y="41"/>
                  </a:moveTo>
                  <a:cubicBezTo>
                    <a:pt x="60" y="44"/>
                    <a:pt x="62" y="45"/>
                    <a:pt x="64" y="45"/>
                  </a:cubicBezTo>
                  <a:cubicBezTo>
                    <a:pt x="66" y="45"/>
                    <a:pt x="68" y="44"/>
                    <a:pt x="68" y="41"/>
                  </a:cubicBezTo>
                  <a:cubicBezTo>
                    <a:pt x="68" y="26"/>
                    <a:pt x="54" y="14"/>
                    <a:pt x="37" y="12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2"/>
                    <a:pt x="35" y="0"/>
                    <a:pt x="33" y="0"/>
                  </a:cubicBezTo>
                  <a:cubicBezTo>
                    <a:pt x="31" y="0"/>
                    <a:pt x="29" y="2"/>
                    <a:pt x="29" y="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13" y="15"/>
                    <a:pt x="0" y="27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1" y="45"/>
                    <a:pt x="2" y="4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17" y="101"/>
                    <a:pt x="8" y="92"/>
                    <a:pt x="8" y="82"/>
                  </a:cubicBezTo>
                  <a:cubicBezTo>
                    <a:pt x="8" y="80"/>
                    <a:pt x="6" y="78"/>
                    <a:pt x="4" y="78"/>
                  </a:cubicBezTo>
                  <a:cubicBezTo>
                    <a:pt x="2" y="78"/>
                    <a:pt x="0" y="80"/>
                    <a:pt x="0" y="82"/>
                  </a:cubicBezTo>
                  <a:cubicBezTo>
                    <a:pt x="0" y="97"/>
                    <a:pt x="13" y="109"/>
                    <a:pt x="29" y="111"/>
                  </a:cubicBezTo>
                  <a:cubicBezTo>
                    <a:pt x="29" y="124"/>
                    <a:pt x="29" y="124"/>
                    <a:pt x="29" y="124"/>
                  </a:cubicBezTo>
                  <a:cubicBezTo>
                    <a:pt x="29" y="126"/>
                    <a:pt x="31" y="128"/>
                    <a:pt x="33" y="128"/>
                  </a:cubicBezTo>
                  <a:cubicBezTo>
                    <a:pt x="35" y="128"/>
                    <a:pt x="37" y="126"/>
                    <a:pt x="37" y="124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54" y="110"/>
                    <a:pt x="68" y="97"/>
                    <a:pt x="68" y="82"/>
                  </a:cubicBezTo>
                  <a:cubicBezTo>
                    <a:pt x="68" y="80"/>
                    <a:pt x="67" y="79"/>
                    <a:pt x="66" y="78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50" y="22"/>
                    <a:pt x="60" y="31"/>
                    <a:pt x="60" y="41"/>
                  </a:cubicBezTo>
                  <a:moveTo>
                    <a:pt x="29" y="54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9" y="31"/>
                    <a:pt x="18" y="23"/>
                    <a:pt x="29" y="21"/>
                  </a:cubicBezTo>
                  <a:lnTo>
                    <a:pt x="29" y="54"/>
                  </a:lnTo>
                  <a:close/>
                  <a:moveTo>
                    <a:pt x="60" y="84"/>
                  </a:moveTo>
                  <a:cubicBezTo>
                    <a:pt x="59" y="94"/>
                    <a:pt x="49" y="102"/>
                    <a:pt x="37" y="103"/>
                  </a:cubicBezTo>
                  <a:cubicBezTo>
                    <a:pt x="37" y="68"/>
                    <a:pt x="37" y="68"/>
                    <a:pt x="37" y="6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206" name="Freeform 51"/>
          <p:cNvSpPr>
            <a:spLocks noEditPoints="1"/>
          </p:cNvSpPr>
          <p:nvPr/>
        </p:nvSpPr>
        <p:spPr bwMode="auto">
          <a:xfrm>
            <a:off x="5970258" y="2466775"/>
            <a:ext cx="414021" cy="397502"/>
          </a:xfrm>
          <a:custGeom>
            <a:avLst/>
            <a:gdLst>
              <a:gd name="T0" fmla="*/ 182 w 200"/>
              <a:gd name="T1" fmla="*/ 52 h 192"/>
              <a:gd name="T2" fmla="*/ 164 w 200"/>
              <a:gd name="T3" fmla="*/ 52 h 192"/>
              <a:gd name="T4" fmla="*/ 164 w 200"/>
              <a:gd name="T5" fmla="*/ 20 h 192"/>
              <a:gd name="T6" fmla="*/ 145 w 200"/>
              <a:gd name="T7" fmla="*/ 0 h 192"/>
              <a:gd name="T8" fmla="*/ 22 w 200"/>
              <a:gd name="T9" fmla="*/ 24 h 192"/>
              <a:gd name="T10" fmla="*/ 0 w 200"/>
              <a:gd name="T11" fmla="*/ 44 h 192"/>
              <a:gd name="T12" fmla="*/ 0 w 200"/>
              <a:gd name="T13" fmla="*/ 68 h 192"/>
              <a:gd name="T14" fmla="*/ 0 w 200"/>
              <a:gd name="T15" fmla="*/ 68 h 192"/>
              <a:gd name="T16" fmla="*/ 0 w 200"/>
              <a:gd name="T17" fmla="*/ 70 h 192"/>
              <a:gd name="T18" fmla="*/ 0 w 200"/>
              <a:gd name="T19" fmla="*/ 76 h 192"/>
              <a:gd name="T20" fmla="*/ 0 w 200"/>
              <a:gd name="T21" fmla="*/ 108 h 192"/>
              <a:gd name="T22" fmla="*/ 0 w 200"/>
              <a:gd name="T23" fmla="*/ 174 h 192"/>
              <a:gd name="T24" fmla="*/ 18 w 200"/>
              <a:gd name="T25" fmla="*/ 192 h 192"/>
              <a:gd name="T26" fmla="*/ 182 w 200"/>
              <a:gd name="T27" fmla="*/ 192 h 192"/>
              <a:gd name="T28" fmla="*/ 200 w 200"/>
              <a:gd name="T29" fmla="*/ 174 h 192"/>
              <a:gd name="T30" fmla="*/ 200 w 200"/>
              <a:gd name="T31" fmla="*/ 108 h 192"/>
              <a:gd name="T32" fmla="*/ 200 w 200"/>
              <a:gd name="T33" fmla="*/ 76 h 192"/>
              <a:gd name="T34" fmla="*/ 200 w 200"/>
              <a:gd name="T35" fmla="*/ 70 h 192"/>
              <a:gd name="T36" fmla="*/ 182 w 200"/>
              <a:gd name="T37" fmla="*/ 52 h 192"/>
              <a:gd name="T38" fmla="*/ 22 w 200"/>
              <a:gd name="T39" fmla="*/ 32 h 192"/>
              <a:gd name="T40" fmla="*/ 145 w 200"/>
              <a:gd name="T41" fmla="*/ 8 h 192"/>
              <a:gd name="T42" fmla="*/ 156 w 200"/>
              <a:gd name="T43" fmla="*/ 20 h 192"/>
              <a:gd name="T44" fmla="*/ 156 w 200"/>
              <a:gd name="T45" fmla="*/ 52 h 192"/>
              <a:gd name="T46" fmla="*/ 18 w 200"/>
              <a:gd name="T47" fmla="*/ 52 h 192"/>
              <a:gd name="T48" fmla="*/ 8 w 200"/>
              <a:gd name="T49" fmla="*/ 55 h 192"/>
              <a:gd name="T50" fmla="*/ 8 w 200"/>
              <a:gd name="T51" fmla="*/ 44 h 192"/>
              <a:gd name="T52" fmla="*/ 22 w 200"/>
              <a:gd name="T53" fmla="*/ 32 h 192"/>
              <a:gd name="T54" fmla="*/ 8 w 200"/>
              <a:gd name="T55" fmla="*/ 84 h 192"/>
              <a:gd name="T56" fmla="*/ 192 w 200"/>
              <a:gd name="T57" fmla="*/ 84 h 192"/>
              <a:gd name="T58" fmla="*/ 192 w 200"/>
              <a:gd name="T59" fmla="*/ 100 h 192"/>
              <a:gd name="T60" fmla="*/ 8 w 200"/>
              <a:gd name="T61" fmla="*/ 100 h 192"/>
              <a:gd name="T62" fmla="*/ 8 w 200"/>
              <a:gd name="T63" fmla="*/ 84 h 192"/>
              <a:gd name="T64" fmla="*/ 192 w 200"/>
              <a:gd name="T65" fmla="*/ 174 h 192"/>
              <a:gd name="T66" fmla="*/ 182 w 200"/>
              <a:gd name="T67" fmla="*/ 184 h 192"/>
              <a:gd name="T68" fmla="*/ 18 w 200"/>
              <a:gd name="T69" fmla="*/ 184 h 192"/>
              <a:gd name="T70" fmla="*/ 8 w 200"/>
              <a:gd name="T71" fmla="*/ 174 h 192"/>
              <a:gd name="T72" fmla="*/ 8 w 200"/>
              <a:gd name="T73" fmla="*/ 108 h 192"/>
              <a:gd name="T74" fmla="*/ 192 w 200"/>
              <a:gd name="T75" fmla="*/ 108 h 192"/>
              <a:gd name="T76" fmla="*/ 192 w 200"/>
              <a:gd name="T77" fmla="*/ 174 h 192"/>
              <a:gd name="T78" fmla="*/ 8 w 200"/>
              <a:gd name="T79" fmla="*/ 76 h 192"/>
              <a:gd name="T80" fmla="*/ 8 w 200"/>
              <a:gd name="T81" fmla="*/ 70 h 192"/>
              <a:gd name="T82" fmla="*/ 18 w 200"/>
              <a:gd name="T83" fmla="*/ 60 h 192"/>
              <a:gd name="T84" fmla="*/ 156 w 200"/>
              <a:gd name="T85" fmla="*/ 60 h 192"/>
              <a:gd name="T86" fmla="*/ 164 w 200"/>
              <a:gd name="T87" fmla="*/ 60 h 192"/>
              <a:gd name="T88" fmla="*/ 182 w 200"/>
              <a:gd name="T89" fmla="*/ 60 h 192"/>
              <a:gd name="T90" fmla="*/ 192 w 200"/>
              <a:gd name="T91" fmla="*/ 70 h 192"/>
              <a:gd name="T92" fmla="*/ 192 w 200"/>
              <a:gd name="T93" fmla="*/ 76 h 192"/>
              <a:gd name="T94" fmla="*/ 8 w 200"/>
              <a:gd name="T95" fmla="*/ 7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0" h="192">
                <a:moveTo>
                  <a:pt x="182" y="52"/>
                </a:moveTo>
                <a:cubicBezTo>
                  <a:pt x="164" y="52"/>
                  <a:pt x="164" y="52"/>
                  <a:pt x="164" y="52"/>
                </a:cubicBezTo>
                <a:cubicBezTo>
                  <a:pt x="164" y="20"/>
                  <a:pt x="164" y="20"/>
                  <a:pt x="164" y="20"/>
                </a:cubicBezTo>
                <a:cubicBezTo>
                  <a:pt x="164" y="9"/>
                  <a:pt x="156" y="0"/>
                  <a:pt x="145" y="0"/>
                </a:cubicBezTo>
                <a:cubicBezTo>
                  <a:pt x="22" y="24"/>
                  <a:pt x="22" y="24"/>
                  <a:pt x="22" y="24"/>
                </a:cubicBezTo>
                <a:cubicBezTo>
                  <a:pt x="11" y="25"/>
                  <a:pt x="0" y="32"/>
                  <a:pt x="0" y="44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9"/>
                  <a:pt x="0" y="69"/>
                  <a:pt x="0" y="70"/>
                </a:cubicBezTo>
                <a:cubicBezTo>
                  <a:pt x="0" y="76"/>
                  <a:pt x="0" y="76"/>
                  <a:pt x="0" y="76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84"/>
                  <a:pt x="8" y="192"/>
                  <a:pt x="18" y="192"/>
                </a:cubicBezTo>
                <a:cubicBezTo>
                  <a:pt x="182" y="192"/>
                  <a:pt x="182" y="192"/>
                  <a:pt x="182" y="192"/>
                </a:cubicBezTo>
                <a:cubicBezTo>
                  <a:pt x="192" y="192"/>
                  <a:pt x="200" y="184"/>
                  <a:pt x="200" y="174"/>
                </a:cubicBezTo>
                <a:cubicBezTo>
                  <a:pt x="200" y="108"/>
                  <a:pt x="200" y="108"/>
                  <a:pt x="200" y="108"/>
                </a:cubicBezTo>
                <a:cubicBezTo>
                  <a:pt x="200" y="76"/>
                  <a:pt x="200" y="76"/>
                  <a:pt x="200" y="76"/>
                </a:cubicBezTo>
                <a:cubicBezTo>
                  <a:pt x="200" y="70"/>
                  <a:pt x="200" y="70"/>
                  <a:pt x="200" y="70"/>
                </a:cubicBezTo>
                <a:cubicBezTo>
                  <a:pt x="200" y="60"/>
                  <a:pt x="192" y="52"/>
                  <a:pt x="182" y="52"/>
                </a:cubicBezTo>
                <a:moveTo>
                  <a:pt x="22" y="32"/>
                </a:moveTo>
                <a:cubicBezTo>
                  <a:pt x="145" y="8"/>
                  <a:pt x="145" y="8"/>
                  <a:pt x="145" y="8"/>
                </a:cubicBezTo>
                <a:cubicBezTo>
                  <a:pt x="152" y="8"/>
                  <a:pt x="156" y="13"/>
                  <a:pt x="156" y="20"/>
                </a:cubicBezTo>
                <a:cubicBezTo>
                  <a:pt x="156" y="52"/>
                  <a:pt x="156" y="52"/>
                  <a:pt x="156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4" y="52"/>
                  <a:pt x="11" y="53"/>
                  <a:pt x="8" y="55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37"/>
                  <a:pt x="15" y="33"/>
                  <a:pt x="22" y="32"/>
                </a:cubicBezTo>
                <a:moveTo>
                  <a:pt x="8" y="84"/>
                </a:moveTo>
                <a:cubicBezTo>
                  <a:pt x="192" y="84"/>
                  <a:pt x="192" y="84"/>
                  <a:pt x="192" y="84"/>
                </a:cubicBezTo>
                <a:cubicBezTo>
                  <a:pt x="192" y="100"/>
                  <a:pt x="192" y="100"/>
                  <a:pt x="192" y="100"/>
                </a:cubicBezTo>
                <a:cubicBezTo>
                  <a:pt x="8" y="100"/>
                  <a:pt x="8" y="100"/>
                  <a:pt x="8" y="100"/>
                </a:cubicBezTo>
                <a:lnTo>
                  <a:pt x="8" y="84"/>
                </a:lnTo>
                <a:close/>
                <a:moveTo>
                  <a:pt x="192" y="174"/>
                </a:moveTo>
                <a:cubicBezTo>
                  <a:pt x="192" y="179"/>
                  <a:pt x="187" y="184"/>
                  <a:pt x="182" y="184"/>
                </a:cubicBezTo>
                <a:cubicBezTo>
                  <a:pt x="18" y="184"/>
                  <a:pt x="18" y="184"/>
                  <a:pt x="18" y="184"/>
                </a:cubicBezTo>
                <a:cubicBezTo>
                  <a:pt x="13" y="184"/>
                  <a:pt x="8" y="179"/>
                  <a:pt x="8" y="174"/>
                </a:cubicBezTo>
                <a:cubicBezTo>
                  <a:pt x="8" y="108"/>
                  <a:pt x="8" y="108"/>
                  <a:pt x="8" y="108"/>
                </a:cubicBezTo>
                <a:cubicBezTo>
                  <a:pt x="192" y="108"/>
                  <a:pt x="192" y="108"/>
                  <a:pt x="192" y="108"/>
                </a:cubicBezTo>
                <a:lnTo>
                  <a:pt x="192" y="174"/>
                </a:lnTo>
                <a:close/>
                <a:moveTo>
                  <a:pt x="8" y="76"/>
                </a:moveTo>
                <a:cubicBezTo>
                  <a:pt x="8" y="70"/>
                  <a:pt x="8" y="70"/>
                  <a:pt x="8" y="70"/>
                </a:cubicBezTo>
                <a:cubicBezTo>
                  <a:pt x="8" y="65"/>
                  <a:pt x="13" y="60"/>
                  <a:pt x="18" y="60"/>
                </a:cubicBezTo>
                <a:cubicBezTo>
                  <a:pt x="156" y="60"/>
                  <a:pt x="156" y="60"/>
                  <a:pt x="156" y="60"/>
                </a:cubicBezTo>
                <a:cubicBezTo>
                  <a:pt x="164" y="60"/>
                  <a:pt x="164" y="60"/>
                  <a:pt x="164" y="60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7" y="60"/>
                  <a:pt x="192" y="65"/>
                  <a:pt x="192" y="70"/>
                </a:cubicBezTo>
                <a:cubicBezTo>
                  <a:pt x="192" y="76"/>
                  <a:pt x="192" y="76"/>
                  <a:pt x="192" y="76"/>
                </a:cubicBezTo>
                <a:lnTo>
                  <a:pt x="8" y="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07" name="Freeform 52"/>
          <p:cNvSpPr>
            <a:spLocks noEditPoints="1"/>
          </p:cNvSpPr>
          <p:nvPr/>
        </p:nvSpPr>
        <p:spPr bwMode="auto">
          <a:xfrm>
            <a:off x="6797267" y="2468840"/>
            <a:ext cx="414021" cy="409892"/>
          </a:xfrm>
          <a:custGeom>
            <a:avLst/>
            <a:gdLst>
              <a:gd name="T0" fmla="*/ 100 w 200"/>
              <a:gd name="T1" fmla="*/ 0 h 198"/>
              <a:gd name="T2" fmla="*/ 0 w 200"/>
              <a:gd name="T3" fmla="*/ 39 h 198"/>
              <a:gd name="T4" fmla="*/ 0 w 200"/>
              <a:gd name="T5" fmla="*/ 159 h 198"/>
              <a:gd name="T6" fmla="*/ 200 w 200"/>
              <a:gd name="T7" fmla="*/ 159 h 198"/>
              <a:gd name="T8" fmla="*/ 200 w 200"/>
              <a:gd name="T9" fmla="*/ 39 h 198"/>
              <a:gd name="T10" fmla="*/ 100 w 200"/>
              <a:gd name="T11" fmla="*/ 111 h 198"/>
              <a:gd name="T12" fmla="*/ 8 w 200"/>
              <a:gd name="T13" fmla="*/ 79 h 198"/>
              <a:gd name="T14" fmla="*/ 8 w 200"/>
              <a:gd name="T15" fmla="*/ 75 h 198"/>
              <a:gd name="T16" fmla="*/ 192 w 200"/>
              <a:gd name="T17" fmla="*/ 75 h 198"/>
              <a:gd name="T18" fmla="*/ 192 w 200"/>
              <a:gd name="T19" fmla="*/ 79 h 198"/>
              <a:gd name="T20" fmla="*/ 8 w 200"/>
              <a:gd name="T21" fmla="*/ 139 h 198"/>
              <a:gd name="T22" fmla="*/ 100 w 200"/>
              <a:gd name="T23" fmla="*/ 159 h 198"/>
              <a:gd name="T24" fmla="*/ 192 w 200"/>
              <a:gd name="T25" fmla="*/ 139 h 198"/>
              <a:gd name="T26" fmla="*/ 8 w 200"/>
              <a:gd name="T27" fmla="*/ 139 h 198"/>
              <a:gd name="T28" fmla="*/ 100 w 200"/>
              <a:gd name="T29" fmla="*/ 151 h 198"/>
              <a:gd name="T30" fmla="*/ 8 w 200"/>
              <a:gd name="T31" fmla="*/ 119 h 198"/>
              <a:gd name="T32" fmla="*/ 8 w 200"/>
              <a:gd name="T33" fmla="*/ 115 h 198"/>
              <a:gd name="T34" fmla="*/ 192 w 200"/>
              <a:gd name="T35" fmla="*/ 115 h 198"/>
              <a:gd name="T36" fmla="*/ 100 w 200"/>
              <a:gd name="T37" fmla="*/ 151 h 198"/>
              <a:gd name="T38" fmla="*/ 8 w 200"/>
              <a:gd name="T39" fmla="*/ 99 h 198"/>
              <a:gd name="T40" fmla="*/ 8 w 200"/>
              <a:gd name="T41" fmla="*/ 99 h 198"/>
              <a:gd name="T42" fmla="*/ 100 w 200"/>
              <a:gd name="T43" fmla="*/ 119 h 198"/>
              <a:gd name="T44" fmla="*/ 192 w 200"/>
              <a:gd name="T45" fmla="*/ 99 h 198"/>
              <a:gd name="T46" fmla="*/ 100 w 200"/>
              <a:gd name="T47" fmla="*/ 91 h 198"/>
              <a:gd name="T48" fmla="*/ 8 w 200"/>
              <a:gd name="T49" fmla="*/ 59 h 198"/>
              <a:gd name="T50" fmla="*/ 8 w 200"/>
              <a:gd name="T51" fmla="*/ 55 h 198"/>
              <a:gd name="T52" fmla="*/ 192 w 200"/>
              <a:gd name="T53" fmla="*/ 55 h 198"/>
              <a:gd name="T54" fmla="*/ 100 w 200"/>
              <a:gd name="T55" fmla="*/ 91 h 198"/>
              <a:gd name="T56" fmla="*/ 192 w 200"/>
              <a:gd name="T57" fmla="*/ 39 h 198"/>
              <a:gd name="T58" fmla="*/ 192 w 200"/>
              <a:gd name="T59" fmla="*/ 39 h 198"/>
              <a:gd name="T60" fmla="*/ 100 w 200"/>
              <a:gd name="T61" fmla="*/ 71 h 198"/>
              <a:gd name="T62" fmla="*/ 8 w 200"/>
              <a:gd name="T63" fmla="*/ 39 h 198"/>
              <a:gd name="T64" fmla="*/ 100 w 200"/>
              <a:gd name="T65" fmla="*/ 8 h 198"/>
              <a:gd name="T66" fmla="*/ 100 w 200"/>
              <a:gd name="T67" fmla="*/ 190 h 198"/>
              <a:gd name="T68" fmla="*/ 8 w 200"/>
              <a:gd name="T69" fmla="*/ 158 h 198"/>
              <a:gd name="T70" fmla="*/ 100 w 200"/>
              <a:gd name="T71" fmla="*/ 179 h 198"/>
              <a:gd name="T72" fmla="*/ 192 w 200"/>
              <a:gd name="T73" fmla="*/ 15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0" h="198">
                <a:moveTo>
                  <a:pt x="200" y="39"/>
                </a:moveTo>
                <a:cubicBezTo>
                  <a:pt x="199" y="17"/>
                  <a:pt x="155" y="0"/>
                  <a:pt x="100" y="0"/>
                </a:cubicBezTo>
                <a:cubicBezTo>
                  <a:pt x="45" y="0"/>
                  <a:pt x="0" y="17"/>
                  <a:pt x="0" y="39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59"/>
                  <a:pt x="0" y="159"/>
                  <a:pt x="0" y="159"/>
                </a:cubicBezTo>
                <a:cubicBezTo>
                  <a:pt x="0" y="181"/>
                  <a:pt x="45" y="198"/>
                  <a:pt x="100" y="198"/>
                </a:cubicBezTo>
                <a:cubicBezTo>
                  <a:pt x="155" y="198"/>
                  <a:pt x="200" y="181"/>
                  <a:pt x="200" y="159"/>
                </a:cubicBezTo>
                <a:cubicBezTo>
                  <a:pt x="200" y="159"/>
                  <a:pt x="200" y="159"/>
                  <a:pt x="200" y="159"/>
                </a:cubicBezTo>
                <a:cubicBezTo>
                  <a:pt x="200" y="39"/>
                  <a:pt x="200" y="39"/>
                  <a:pt x="200" y="39"/>
                </a:cubicBezTo>
                <a:close/>
                <a:moveTo>
                  <a:pt x="192" y="79"/>
                </a:moveTo>
                <a:cubicBezTo>
                  <a:pt x="192" y="93"/>
                  <a:pt x="157" y="111"/>
                  <a:pt x="100" y="111"/>
                </a:cubicBezTo>
                <a:cubicBezTo>
                  <a:pt x="43" y="111"/>
                  <a:pt x="8" y="93"/>
                  <a:pt x="8" y="79"/>
                </a:cubicBezTo>
                <a:cubicBezTo>
                  <a:pt x="8" y="79"/>
                  <a:pt x="8" y="79"/>
                  <a:pt x="8" y="79"/>
                </a:cubicBezTo>
                <a:cubicBezTo>
                  <a:pt x="8" y="79"/>
                  <a:pt x="8" y="79"/>
                  <a:pt x="8" y="79"/>
                </a:cubicBezTo>
                <a:cubicBezTo>
                  <a:pt x="8" y="75"/>
                  <a:pt x="8" y="75"/>
                  <a:pt x="8" y="75"/>
                </a:cubicBezTo>
                <a:cubicBezTo>
                  <a:pt x="23" y="89"/>
                  <a:pt x="59" y="99"/>
                  <a:pt x="100" y="99"/>
                </a:cubicBezTo>
                <a:cubicBezTo>
                  <a:pt x="141" y="99"/>
                  <a:pt x="177" y="89"/>
                  <a:pt x="192" y="75"/>
                </a:cubicBezTo>
                <a:cubicBezTo>
                  <a:pt x="192" y="79"/>
                  <a:pt x="192" y="79"/>
                  <a:pt x="192" y="79"/>
                </a:cubicBezTo>
                <a:cubicBezTo>
                  <a:pt x="192" y="79"/>
                  <a:pt x="192" y="79"/>
                  <a:pt x="192" y="79"/>
                </a:cubicBezTo>
                <a:cubicBezTo>
                  <a:pt x="192" y="79"/>
                  <a:pt x="192" y="79"/>
                  <a:pt x="192" y="79"/>
                </a:cubicBezTo>
                <a:moveTo>
                  <a:pt x="8" y="139"/>
                </a:moveTo>
                <a:cubicBezTo>
                  <a:pt x="8" y="135"/>
                  <a:pt x="8" y="135"/>
                  <a:pt x="8" y="135"/>
                </a:cubicBezTo>
                <a:cubicBezTo>
                  <a:pt x="23" y="149"/>
                  <a:pt x="59" y="159"/>
                  <a:pt x="100" y="159"/>
                </a:cubicBezTo>
                <a:cubicBezTo>
                  <a:pt x="141" y="159"/>
                  <a:pt x="177" y="149"/>
                  <a:pt x="192" y="135"/>
                </a:cubicBezTo>
                <a:cubicBezTo>
                  <a:pt x="192" y="139"/>
                  <a:pt x="192" y="139"/>
                  <a:pt x="192" y="139"/>
                </a:cubicBezTo>
                <a:cubicBezTo>
                  <a:pt x="192" y="153"/>
                  <a:pt x="157" y="171"/>
                  <a:pt x="100" y="171"/>
                </a:cubicBezTo>
                <a:cubicBezTo>
                  <a:pt x="43" y="171"/>
                  <a:pt x="8" y="153"/>
                  <a:pt x="8" y="139"/>
                </a:cubicBezTo>
                <a:cubicBezTo>
                  <a:pt x="8" y="139"/>
                  <a:pt x="8" y="139"/>
                  <a:pt x="8" y="139"/>
                </a:cubicBezTo>
                <a:close/>
                <a:moveTo>
                  <a:pt x="100" y="151"/>
                </a:moveTo>
                <a:cubicBezTo>
                  <a:pt x="43" y="151"/>
                  <a:pt x="8" y="133"/>
                  <a:pt x="8" y="119"/>
                </a:cubicBezTo>
                <a:cubicBezTo>
                  <a:pt x="8" y="119"/>
                  <a:pt x="8" y="119"/>
                  <a:pt x="8" y="119"/>
                </a:cubicBezTo>
                <a:cubicBezTo>
                  <a:pt x="8" y="119"/>
                  <a:pt x="8" y="119"/>
                  <a:pt x="8" y="119"/>
                </a:cubicBezTo>
                <a:cubicBezTo>
                  <a:pt x="8" y="115"/>
                  <a:pt x="8" y="115"/>
                  <a:pt x="8" y="115"/>
                </a:cubicBezTo>
                <a:cubicBezTo>
                  <a:pt x="23" y="129"/>
                  <a:pt x="59" y="139"/>
                  <a:pt x="100" y="139"/>
                </a:cubicBezTo>
                <a:cubicBezTo>
                  <a:pt x="141" y="139"/>
                  <a:pt x="177" y="129"/>
                  <a:pt x="192" y="115"/>
                </a:cubicBezTo>
                <a:cubicBezTo>
                  <a:pt x="192" y="119"/>
                  <a:pt x="192" y="119"/>
                  <a:pt x="192" y="119"/>
                </a:cubicBezTo>
                <a:cubicBezTo>
                  <a:pt x="192" y="133"/>
                  <a:pt x="157" y="151"/>
                  <a:pt x="100" y="151"/>
                </a:cubicBezTo>
                <a:moveTo>
                  <a:pt x="100" y="131"/>
                </a:moveTo>
                <a:cubicBezTo>
                  <a:pt x="43" y="131"/>
                  <a:pt x="8" y="113"/>
                  <a:pt x="8" y="99"/>
                </a:cubicBezTo>
                <a:cubicBezTo>
                  <a:pt x="8" y="99"/>
                  <a:pt x="8" y="99"/>
                  <a:pt x="8" y="99"/>
                </a:cubicBezTo>
                <a:cubicBezTo>
                  <a:pt x="8" y="99"/>
                  <a:pt x="8" y="99"/>
                  <a:pt x="8" y="99"/>
                </a:cubicBezTo>
                <a:cubicBezTo>
                  <a:pt x="8" y="95"/>
                  <a:pt x="8" y="95"/>
                  <a:pt x="8" y="95"/>
                </a:cubicBezTo>
                <a:cubicBezTo>
                  <a:pt x="23" y="109"/>
                  <a:pt x="59" y="119"/>
                  <a:pt x="100" y="119"/>
                </a:cubicBezTo>
                <a:cubicBezTo>
                  <a:pt x="141" y="119"/>
                  <a:pt x="177" y="109"/>
                  <a:pt x="192" y="95"/>
                </a:cubicBezTo>
                <a:cubicBezTo>
                  <a:pt x="192" y="99"/>
                  <a:pt x="192" y="99"/>
                  <a:pt x="192" y="99"/>
                </a:cubicBezTo>
                <a:cubicBezTo>
                  <a:pt x="192" y="113"/>
                  <a:pt x="157" y="131"/>
                  <a:pt x="100" y="131"/>
                </a:cubicBezTo>
                <a:moveTo>
                  <a:pt x="100" y="91"/>
                </a:moveTo>
                <a:cubicBezTo>
                  <a:pt x="43" y="91"/>
                  <a:pt x="8" y="73"/>
                  <a:pt x="8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5"/>
                  <a:pt x="8" y="55"/>
                  <a:pt x="8" y="55"/>
                </a:cubicBezTo>
                <a:cubicBezTo>
                  <a:pt x="23" y="69"/>
                  <a:pt x="59" y="79"/>
                  <a:pt x="100" y="79"/>
                </a:cubicBezTo>
                <a:cubicBezTo>
                  <a:pt x="141" y="79"/>
                  <a:pt x="177" y="69"/>
                  <a:pt x="192" y="55"/>
                </a:cubicBezTo>
                <a:cubicBezTo>
                  <a:pt x="192" y="59"/>
                  <a:pt x="192" y="59"/>
                  <a:pt x="192" y="59"/>
                </a:cubicBezTo>
                <a:cubicBezTo>
                  <a:pt x="192" y="73"/>
                  <a:pt x="157" y="91"/>
                  <a:pt x="100" y="91"/>
                </a:cubicBezTo>
                <a:moveTo>
                  <a:pt x="100" y="8"/>
                </a:moveTo>
                <a:cubicBezTo>
                  <a:pt x="156" y="8"/>
                  <a:pt x="191" y="26"/>
                  <a:pt x="192" y="39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92" y="39"/>
                  <a:pt x="192" y="39"/>
                  <a:pt x="192" y="39"/>
                </a:cubicBezTo>
                <a:cubicBezTo>
                  <a:pt x="192" y="53"/>
                  <a:pt x="157" y="71"/>
                  <a:pt x="100" y="71"/>
                </a:cubicBezTo>
                <a:cubicBezTo>
                  <a:pt x="43" y="71"/>
                  <a:pt x="8" y="53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39"/>
                  <a:pt x="8" y="39"/>
                  <a:pt x="8" y="39"/>
                </a:cubicBezTo>
                <a:cubicBezTo>
                  <a:pt x="9" y="26"/>
                  <a:pt x="44" y="8"/>
                  <a:pt x="100" y="8"/>
                </a:cubicBezTo>
                <a:moveTo>
                  <a:pt x="192" y="159"/>
                </a:moveTo>
                <a:cubicBezTo>
                  <a:pt x="192" y="172"/>
                  <a:pt x="157" y="190"/>
                  <a:pt x="100" y="190"/>
                </a:cubicBezTo>
                <a:cubicBezTo>
                  <a:pt x="43" y="190"/>
                  <a:pt x="8" y="172"/>
                  <a:pt x="8" y="159"/>
                </a:cubicBezTo>
                <a:cubicBezTo>
                  <a:pt x="8" y="158"/>
                  <a:pt x="8" y="158"/>
                  <a:pt x="8" y="158"/>
                </a:cubicBezTo>
                <a:cubicBezTo>
                  <a:pt x="8" y="155"/>
                  <a:pt x="8" y="155"/>
                  <a:pt x="8" y="155"/>
                </a:cubicBezTo>
                <a:cubicBezTo>
                  <a:pt x="23" y="169"/>
                  <a:pt x="59" y="179"/>
                  <a:pt x="100" y="179"/>
                </a:cubicBezTo>
                <a:cubicBezTo>
                  <a:pt x="141" y="179"/>
                  <a:pt x="177" y="169"/>
                  <a:pt x="192" y="155"/>
                </a:cubicBezTo>
                <a:cubicBezTo>
                  <a:pt x="192" y="158"/>
                  <a:pt x="192" y="158"/>
                  <a:pt x="192" y="158"/>
                </a:cubicBezTo>
                <a:lnTo>
                  <a:pt x="192" y="1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208" name="组合 207"/>
          <p:cNvGrpSpPr/>
          <p:nvPr/>
        </p:nvGrpSpPr>
        <p:grpSpPr>
          <a:xfrm>
            <a:off x="7624276" y="2466776"/>
            <a:ext cx="414020" cy="414021"/>
            <a:chOff x="6407151" y="2397125"/>
            <a:chExt cx="636587" cy="636588"/>
          </a:xfrm>
          <a:solidFill>
            <a:schemeClr val="accent1"/>
          </a:solidFill>
        </p:grpSpPr>
        <p:sp>
          <p:nvSpPr>
            <p:cNvPr id="256" name="Freeform 53"/>
            <p:cNvSpPr>
              <a:spLocks noEditPoints="1"/>
            </p:cNvSpPr>
            <p:nvPr/>
          </p:nvSpPr>
          <p:spPr bwMode="auto">
            <a:xfrm>
              <a:off x="6407151" y="2397125"/>
              <a:ext cx="484188" cy="484188"/>
            </a:xfrm>
            <a:custGeom>
              <a:avLst/>
              <a:gdLst>
                <a:gd name="T0" fmla="*/ 76 w 152"/>
                <a:gd name="T1" fmla="*/ 0 h 152"/>
                <a:gd name="T2" fmla="*/ 0 w 152"/>
                <a:gd name="T3" fmla="*/ 76 h 152"/>
                <a:gd name="T4" fmla="*/ 76 w 152"/>
                <a:gd name="T5" fmla="*/ 152 h 152"/>
                <a:gd name="T6" fmla="*/ 152 w 152"/>
                <a:gd name="T7" fmla="*/ 76 h 152"/>
                <a:gd name="T8" fmla="*/ 76 w 152"/>
                <a:gd name="T9" fmla="*/ 0 h 152"/>
                <a:gd name="T10" fmla="*/ 76 w 152"/>
                <a:gd name="T11" fmla="*/ 144 h 152"/>
                <a:gd name="T12" fmla="*/ 8 w 152"/>
                <a:gd name="T13" fmla="*/ 76 h 152"/>
                <a:gd name="T14" fmla="*/ 76 w 152"/>
                <a:gd name="T15" fmla="*/ 8 h 152"/>
                <a:gd name="T16" fmla="*/ 144 w 152"/>
                <a:gd name="T17" fmla="*/ 76 h 152"/>
                <a:gd name="T18" fmla="*/ 76 w 152"/>
                <a:gd name="T19" fmla="*/ 144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2" h="152"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18"/>
                    <a:pt x="34" y="152"/>
                    <a:pt x="76" y="152"/>
                  </a:cubicBezTo>
                  <a:cubicBezTo>
                    <a:pt x="118" y="152"/>
                    <a:pt x="152" y="11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moveTo>
                    <a:pt x="76" y="144"/>
                  </a:moveTo>
                  <a:cubicBezTo>
                    <a:pt x="39" y="144"/>
                    <a:pt x="8" y="113"/>
                    <a:pt x="8" y="76"/>
                  </a:cubicBezTo>
                  <a:cubicBezTo>
                    <a:pt x="8" y="39"/>
                    <a:pt x="39" y="8"/>
                    <a:pt x="76" y="8"/>
                  </a:cubicBezTo>
                  <a:cubicBezTo>
                    <a:pt x="113" y="8"/>
                    <a:pt x="144" y="39"/>
                    <a:pt x="144" y="76"/>
                  </a:cubicBezTo>
                  <a:cubicBezTo>
                    <a:pt x="144" y="113"/>
                    <a:pt x="113" y="144"/>
                    <a:pt x="76" y="14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57" name="Freeform 54"/>
            <p:cNvSpPr/>
            <p:nvPr/>
          </p:nvSpPr>
          <p:spPr bwMode="auto">
            <a:xfrm>
              <a:off x="6840538" y="2830513"/>
              <a:ext cx="203200" cy="203200"/>
            </a:xfrm>
            <a:custGeom>
              <a:avLst/>
              <a:gdLst>
                <a:gd name="T0" fmla="*/ 63 w 64"/>
                <a:gd name="T1" fmla="*/ 57 h 64"/>
                <a:gd name="T2" fmla="*/ 7 w 64"/>
                <a:gd name="T3" fmla="*/ 1 h 64"/>
                <a:gd name="T4" fmla="*/ 1 w 64"/>
                <a:gd name="T5" fmla="*/ 1 h 64"/>
                <a:gd name="T6" fmla="*/ 1 w 64"/>
                <a:gd name="T7" fmla="*/ 7 h 64"/>
                <a:gd name="T8" fmla="*/ 57 w 64"/>
                <a:gd name="T9" fmla="*/ 63 h 64"/>
                <a:gd name="T10" fmla="*/ 60 w 64"/>
                <a:gd name="T11" fmla="*/ 64 h 64"/>
                <a:gd name="T12" fmla="*/ 63 w 64"/>
                <a:gd name="T13" fmla="*/ 63 h 64"/>
                <a:gd name="T14" fmla="*/ 63 w 64"/>
                <a:gd name="T15" fmla="*/ 57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64">
                  <a:moveTo>
                    <a:pt x="63" y="57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8" y="64"/>
                    <a:pt x="59" y="64"/>
                    <a:pt x="60" y="64"/>
                  </a:cubicBezTo>
                  <a:cubicBezTo>
                    <a:pt x="61" y="64"/>
                    <a:pt x="62" y="64"/>
                    <a:pt x="63" y="63"/>
                  </a:cubicBezTo>
                  <a:cubicBezTo>
                    <a:pt x="64" y="61"/>
                    <a:pt x="64" y="59"/>
                    <a:pt x="63" y="5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09" name="组合 208"/>
          <p:cNvGrpSpPr/>
          <p:nvPr/>
        </p:nvGrpSpPr>
        <p:grpSpPr>
          <a:xfrm>
            <a:off x="5930439" y="3222005"/>
            <a:ext cx="418151" cy="414021"/>
            <a:chOff x="3819526" y="3630613"/>
            <a:chExt cx="642938" cy="636588"/>
          </a:xfrm>
          <a:solidFill>
            <a:schemeClr val="accent1"/>
          </a:solidFill>
        </p:grpSpPr>
        <p:sp>
          <p:nvSpPr>
            <p:cNvPr id="254" name="Freeform 55"/>
            <p:cNvSpPr>
              <a:spLocks noEditPoints="1"/>
            </p:cNvSpPr>
            <p:nvPr/>
          </p:nvSpPr>
          <p:spPr bwMode="auto">
            <a:xfrm>
              <a:off x="3819526" y="3630613"/>
              <a:ext cx="642938" cy="636588"/>
            </a:xfrm>
            <a:custGeom>
              <a:avLst/>
              <a:gdLst>
                <a:gd name="T0" fmla="*/ 101 w 202"/>
                <a:gd name="T1" fmla="*/ 12 h 200"/>
                <a:gd name="T2" fmla="*/ 7 w 202"/>
                <a:gd name="T3" fmla="*/ 106 h 200"/>
                <a:gd name="T4" fmla="*/ 7 w 202"/>
                <a:gd name="T5" fmla="*/ 130 h 200"/>
                <a:gd name="T6" fmla="*/ 72 w 202"/>
                <a:gd name="T7" fmla="*/ 195 h 200"/>
                <a:gd name="T8" fmla="*/ 84 w 202"/>
                <a:gd name="T9" fmla="*/ 200 h 200"/>
                <a:gd name="T10" fmla="*/ 96 w 202"/>
                <a:gd name="T11" fmla="*/ 195 h 200"/>
                <a:gd name="T12" fmla="*/ 190 w 202"/>
                <a:gd name="T13" fmla="*/ 101 h 200"/>
                <a:gd name="T14" fmla="*/ 202 w 202"/>
                <a:gd name="T15" fmla="*/ 0 h 200"/>
                <a:gd name="T16" fmla="*/ 101 w 202"/>
                <a:gd name="T17" fmla="*/ 12 h 200"/>
                <a:gd name="T18" fmla="*/ 183 w 202"/>
                <a:gd name="T19" fmla="*/ 97 h 200"/>
                <a:gd name="T20" fmla="*/ 90 w 202"/>
                <a:gd name="T21" fmla="*/ 189 h 200"/>
                <a:gd name="T22" fmla="*/ 84 w 202"/>
                <a:gd name="T23" fmla="*/ 192 h 200"/>
                <a:gd name="T24" fmla="*/ 78 w 202"/>
                <a:gd name="T25" fmla="*/ 189 h 200"/>
                <a:gd name="T26" fmla="*/ 13 w 202"/>
                <a:gd name="T27" fmla="*/ 124 h 200"/>
                <a:gd name="T28" fmla="*/ 13 w 202"/>
                <a:gd name="T29" fmla="*/ 112 h 200"/>
                <a:gd name="T30" fmla="*/ 105 w 202"/>
                <a:gd name="T31" fmla="*/ 19 h 200"/>
                <a:gd name="T32" fmla="*/ 193 w 202"/>
                <a:gd name="T33" fmla="*/ 9 h 200"/>
                <a:gd name="T34" fmla="*/ 183 w 202"/>
                <a:gd name="T35" fmla="*/ 97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2" h="200">
                  <a:moveTo>
                    <a:pt x="101" y="12"/>
                  </a:moveTo>
                  <a:cubicBezTo>
                    <a:pt x="7" y="106"/>
                    <a:pt x="7" y="106"/>
                    <a:pt x="7" y="106"/>
                  </a:cubicBezTo>
                  <a:cubicBezTo>
                    <a:pt x="0" y="113"/>
                    <a:pt x="0" y="124"/>
                    <a:pt x="7" y="130"/>
                  </a:cubicBezTo>
                  <a:cubicBezTo>
                    <a:pt x="72" y="195"/>
                    <a:pt x="72" y="195"/>
                    <a:pt x="72" y="195"/>
                  </a:cubicBezTo>
                  <a:cubicBezTo>
                    <a:pt x="75" y="198"/>
                    <a:pt x="79" y="200"/>
                    <a:pt x="84" y="200"/>
                  </a:cubicBezTo>
                  <a:cubicBezTo>
                    <a:pt x="88" y="200"/>
                    <a:pt x="92" y="198"/>
                    <a:pt x="96" y="195"/>
                  </a:cubicBezTo>
                  <a:cubicBezTo>
                    <a:pt x="190" y="101"/>
                    <a:pt x="190" y="101"/>
                    <a:pt x="190" y="101"/>
                  </a:cubicBezTo>
                  <a:cubicBezTo>
                    <a:pt x="202" y="0"/>
                    <a:pt x="202" y="0"/>
                    <a:pt x="202" y="0"/>
                  </a:cubicBezTo>
                  <a:lnTo>
                    <a:pt x="101" y="12"/>
                  </a:lnTo>
                  <a:close/>
                  <a:moveTo>
                    <a:pt x="183" y="97"/>
                  </a:moveTo>
                  <a:cubicBezTo>
                    <a:pt x="90" y="189"/>
                    <a:pt x="90" y="189"/>
                    <a:pt x="90" y="189"/>
                  </a:cubicBezTo>
                  <a:cubicBezTo>
                    <a:pt x="88" y="191"/>
                    <a:pt x="86" y="192"/>
                    <a:pt x="84" y="192"/>
                  </a:cubicBezTo>
                  <a:cubicBezTo>
                    <a:pt x="81" y="192"/>
                    <a:pt x="79" y="191"/>
                    <a:pt x="78" y="189"/>
                  </a:cubicBezTo>
                  <a:cubicBezTo>
                    <a:pt x="13" y="124"/>
                    <a:pt x="13" y="124"/>
                    <a:pt x="13" y="124"/>
                  </a:cubicBezTo>
                  <a:cubicBezTo>
                    <a:pt x="9" y="121"/>
                    <a:pt x="9" y="115"/>
                    <a:pt x="13" y="112"/>
                  </a:cubicBezTo>
                  <a:cubicBezTo>
                    <a:pt x="105" y="19"/>
                    <a:pt x="105" y="19"/>
                    <a:pt x="105" y="19"/>
                  </a:cubicBezTo>
                  <a:cubicBezTo>
                    <a:pt x="193" y="9"/>
                    <a:pt x="193" y="9"/>
                    <a:pt x="193" y="9"/>
                  </a:cubicBezTo>
                  <a:lnTo>
                    <a:pt x="183" y="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55" name="Freeform 56"/>
            <p:cNvSpPr>
              <a:spLocks noEditPoints="1"/>
            </p:cNvSpPr>
            <p:nvPr/>
          </p:nvSpPr>
          <p:spPr bwMode="auto">
            <a:xfrm>
              <a:off x="4221163" y="3751263"/>
              <a:ext cx="127000" cy="1270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32 h 40"/>
                <a:gd name="T12" fmla="*/ 8 w 40"/>
                <a:gd name="T13" fmla="*/ 20 h 40"/>
                <a:gd name="T14" fmla="*/ 20 w 40"/>
                <a:gd name="T15" fmla="*/ 8 h 40"/>
                <a:gd name="T16" fmla="*/ 32 w 40"/>
                <a:gd name="T17" fmla="*/ 20 h 40"/>
                <a:gd name="T18" fmla="*/ 20 w 40"/>
                <a:gd name="T19" fmla="*/ 3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moveTo>
                    <a:pt x="20" y="32"/>
                  </a:moveTo>
                  <a:cubicBezTo>
                    <a:pt x="13" y="32"/>
                    <a:pt x="8" y="27"/>
                    <a:pt x="8" y="20"/>
                  </a:cubicBezTo>
                  <a:cubicBezTo>
                    <a:pt x="8" y="13"/>
                    <a:pt x="13" y="8"/>
                    <a:pt x="20" y="8"/>
                  </a:cubicBezTo>
                  <a:cubicBezTo>
                    <a:pt x="27" y="8"/>
                    <a:pt x="32" y="13"/>
                    <a:pt x="32" y="20"/>
                  </a:cubicBezTo>
                  <a:cubicBezTo>
                    <a:pt x="32" y="27"/>
                    <a:pt x="27" y="32"/>
                    <a:pt x="20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210" name="Freeform 57"/>
          <p:cNvSpPr>
            <a:spLocks noEditPoints="1"/>
          </p:cNvSpPr>
          <p:nvPr/>
        </p:nvSpPr>
        <p:spPr bwMode="auto">
          <a:xfrm>
            <a:off x="6687240" y="3240590"/>
            <a:ext cx="612256" cy="414021"/>
          </a:xfrm>
          <a:custGeom>
            <a:avLst/>
            <a:gdLst>
              <a:gd name="T0" fmla="*/ 198 w 296"/>
              <a:gd name="T1" fmla="*/ 8 h 200"/>
              <a:gd name="T2" fmla="*/ 208 w 296"/>
              <a:gd name="T3" fmla="*/ 10 h 200"/>
              <a:gd name="T4" fmla="*/ 239 w 296"/>
              <a:gd name="T5" fmla="*/ 43 h 200"/>
              <a:gd name="T6" fmla="*/ 148 w 296"/>
              <a:gd name="T7" fmla="*/ 190 h 200"/>
              <a:gd name="T8" fmla="*/ 57 w 296"/>
              <a:gd name="T9" fmla="*/ 43 h 200"/>
              <a:gd name="T10" fmla="*/ 88 w 296"/>
              <a:gd name="T11" fmla="*/ 10 h 200"/>
              <a:gd name="T12" fmla="*/ 98 w 296"/>
              <a:gd name="T13" fmla="*/ 8 h 200"/>
              <a:gd name="T14" fmla="*/ 142 w 296"/>
              <a:gd name="T15" fmla="*/ 31 h 200"/>
              <a:gd name="T16" fmla="*/ 148 w 296"/>
              <a:gd name="T17" fmla="*/ 40 h 200"/>
              <a:gd name="T18" fmla="*/ 154 w 296"/>
              <a:gd name="T19" fmla="*/ 31 h 200"/>
              <a:gd name="T20" fmla="*/ 198 w 296"/>
              <a:gd name="T21" fmla="*/ 8 h 200"/>
              <a:gd name="T22" fmla="*/ 198 w 296"/>
              <a:gd name="T23" fmla="*/ 0 h 200"/>
              <a:gd name="T24" fmla="*/ 148 w 296"/>
              <a:gd name="T25" fmla="*/ 27 h 200"/>
              <a:gd name="T26" fmla="*/ 98 w 296"/>
              <a:gd name="T27" fmla="*/ 0 h 200"/>
              <a:gd name="T28" fmla="*/ 87 w 296"/>
              <a:gd name="T29" fmla="*/ 2 h 200"/>
              <a:gd name="T30" fmla="*/ 148 w 296"/>
              <a:gd name="T31" fmla="*/ 200 h 200"/>
              <a:gd name="T32" fmla="*/ 209 w 296"/>
              <a:gd name="T33" fmla="*/ 2 h 200"/>
              <a:gd name="T34" fmla="*/ 198 w 296"/>
              <a:gd name="T3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96" h="200">
                <a:moveTo>
                  <a:pt x="198" y="8"/>
                </a:moveTo>
                <a:cubicBezTo>
                  <a:pt x="201" y="8"/>
                  <a:pt x="204" y="9"/>
                  <a:pt x="208" y="10"/>
                </a:cubicBezTo>
                <a:cubicBezTo>
                  <a:pt x="220" y="12"/>
                  <a:pt x="234" y="24"/>
                  <a:pt x="239" y="43"/>
                </a:cubicBezTo>
                <a:cubicBezTo>
                  <a:pt x="244" y="65"/>
                  <a:pt x="239" y="114"/>
                  <a:pt x="148" y="190"/>
                </a:cubicBezTo>
                <a:cubicBezTo>
                  <a:pt x="57" y="114"/>
                  <a:pt x="52" y="65"/>
                  <a:pt x="57" y="43"/>
                </a:cubicBezTo>
                <a:cubicBezTo>
                  <a:pt x="62" y="24"/>
                  <a:pt x="76" y="12"/>
                  <a:pt x="88" y="10"/>
                </a:cubicBezTo>
                <a:cubicBezTo>
                  <a:pt x="92" y="9"/>
                  <a:pt x="95" y="8"/>
                  <a:pt x="98" y="8"/>
                </a:cubicBezTo>
                <a:cubicBezTo>
                  <a:pt x="124" y="8"/>
                  <a:pt x="141" y="31"/>
                  <a:pt x="142" y="31"/>
                </a:cubicBezTo>
                <a:cubicBezTo>
                  <a:pt x="148" y="40"/>
                  <a:pt x="148" y="40"/>
                  <a:pt x="148" y="40"/>
                </a:cubicBezTo>
                <a:cubicBezTo>
                  <a:pt x="154" y="31"/>
                  <a:pt x="154" y="31"/>
                  <a:pt x="154" y="31"/>
                </a:cubicBezTo>
                <a:cubicBezTo>
                  <a:pt x="155" y="31"/>
                  <a:pt x="172" y="8"/>
                  <a:pt x="198" y="8"/>
                </a:cubicBezTo>
                <a:moveTo>
                  <a:pt x="198" y="0"/>
                </a:moveTo>
                <a:cubicBezTo>
                  <a:pt x="167" y="0"/>
                  <a:pt x="148" y="27"/>
                  <a:pt x="148" y="27"/>
                </a:cubicBezTo>
                <a:cubicBezTo>
                  <a:pt x="148" y="27"/>
                  <a:pt x="129" y="0"/>
                  <a:pt x="98" y="0"/>
                </a:cubicBezTo>
                <a:cubicBezTo>
                  <a:pt x="95" y="0"/>
                  <a:pt x="91" y="1"/>
                  <a:pt x="87" y="2"/>
                </a:cubicBezTo>
                <a:cubicBezTo>
                  <a:pt x="50" y="10"/>
                  <a:pt x="0" y="80"/>
                  <a:pt x="148" y="200"/>
                </a:cubicBezTo>
                <a:cubicBezTo>
                  <a:pt x="296" y="80"/>
                  <a:pt x="246" y="10"/>
                  <a:pt x="209" y="2"/>
                </a:cubicBezTo>
                <a:cubicBezTo>
                  <a:pt x="205" y="1"/>
                  <a:pt x="201" y="0"/>
                  <a:pt x="198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11" name="Freeform 58"/>
          <p:cNvSpPr>
            <a:spLocks noEditPoints="1"/>
          </p:cNvSpPr>
          <p:nvPr/>
        </p:nvSpPr>
        <p:spPr bwMode="auto">
          <a:xfrm>
            <a:off x="7619561" y="3242655"/>
            <a:ext cx="414021" cy="414021"/>
          </a:xfrm>
          <a:custGeom>
            <a:avLst/>
            <a:gdLst>
              <a:gd name="T0" fmla="*/ 101 w 200"/>
              <a:gd name="T1" fmla="*/ 23 h 200"/>
              <a:gd name="T2" fmla="*/ 122 w 200"/>
              <a:gd name="T3" fmla="*/ 73 h 200"/>
              <a:gd name="T4" fmla="*/ 130 w 200"/>
              <a:gd name="T5" fmla="*/ 78 h 200"/>
              <a:gd name="T6" fmla="*/ 180 w 200"/>
              <a:gd name="T7" fmla="*/ 78 h 200"/>
              <a:gd name="T8" fmla="*/ 141 w 200"/>
              <a:gd name="T9" fmla="*/ 118 h 200"/>
              <a:gd name="T10" fmla="*/ 139 w 200"/>
              <a:gd name="T11" fmla="*/ 125 h 200"/>
              <a:gd name="T12" fmla="*/ 153 w 200"/>
              <a:gd name="T13" fmla="*/ 183 h 200"/>
              <a:gd name="T14" fmla="*/ 104 w 200"/>
              <a:gd name="T15" fmla="*/ 150 h 200"/>
              <a:gd name="T16" fmla="*/ 100 w 200"/>
              <a:gd name="T17" fmla="*/ 149 h 200"/>
              <a:gd name="T18" fmla="*/ 95 w 200"/>
              <a:gd name="T19" fmla="*/ 151 h 200"/>
              <a:gd name="T20" fmla="*/ 51 w 200"/>
              <a:gd name="T21" fmla="*/ 180 h 200"/>
              <a:gd name="T22" fmla="*/ 67 w 200"/>
              <a:gd name="T23" fmla="*/ 127 h 200"/>
              <a:gd name="T24" fmla="*/ 65 w 200"/>
              <a:gd name="T25" fmla="*/ 118 h 200"/>
              <a:gd name="T26" fmla="*/ 20 w 200"/>
              <a:gd name="T27" fmla="*/ 78 h 200"/>
              <a:gd name="T28" fmla="*/ 76 w 200"/>
              <a:gd name="T29" fmla="*/ 78 h 200"/>
              <a:gd name="T30" fmla="*/ 84 w 200"/>
              <a:gd name="T31" fmla="*/ 73 h 200"/>
              <a:gd name="T32" fmla="*/ 101 w 200"/>
              <a:gd name="T33" fmla="*/ 23 h 200"/>
              <a:gd name="T34" fmla="*/ 100 w 200"/>
              <a:gd name="T35" fmla="*/ 0 h 200"/>
              <a:gd name="T36" fmla="*/ 76 w 200"/>
              <a:gd name="T37" fmla="*/ 70 h 200"/>
              <a:gd name="T38" fmla="*/ 0 w 200"/>
              <a:gd name="T39" fmla="*/ 70 h 200"/>
              <a:gd name="T40" fmla="*/ 60 w 200"/>
              <a:gd name="T41" fmla="*/ 124 h 200"/>
              <a:gd name="T42" fmla="*/ 36 w 200"/>
              <a:gd name="T43" fmla="*/ 200 h 200"/>
              <a:gd name="T44" fmla="*/ 100 w 200"/>
              <a:gd name="T45" fmla="*/ 157 h 200"/>
              <a:gd name="T46" fmla="*/ 166 w 200"/>
              <a:gd name="T47" fmla="*/ 200 h 200"/>
              <a:gd name="T48" fmla="*/ 146 w 200"/>
              <a:gd name="T49" fmla="*/ 123 h 200"/>
              <a:gd name="T50" fmla="*/ 200 w 200"/>
              <a:gd name="T51" fmla="*/ 70 h 200"/>
              <a:gd name="T52" fmla="*/ 130 w 200"/>
              <a:gd name="T53" fmla="*/ 70 h 200"/>
              <a:gd name="T54" fmla="*/ 100 w 200"/>
              <a:gd name="T55" fmla="*/ 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00" h="200">
                <a:moveTo>
                  <a:pt x="101" y="23"/>
                </a:moveTo>
                <a:cubicBezTo>
                  <a:pt x="122" y="73"/>
                  <a:pt x="122" y="73"/>
                  <a:pt x="122" y="73"/>
                </a:cubicBezTo>
                <a:cubicBezTo>
                  <a:pt x="124" y="76"/>
                  <a:pt x="126" y="78"/>
                  <a:pt x="130" y="78"/>
                </a:cubicBezTo>
                <a:cubicBezTo>
                  <a:pt x="180" y="78"/>
                  <a:pt x="180" y="78"/>
                  <a:pt x="180" y="78"/>
                </a:cubicBezTo>
                <a:cubicBezTo>
                  <a:pt x="141" y="118"/>
                  <a:pt x="141" y="118"/>
                  <a:pt x="141" y="118"/>
                </a:cubicBezTo>
                <a:cubicBezTo>
                  <a:pt x="139" y="120"/>
                  <a:pt x="138" y="123"/>
                  <a:pt x="139" y="125"/>
                </a:cubicBezTo>
                <a:cubicBezTo>
                  <a:pt x="153" y="183"/>
                  <a:pt x="153" y="183"/>
                  <a:pt x="153" y="183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3" y="150"/>
                  <a:pt x="101" y="149"/>
                  <a:pt x="100" y="149"/>
                </a:cubicBezTo>
                <a:cubicBezTo>
                  <a:pt x="98" y="149"/>
                  <a:pt x="97" y="150"/>
                  <a:pt x="95" y="151"/>
                </a:cubicBezTo>
                <a:cubicBezTo>
                  <a:pt x="51" y="180"/>
                  <a:pt x="51" y="180"/>
                  <a:pt x="51" y="180"/>
                </a:cubicBezTo>
                <a:cubicBezTo>
                  <a:pt x="67" y="127"/>
                  <a:pt x="67" y="127"/>
                  <a:pt x="67" y="127"/>
                </a:cubicBezTo>
                <a:cubicBezTo>
                  <a:pt x="68" y="124"/>
                  <a:pt x="67" y="121"/>
                  <a:pt x="65" y="118"/>
                </a:cubicBezTo>
                <a:cubicBezTo>
                  <a:pt x="20" y="78"/>
                  <a:pt x="20" y="78"/>
                  <a:pt x="20" y="78"/>
                </a:cubicBezTo>
                <a:cubicBezTo>
                  <a:pt x="76" y="78"/>
                  <a:pt x="76" y="78"/>
                  <a:pt x="76" y="78"/>
                </a:cubicBezTo>
                <a:cubicBezTo>
                  <a:pt x="80" y="78"/>
                  <a:pt x="83" y="76"/>
                  <a:pt x="84" y="73"/>
                </a:cubicBezTo>
                <a:cubicBezTo>
                  <a:pt x="101" y="23"/>
                  <a:pt x="101" y="23"/>
                  <a:pt x="101" y="23"/>
                </a:cubicBezTo>
                <a:moveTo>
                  <a:pt x="100" y="0"/>
                </a:moveTo>
                <a:cubicBezTo>
                  <a:pt x="76" y="70"/>
                  <a:pt x="76" y="70"/>
                  <a:pt x="76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60" y="124"/>
                  <a:pt x="60" y="124"/>
                  <a:pt x="60" y="124"/>
                </a:cubicBezTo>
                <a:cubicBezTo>
                  <a:pt x="36" y="200"/>
                  <a:pt x="36" y="200"/>
                  <a:pt x="36" y="200"/>
                </a:cubicBezTo>
                <a:cubicBezTo>
                  <a:pt x="100" y="157"/>
                  <a:pt x="100" y="157"/>
                  <a:pt x="100" y="157"/>
                </a:cubicBezTo>
                <a:cubicBezTo>
                  <a:pt x="166" y="200"/>
                  <a:pt x="166" y="200"/>
                  <a:pt x="166" y="200"/>
                </a:cubicBezTo>
                <a:cubicBezTo>
                  <a:pt x="146" y="123"/>
                  <a:pt x="146" y="123"/>
                  <a:pt x="146" y="123"/>
                </a:cubicBezTo>
                <a:cubicBezTo>
                  <a:pt x="200" y="70"/>
                  <a:pt x="200" y="70"/>
                  <a:pt x="200" y="70"/>
                </a:cubicBezTo>
                <a:cubicBezTo>
                  <a:pt x="130" y="70"/>
                  <a:pt x="130" y="70"/>
                  <a:pt x="130" y="70"/>
                </a:cubicBezTo>
                <a:lnTo>
                  <a:pt x="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212" name="组合 211"/>
          <p:cNvGrpSpPr/>
          <p:nvPr/>
        </p:nvGrpSpPr>
        <p:grpSpPr>
          <a:xfrm>
            <a:off x="8452874" y="1249223"/>
            <a:ext cx="414021" cy="346911"/>
            <a:chOff x="7678738" y="-42863"/>
            <a:chExt cx="636588" cy="533401"/>
          </a:xfrm>
          <a:solidFill>
            <a:schemeClr val="accent1"/>
          </a:solidFill>
        </p:grpSpPr>
        <p:sp>
          <p:nvSpPr>
            <p:cNvPr id="248" name="Freeform 44"/>
            <p:cNvSpPr>
              <a:spLocks noEditPoints="1"/>
            </p:cNvSpPr>
            <p:nvPr/>
          </p:nvSpPr>
          <p:spPr bwMode="auto">
            <a:xfrm>
              <a:off x="7678738" y="-42863"/>
              <a:ext cx="636588" cy="381000"/>
            </a:xfrm>
            <a:custGeom>
              <a:avLst/>
              <a:gdLst>
                <a:gd name="T0" fmla="*/ 46 w 200"/>
                <a:gd name="T1" fmla="*/ 32 h 120"/>
                <a:gd name="T2" fmla="*/ 46 w 200"/>
                <a:gd name="T3" fmla="*/ 29 h 120"/>
                <a:gd name="T4" fmla="*/ 46 w 200"/>
                <a:gd name="T5" fmla="*/ 30 h 120"/>
                <a:gd name="T6" fmla="*/ 46 w 200"/>
                <a:gd name="T7" fmla="*/ 30 h 120"/>
                <a:gd name="T8" fmla="*/ 32 w 200"/>
                <a:gd name="T9" fmla="*/ 0 h 120"/>
                <a:gd name="T10" fmla="*/ 32 w 200"/>
                <a:gd name="T11" fmla="*/ 0 h 120"/>
                <a:gd name="T12" fmla="*/ 31 w 200"/>
                <a:gd name="T13" fmla="*/ 1 h 120"/>
                <a:gd name="T14" fmla="*/ 31 w 200"/>
                <a:gd name="T15" fmla="*/ 0 h 120"/>
                <a:gd name="T16" fmla="*/ 30 w 200"/>
                <a:gd name="T17" fmla="*/ 0 h 120"/>
                <a:gd name="T18" fmla="*/ 28 w 200"/>
                <a:gd name="T19" fmla="*/ 0 h 120"/>
                <a:gd name="T20" fmla="*/ 4 w 200"/>
                <a:gd name="T21" fmla="*/ 0 h 120"/>
                <a:gd name="T22" fmla="*/ 0 w 200"/>
                <a:gd name="T23" fmla="*/ 4 h 120"/>
                <a:gd name="T24" fmla="*/ 4 w 200"/>
                <a:gd name="T25" fmla="*/ 8 h 120"/>
                <a:gd name="T26" fmla="*/ 26 w 200"/>
                <a:gd name="T27" fmla="*/ 8 h 120"/>
                <a:gd name="T28" fmla="*/ 39 w 200"/>
                <a:gd name="T29" fmla="*/ 33 h 120"/>
                <a:gd name="T30" fmla="*/ 41 w 200"/>
                <a:gd name="T31" fmla="*/ 36 h 120"/>
                <a:gd name="T32" fmla="*/ 61 w 200"/>
                <a:gd name="T33" fmla="*/ 120 h 120"/>
                <a:gd name="T34" fmla="*/ 179 w 200"/>
                <a:gd name="T35" fmla="*/ 120 h 120"/>
                <a:gd name="T36" fmla="*/ 200 w 200"/>
                <a:gd name="T37" fmla="*/ 32 h 120"/>
                <a:gd name="T38" fmla="*/ 46 w 200"/>
                <a:gd name="T39" fmla="*/ 32 h 120"/>
                <a:gd name="T40" fmla="*/ 172 w 200"/>
                <a:gd name="T41" fmla="*/ 112 h 120"/>
                <a:gd name="T42" fmla="*/ 68 w 200"/>
                <a:gd name="T43" fmla="*/ 112 h 120"/>
                <a:gd name="T44" fmla="*/ 50 w 200"/>
                <a:gd name="T45" fmla="*/ 40 h 120"/>
                <a:gd name="T46" fmla="*/ 188 w 200"/>
                <a:gd name="T47" fmla="*/ 40 h 120"/>
                <a:gd name="T48" fmla="*/ 189 w 200"/>
                <a:gd name="T49" fmla="*/ 40 h 120"/>
                <a:gd name="T50" fmla="*/ 172 w 200"/>
                <a:gd name="T51" fmla="*/ 112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00" h="120">
                  <a:moveTo>
                    <a:pt x="46" y="32"/>
                  </a:moveTo>
                  <a:cubicBezTo>
                    <a:pt x="46" y="30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1"/>
                    <a:pt x="31" y="1"/>
                  </a:cubicBezTo>
                  <a:cubicBezTo>
                    <a:pt x="31" y="1"/>
                    <a:pt x="31" y="0"/>
                    <a:pt x="31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4"/>
                    <a:pt x="40" y="36"/>
                    <a:pt x="41" y="36"/>
                  </a:cubicBezTo>
                  <a:cubicBezTo>
                    <a:pt x="61" y="120"/>
                    <a:pt x="61" y="120"/>
                    <a:pt x="61" y="120"/>
                  </a:cubicBezTo>
                  <a:cubicBezTo>
                    <a:pt x="179" y="120"/>
                    <a:pt x="179" y="120"/>
                    <a:pt x="179" y="120"/>
                  </a:cubicBezTo>
                  <a:cubicBezTo>
                    <a:pt x="200" y="32"/>
                    <a:pt x="200" y="32"/>
                    <a:pt x="200" y="32"/>
                  </a:cubicBezTo>
                  <a:lnTo>
                    <a:pt x="46" y="32"/>
                  </a:lnTo>
                  <a:close/>
                  <a:moveTo>
                    <a:pt x="172" y="112"/>
                  </a:moveTo>
                  <a:cubicBezTo>
                    <a:pt x="68" y="112"/>
                    <a:pt x="68" y="112"/>
                    <a:pt x="68" y="112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188" y="40"/>
                    <a:pt x="188" y="40"/>
                    <a:pt x="188" y="40"/>
                  </a:cubicBezTo>
                  <a:cubicBezTo>
                    <a:pt x="189" y="40"/>
                    <a:pt x="189" y="40"/>
                    <a:pt x="189" y="40"/>
                  </a:cubicBezTo>
                  <a:lnTo>
                    <a:pt x="17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49" name="Freeform 45"/>
            <p:cNvSpPr>
              <a:spLocks noEditPoints="1"/>
            </p:cNvSpPr>
            <p:nvPr/>
          </p:nvSpPr>
          <p:spPr bwMode="auto">
            <a:xfrm>
              <a:off x="8124826" y="363538"/>
              <a:ext cx="127000" cy="1270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28 h 40"/>
                <a:gd name="T12" fmla="*/ 12 w 40"/>
                <a:gd name="T13" fmla="*/ 20 h 40"/>
                <a:gd name="T14" fmla="*/ 20 w 40"/>
                <a:gd name="T15" fmla="*/ 12 h 40"/>
                <a:gd name="T16" fmla="*/ 28 w 40"/>
                <a:gd name="T17" fmla="*/ 20 h 40"/>
                <a:gd name="T18" fmla="*/ 20 w 40"/>
                <a:gd name="T19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moveTo>
                    <a:pt x="20" y="28"/>
                  </a:moveTo>
                  <a:cubicBezTo>
                    <a:pt x="16" y="28"/>
                    <a:pt x="12" y="24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24" y="12"/>
                    <a:pt x="28" y="16"/>
                    <a:pt x="28" y="20"/>
                  </a:cubicBezTo>
                  <a:cubicBezTo>
                    <a:pt x="28" y="24"/>
                    <a:pt x="24" y="28"/>
                    <a:pt x="2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50" name="Freeform 46"/>
            <p:cNvSpPr>
              <a:spLocks noEditPoints="1"/>
            </p:cNvSpPr>
            <p:nvPr/>
          </p:nvSpPr>
          <p:spPr bwMode="auto">
            <a:xfrm>
              <a:off x="7869238" y="363538"/>
              <a:ext cx="127000" cy="127000"/>
            </a:xfrm>
            <a:custGeom>
              <a:avLst/>
              <a:gdLst>
                <a:gd name="T0" fmla="*/ 20 w 40"/>
                <a:gd name="T1" fmla="*/ 0 h 40"/>
                <a:gd name="T2" fmla="*/ 0 w 40"/>
                <a:gd name="T3" fmla="*/ 20 h 40"/>
                <a:gd name="T4" fmla="*/ 20 w 40"/>
                <a:gd name="T5" fmla="*/ 40 h 40"/>
                <a:gd name="T6" fmla="*/ 40 w 40"/>
                <a:gd name="T7" fmla="*/ 20 h 40"/>
                <a:gd name="T8" fmla="*/ 20 w 40"/>
                <a:gd name="T9" fmla="*/ 0 h 40"/>
                <a:gd name="T10" fmla="*/ 20 w 40"/>
                <a:gd name="T11" fmla="*/ 28 h 40"/>
                <a:gd name="T12" fmla="*/ 12 w 40"/>
                <a:gd name="T13" fmla="*/ 20 h 40"/>
                <a:gd name="T14" fmla="*/ 20 w 40"/>
                <a:gd name="T15" fmla="*/ 12 h 40"/>
                <a:gd name="T16" fmla="*/ 28 w 40"/>
                <a:gd name="T17" fmla="*/ 20 h 40"/>
                <a:gd name="T18" fmla="*/ 20 w 40"/>
                <a:gd name="T19" fmla="*/ 28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9"/>
                    <a:pt x="31" y="0"/>
                    <a:pt x="20" y="0"/>
                  </a:cubicBezTo>
                  <a:moveTo>
                    <a:pt x="20" y="28"/>
                  </a:moveTo>
                  <a:cubicBezTo>
                    <a:pt x="16" y="28"/>
                    <a:pt x="12" y="24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24" y="12"/>
                    <a:pt x="28" y="16"/>
                    <a:pt x="28" y="20"/>
                  </a:cubicBezTo>
                  <a:cubicBezTo>
                    <a:pt x="28" y="24"/>
                    <a:pt x="24" y="28"/>
                    <a:pt x="20" y="2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51" name="Oval 59"/>
            <p:cNvSpPr>
              <a:spLocks noChangeArrowheads="1"/>
            </p:cNvSpPr>
            <p:nvPr/>
          </p:nvSpPr>
          <p:spPr bwMode="auto">
            <a:xfrm>
              <a:off x="7907338" y="401638"/>
              <a:ext cx="50800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52" name="Oval 60"/>
            <p:cNvSpPr>
              <a:spLocks noChangeArrowheads="1"/>
            </p:cNvSpPr>
            <p:nvPr/>
          </p:nvSpPr>
          <p:spPr bwMode="auto">
            <a:xfrm>
              <a:off x="7907338" y="401638"/>
              <a:ext cx="50800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53" name="Oval 61"/>
            <p:cNvSpPr>
              <a:spLocks noChangeArrowheads="1"/>
            </p:cNvSpPr>
            <p:nvPr/>
          </p:nvSpPr>
          <p:spPr bwMode="auto">
            <a:xfrm>
              <a:off x="7907338" y="401638"/>
              <a:ext cx="50800" cy="508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213" name="Freeform 62"/>
          <p:cNvSpPr>
            <a:spLocks noEditPoints="1"/>
          </p:cNvSpPr>
          <p:nvPr/>
        </p:nvSpPr>
        <p:spPr bwMode="auto">
          <a:xfrm>
            <a:off x="6012113" y="3948848"/>
            <a:ext cx="414021" cy="408859"/>
          </a:xfrm>
          <a:custGeom>
            <a:avLst/>
            <a:gdLst>
              <a:gd name="T0" fmla="*/ 100 w 200"/>
              <a:gd name="T1" fmla="*/ 8 h 198"/>
              <a:gd name="T2" fmla="*/ 123 w 200"/>
              <a:gd name="T3" fmla="*/ 25 h 198"/>
              <a:gd name="T4" fmla="*/ 128 w 200"/>
              <a:gd name="T5" fmla="*/ 27 h 198"/>
              <a:gd name="T6" fmla="*/ 157 w 200"/>
              <a:gd name="T7" fmla="*/ 27 h 198"/>
              <a:gd name="T8" fmla="*/ 165 w 200"/>
              <a:gd name="T9" fmla="*/ 51 h 198"/>
              <a:gd name="T10" fmla="*/ 168 w 200"/>
              <a:gd name="T11" fmla="*/ 54 h 198"/>
              <a:gd name="T12" fmla="*/ 191 w 200"/>
              <a:gd name="T13" fmla="*/ 69 h 198"/>
              <a:gd name="T14" fmla="*/ 182 w 200"/>
              <a:gd name="T15" fmla="*/ 94 h 198"/>
              <a:gd name="T16" fmla="*/ 182 w 200"/>
              <a:gd name="T17" fmla="*/ 99 h 198"/>
              <a:gd name="T18" fmla="*/ 191 w 200"/>
              <a:gd name="T19" fmla="*/ 125 h 198"/>
              <a:gd name="T20" fmla="*/ 168 w 200"/>
              <a:gd name="T21" fmla="*/ 141 h 198"/>
              <a:gd name="T22" fmla="*/ 165 w 200"/>
              <a:gd name="T23" fmla="*/ 145 h 198"/>
              <a:gd name="T24" fmla="*/ 156 w 200"/>
              <a:gd name="T25" fmla="*/ 171 h 198"/>
              <a:gd name="T26" fmla="*/ 128 w 200"/>
              <a:gd name="T27" fmla="*/ 171 h 198"/>
              <a:gd name="T28" fmla="*/ 123 w 200"/>
              <a:gd name="T29" fmla="*/ 173 h 198"/>
              <a:gd name="T30" fmla="*/ 100 w 200"/>
              <a:gd name="T31" fmla="*/ 189 h 198"/>
              <a:gd name="T32" fmla="*/ 77 w 200"/>
              <a:gd name="T33" fmla="*/ 173 h 198"/>
              <a:gd name="T34" fmla="*/ 73 w 200"/>
              <a:gd name="T35" fmla="*/ 171 h 198"/>
              <a:gd name="T36" fmla="*/ 44 w 200"/>
              <a:gd name="T37" fmla="*/ 171 h 198"/>
              <a:gd name="T38" fmla="*/ 36 w 200"/>
              <a:gd name="T39" fmla="*/ 145 h 198"/>
              <a:gd name="T40" fmla="*/ 33 w 200"/>
              <a:gd name="T41" fmla="*/ 141 h 198"/>
              <a:gd name="T42" fmla="*/ 10 w 200"/>
              <a:gd name="T43" fmla="*/ 125 h 198"/>
              <a:gd name="T44" fmla="*/ 19 w 200"/>
              <a:gd name="T45" fmla="*/ 99 h 198"/>
              <a:gd name="T46" fmla="*/ 19 w 200"/>
              <a:gd name="T47" fmla="*/ 94 h 198"/>
              <a:gd name="T48" fmla="*/ 10 w 200"/>
              <a:gd name="T49" fmla="*/ 68 h 198"/>
              <a:gd name="T50" fmla="*/ 32 w 200"/>
              <a:gd name="T51" fmla="*/ 54 h 198"/>
              <a:gd name="T52" fmla="*/ 36 w 200"/>
              <a:gd name="T53" fmla="*/ 51 h 198"/>
              <a:gd name="T54" fmla="*/ 44 w 200"/>
              <a:gd name="T55" fmla="*/ 27 h 198"/>
              <a:gd name="T56" fmla="*/ 73 w 200"/>
              <a:gd name="T57" fmla="*/ 27 h 198"/>
              <a:gd name="T58" fmla="*/ 77 w 200"/>
              <a:gd name="T59" fmla="*/ 25 h 198"/>
              <a:gd name="T60" fmla="*/ 100 w 200"/>
              <a:gd name="T61" fmla="*/ 8 h 198"/>
              <a:gd name="T62" fmla="*/ 100 w 200"/>
              <a:gd name="T63" fmla="*/ 0 h 198"/>
              <a:gd name="T64" fmla="*/ 73 w 200"/>
              <a:gd name="T65" fmla="*/ 19 h 198"/>
              <a:gd name="T66" fmla="*/ 39 w 200"/>
              <a:gd name="T67" fmla="*/ 19 h 198"/>
              <a:gd name="T68" fmla="*/ 28 w 200"/>
              <a:gd name="T69" fmla="*/ 48 h 198"/>
              <a:gd name="T70" fmla="*/ 0 w 200"/>
              <a:gd name="T71" fmla="*/ 65 h 198"/>
              <a:gd name="T72" fmla="*/ 11 w 200"/>
              <a:gd name="T73" fmla="*/ 96 h 198"/>
              <a:gd name="T74" fmla="*/ 0 w 200"/>
              <a:gd name="T75" fmla="*/ 128 h 198"/>
              <a:gd name="T76" fmla="*/ 28 w 200"/>
              <a:gd name="T77" fmla="*/ 147 h 198"/>
              <a:gd name="T78" fmla="*/ 39 w 200"/>
              <a:gd name="T79" fmla="*/ 179 h 198"/>
              <a:gd name="T80" fmla="*/ 73 w 200"/>
              <a:gd name="T81" fmla="*/ 179 h 198"/>
              <a:gd name="T82" fmla="*/ 100 w 200"/>
              <a:gd name="T83" fmla="*/ 198 h 198"/>
              <a:gd name="T84" fmla="*/ 128 w 200"/>
              <a:gd name="T85" fmla="*/ 179 h 198"/>
              <a:gd name="T86" fmla="*/ 162 w 200"/>
              <a:gd name="T87" fmla="*/ 179 h 198"/>
              <a:gd name="T88" fmla="*/ 173 w 200"/>
              <a:gd name="T89" fmla="*/ 147 h 198"/>
              <a:gd name="T90" fmla="*/ 200 w 200"/>
              <a:gd name="T91" fmla="*/ 128 h 198"/>
              <a:gd name="T92" fmla="*/ 190 w 200"/>
              <a:gd name="T93" fmla="*/ 97 h 198"/>
              <a:gd name="T94" fmla="*/ 200 w 200"/>
              <a:gd name="T95" fmla="*/ 66 h 198"/>
              <a:gd name="T96" fmla="*/ 173 w 200"/>
              <a:gd name="T97" fmla="*/ 48 h 198"/>
              <a:gd name="T98" fmla="*/ 162 w 200"/>
              <a:gd name="T99" fmla="*/ 19 h 198"/>
              <a:gd name="T100" fmla="*/ 128 w 200"/>
              <a:gd name="T101" fmla="*/ 19 h 198"/>
              <a:gd name="T102" fmla="*/ 100 w 200"/>
              <a:gd name="T103" fmla="*/ 0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00" h="198">
                <a:moveTo>
                  <a:pt x="100" y="8"/>
                </a:moveTo>
                <a:cubicBezTo>
                  <a:pt x="123" y="25"/>
                  <a:pt x="123" y="25"/>
                  <a:pt x="123" y="25"/>
                </a:cubicBezTo>
                <a:cubicBezTo>
                  <a:pt x="125" y="26"/>
                  <a:pt x="126" y="27"/>
                  <a:pt x="128" y="27"/>
                </a:cubicBezTo>
                <a:cubicBezTo>
                  <a:pt x="157" y="27"/>
                  <a:pt x="157" y="27"/>
                  <a:pt x="157" y="27"/>
                </a:cubicBezTo>
                <a:cubicBezTo>
                  <a:pt x="165" y="51"/>
                  <a:pt x="165" y="51"/>
                  <a:pt x="165" y="51"/>
                </a:cubicBezTo>
                <a:cubicBezTo>
                  <a:pt x="166" y="52"/>
                  <a:pt x="167" y="53"/>
                  <a:pt x="168" y="54"/>
                </a:cubicBezTo>
                <a:cubicBezTo>
                  <a:pt x="191" y="69"/>
                  <a:pt x="191" y="69"/>
                  <a:pt x="191" y="69"/>
                </a:cubicBezTo>
                <a:cubicBezTo>
                  <a:pt x="182" y="94"/>
                  <a:pt x="182" y="94"/>
                  <a:pt x="182" y="94"/>
                </a:cubicBezTo>
                <a:cubicBezTo>
                  <a:pt x="182" y="96"/>
                  <a:pt x="182" y="98"/>
                  <a:pt x="182" y="99"/>
                </a:cubicBezTo>
                <a:cubicBezTo>
                  <a:pt x="191" y="125"/>
                  <a:pt x="191" y="125"/>
                  <a:pt x="191" y="125"/>
                </a:cubicBezTo>
                <a:cubicBezTo>
                  <a:pt x="168" y="141"/>
                  <a:pt x="168" y="141"/>
                  <a:pt x="168" y="141"/>
                </a:cubicBezTo>
                <a:cubicBezTo>
                  <a:pt x="167" y="142"/>
                  <a:pt x="166" y="143"/>
                  <a:pt x="165" y="145"/>
                </a:cubicBezTo>
                <a:cubicBezTo>
                  <a:pt x="156" y="171"/>
                  <a:pt x="156" y="171"/>
                  <a:pt x="156" y="171"/>
                </a:cubicBezTo>
                <a:cubicBezTo>
                  <a:pt x="128" y="171"/>
                  <a:pt x="128" y="171"/>
                  <a:pt x="128" y="171"/>
                </a:cubicBezTo>
                <a:cubicBezTo>
                  <a:pt x="126" y="171"/>
                  <a:pt x="125" y="172"/>
                  <a:pt x="123" y="173"/>
                </a:cubicBezTo>
                <a:cubicBezTo>
                  <a:pt x="100" y="189"/>
                  <a:pt x="100" y="189"/>
                  <a:pt x="100" y="189"/>
                </a:cubicBezTo>
                <a:cubicBezTo>
                  <a:pt x="77" y="173"/>
                  <a:pt x="77" y="173"/>
                  <a:pt x="77" y="173"/>
                </a:cubicBezTo>
                <a:cubicBezTo>
                  <a:pt x="76" y="172"/>
                  <a:pt x="74" y="171"/>
                  <a:pt x="73" y="171"/>
                </a:cubicBezTo>
                <a:cubicBezTo>
                  <a:pt x="44" y="171"/>
                  <a:pt x="44" y="171"/>
                  <a:pt x="44" y="171"/>
                </a:cubicBezTo>
                <a:cubicBezTo>
                  <a:pt x="36" y="145"/>
                  <a:pt x="36" y="145"/>
                  <a:pt x="36" y="145"/>
                </a:cubicBezTo>
                <a:cubicBezTo>
                  <a:pt x="35" y="143"/>
                  <a:pt x="34" y="142"/>
                  <a:pt x="33" y="141"/>
                </a:cubicBezTo>
                <a:cubicBezTo>
                  <a:pt x="10" y="125"/>
                  <a:pt x="10" y="125"/>
                  <a:pt x="10" y="125"/>
                </a:cubicBezTo>
                <a:cubicBezTo>
                  <a:pt x="19" y="99"/>
                  <a:pt x="19" y="99"/>
                  <a:pt x="19" y="99"/>
                </a:cubicBezTo>
                <a:cubicBezTo>
                  <a:pt x="19" y="97"/>
                  <a:pt x="19" y="95"/>
                  <a:pt x="19" y="94"/>
                </a:cubicBezTo>
                <a:cubicBezTo>
                  <a:pt x="10" y="68"/>
                  <a:pt x="10" y="68"/>
                  <a:pt x="10" y="68"/>
                </a:cubicBezTo>
                <a:cubicBezTo>
                  <a:pt x="32" y="54"/>
                  <a:pt x="32" y="54"/>
                  <a:pt x="32" y="54"/>
                </a:cubicBezTo>
                <a:cubicBezTo>
                  <a:pt x="34" y="53"/>
                  <a:pt x="35" y="52"/>
                  <a:pt x="36" y="51"/>
                </a:cubicBezTo>
                <a:cubicBezTo>
                  <a:pt x="44" y="27"/>
                  <a:pt x="44" y="27"/>
                  <a:pt x="44" y="27"/>
                </a:cubicBezTo>
                <a:cubicBezTo>
                  <a:pt x="73" y="27"/>
                  <a:pt x="73" y="27"/>
                  <a:pt x="73" y="27"/>
                </a:cubicBezTo>
                <a:cubicBezTo>
                  <a:pt x="74" y="27"/>
                  <a:pt x="76" y="26"/>
                  <a:pt x="77" y="25"/>
                </a:cubicBezTo>
                <a:cubicBezTo>
                  <a:pt x="100" y="8"/>
                  <a:pt x="100" y="8"/>
                  <a:pt x="100" y="8"/>
                </a:cubicBezTo>
                <a:moveTo>
                  <a:pt x="100" y="0"/>
                </a:moveTo>
                <a:cubicBezTo>
                  <a:pt x="73" y="19"/>
                  <a:pt x="73" y="19"/>
                  <a:pt x="73" y="19"/>
                </a:cubicBezTo>
                <a:cubicBezTo>
                  <a:pt x="39" y="19"/>
                  <a:pt x="39" y="19"/>
                  <a:pt x="39" y="19"/>
                </a:cubicBezTo>
                <a:cubicBezTo>
                  <a:pt x="28" y="48"/>
                  <a:pt x="28" y="48"/>
                  <a:pt x="28" y="48"/>
                </a:cubicBezTo>
                <a:cubicBezTo>
                  <a:pt x="0" y="65"/>
                  <a:pt x="0" y="65"/>
                  <a:pt x="0" y="65"/>
                </a:cubicBezTo>
                <a:cubicBezTo>
                  <a:pt x="11" y="96"/>
                  <a:pt x="11" y="96"/>
                  <a:pt x="11" y="96"/>
                </a:cubicBezTo>
                <a:cubicBezTo>
                  <a:pt x="0" y="128"/>
                  <a:pt x="0" y="128"/>
                  <a:pt x="0" y="128"/>
                </a:cubicBezTo>
                <a:cubicBezTo>
                  <a:pt x="28" y="147"/>
                  <a:pt x="28" y="147"/>
                  <a:pt x="28" y="147"/>
                </a:cubicBezTo>
                <a:cubicBezTo>
                  <a:pt x="39" y="179"/>
                  <a:pt x="39" y="179"/>
                  <a:pt x="39" y="179"/>
                </a:cubicBezTo>
                <a:cubicBezTo>
                  <a:pt x="73" y="179"/>
                  <a:pt x="73" y="179"/>
                  <a:pt x="73" y="179"/>
                </a:cubicBezTo>
                <a:cubicBezTo>
                  <a:pt x="100" y="198"/>
                  <a:pt x="100" y="198"/>
                  <a:pt x="100" y="198"/>
                </a:cubicBezTo>
                <a:cubicBezTo>
                  <a:pt x="128" y="179"/>
                  <a:pt x="128" y="179"/>
                  <a:pt x="128" y="179"/>
                </a:cubicBezTo>
                <a:cubicBezTo>
                  <a:pt x="162" y="179"/>
                  <a:pt x="162" y="179"/>
                  <a:pt x="162" y="179"/>
                </a:cubicBezTo>
                <a:cubicBezTo>
                  <a:pt x="173" y="147"/>
                  <a:pt x="173" y="147"/>
                  <a:pt x="173" y="147"/>
                </a:cubicBezTo>
                <a:cubicBezTo>
                  <a:pt x="200" y="128"/>
                  <a:pt x="200" y="128"/>
                  <a:pt x="200" y="128"/>
                </a:cubicBezTo>
                <a:cubicBezTo>
                  <a:pt x="190" y="97"/>
                  <a:pt x="190" y="97"/>
                  <a:pt x="190" y="97"/>
                </a:cubicBezTo>
                <a:cubicBezTo>
                  <a:pt x="200" y="66"/>
                  <a:pt x="200" y="66"/>
                  <a:pt x="200" y="66"/>
                </a:cubicBezTo>
                <a:cubicBezTo>
                  <a:pt x="173" y="48"/>
                  <a:pt x="173" y="48"/>
                  <a:pt x="173" y="48"/>
                </a:cubicBezTo>
                <a:cubicBezTo>
                  <a:pt x="162" y="19"/>
                  <a:pt x="162" y="19"/>
                  <a:pt x="162" y="19"/>
                </a:cubicBezTo>
                <a:cubicBezTo>
                  <a:pt x="128" y="19"/>
                  <a:pt x="128" y="19"/>
                  <a:pt x="128" y="19"/>
                </a:cubicBezTo>
                <a:lnTo>
                  <a:pt x="1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14" name="Freeform 63"/>
          <p:cNvSpPr>
            <a:spLocks noEditPoints="1"/>
          </p:cNvSpPr>
          <p:nvPr/>
        </p:nvSpPr>
        <p:spPr bwMode="auto">
          <a:xfrm>
            <a:off x="6839122" y="1809554"/>
            <a:ext cx="333488" cy="414021"/>
          </a:xfrm>
          <a:custGeom>
            <a:avLst/>
            <a:gdLst>
              <a:gd name="T0" fmla="*/ 101 w 161"/>
              <a:gd name="T1" fmla="*/ 60 h 200"/>
              <a:gd name="T2" fmla="*/ 154 w 161"/>
              <a:gd name="T3" fmla="*/ 7 h 200"/>
              <a:gd name="T4" fmla="*/ 80 w 161"/>
              <a:gd name="T5" fmla="*/ 58 h 200"/>
              <a:gd name="T6" fmla="*/ 80 w 161"/>
              <a:gd name="T7" fmla="*/ 58 h 200"/>
              <a:gd name="T8" fmla="*/ 7 w 161"/>
              <a:gd name="T9" fmla="*/ 7 h 200"/>
              <a:gd name="T10" fmla="*/ 60 w 161"/>
              <a:gd name="T11" fmla="*/ 60 h 200"/>
              <a:gd name="T12" fmla="*/ 0 w 161"/>
              <a:gd name="T13" fmla="*/ 78 h 200"/>
              <a:gd name="T14" fmla="*/ 0 w 161"/>
              <a:gd name="T15" fmla="*/ 108 h 200"/>
              <a:gd name="T16" fmla="*/ 18 w 161"/>
              <a:gd name="T17" fmla="*/ 200 h 200"/>
              <a:gd name="T18" fmla="*/ 100 w 161"/>
              <a:gd name="T19" fmla="*/ 200 h 200"/>
              <a:gd name="T20" fmla="*/ 160 w 161"/>
              <a:gd name="T21" fmla="*/ 182 h 200"/>
              <a:gd name="T22" fmla="*/ 160 w 161"/>
              <a:gd name="T23" fmla="*/ 100 h 200"/>
              <a:gd name="T24" fmla="*/ 142 w 161"/>
              <a:gd name="T25" fmla="*/ 60 h 200"/>
              <a:gd name="T26" fmla="*/ 148 w 161"/>
              <a:gd name="T27" fmla="*/ 12 h 200"/>
              <a:gd name="T28" fmla="*/ 92 w 161"/>
              <a:gd name="T29" fmla="*/ 54 h 200"/>
              <a:gd name="T30" fmla="*/ 92 w 161"/>
              <a:gd name="T31" fmla="*/ 100 h 200"/>
              <a:gd name="T32" fmla="*/ 68 w 161"/>
              <a:gd name="T33" fmla="*/ 68 h 200"/>
              <a:gd name="T34" fmla="*/ 92 w 161"/>
              <a:gd name="T35" fmla="*/ 100 h 200"/>
              <a:gd name="T36" fmla="*/ 13 w 161"/>
              <a:gd name="T37" fmla="*/ 12 h 200"/>
              <a:gd name="T38" fmla="*/ 69 w 161"/>
              <a:gd name="T39" fmla="*/ 54 h 200"/>
              <a:gd name="T40" fmla="*/ 8 w 161"/>
              <a:gd name="T41" fmla="*/ 78 h 200"/>
              <a:gd name="T42" fmla="*/ 60 w 161"/>
              <a:gd name="T43" fmla="*/ 68 h 200"/>
              <a:gd name="T44" fmla="*/ 8 w 161"/>
              <a:gd name="T45" fmla="*/ 100 h 200"/>
              <a:gd name="T46" fmla="*/ 18 w 161"/>
              <a:gd name="T47" fmla="*/ 192 h 200"/>
              <a:gd name="T48" fmla="*/ 8 w 161"/>
              <a:gd name="T49" fmla="*/ 108 h 200"/>
              <a:gd name="T50" fmla="*/ 60 w 161"/>
              <a:gd name="T51" fmla="*/ 192 h 200"/>
              <a:gd name="T52" fmla="*/ 68 w 161"/>
              <a:gd name="T53" fmla="*/ 108 h 200"/>
              <a:gd name="T54" fmla="*/ 92 w 161"/>
              <a:gd name="T55" fmla="*/ 192 h 200"/>
              <a:gd name="T56" fmla="*/ 68 w 161"/>
              <a:gd name="T57" fmla="*/ 108 h 200"/>
              <a:gd name="T58" fmla="*/ 142 w 161"/>
              <a:gd name="T59" fmla="*/ 192 h 200"/>
              <a:gd name="T60" fmla="*/ 100 w 161"/>
              <a:gd name="T61" fmla="*/ 108 h 200"/>
              <a:gd name="T62" fmla="*/ 152 w 161"/>
              <a:gd name="T63" fmla="*/ 182 h 200"/>
              <a:gd name="T64" fmla="*/ 100 w 161"/>
              <a:gd name="T65" fmla="*/ 68 h 200"/>
              <a:gd name="T66" fmla="*/ 152 w 161"/>
              <a:gd name="T67" fmla="*/ 78 h 200"/>
              <a:gd name="T68" fmla="*/ 100 w 161"/>
              <a:gd name="T69" fmla="*/ 1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1" h="200">
                <a:moveTo>
                  <a:pt x="142" y="60"/>
                </a:moveTo>
                <a:cubicBezTo>
                  <a:pt x="101" y="60"/>
                  <a:pt x="101" y="60"/>
                  <a:pt x="101" y="60"/>
                </a:cubicBezTo>
                <a:cubicBezTo>
                  <a:pt x="122" y="54"/>
                  <a:pt x="154" y="43"/>
                  <a:pt x="159" y="26"/>
                </a:cubicBezTo>
                <a:cubicBezTo>
                  <a:pt x="161" y="22"/>
                  <a:pt x="161" y="15"/>
                  <a:pt x="154" y="7"/>
                </a:cubicBezTo>
                <a:cubicBezTo>
                  <a:pt x="149" y="2"/>
                  <a:pt x="144" y="0"/>
                  <a:pt x="139" y="0"/>
                </a:cubicBezTo>
                <a:cubicBezTo>
                  <a:pt x="112" y="0"/>
                  <a:pt x="84" y="52"/>
                  <a:pt x="80" y="58"/>
                </a:cubicBezTo>
                <a:cubicBezTo>
                  <a:pt x="80" y="58"/>
                  <a:pt x="80" y="58"/>
                  <a:pt x="80" y="58"/>
                </a:cubicBezTo>
                <a:cubicBezTo>
                  <a:pt x="80" y="58"/>
                  <a:pt x="80" y="58"/>
                  <a:pt x="80" y="58"/>
                </a:cubicBezTo>
                <a:cubicBezTo>
                  <a:pt x="77" y="52"/>
                  <a:pt x="48" y="0"/>
                  <a:pt x="22" y="0"/>
                </a:cubicBezTo>
                <a:cubicBezTo>
                  <a:pt x="16" y="0"/>
                  <a:pt x="11" y="2"/>
                  <a:pt x="7" y="7"/>
                </a:cubicBezTo>
                <a:cubicBezTo>
                  <a:pt x="0" y="15"/>
                  <a:pt x="0" y="22"/>
                  <a:pt x="1" y="26"/>
                </a:cubicBezTo>
                <a:cubicBezTo>
                  <a:pt x="6" y="43"/>
                  <a:pt x="39" y="54"/>
                  <a:pt x="60" y="60"/>
                </a:cubicBezTo>
                <a:cubicBezTo>
                  <a:pt x="18" y="60"/>
                  <a:pt x="18" y="60"/>
                  <a:pt x="18" y="60"/>
                </a:cubicBezTo>
                <a:cubicBezTo>
                  <a:pt x="8" y="60"/>
                  <a:pt x="0" y="68"/>
                  <a:pt x="0" y="78"/>
                </a:cubicBezTo>
                <a:cubicBezTo>
                  <a:pt x="0" y="100"/>
                  <a:pt x="0" y="100"/>
                  <a:pt x="0" y="100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82"/>
                  <a:pt x="0" y="182"/>
                  <a:pt x="0" y="182"/>
                </a:cubicBezTo>
                <a:cubicBezTo>
                  <a:pt x="0" y="192"/>
                  <a:pt x="8" y="200"/>
                  <a:pt x="18" y="200"/>
                </a:cubicBezTo>
                <a:cubicBezTo>
                  <a:pt x="60" y="200"/>
                  <a:pt x="60" y="200"/>
                  <a:pt x="60" y="200"/>
                </a:cubicBezTo>
                <a:cubicBezTo>
                  <a:pt x="100" y="200"/>
                  <a:pt x="100" y="200"/>
                  <a:pt x="100" y="200"/>
                </a:cubicBezTo>
                <a:cubicBezTo>
                  <a:pt x="142" y="200"/>
                  <a:pt x="142" y="200"/>
                  <a:pt x="142" y="200"/>
                </a:cubicBezTo>
                <a:cubicBezTo>
                  <a:pt x="152" y="200"/>
                  <a:pt x="160" y="192"/>
                  <a:pt x="160" y="182"/>
                </a:cubicBezTo>
                <a:cubicBezTo>
                  <a:pt x="160" y="108"/>
                  <a:pt x="160" y="108"/>
                  <a:pt x="160" y="108"/>
                </a:cubicBezTo>
                <a:cubicBezTo>
                  <a:pt x="160" y="100"/>
                  <a:pt x="160" y="100"/>
                  <a:pt x="160" y="10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0" y="68"/>
                  <a:pt x="152" y="60"/>
                  <a:pt x="142" y="60"/>
                </a:cubicBezTo>
                <a:moveTo>
                  <a:pt x="139" y="8"/>
                </a:moveTo>
                <a:cubicBezTo>
                  <a:pt x="142" y="8"/>
                  <a:pt x="145" y="9"/>
                  <a:pt x="148" y="12"/>
                </a:cubicBezTo>
                <a:cubicBezTo>
                  <a:pt x="154" y="18"/>
                  <a:pt x="152" y="22"/>
                  <a:pt x="152" y="24"/>
                </a:cubicBezTo>
                <a:cubicBezTo>
                  <a:pt x="148" y="38"/>
                  <a:pt x="113" y="49"/>
                  <a:pt x="92" y="54"/>
                </a:cubicBezTo>
                <a:cubicBezTo>
                  <a:pt x="102" y="36"/>
                  <a:pt x="123" y="8"/>
                  <a:pt x="139" y="8"/>
                </a:cubicBezTo>
                <a:moveTo>
                  <a:pt x="92" y="100"/>
                </a:moveTo>
                <a:cubicBezTo>
                  <a:pt x="68" y="100"/>
                  <a:pt x="68" y="100"/>
                  <a:pt x="68" y="100"/>
                </a:cubicBezTo>
                <a:cubicBezTo>
                  <a:pt x="68" y="68"/>
                  <a:pt x="68" y="68"/>
                  <a:pt x="68" y="68"/>
                </a:cubicBezTo>
                <a:cubicBezTo>
                  <a:pt x="92" y="68"/>
                  <a:pt x="92" y="68"/>
                  <a:pt x="92" y="68"/>
                </a:cubicBezTo>
                <a:lnTo>
                  <a:pt x="92" y="100"/>
                </a:lnTo>
                <a:close/>
                <a:moveTo>
                  <a:pt x="9" y="24"/>
                </a:moveTo>
                <a:cubicBezTo>
                  <a:pt x="8" y="22"/>
                  <a:pt x="7" y="18"/>
                  <a:pt x="13" y="12"/>
                </a:cubicBezTo>
                <a:cubicBezTo>
                  <a:pt x="16" y="9"/>
                  <a:pt x="19" y="8"/>
                  <a:pt x="22" y="8"/>
                </a:cubicBezTo>
                <a:cubicBezTo>
                  <a:pt x="38" y="8"/>
                  <a:pt x="58" y="36"/>
                  <a:pt x="69" y="54"/>
                </a:cubicBezTo>
                <a:cubicBezTo>
                  <a:pt x="48" y="49"/>
                  <a:pt x="13" y="38"/>
                  <a:pt x="9" y="24"/>
                </a:cubicBezTo>
                <a:moveTo>
                  <a:pt x="8" y="78"/>
                </a:moveTo>
                <a:cubicBezTo>
                  <a:pt x="8" y="73"/>
                  <a:pt x="13" y="68"/>
                  <a:pt x="18" y="68"/>
                </a:cubicBezTo>
                <a:cubicBezTo>
                  <a:pt x="60" y="68"/>
                  <a:pt x="60" y="68"/>
                  <a:pt x="60" y="68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8" y="100"/>
                  <a:pt x="8" y="100"/>
                  <a:pt x="8" y="100"/>
                </a:cubicBezTo>
                <a:lnTo>
                  <a:pt x="8" y="78"/>
                </a:lnTo>
                <a:close/>
                <a:moveTo>
                  <a:pt x="18" y="192"/>
                </a:moveTo>
                <a:cubicBezTo>
                  <a:pt x="13" y="192"/>
                  <a:pt x="8" y="187"/>
                  <a:pt x="8" y="182"/>
                </a:cubicBezTo>
                <a:cubicBezTo>
                  <a:pt x="8" y="108"/>
                  <a:pt x="8" y="108"/>
                  <a:pt x="8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192"/>
                  <a:pt x="60" y="192"/>
                  <a:pt x="60" y="192"/>
                </a:cubicBezTo>
                <a:lnTo>
                  <a:pt x="18" y="192"/>
                </a:lnTo>
                <a:close/>
                <a:moveTo>
                  <a:pt x="68" y="108"/>
                </a:moveTo>
                <a:cubicBezTo>
                  <a:pt x="92" y="108"/>
                  <a:pt x="92" y="108"/>
                  <a:pt x="92" y="108"/>
                </a:cubicBezTo>
                <a:cubicBezTo>
                  <a:pt x="92" y="192"/>
                  <a:pt x="92" y="192"/>
                  <a:pt x="92" y="192"/>
                </a:cubicBezTo>
                <a:cubicBezTo>
                  <a:pt x="68" y="192"/>
                  <a:pt x="68" y="192"/>
                  <a:pt x="68" y="192"/>
                </a:cubicBezTo>
                <a:lnTo>
                  <a:pt x="68" y="108"/>
                </a:lnTo>
                <a:close/>
                <a:moveTo>
                  <a:pt x="152" y="182"/>
                </a:moveTo>
                <a:cubicBezTo>
                  <a:pt x="152" y="187"/>
                  <a:pt x="147" y="192"/>
                  <a:pt x="142" y="192"/>
                </a:cubicBezTo>
                <a:cubicBezTo>
                  <a:pt x="100" y="192"/>
                  <a:pt x="100" y="192"/>
                  <a:pt x="100" y="192"/>
                </a:cubicBezTo>
                <a:cubicBezTo>
                  <a:pt x="100" y="108"/>
                  <a:pt x="100" y="108"/>
                  <a:pt x="100" y="108"/>
                </a:cubicBezTo>
                <a:cubicBezTo>
                  <a:pt x="152" y="108"/>
                  <a:pt x="152" y="108"/>
                  <a:pt x="152" y="108"/>
                </a:cubicBezTo>
                <a:lnTo>
                  <a:pt x="152" y="182"/>
                </a:lnTo>
                <a:close/>
                <a:moveTo>
                  <a:pt x="100" y="100"/>
                </a:moveTo>
                <a:cubicBezTo>
                  <a:pt x="100" y="68"/>
                  <a:pt x="100" y="68"/>
                  <a:pt x="100" y="68"/>
                </a:cubicBezTo>
                <a:cubicBezTo>
                  <a:pt x="142" y="68"/>
                  <a:pt x="142" y="68"/>
                  <a:pt x="142" y="68"/>
                </a:cubicBezTo>
                <a:cubicBezTo>
                  <a:pt x="147" y="68"/>
                  <a:pt x="152" y="73"/>
                  <a:pt x="152" y="78"/>
                </a:cubicBezTo>
                <a:cubicBezTo>
                  <a:pt x="152" y="100"/>
                  <a:pt x="152" y="100"/>
                  <a:pt x="152" y="100"/>
                </a:cubicBezTo>
                <a:lnTo>
                  <a:pt x="100" y="1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215" name="组合 214"/>
          <p:cNvGrpSpPr/>
          <p:nvPr/>
        </p:nvGrpSpPr>
        <p:grpSpPr>
          <a:xfrm>
            <a:off x="6878356" y="3946783"/>
            <a:ext cx="327293" cy="417119"/>
            <a:chOff x="5192713" y="4940300"/>
            <a:chExt cx="503238" cy="641350"/>
          </a:xfrm>
          <a:solidFill>
            <a:schemeClr val="accent1"/>
          </a:solidFill>
        </p:grpSpPr>
        <p:sp>
          <p:nvSpPr>
            <p:cNvPr id="246" name="Freeform 64"/>
            <p:cNvSpPr>
              <a:spLocks noEditPoints="1"/>
            </p:cNvSpPr>
            <p:nvPr/>
          </p:nvSpPr>
          <p:spPr bwMode="auto">
            <a:xfrm>
              <a:off x="5192713" y="4940300"/>
              <a:ext cx="503238" cy="641350"/>
            </a:xfrm>
            <a:custGeom>
              <a:avLst/>
              <a:gdLst>
                <a:gd name="T0" fmla="*/ 146 w 158"/>
                <a:gd name="T1" fmla="*/ 0 h 202"/>
                <a:gd name="T2" fmla="*/ 42 w 158"/>
                <a:gd name="T3" fmla="*/ 0 h 202"/>
                <a:gd name="T4" fmla="*/ 42 w 158"/>
                <a:gd name="T5" fmla="*/ 0 h 202"/>
                <a:gd name="T6" fmla="*/ 38 w 158"/>
                <a:gd name="T7" fmla="*/ 0 h 202"/>
                <a:gd name="T8" fmla="*/ 22 w 158"/>
                <a:gd name="T9" fmla="*/ 0 h 202"/>
                <a:gd name="T10" fmla="*/ 22 w 158"/>
                <a:gd name="T11" fmla="*/ 0 h 202"/>
                <a:gd name="T12" fmla="*/ 0 w 158"/>
                <a:gd name="T13" fmla="*/ 38 h 202"/>
                <a:gd name="T14" fmla="*/ 18 w 158"/>
                <a:gd name="T15" fmla="*/ 38 h 202"/>
                <a:gd name="T16" fmla="*/ 18 w 158"/>
                <a:gd name="T17" fmla="*/ 180 h 202"/>
                <a:gd name="T18" fmla="*/ 34 w 158"/>
                <a:gd name="T19" fmla="*/ 200 h 202"/>
                <a:gd name="T20" fmla="*/ 52 w 158"/>
                <a:gd name="T21" fmla="*/ 180 h 202"/>
                <a:gd name="T22" fmla="*/ 70 w 158"/>
                <a:gd name="T23" fmla="*/ 200 h 202"/>
                <a:gd name="T24" fmla="*/ 87 w 158"/>
                <a:gd name="T25" fmla="*/ 180 h 202"/>
                <a:gd name="T26" fmla="*/ 105 w 158"/>
                <a:gd name="T27" fmla="*/ 200 h 202"/>
                <a:gd name="T28" fmla="*/ 123 w 158"/>
                <a:gd name="T29" fmla="*/ 180 h 202"/>
                <a:gd name="T30" fmla="*/ 140 w 158"/>
                <a:gd name="T31" fmla="*/ 202 h 202"/>
                <a:gd name="T32" fmla="*/ 158 w 158"/>
                <a:gd name="T33" fmla="*/ 184 h 202"/>
                <a:gd name="T34" fmla="*/ 158 w 158"/>
                <a:gd name="T35" fmla="*/ 12 h 202"/>
                <a:gd name="T36" fmla="*/ 146 w 158"/>
                <a:gd name="T37" fmla="*/ 0 h 202"/>
                <a:gd name="T38" fmla="*/ 18 w 158"/>
                <a:gd name="T39" fmla="*/ 29 h 202"/>
                <a:gd name="T40" fmla="*/ 8 w 158"/>
                <a:gd name="T41" fmla="*/ 29 h 202"/>
                <a:gd name="T42" fmla="*/ 15 w 158"/>
                <a:gd name="T43" fmla="*/ 11 h 202"/>
                <a:gd name="T44" fmla="*/ 18 w 158"/>
                <a:gd name="T45" fmla="*/ 9 h 202"/>
                <a:gd name="T46" fmla="*/ 18 w 158"/>
                <a:gd name="T47" fmla="*/ 29 h 202"/>
                <a:gd name="T48" fmla="*/ 150 w 158"/>
                <a:gd name="T49" fmla="*/ 181 h 202"/>
                <a:gd name="T50" fmla="*/ 141 w 158"/>
                <a:gd name="T51" fmla="*/ 190 h 202"/>
                <a:gd name="T52" fmla="*/ 129 w 158"/>
                <a:gd name="T53" fmla="*/ 175 h 202"/>
                <a:gd name="T54" fmla="*/ 123 w 158"/>
                <a:gd name="T55" fmla="*/ 168 h 202"/>
                <a:gd name="T56" fmla="*/ 117 w 158"/>
                <a:gd name="T57" fmla="*/ 175 h 202"/>
                <a:gd name="T58" fmla="*/ 105 w 158"/>
                <a:gd name="T59" fmla="*/ 188 h 202"/>
                <a:gd name="T60" fmla="*/ 93 w 158"/>
                <a:gd name="T61" fmla="*/ 175 h 202"/>
                <a:gd name="T62" fmla="*/ 87 w 158"/>
                <a:gd name="T63" fmla="*/ 168 h 202"/>
                <a:gd name="T64" fmla="*/ 81 w 158"/>
                <a:gd name="T65" fmla="*/ 175 h 202"/>
                <a:gd name="T66" fmla="*/ 70 w 158"/>
                <a:gd name="T67" fmla="*/ 188 h 202"/>
                <a:gd name="T68" fmla="*/ 58 w 158"/>
                <a:gd name="T69" fmla="*/ 175 h 202"/>
                <a:gd name="T70" fmla="*/ 52 w 158"/>
                <a:gd name="T71" fmla="*/ 168 h 202"/>
                <a:gd name="T72" fmla="*/ 46 w 158"/>
                <a:gd name="T73" fmla="*/ 175 h 202"/>
                <a:gd name="T74" fmla="*/ 34 w 158"/>
                <a:gd name="T75" fmla="*/ 188 h 202"/>
                <a:gd name="T76" fmla="*/ 26 w 158"/>
                <a:gd name="T77" fmla="*/ 177 h 202"/>
                <a:gd name="T78" fmla="*/ 26 w 158"/>
                <a:gd name="T79" fmla="*/ 36 h 202"/>
                <a:gd name="T80" fmla="*/ 26 w 158"/>
                <a:gd name="T81" fmla="*/ 36 h 202"/>
                <a:gd name="T82" fmla="*/ 26 w 158"/>
                <a:gd name="T83" fmla="*/ 27 h 202"/>
                <a:gd name="T84" fmla="*/ 26 w 158"/>
                <a:gd name="T85" fmla="*/ 8 h 202"/>
                <a:gd name="T86" fmla="*/ 38 w 158"/>
                <a:gd name="T87" fmla="*/ 8 h 202"/>
                <a:gd name="T88" fmla="*/ 42 w 158"/>
                <a:gd name="T89" fmla="*/ 8 h 202"/>
                <a:gd name="T90" fmla="*/ 146 w 158"/>
                <a:gd name="T91" fmla="*/ 8 h 202"/>
                <a:gd name="T92" fmla="*/ 150 w 158"/>
                <a:gd name="T93" fmla="*/ 8 h 202"/>
                <a:gd name="T94" fmla="*/ 150 w 158"/>
                <a:gd name="T95" fmla="*/ 12 h 202"/>
                <a:gd name="T96" fmla="*/ 150 w 158"/>
                <a:gd name="T97" fmla="*/ 181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8" h="202">
                  <a:moveTo>
                    <a:pt x="146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9" y="0"/>
                    <a:pt x="0" y="1"/>
                    <a:pt x="0" y="38"/>
                  </a:cubicBezTo>
                  <a:cubicBezTo>
                    <a:pt x="18" y="38"/>
                    <a:pt x="18" y="38"/>
                    <a:pt x="18" y="38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34" y="200"/>
                    <a:pt x="34" y="200"/>
                    <a:pt x="34" y="200"/>
                  </a:cubicBezTo>
                  <a:cubicBezTo>
                    <a:pt x="52" y="180"/>
                    <a:pt x="52" y="180"/>
                    <a:pt x="52" y="180"/>
                  </a:cubicBezTo>
                  <a:cubicBezTo>
                    <a:pt x="70" y="200"/>
                    <a:pt x="70" y="200"/>
                    <a:pt x="70" y="200"/>
                  </a:cubicBezTo>
                  <a:cubicBezTo>
                    <a:pt x="87" y="180"/>
                    <a:pt x="87" y="180"/>
                    <a:pt x="87" y="180"/>
                  </a:cubicBezTo>
                  <a:cubicBezTo>
                    <a:pt x="105" y="200"/>
                    <a:pt x="105" y="200"/>
                    <a:pt x="105" y="200"/>
                  </a:cubicBezTo>
                  <a:cubicBezTo>
                    <a:pt x="123" y="180"/>
                    <a:pt x="123" y="180"/>
                    <a:pt x="123" y="180"/>
                  </a:cubicBezTo>
                  <a:cubicBezTo>
                    <a:pt x="140" y="202"/>
                    <a:pt x="140" y="202"/>
                    <a:pt x="140" y="202"/>
                  </a:cubicBezTo>
                  <a:cubicBezTo>
                    <a:pt x="158" y="184"/>
                    <a:pt x="158" y="184"/>
                    <a:pt x="158" y="184"/>
                  </a:cubicBezTo>
                  <a:cubicBezTo>
                    <a:pt x="158" y="12"/>
                    <a:pt x="158" y="12"/>
                    <a:pt x="158" y="12"/>
                  </a:cubicBezTo>
                  <a:cubicBezTo>
                    <a:pt x="158" y="3"/>
                    <a:pt x="155" y="0"/>
                    <a:pt x="146" y="0"/>
                  </a:cubicBezTo>
                  <a:moveTo>
                    <a:pt x="18" y="29"/>
                  </a:moveTo>
                  <a:cubicBezTo>
                    <a:pt x="8" y="29"/>
                    <a:pt x="8" y="29"/>
                    <a:pt x="8" y="29"/>
                  </a:cubicBezTo>
                  <a:cubicBezTo>
                    <a:pt x="9" y="19"/>
                    <a:pt x="12" y="14"/>
                    <a:pt x="15" y="11"/>
                  </a:cubicBezTo>
                  <a:cubicBezTo>
                    <a:pt x="16" y="10"/>
                    <a:pt x="17" y="9"/>
                    <a:pt x="18" y="9"/>
                  </a:cubicBezTo>
                  <a:lnTo>
                    <a:pt x="18" y="29"/>
                  </a:lnTo>
                  <a:close/>
                  <a:moveTo>
                    <a:pt x="150" y="181"/>
                  </a:moveTo>
                  <a:cubicBezTo>
                    <a:pt x="141" y="190"/>
                    <a:pt x="141" y="190"/>
                    <a:pt x="141" y="190"/>
                  </a:cubicBezTo>
                  <a:cubicBezTo>
                    <a:pt x="129" y="175"/>
                    <a:pt x="129" y="175"/>
                    <a:pt x="129" y="175"/>
                  </a:cubicBezTo>
                  <a:cubicBezTo>
                    <a:pt x="123" y="168"/>
                    <a:pt x="123" y="168"/>
                    <a:pt x="123" y="168"/>
                  </a:cubicBezTo>
                  <a:cubicBezTo>
                    <a:pt x="117" y="175"/>
                    <a:pt x="117" y="175"/>
                    <a:pt x="117" y="175"/>
                  </a:cubicBezTo>
                  <a:cubicBezTo>
                    <a:pt x="105" y="188"/>
                    <a:pt x="105" y="188"/>
                    <a:pt x="105" y="188"/>
                  </a:cubicBezTo>
                  <a:cubicBezTo>
                    <a:pt x="93" y="175"/>
                    <a:pt x="93" y="175"/>
                    <a:pt x="93" y="175"/>
                  </a:cubicBezTo>
                  <a:cubicBezTo>
                    <a:pt x="87" y="168"/>
                    <a:pt x="87" y="168"/>
                    <a:pt x="87" y="168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70" y="188"/>
                    <a:pt x="70" y="188"/>
                    <a:pt x="70" y="188"/>
                  </a:cubicBezTo>
                  <a:cubicBezTo>
                    <a:pt x="58" y="175"/>
                    <a:pt x="58" y="175"/>
                    <a:pt x="58" y="175"/>
                  </a:cubicBezTo>
                  <a:cubicBezTo>
                    <a:pt x="52" y="168"/>
                    <a:pt x="52" y="168"/>
                    <a:pt x="52" y="168"/>
                  </a:cubicBezTo>
                  <a:cubicBezTo>
                    <a:pt x="46" y="175"/>
                    <a:pt x="46" y="175"/>
                    <a:pt x="46" y="175"/>
                  </a:cubicBezTo>
                  <a:cubicBezTo>
                    <a:pt x="34" y="188"/>
                    <a:pt x="34" y="188"/>
                    <a:pt x="34" y="188"/>
                  </a:cubicBezTo>
                  <a:cubicBezTo>
                    <a:pt x="26" y="177"/>
                    <a:pt x="26" y="177"/>
                    <a:pt x="26" y="177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146" y="8"/>
                    <a:pt x="146" y="8"/>
                    <a:pt x="146" y="8"/>
                  </a:cubicBezTo>
                  <a:cubicBezTo>
                    <a:pt x="148" y="8"/>
                    <a:pt x="149" y="8"/>
                    <a:pt x="150" y="8"/>
                  </a:cubicBezTo>
                  <a:cubicBezTo>
                    <a:pt x="150" y="9"/>
                    <a:pt x="150" y="10"/>
                    <a:pt x="150" y="12"/>
                  </a:cubicBezTo>
                  <a:lnTo>
                    <a:pt x="150" y="1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47" name="Freeform 65"/>
            <p:cNvSpPr>
              <a:spLocks noEditPoints="1"/>
            </p:cNvSpPr>
            <p:nvPr/>
          </p:nvSpPr>
          <p:spPr bwMode="auto">
            <a:xfrm>
              <a:off x="5360988" y="5010150"/>
              <a:ext cx="217488" cy="406400"/>
            </a:xfrm>
            <a:custGeom>
              <a:avLst/>
              <a:gdLst>
                <a:gd name="T0" fmla="*/ 60 w 68"/>
                <a:gd name="T1" fmla="*/ 41 h 128"/>
                <a:gd name="T2" fmla="*/ 64 w 68"/>
                <a:gd name="T3" fmla="*/ 45 h 128"/>
                <a:gd name="T4" fmla="*/ 68 w 68"/>
                <a:gd name="T5" fmla="*/ 41 h 128"/>
                <a:gd name="T6" fmla="*/ 37 w 68"/>
                <a:gd name="T7" fmla="*/ 12 h 128"/>
                <a:gd name="T8" fmla="*/ 37 w 68"/>
                <a:gd name="T9" fmla="*/ 4 h 128"/>
                <a:gd name="T10" fmla="*/ 33 w 68"/>
                <a:gd name="T11" fmla="*/ 0 h 128"/>
                <a:gd name="T12" fmla="*/ 29 w 68"/>
                <a:gd name="T13" fmla="*/ 4 h 128"/>
                <a:gd name="T14" fmla="*/ 29 w 68"/>
                <a:gd name="T15" fmla="*/ 13 h 128"/>
                <a:gd name="T16" fmla="*/ 0 w 68"/>
                <a:gd name="T17" fmla="*/ 41 h 128"/>
                <a:gd name="T18" fmla="*/ 0 w 68"/>
                <a:gd name="T19" fmla="*/ 42 h 128"/>
                <a:gd name="T20" fmla="*/ 2 w 68"/>
                <a:gd name="T21" fmla="*/ 46 h 128"/>
                <a:gd name="T22" fmla="*/ 29 w 68"/>
                <a:gd name="T23" fmla="*/ 64 h 128"/>
                <a:gd name="T24" fmla="*/ 29 w 68"/>
                <a:gd name="T25" fmla="*/ 103 h 128"/>
                <a:gd name="T26" fmla="*/ 8 w 68"/>
                <a:gd name="T27" fmla="*/ 82 h 128"/>
                <a:gd name="T28" fmla="*/ 4 w 68"/>
                <a:gd name="T29" fmla="*/ 78 h 128"/>
                <a:gd name="T30" fmla="*/ 0 w 68"/>
                <a:gd name="T31" fmla="*/ 82 h 128"/>
                <a:gd name="T32" fmla="*/ 29 w 68"/>
                <a:gd name="T33" fmla="*/ 111 h 128"/>
                <a:gd name="T34" fmla="*/ 29 w 68"/>
                <a:gd name="T35" fmla="*/ 124 h 128"/>
                <a:gd name="T36" fmla="*/ 33 w 68"/>
                <a:gd name="T37" fmla="*/ 128 h 128"/>
                <a:gd name="T38" fmla="*/ 37 w 68"/>
                <a:gd name="T39" fmla="*/ 124 h 128"/>
                <a:gd name="T40" fmla="*/ 37 w 68"/>
                <a:gd name="T41" fmla="*/ 111 h 128"/>
                <a:gd name="T42" fmla="*/ 68 w 68"/>
                <a:gd name="T43" fmla="*/ 82 h 128"/>
                <a:gd name="T44" fmla="*/ 66 w 68"/>
                <a:gd name="T45" fmla="*/ 78 h 128"/>
                <a:gd name="T46" fmla="*/ 37 w 68"/>
                <a:gd name="T47" fmla="*/ 59 h 128"/>
                <a:gd name="T48" fmla="*/ 37 w 68"/>
                <a:gd name="T49" fmla="*/ 20 h 128"/>
                <a:gd name="T50" fmla="*/ 60 w 68"/>
                <a:gd name="T51" fmla="*/ 41 h 128"/>
                <a:gd name="T52" fmla="*/ 29 w 68"/>
                <a:gd name="T53" fmla="*/ 54 h 128"/>
                <a:gd name="T54" fmla="*/ 8 w 68"/>
                <a:gd name="T55" fmla="*/ 40 h 128"/>
                <a:gd name="T56" fmla="*/ 29 w 68"/>
                <a:gd name="T57" fmla="*/ 21 h 128"/>
                <a:gd name="T58" fmla="*/ 29 w 68"/>
                <a:gd name="T59" fmla="*/ 54 h 128"/>
                <a:gd name="T60" fmla="*/ 60 w 68"/>
                <a:gd name="T61" fmla="*/ 85 h 128"/>
                <a:gd name="T62" fmla="*/ 37 w 68"/>
                <a:gd name="T63" fmla="*/ 103 h 128"/>
                <a:gd name="T64" fmla="*/ 37 w 68"/>
                <a:gd name="T65" fmla="*/ 70 h 128"/>
                <a:gd name="T66" fmla="*/ 60 w 68"/>
                <a:gd name="T67" fmla="*/ 85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" h="128">
                  <a:moveTo>
                    <a:pt x="60" y="41"/>
                  </a:moveTo>
                  <a:cubicBezTo>
                    <a:pt x="60" y="44"/>
                    <a:pt x="62" y="45"/>
                    <a:pt x="64" y="45"/>
                  </a:cubicBezTo>
                  <a:cubicBezTo>
                    <a:pt x="66" y="45"/>
                    <a:pt x="68" y="44"/>
                    <a:pt x="68" y="41"/>
                  </a:cubicBezTo>
                  <a:cubicBezTo>
                    <a:pt x="68" y="26"/>
                    <a:pt x="54" y="14"/>
                    <a:pt x="37" y="12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7" y="2"/>
                    <a:pt x="35" y="0"/>
                    <a:pt x="33" y="0"/>
                  </a:cubicBezTo>
                  <a:cubicBezTo>
                    <a:pt x="31" y="0"/>
                    <a:pt x="29" y="2"/>
                    <a:pt x="29" y="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13" y="15"/>
                    <a:pt x="0" y="27"/>
                    <a:pt x="0" y="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3"/>
                    <a:pt x="1" y="45"/>
                    <a:pt x="2" y="46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17" y="101"/>
                    <a:pt x="8" y="92"/>
                    <a:pt x="8" y="82"/>
                  </a:cubicBezTo>
                  <a:cubicBezTo>
                    <a:pt x="8" y="80"/>
                    <a:pt x="6" y="78"/>
                    <a:pt x="4" y="78"/>
                  </a:cubicBezTo>
                  <a:cubicBezTo>
                    <a:pt x="2" y="78"/>
                    <a:pt x="0" y="80"/>
                    <a:pt x="0" y="82"/>
                  </a:cubicBezTo>
                  <a:cubicBezTo>
                    <a:pt x="0" y="96"/>
                    <a:pt x="13" y="109"/>
                    <a:pt x="29" y="111"/>
                  </a:cubicBezTo>
                  <a:cubicBezTo>
                    <a:pt x="29" y="124"/>
                    <a:pt x="29" y="124"/>
                    <a:pt x="29" y="124"/>
                  </a:cubicBezTo>
                  <a:cubicBezTo>
                    <a:pt x="29" y="126"/>
                    <a:pt x="31" y="128"/>
                    <a:pt x="33" y="128"/>
                  </a:cubicBezTo>
                  <a:cubicBezTo>
                    <a:pt x="35" y="128"/>
                    <a:pt x="37" y="126"/>
                    <a:pt x="37" y="124"/>
                  </a:cubicBezTo>
                  <a:cubicBezTo>
                    <a:pt x="37" y="111"/>
                    <a:pt x="37" y="111"/>
                    <a:pt x="37" y="111"/>
                  </a:cubicBezTo>
                  <a:cubicBezTo>
                    <a:pt x="54" y="110"/>
                    <a:pt x="68" y="97"/>
                    <a:pt x="68" y="82"/>
                  </a:cubicBezTo>
                  <a:cubicBezTo>
                    <a:pt x="68" y="80"/>
                    <a:pt x="67" y="79"/>
                    <a:pt x="66" y="78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50" y="22"/>
                    <a:pt x="60" y="31"/>
                    <a:pt x="60" y="41"/>
                  </a:cubicBezTo>
                  <a:moveTo>
                    <a:pt x="29" y="54"/>
                  </a:moveTo>
                  <a:cubicBezTo>
                    <a:pt x="8" y="40"/>
                    <a:pt x="8" y="40"/>
                    <a:pt x="8" y="40"/>
                  </a:cubicBezTo>
                  <a:cubicBezTo>
                    <a:pt x="9" y="31"/>
                    <a:pt x="18" y="23"/>
                    <a:pt x="29" y="21"/>
                  </a:cubicBezTo>
                  <a:lnTo>
                    <a:pt x="29" y="54"/>
                  </a:lnTo>
                  <a:close/>
                  <a:moveTo>
                    <a:pt x="60" y="85"/>
                  </a:moveTo>
                  <a:cubicBezTo>
                    <a:pt x="59" y="95"/>
                    <a:pt x="49" y="102"/>
                    <a:pt x="37" y="103"/>
                  </a:cubicBezTo>
                  <a:cubicBezTo>
                    <a:pt x="37" y="70"/>
                    <a:pt x="37" y="70"/>
                    <a:pt x="37" y="70"/>
                  </a:cubicBezTo>
                  <a:lnTo>
                    <a:pt x="60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16" name="组合 215"/>
          <p:cNvGrpSpPr/>
          <p:nvPr/>
        </p:nvGrpSpPr>
        <p:grpSpPr>
          <a:xfrm>
            <a:off x="7668196" y="3946783"/>
            <a:ext cx="414021" cy="412988"/>
            <a:chOff x="6407151" y="4940300"/>
            <a:chExt cx="636588" cy="635000"/>
          </a:xfrm>
          <a:solidFill>
            <a:schemeClr val="accent1"/>
          </a:solidFill>
        </p:grpSpPr>
        <p:sp>
          <p:nvSpPr>
            <p:cNvPr id="244" name="Freeform 66"/>
            <p:cNvSpPr>
              <a:spLocks noEditPoints="1"/>
            </p:cNvSpPr>
            <p:nvPr/>
          </p:nvSpPr>
          <p:spPr bwMode="auto">
            <a:xfrm>
              <a:off x="6407151" y="4940300"/>
              <a:ext cx="636588" cy="635000"/>
            </a:xfrm>
            <a:custGeom>
              <a:avLst/>
              <a:gdLst>
                <a:gd name="T0" fmla="*/ 100 w 200"/>
                <a:gd name="T1" fmla="*/ 0 h 200"/>
                <a:gd name="T2" fmla="*/ 0 w 200"/>
                <a:gd name="T3" fmla="*/ 100 h 200"/>
                <a:gd name="T4" fmla="*/ 100 w 200"/>
                <a:gd name="T5" fmla="*/ 200 h 200"/>
                <a:gd name="T6" fmla="*/ 200 w 200"/>
                <a:gd name="T7" fmla="*/ 100 h 200"/>
                <a:gd name="T8" fmla="*/ 100 w 200"/>
                <a:gd name="T9" fmla="*/ 0 h 200"/>
                <a:gd name="T10" fmla="*/ 100 w 200"/>
                <a:gd name="T11" fmla="*/ 192 h 200"/>
                <a:gd name="T12" fmla="*/ 8 w 200"/>
                <a:gd name="T13" fmla="*/ 100 h 200"/>
                <a:gd name="T14" fmla="*/ 100 w 200"/>
                <a:gd name="T15" fmla="*/ 8 h 200"/>
                <a:gd name="T16" fmla="*/ 192 w 200"/>
                <a:gd name="T17" fmla="*/ 100 h 200"/>
                <a:gd name="T18" fmla="*/ 100 w 200"/>
                <a:gd name="T19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moveTo>
                    <a:pt x="100" y="192"/>
                  </a:moveTo>
                  <a:cubicBezTo>
                    <a:pt x="49" y="192"/>
                    <a:pt x="8" y="151"/>
                    <a:pt x="8" y="100"/>
                  </a:cubicBezTo>
                  <a:cubicBezTo>
                    <a:pt x="8" y="49"/>
                    <a:pt x="49" y="8"/>
                    <a:pt x="100" y="8"/>
                  </a:cubicBezTo>
                  <a:cubicBezTo>
                    <a:pt x="151" y="8"/>
                    <a:pt x="192" y="49"/>
                    <a:pt x="192" y="100"/>
                  </a:cubicBezTo>
                  <a:cubicBezTo>
                    <a:pt x="192" y="151"/>
                    <a:pt x="151" y="192"/>
                    <a:pt x="10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45" name="Freeform 67"/>
            <p:cNvSpPr/>
            <p:nvPr/>
          </p:nvSpPr>
          <p:spPr bwMode="auto">
            <a:xfrm>
              <a:off x="6584951" y="5118100"/>
              <a:ext cx="280988" cy="279400"/>
            </a:xfrm>
            <a:custGeom>
              <a:avLst/>
              <a:gdLst>
                <a:gd name="T0" fmla="*/ 84 w 88"/>
                <a:gd name="T1" fmla="*/ 40 h 88"/>
                <a:gd name="T2" fmla="*/ 48 w 88"/>
                <a:gd name="T3" fmla="*/ 40 h 88"/>
                <a:gd name="T4" fmla="*/ 48 w 88"/>
                <a:gd name="T5" fmla="*/ 4 h 88"/>
                <a:gd name="T6" fmla="*/ 44 w 88"/>
                <a:gd name="T7" fmla="*/ 0 h 88"/>
                <a:gd name="T8" fmla="*/ 40 w 88"/>
                <a:gd name="T9" fmla="*/ 4 h 88"/>
                <a:gd name="T10" fmla="*/ 40 w 88"/>
                <a:gd name="T11" fmla="*/ 40 h 88"/>
                <a:gd name="T12" fmla="*/ 4 w 88"/>
                <a:gd name="T13" fmla="*/ 40 h 88"/>
                <a:gd name="T14" fmla="*/ 0 w 88"/>
                <a:gd name="T15" fmla="*/ 44 h 88"/>
                <a:gd name="T16" fmla="*/ 4 w 88"/>
                <a:gd name="T17" fmla="*/ 48 h 88"/>
                <a:gd name="T18" fmla="*/ 40 w 88"/>
                <a:gd name="T19" fmla="*/ 48 h 88"/>
                <a:gd name="T20" fmla="*/ 40 w 88"/>
                <a:gd name="T21" fmla="*/ 84 h 88"/>
                <a:gd name="T22" fmla="*/ 44 w 88"/>
                <a:gd name="T23" fmla="*/ 88 h 88"/>
                <a:gd name="T24" fmla="*/ 48 w 88"/>
                <a:gd name="T25" fmla="*/ 84 h 88"/>
                <a:gd name="T26" fmla="*/ 48 w 88"/>
                <a:gd name="T27" fmla="*/ 48 h 88"/>
                <a:gd name="T28" fmla="*/ 84 w 88"/>
                <a:gd name="T29" fmla="*/ 48 h 88"/>
                <a:gd name="T30" fmla="*/ 88 w 88"/>
                <a:gd name="T31" fmla="*/ 44 h 88"/>
                <a:gd name="T32" fmla="*/ 84 w 88"/>
                <a:gd name="T33" fmla="*/ 4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8" h="88">
                  <a:moveTo>
                    <a:pt x="84" y="40"/>
                  </a:moveTo>
                  <a:cubicBezTo>
                    <a:pt x="48" y="40"/>
                    <a:pt x="48" y="40"/>
                    <a:pt x="48" y="40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48" y="2"/>
                    <a:pt x="46" y="0"/>
                    <a:pt x="44" y="0"/>
                  </a:cubicBezTo>
                  <a:cubicBezTo>
                    <a:pt x="42" y="0"/>
                    <a:pt x="40" y="2"/>
                    <a:pt x="40" y="4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2" y="40"/>
                    <a:pt x="0" y="42"/>
                    <a:pt x="0" y="44"/>
                  </a:cubicBezTo>
                  <a:cubicBezTo>
                    <a:pt x="0" y="46"/>
                    <a:pt x="2" y="48"/>
                    <a:pt x="4" y="48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6"/>
                    <a:pt x="42" y="88"/>
                    <a:pt x="44" y="88"/>
                  </a:cubicBezTo>
                  <a:cubicBezTo>
                    <a:pt x="46" y="88"/>
                    <a:pt x="48" y="86"/>
                    <a:pt x="48" y="84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6" y="48"/>
                    <a:pt x="88" y="46"/>
                    <a:pt x="88" y="44"/>
                  </a:cubicBezTo>
                  <a:cubicBezTo>
                    <a:pt x="88" y="42"/>
                    <a:pt x="86" y="40"/>
                    <a:pt x="84" y="4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grpSp>
        <p:nvGrpSpPr>
          <p:cNvPr id="217" name="组合 216"/>
          <p:cNvGrpSpPr/>
          <p:nvPr/>
        </p:nvGrpSpPr>
        <p:grpSpPr>
          <a:xfrm>
            <a:off x="8495205" y="3946783"/>
            <a:ext cx="414021" cy="412988"/>
            <a:chOff x="7678738" y="4940300"/>
            <a:chExt cx="636588" cy="635000"/>
          </a:xfrm>
          <a:solidFill>
            <a:schemeClr val="accent1"/>
          </a:solidFill>
        </p:grpSpPr>
        <p:sp>
          <p:nvSpPr>
            <p:cNvPr id="242" name="Freeform 68"/>
            <p:cNvSpPr>
              <a:spLocks noEditPoints="1"/>
            </p:cNvSpPr>
            <p:nvPr/>
          </p:nvSpPr>
          <p:spPr bwMode="auto">
            <a:xfrm>
              <a:off x="7678738" y="4940300"/>
              <a:ext cx="636588" cy="635000"/>
            </a:xfrm>
            <a:custGeom>
              <a:avLst/>
              <a:gdLst>
                <a:gd name="T0" fmla="*/ 100 w 200"/>
                <a:gd name="T1" fmla="*/ 0 h 200"/>
                <a:gd name="T2" fmla="*/ 0 w 200"/>
                <a:gd name="T3" fmla="*/ 100 h 200"/>
                <a:gd name="T4" fmla="*/ 100 w 200"/>
                <a:gd name="T5" fmla="*/ 200 h 200"/>
                <a:gd name="T6" fmla="*/ 200 w 200"/>
                <a:gd name="T7" fmla="*/ 100 h 200"/>
                <a:gd name="T8" fmla="*/ 100 w 200"/>
                <a:gd name="T9" fmla="*/ 0 h 200"/>
                <a:gd name="T10" fmla="*/ 100 w 200"/>
                <a:gd name="T11" fmla="*/ 192 h 200"/>
                <a:gd name="T12" fmla="*/ 8 w 200"/>
                <a:gd name="T13" fmla="*/ 100 h 200"/>
                <a:gd name="T14" fmla="*/ 100 w 200"/>
                <a:gd name="T15" fmla="*/ 8 h 200"/>
                <a:gd name="T16" fmla="*/ 192 w 200"/>
                <a:gd name="T17" fmla="*/ 100 h 200"/>
                <a:gd name="T18" fmla="*/ 100 w 200"/>
                <a:gd name="T19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5"/>
                    <a:pt x="155" y="0"/>
                    <a:pt x="100" y="0"/>
                  </a:cubicBezTo>
                  <a:moveTo>
                    <a:pt x="100" y="192"/>
                  </a:moveTo>
                  <a:cubicBezTo>
                    <a:pt x="49" y="192"/>
                    <a:pt x="8" y="151"/>
                    <a:pt x="8" y="100"/>
                  </a:cubicBezTo>
                  <a:cubicBezTo>
                    <a:pt x="8" y="49"/>
                    <a:pt x="49" y="8"/>
                    <a:pt x="100" y="8"/>
                  </a:cubicBezTo>
                  <a:cubicBezTo>
                    <a:pt x="151" y="8"/>
                    <a:pt x="192" y="49"/>
                    <a:pt x="192" y="100"/>
                  </a:cubicBezTo>
                  <a:cubicBezTo>
                    <a:pt x="192" y="151"/>
                    <a:pt x="151" y="192"/>
                    <a:pt x="10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43" name="Freeform 69"/>
            <p:cNvSpPr/>
            <p:nvPr/>
          </p:nvSpPr>
          <p:spPr bwMode="auto">
            <a:xfrm>
              <a:off x="7856538" y="5245100"/>
              <a:ext cx="280988" cy="25400"/>
            </a:xfrm>
            <a:custGeom>
              <a:avLst/>
              <a:gdLst>
                <a:gd name="T0" fmla="*/ 84 w 88"/>
                <a:gd name="T1" fmla="*/ 0 h 8"/>
                <a:gd name="T2" fmla="*/ 4 w 88"/>
                <a:gd name="T3" fmla="*/ 0 h 8"/>
                <a:gd name="T4" fmla="*/ 0 w 88"/>
                <a:gd name="T5" fmla="*/ 4 h 8"/>
                <a:gd name="T6" fmla="*/ 4 w 88"/>
                <a:gd name="T7" fmla="*/ 8 h 8"/>
                <a:gd name="T8" fmla="*/ 84 w 88"/>
                <a:gd name="T9" fmla="*/ 8 h 8"/>
                <a:gd name="T10" fmla="*/ 88 w 88"/>
                <a:gd name="T11" fmla="*/ 4 h 8"/>
                <a:gd name="T12" fmla="*/ 84 w 88"/>
                <a:gd name="T13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8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84" y="8"/>
                    <a:pt x="84" y="8"/>
                    <a:pt x="84" y="8"/>
                  </a:cubicBezTo>
                  <a:cubicBezTo>
                    <a:pt x="86" y="8"/>
                    <a:pt x="88" y="6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222" name="Freeform 84"/>
          <p:cNvSpPr>
            <a:spLocks noEditPoints="1"/>
          </p:cNvSpPr>
          <p:nvPr/>
        </p:nvSpPr>
        <p:spPr bwMode="auto">
          <a:xfrm>
            <a:off x="8451841" y="1809554"/>
            <a:ext cx="414021" cy="414021"/>
          </a:xfrm>
          <a:custGeom>
            <a:avLst/>
            <a:gdLst>
              <a:gd name="T0" fmla="*/ 182 w 200"/>
              <a:gd name="T1" fmla="*/ 72 h 200"/>
              <a:gd name="T2" fmla="*/ 152 w 200"/>
              <a:gd name="T3" fmla="*/ 72 h 200"/>
              <a:gd name="T4" fmla="*/ 114 w 200"/>
              <a:gd name="T5" fmla="*/ 34 h 200"/>
              <a:gd name="T6" fmla="*/ 120 w 200"/>
              <a:gd name="T7" fmla="*/ 20 h 200"/>
              <a:gd name="T8" fmla="*/ 100 w 200"/>
              <a:gd name="T9" fmla="*/ 0 h 200"/>
              <a:gd name="T10" fmla="*/ 80 w 200"/>
              <a:gd name="T11" fmla="*/ 20 h 200"/>
              <a:gd name="T12" fmla="*/ 86 w 200"/>
              <a:gd name="T13" fmla="*/ 34 h 200"/>
              <a:gd name="T14" fmla="*/ 48 w 200"/>
              <a:gd name="T15" fmla="*/ 72 h 200"/>
              <a:gd name="T16" fmla="*/ 18 w 200"/>
              <a:gd name="T17" fmla="*/ 72 h 200"/>
              <a:gd name="T18" fmla="*/ 0 w 200"/>
              <a:gd name="T19" fmla="*/ 90 h 200"/>
              <a:gd name="T20" fmla="*/ 0 w 200"/>
              <a:gd name="T21" fmla="*/ 182 h 200"/>
              <a:gd name="T22" fmla="*/ 18 w 200"/>
              <a:gd name="T23" fmla="*/ 200 h 200"/>
              <a:gd name="T24" fmla="*/ 182 w 200"/>
              <a:gd name="T25" fmla="*/ 200 h 200"/>
              <a:gd name="T26" fmla="*/ 200 w 200"/>
              <a:gd name="T27" fmla="*/ 182 h 200"/>
              <a:gd name="T28" fmla="*/ 200 w 200"/>
              <a:gd name="T29" fmla="*/ 90 h 200"/>
              <a:gd name="T30" fmla="*/ 182 w 200"/>
              <a:gd name="T31" fmla="*/ 72 h 200"/>
              <a:gd name="T32" fmla="*/ 100 w 200"/>
              <a:gd name="T33" fmla="*/ 8 h 200"/>
              <a:gd name="T34" fmla="*/ 112 w 200"/>
              <a:gd name="T35" fmla="*/ 20 h 200"/>
              <a:gd name="T36" fmla="*/ 100 w 200"/>
              <a:gd name="T37" fmla="*/ 32 h 200"/>
              <a:gd name="T38" fmla="*/ 88 w 200"/>
              <a:gd name="T39" fmla="*/ 20 h 200"/>
              <a:gd name="T40" fmla="*/ 100 w 200"/>
              <a:gd name="T41" fmla="*/ 8 h 200"/>
              <a:gd name="T42" fmla="*/ 93 w 200"/>
              <a:gd name="T43" fmla="*/ 40 h 200"/>
              <a:gd name="T44" fmla="*/ 107 w 200"/>
              <a:gd name="T45" fmla="*/ 40 h 200"/>
              <a:gd name="T46" fmla="*/ 140 w 200"/>
              <a:gd name="T47" fmla="*/ 72 h 200"/>
              <a:gd name="T48" fmla="*/ 60 w 200"/>
              <a:gd name="T49" fmla="*/ 72 h 200"/>
              <a:gd name="T50" fmla="*/ 93 w 200"/>
              <a:gd name="T51" fmla="*/ 40 h 200"/>
              <a:gd name="T52" fmla="*/ 192 w 200"/>
              <a:gd name="T53" fmla="*/ 182 h 200"/>
              <a:gd name="T54" fmla="*/ 182 w 200"/>
              <a:gd name="T55" fmla="*/ 192 h 200"/>
              <a:gd name="T56" fmla="*/ 18 w 200"/>
              <a:gd name="T57" fmla="*/ 192 h 200"/>
              <a:gd name="T58" fmla="*/ 8 w 200"/>
              <a:gd name="T59" fmla="*/ 182 h 200"/>
              <a:gd name="T60" fmla="*/ 8 w 200"/>
              <a:gd name="T61" fmla="*/ 90 h 200"/>
              <a:gd name="T62" fmla="*/ 18 w 200"/>
              <a:gd name="T63" fmla="*/ 80 h 200"/>
              <a:gd name="T64" fmla="*/ 40 w 200"/>
              <a:gd name="T65" fmla="*/ 80 h 200"/>
              <a:gd name="T66" fmla="*/ 160 w 200"/>
              <a:gd name="T67" fmla="*/ 80 h 200"/>
              <a:gd name="T68" fmla="*/ 182 w 200"/>
              <a:gd name="T69" fmla="*/ 80 h 200"/>
              <a:gd name="T70" fmla="*/ 192 w 200"/>
              <a:gd name="T71" fmla="*/ 90 h 200"/>
              <a:gd name="T72" fmla="*/ 192 w 200"/>
              <a:gd name="T73" fmla="*/ 18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0" h="200">
                <a:moveTo>
                  <a:pt x="182" y="72"/>
                </a:moveTo>
                <a:cubicBezTo>
                  <a:pt x="152" y="72"/>
                  <a:pt x="152" y="72"/>
                  <a:pt x="152" y="72"/>
                </a:cubicBezTo>
                <a:cubicBezTo>
                  <a:pt x="114" y="34"/>
                  <a:pt x="114" y="34"/>
                  <a:pt x="114" y="34"/>
                </a:cubicBezTo>
                <a:cubicBezTo>
                  <a:pt x="118" y="31"/>
                  <a:pt x="120" y="26"/>
                  <a:pt x="120" y="20"/>
                </a:cubicBezTo>
                <a:cubicBezTo>
                  <a:pt x="120" y="9"/>
                  <a:pt x="111" y="0"/>
                  <a:pt x="100" y="0"/>
                </a:cubicBezTo>
                <a:cubicBezTo>
                  <a:pt x="89" y="0"/>
                  <a:pt x="80" y="9"/>
                  <a:pt x="80" y="20"/>
                </a:cubicBezTo>
                <a:cubicBezTo>
                  <a:pt x="80" y="26"/>
                  <a:pt x="82" y="31"/>
                  <a:pt x="86" y="34"/>
                </a:cubicBezTo>
                <a:cubicBezTo>
                  <a:pt x="48" y="72"/>
                  <a:pt x="48" y="72"/>
                  <a:pt x="48" y="72"/>
                </a:cubicBezTo>
                <a:cubicBezTo>
                  <a:pt x="18" y="72"/>
                  <a:pt x="18" y="72"/>
                  <a:pt x="18" y="72"/>
                </a:cubicBezTo>
                <a:cubicBezTo>
                  <a:pt x="8" y="72"/>
                  <a:pt x="0" y="80"/>
                  <a:pt x="0" y="90"/>
                </a:cubicBezTo>
                <a:cubicBezTo>
                  <a:pt x="0" y="182"/>
                  <a:pt x="0" y="182"/>
                  <a:pt x="0" y="182"/>
                </a:cubicBezTo>
                <a:cubicBezTo>
                  <a:pt x="0" y="192"/>
                  <a:pt x="8" y="200"/>
                  <a:pt x="18" y="200"/>
                </a:cubicBezTo>
                <a:cubicBezTo>
                  <a:pt x="182" y="200"/>
                  <a:pt x="182" y="200"/>
                  <a:pt x="182" y="200"/>
                </a:cubicBezTo>
                <a:cubicBezTo>
                  <a:pt x="192" y="200"/>
                  <a:pt x="200" y="192"/>
                  <a:pt x="200" y="182"/>
                </a:cubicBezTo>
                <a:cubicBezTo>
                  <a:pt x="200" y="90"/>
                  <a:pt x="200" y="90"/>
                  <a:pt x="200" y="90"/>
                </a:cubicBezTo>
                <a:cubicBezTo>
                  <a:pt x="200" y="80"/>
                  <a:pt x="192" y="72"/>
                  <a:pt x="182" y="72"/>
                </a:cubicBezTo>
                <a:moveTo>
                  <a:pt x="100" y="8"/>
                </a:moveTo>
                <a:cubicBezTo>
                  <a:pt x="107" y="8"/>
                  <a:pt x="112" y="13"/>
                  <a:pt x="112" y="20"/>
                </a:cubicBezTo>
                <a:cubicBezTo>
                  <a:pt x="112" y="27"/>
                  <a:pt x="107" y="32"/>
                  <a:pt x="100" y="32"/>
                </a:cubicBezTo>
                <a:cubicBezTo>
                  <a:pt x="93" y="32"/>
                  <a:pt x="88" y="27"/>
                  <a:pt x="88" y="20"/>
                </a:cubicBezTo>
                <a:cubicBezTo>
                  <a:pt x="88" y="13"/>
                  <a:pt x="93" y="8"/>
                  <a:pt x="100" y="8"/>
                </a:cubicBezTo>
                <a:moveTo>
                  <a:pt x="93" y="40"/>
                </a:moveTo>
                <a:cubicBezTo>
                  <a:pt x="107" y="40"/>
                  <a:pt x="107" y="40"/>
                  <a:pt x="107" y="40"/>
                </a:cubicBezTo>
                <a:cubicBezTo>
                  <a:pt x="140" y="72"/>
                  <a:pt x="140" y="72"/>
                  <a:pt x="140" y="72"/>
                </a:cubicBezTo>
                <a:cubicBezTo>
                  <a:pt x="60" y="72"/>
                  <a:pt x="60" y="72"/>
                  <a:pt x="60" y="72"/>
                </a:cubicBezTo>
                <a:lnTo>
                  <a:pt x="93" y="40"/>
                </a:lnTo>
                <a:close/>
                <a:moveTo>
                  <a:pt x="192" y="182"/>
                </a:moveTo>
                <a:cubicBezTo>
                  <a:pt x="192" y="187"/>
                  <a:pt x="187" y="192"/>
                  <a:pt x="182" y="192"/>
                </a:cubicBezTo>
                <a:cubicBezTo>
                  <a:pt x="18" y="192"/>
                  <a:pt x="18" y="192"/>
                  <a:pt x="18" y="192"/>
                </a:cubicBezTo>
                <a:cubicBezTo>
                  <a:pt x="13" y="192"/>
                  <a:pt x="8" y="187"/>
                  <a:pt x="8" y="182"/>
                </a:cubicBezTo>
                <a:cubicBezTo>
                  <a:pt x="8" y="90"/>
                  <a:pt x="8" y="90"/>
                  <a:pt x="8" y="90"/>
                </a:cubicBezTo>
                <a:cubicBezTo>
                  <a:pt x="8" y="85"/>
                  <a:pt x="13" y="80"/>
                  <a:pt x="1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160" y="80"/>
                  <a:pt x="160" y="80"/>
                  <a:pt x="160" y="80"/>
                </a:cubicBezTo>
                <a:cubicBezTo>
                  <a:pt x="182" y="80"/>
                  <a:pt x="182" y="80"/>
                  <a:pt x="182" y="80"/>
                </a:cubicBezTo>
                <a:cubicBezTo>
                  <a:pt x="187" y="80"/>
                  <a:pt x="192" y="85"/>
                  <a:pt x="192" y="90"/>
                </a:cubicBezTo>
                <a:lnTo>
                  <a:pt x="192" y="18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grpSp>
        <p:nvGrpSpPr>
          <p:cNvPr id="223" name="组合 222"/>
          <p:cNvGrpSpPr/>
          <p:nvPr/>
        </p:nvGrpSpPr>
        <p:grpSpPr>
          <a:xfrm>
            <a:off x="6029665" y="1181080"/>
            <a:ext cx="273605" cy="415053"/>
            <a:chOff x="3952876" y="-147638"/>
            <a:chExt cx="420688" cy="638175"/>
          </a:xfrm>
          <a:solidFill>
            <a:schemeClr val="accent1"/>
          </a:solidFill>
        </p:grpSpPr>
        <p:sp>
          <p:nvSpPr>
            <p:cNvPr id="226" name="Freeform 85"/>
            <p:cNvSpPr>
              <a:spLocks noEditPoints="1"/>
            </p:cNvSpPr>
            <p:nvPr/>
          </p:nvSpPr>
          <p:spPr bwMode="auto">
            <a:xfrm>
              <a:off x="3952876" y="-147638"/>
              <a:ext cx="420688" cy="638175"/>
            </a:xfrm>
            <a:custGeom>
              <a:avLst/>
              <a:gdLst>
                <a:gd name="T0" fmla="*/ 100 w 132"/>
                <a:gd name="T1" fmla="*/ 79 h 201"/>
                <a:gd name="T2" fmla="*/ 100 w 132"/>
                <a:gd name="T3" fmla="*/ 33 h 201"/>
                <a:gd name="T4" fmla="*/ 68 w 132"/>
                <a:gd name="T5" fmla="*/ 0 h 201"/>
                <a:gd name="T6" fmla="*/ 36 w 132"/>
                <a:gd name="T7" fmla="*/ 33 h 201"/>
                <a:gd name="T8" fmla="*/ 36 w 132"/>
                <a:gd name="T9" fmla="*/ 76 h 201"/>
                <a:gd name="T10" fmla="*/ 0 w 132"/>
                <a:gd name="T11" fmla="*/ 135 h 201"/>
                <a:gd name="T12" fmla="*/ 66 w 132"/>
                <a:gd name="T13" fmla="*/ 201 h 201"/>
                <a:gd name="T14" fmla="*/ 132 w 132"/>
                <a:gd name="T15" fmla="*/ 135 h 201"/>
                <a:gd name="T16" fmla="*/ 100 w 132"/>
                <a:gd name="T17" fmla="*/ 79 h 201"/>
                <a:gd name="T18" fmla="*/ 44 w 132"/>
                <a:gd name="T19" fmla="*/ 33 h 201"/>
                <a:gd name="T20" fmla="*/ 68 w 132"/>
                <a:gd name="T21" fmla="*/ 8 h 201"/>
                <a:gd name="T22" fmla="*/ 92 w 132"/>
                <a:gd name="T23" fmla="*/ 33 h 201"/>
                <a:gd name="T24" fmla="*/ 92 w 132"/>
                <a:gd name="T25" fmla="*/ 74 h 201"/>
                <a:gd name="T26" fmla="*/ 66 w 132"/>
                <a:gd name="T27" fmla="*/ 69 h 201"/>
                <a:gd name="T28" fmla="*/ 44 w 132"/>
                <a:gd name="T29" fmla="*/ 73 h 201"/>
                <a:gd name="T30" fmla="*/ 44 w 132"/>
                <a:gd name="T31" fmla="*/ 33 h 201"/>
                <a:gd name="T32" fmla="*/ 66 w 132"/>
                <a:gd name="T33" fmla="*/ 193 h 201"/>
                <a:gd name="T34" fmla="*/ 8 w 132"/>
                <a:gd name="T35" fmla="*/ 135 h 201"/>
                <a:gd name="T36" fmla="*/ 66 w 132"/>
                <a:gd name="T37" fmla="*/ 77 h 201"/>
                <a:gd name="T38" fmla="*/ 124 w 132"/>
                <a:gd name="T39" fmla="*/ 135 h 201"/>
                <a:gd name="T40" fmla="*/ 66 w 132"/>
                <a:gd name="T41" fmla="*/ 193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2" h="201">
                  <a:moveTo>
                    <a:pt x="100" y="79"/>
                  </a:moveTo>
                  <a:cubicBezTo>
                    <a:pt x="100" y="33"/>
                    <a:pt x="100" y="33"/>
                    <a:pt x="100" y="33"/>
                  </a:cubicBezTo>
                  <a:cubicBezTo>
                    <a:pt x="100" y="15"/>
                    <a:pt x="86" y="0"/>
                    <a:pt x="68" y="0"/>
                  </a:cubicBezTo>
                  <a:cubicBezTo>
                    <a:pt x="50" y="0"/>
                    <a:pt x="36" y="15"/>
                    <a:pt x="36" y="33"/>
                  </a:cubicBezTo>
                  <a:cubicBezTo>
                    <a:pt x="36" y="76"/>
                    <a:pt x="36" y="76"/>
                    <a:pt x="36" y="76"/>
                  </a:cubicBezTo>
                  <a:cubicBezTo>
                    <a:pt x="15" y="87"/>
                    <a:pt x="0" y="109"/>
                    <a:pt x="0" y="135"/>
                  </a:cubicBezTo>
                  <a:cubicBezTo>
                    <a:pt x="0" y="171"/>
                    <a:pt x="30" y="201"/>
                    <a:pt x="66" y="201"/>
                  </a:cubicBezTo>
                  <a:cubicBezTo>
                    <a:pt x="102" y="201"/>
                    <a:pt x="132" y="171"/>
                    <a:pt x="132" y="135"/>
                  </a:cubicBezTo>
                  <a:cubicBezTo>
                    <a:pt x="132" y="111"/>
                    <a:pt x="119" y="90"/>
                    <a:pt x="100" y="79"/>
                  </a:cubicBezTo>
                  <a:moveTo>
                    <a:pt x="44" y="33"/>
                  </a:moveTo>
                  <a:cubicBezTo>
                    <a:pt x="44" y="19"/>
                    <a:pt x="55" y="8"/>
                    <a:pt x="68" y="8"/>
                  </a:cubicBezTo>
                  <a:cubicBezTo>
                    <a:pt x="81" y="8"/>
                    <a:pt x="92" y="19"/>
                    <a:pt x="92" y="33"/>
                  </a:cubicBezTo>
                  <a:cubicBezTo>
                    <a:pt x="92" y="74"/>
                    <a:pt x="92" y="74"/>
                    <a:pt x="92" y="74"/>
                  </a:cubicBezTo>
                  <a:cubicBezTo>
                    <a:pt x="84" y="71"/>
                    <a:pt x="75" y="69"/>
                    <a:pt x="66" y="69"/>
                  </a:cubicBezTo>
                  <a:cubicBezTo>
                    <a:pt x="58" y="69"/>
                    <a:pt x="51" y="70"/>
                    <a:pt x="44" y="73"/>
                  </a:cubicBezTo>
                  <a:lnTo>
                    <a:pt x="44" y="33"/>
                  </a:lnTo>
                  <a:close/>
                  <a:moveTo>
                    <a:pt x="66" y="193"/>
                  </a:moveTo>
                  <a:cubicBezTo>
                    <a:pt x="34" y="193"/>
                    <a:pt x="8" y="167"/>
                    <a:pt x="8" y="135"/>
                  </a:cubicBezTo>
                  <a:cubicBezTo>
                    <a:pt x="8" y="103"/>
                    <a:pt x="34" y="77"/>
                    <a:pt x="66" y="77"/>
                  </a:cubicBezTo>
                  <a:cubicBezTo>
                    <a:pt x="98" y="77"/>
                    <a:pt x="124" y="103"/>
                    <a:pt x="124" y="135"/>
                  </a:cubicBezTo>
                  <a:cubicBezTo>
                    <a:pt x="124" y="167"/>
                    <a:pt x="98" y="193"/>
                    <a:pt x="66" y="19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227" name="Freeform 86"/>
            <p:cNvSpPr/>
            <p:nvPr/>
          </p:nvSpPr>
          <p:spPr bwMode="auto">
            <a:xfrm>
              <a:off x="4105276" y="223838"/>
              <a:ext cx="115888" cy="177800"/>
            </a:xfrm>
            <a:custGeom>
              <a:avLst/>
              <a:gdLst>
                <a:gd name="T0" fmla="*/ 18 w 36"/>
                <a:gd name="T1" fmla="*/ 0 h 56"/>
                <a:gd name="T2" fmla="*/ 0 w 36"/>
                <a:gd name="T3" fmla="*/ 18 h 56"/>
                <a:gd name="T4" fmla="*/ 12 w 36"/>
                <a:gd name="T5" fmla="*/ 35 h 56"/>
                <a:gd name="T6" fmla="*/ 12 w 36"/>
                <a:gd name="T7" fmla="*/ 56 h 56"/>
                <a:gd name="T8" fmla="*/ 24 w 36"/>
                <a:gd name="T9" fmla="*/ 56 h 56"/>
                <a:gd name="T10" fmla="*/ 24 w 36"/>
                <a:gd name="T11" fmla="*/ 35 h 56"/>
                <a:gd name="T12" fmla="*/ 36 w 36"/>
                <a:gd name="T13" fmla="*/ 18 h 56"/>
                <a:gd name="T14" fmla="*/ 18 w 36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" h="5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6"/>
                    <a:pt x="5" y="32"/>
                    <a:pt x="12" y="35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24" y="35"/>
                    <a:pt x="24" y="35"/>
                    <a:pt x="24" y="35"/>
                  </a:cubicBezTo>
                  <a:cubicBezTo>
                    <a:pt x="31" y="32"/>
                    <a:pt x="36" y="26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224" name="Freeform 87"/>
          <p:cNvSpPr>
            <a:spLocks noEditPoints="1"/>
          </p:cNvSpPr>
          <p:nvPr/>
        </p:nvSpPr>
        <p:spPr bwMode="auto">
          <a:xfrm>
            <a:off x="8440375" y="3246785"/>
            <a:ext cx="414021" cy="414021"/>
          </a:xfrm>
          <a:custGeom>
            <a:avLst/>
            <a:gdLst>
              <a:gd name="T0" fmla="*/ 341 w 401"/>
              <a:gd name="T1" fmla="*/ 0 h 401"/>
              <a:gd name="T2" fmla="*/ 60 w 401"/>
              <a:gd name="T3" fmla="*/ 0 h 401"/>
              <a:gd name="T4" fmla="*/ 0 w 401"/>
              <a:gd name="T5" fmla="*/ 120 h 401"/>
              <a:gd name="T6" fmla="*/ 0 w 401"/>
              <a:gd name="T7" fmla="*/ 401 h 401"/>
              <a:gd name="T8" fmla="*/ 401 w 401"/>
              <a:gd name="T9" fmla="*/ 401 h 401"/>
              <a:gd name="T10" fmla="*/ 401 w 401"/>
              <a:gd name="T11" fmla="*/ 120 h 401"/>
              <a:gd name="T12" fmla="*/ 341 w 401"/>
              <a:gd name="T13" fmla="*/ 0 h 401"/>
              <a:gd name="T14" fmla="*/ 70 w 401"/>
              <a:gd name="T15" fmla="*/ 16 h 401"/>
              <a:gd name="T16" fmla="*/ 331 w 401"/>
              <a:gd name="T17" fmla="*/ 16 h 401"/>
              <a:gd name="T18" fmla="*/ 383 w 401"/>
              <a:gd name="T19" fmla="*/ 120 h 401"/>
              <a:gd name="T20" fmla="*/ 18 w 401"/>
              <a:gd name="T21" fmla="*/ 120 h 401"/>
              <a:gd name="T22" fmla="*/ 70 w 401"/>
              <a:gd name="T23" fmla="*/ 16 h 401"/>
              <a:gd name="T24" fmla="*/ 385 w 401"/>
              <a:gd name="T25" fmla="*/ 385 h 401"/>
              <a:gd name="T26" fmla="*/ 305 w 401"/>
              <a:gd name="T27" fmla="*/ 385 h 401"/>
              <a:gd name="T28" fmla="*/ 305 w 401"/>
              <a:gd name="T29" fmla="*/ 278 h 401"/>
              <a:gd name="T30" fmla="*/ 335 w 401"/>
              <a:gd name="T31" fmla="*/ 310 h 401"/>
              <a:gd name="T32" fmla="*/ 345 w 401"/>
              <a:gd name="T33" fmla="*/ 298 h 401"/>
              <a:gd name="T34" fmla="*/ 297 w 401"/>
              <a:gd name="T35" fmla="*/ 248 h 401"/>
              <a:gd name="T36" fmla="*/ 249 w 401"/>
              <a:gd name="T37" fmla="*/ 298 h 401"/>
              <a:gd name="T38" fmla="*/ 259 w 401"/>
              <a:gd name="T39" fmla="*/ 310 h 401"/>
              <a:gd name="T40" fmla="*/ 289 w 401"/>
              <a:gd name="T41" fmla="*/ 278 h 401"/>
              <a:gd name="T42" fmla="*/ 289 w 401"/>
              <a:gd name="T43" fmla="*/ 385 h 401"/>
              <a:gd name="T44" fmla="*/ 16 w 401"/>
              <a:gd name="T45" fmla="*/ 385 h 401"/>
              <a:gd name="T46" fmla="*/ 16 w 401"/>
              <a:gd name="T47" fmla="*/ 136 h 401"/>
              <a:gd name="T48" fmla="*/ 385 w 401"/>
              <a:gd name="T49" fmla="*/ 136 h 401"/>
              <a:gd name="T50" fmla="*/ 385 w 401"/>
              <a:gd name="T51" fmla="*/ 385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01" h="401">
                <a:moveTo>
                  <a:pt x="341" y="0"/>
                </a:moveTo>
                <a:lnTo>
                  <a:pt x="60" y="0"/>
                </a:lnTo>
                <a:lnTo>
                  <a:pt x="0" y="120"/>
                </a:lnTo>
                <a:lnTo>
                  <a:pt x="0" y="401"/>
                </a:lnTo>
                <a:lnTo>
                  <a:pt x="401" y="401"/>
                </a:lnTo>
                <a:lnTo>
                  <a:pt x="401" y="120"/>
                </a:lnTo>
                <a:lnTo>
                  <a:pt x="341" y="0"/>
                </a:lnTo>
                <a:close/>
                <a:moveTo>
                  <a:pt x="70" y="16"/>
                </a:moveTo>
                <a:lnTo>
                  <a:pt x="331" y="16"/>
                </a:lnTo>
                <a:lnTo>
                  <a:pt x="383" y="120"/>
                </a:lnTo>
                <a:lnTo>
                  <a:pt x="18" y="120"/>
                </a:lnTo>
                <a:lnTo>
                  <a:pt x="70" y="16"/>
                </a:lnTo>
                <a:close/>
                <a:moveTo>
                  <a:pt x="385" y="385"/>
                </a:moveTo>
                <a:lnTo>
                  <a:pt x="305" y="385"/>
                </a:lnTo>
                <a:lnTo>
                  <a:pt x="305" y="278"/>
                </a:lnTo>
                <a:lnTo>
                  <a:pt x="335" y="310"/>
                </a:lnTo>
                <a:lnTo>
                  <a:pt x="345" y="298"/>
                </a:lnTo>
                <a:lnTo>
                  <a:pt x="297" y="248"/>
                </a:lnTo>
                <a:lnTo>
                  <a:pt x="249" y="298"/>
                </a:lnTo>
                <a:lnTo>
                  <a:pt x="259" y="310"/>
                </a:lnTo>
                <a:lnTo>
                  <a:pt x="289" y="278"/>
                </a:lnTo>
                <a:lnTo>
                  <a:pt x="289" y="385"/>
                </a:lnTo>
                <a:lnTo>
                  <a:pt x="16" y="385"/>
                </a:lnTo>
                <a:lnTo>
                  <a:pt x="16" y="136"/>
                </a:lnTo>
                <a:lnTo>
                  <a:pt x="385" y="136"/>
                </a:lnTo>
                <a:lnTo>
                  <a:pt x="385" y="38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25" name="Freeform 88"/>
          <p:cNvSpPr>
            <a:spLocks noEditPoints="1"/>
          </p:cNvSpPr>
          <p:nvPr/>
        </p:nvSpPr>
        <p:spPr bwMode="auto">
          <a:xfrm>
            <a:off x="6864934" y="1181080"/>
            <a:ext cx="273605" cy="415053"/>
          </a:xfrm>
          <a:custGeom>
            <a:avLst/>
            <a:gdLst>
              <a:gd name="T0" fmla="*/ 100 w 132"/>
              <a:gd name="T1" fmla="*/ 79 h 201"/>
              <a:gd name="T2" fmla="*/ 100 w 132"/>
              <a:gd name="T3" fmla="*/ 33 h 201"/>
              <a:gd name="T4" fmla="*/ 68 w 132"/>
              <a:gd name="T5" fmla="*/ 0 h 201"/>
              <a:gd name="T6" fmla="*/ 36 w 132"/>
              <a:gd name="T7" fmla="*/ 33 h 201"/>
              <a:gd name="T8" fmla="*/ 36 w 132"/>
              <a:gd name="T9" fmla="*/ 53 h 201"/>
              <a:gd name="T10" fmla="*/ 44 w 132"/>
              <a:gd name="T11" fmla="*/ 53 h 201"/>
              <a:gd name="T12" fmla="*/ 44 w 132"/>
              <a:gd name="T13" fmla="*/ 33 h 201"/>
              <a:gd name="T14" fmla="*/ 68 w 132"/>
              <a:gd name="T15" fmla="*/ 8 h 201"/>
              <a:gd name="T16" fmla="*/ 92 w 132"/>
              <a:gd name="T17" fmla="*/ 33 h 201"/>
              <a:gd name="T18" fmla="*/ 92 w 132"/>
              <a:gd name="T19" fmla="*/ 74 h 201"/>
              <a:gd name="T20" fmla="*/ 66 w 132"/>
              <a:gd name="T21" fmla="*/ 69 h 201"/>
              <a:gd name="T22" fmla="*/ 44 w 132"/>
              <a:gd name="T23" fmla="*/ 73 h 201"/>
              <a:gd name="T24" fmla="*/ 36 w 132"/>
              <a:gd name="T25" fmla="*/ 76 h 201"/>
              <a:gd name="T26" fmla="*/ 0 w 132"/>
              <a:gd name="T27" fmla="*/ 135 h 201"/>
              <a:gd name="T28" fmla="*/ 66 w 132"/>
              <a:gd name="T29" fmla="*/ 201 h 201"/>
              <a:gd name="T30" fmla="*/ 132 w 132"/>
              <a:gd name="T31" fmla="*/ 135 h 201"/>
              <a:gd name="T32" fmla="*/ 100 w 132"/>
              <a:gd name="T33" fmla="*/ 79 h 201"/>
              <a:gd name="T34" fmla="*/ 66 w 132"/>
              <a:gd name="T35" fmla="*/ 193 h 201"/>
              <a:gd name="T36" fmla="*/ 8 w 132"/>
              <a:gd name="T37" fmla="*/ 135 h 201"/>
              <a:gd name="T38" fmla="*/ 66 w 132"/>
              <a:gd name="T39" fmla="*/ 77 h 201"/>
              <a:gd name="T40" fmla="*/ 124 w 132"/>
              <a:gd name="T41" fmla="*/ 135 h 201"/>
              <a:gd name="T42" fmla="*/ 66 w 132"/>
              <a:gd name="T43" fmla="*/ 193 h 201"/>
              <a:gd name="T44" fmla="*/ 66 w 132"/>
              <a:gd name="T45" fmla="*/ 117 h 201"/>
              <a:gd name="T46" fmla="*/ 48 w 132"/>
              <a:gd name="T47" fmla="*/ 135 h 201"/>
              <a:gd name="T48" fmla="*/ 60 w 132"/>
              <a:gd name="T49" fmla="*/ 152 h 201"/>
              <a:gd name="T50" fmla="*/ 60 w 132"/>
              <a:gd name="T51" fmla="*/ 173 h 201"/>
              <a:gd name="T52" fmla="*/ 72 w 132"/>
              <a:gd name="T53" fmla="*/ 173 h 201"/>
              <a:gd name="T54" fmla="*/ 72 w 132"/>
              <a:gd name="T55" fmla="*/ 152 h 201"/>
              <a:gd name="T56" fmla="*/ 84 w 132"/>
              <a:gd name="T57" fmla="*/ 135 h 201"/>
              <a:gd name="T58" fmla="*/ 66 w 132"/>
              <a:gd name="T59" fmla="*/ 117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2" h="201">
                <a:moveTo>
                  <a:pt x="100" y="79"/>
                </a:moveTo>
                <a:cubicBezTo>
                  <a:pt x="100" y="33"/>
                  <a:pt x="100" y="33"/>
                  <a:pt x="100" y="33"/>
                </a:cubicBezTo>
                <a:cubicBezTo>
                  <a:pt x="100" y="15"/>
                  <a:pt x="86" y="0"/>
                  <a:pt x="68" y="0"/>
                </a:cubicBezTo>
                <a:cubicBezTo>
                  <a:pt x="50" y="0"/>
                  <a:pt x="36" y="15"/>
                  <a:pt x="36" y="33"/>
                </a:cubicBezTo>
                <a:cubicBezTo>
                  <a:pt x="36" y="53"/>
                  <a:pt x="36" y="53"/>
                  <a:pt x="36" y="53"/>
                </a:cubicBezTo>
                <a:cubicBezTo>
                  <a:pt x="44" y="53"/>
                  <a:pt x="44" y="53"/>
                  <a:pt x="44" y="5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19"/>
                  <a:pt x="55" y="8"/>
                  <a:pt x="68" y="8"/>
                </a:cubicBezTo>
                <a:cubicBezTo>
                  <a:pt x="81" y="8"/>
                  <a:pt x="92" y="19"/>
                  <a:pt x="92" y="33"/>
                </a:cubicBezTo>
                <a:cubicBezTo>
                  <a:pt x="92" y="74"/>
                  <a:pt x="92" y="74"/>
                  <a:pt x="92" y="74"/>
                </a:cubicBezTo>
                <a:cubicBezTo>
                  <a:pt x="84" y="71"/>
                  <a:pt x="75" y="69"/>
                  <a:pt x="66" y="69"/>
                </a:cubicBezTo>
                <a:cubicBezTo>
                  <a:pt x="58" y="69"/>
                  <a:pt x="51" y="70"/>
                  <a:pt x="44" y="73"/>
                </a:cubicBezTo>
                <a:cubicBezTo>
                  <a:pt x="36" y="76"/>
                  <a:pt x="36" y="76"/>
                  <a:pt x="36" y="76"/>
                </a:cubicBezTo>
                <a:cubicBezTo>
                  <a:pt x="15" y="87"/>
                  <a:pt x="0" y="109"/>
                  <a:pt x="0" y="135"/>
                </a:cubicBezTo>
                <a:cubicBezTo>
                  <a:pt x="0" y="171"/>
                  <a:pt x="30" y="201"/>
                  <a:pt x="66" y="201"/>
                </a:cubicBezTo>
                <a:cubicBezTo>
                  <a:pt x="102" y="201"/>
                  <a:pt x="132" y="171"/>
                  <a:pt x="132" y="135"/>
                </a:cubicBezTo>
                <a:cubicBezTo>
                  <a:pt x="132" y="111"/>
                  <a:pt x="119" y="90"/>
                  <a:pt x="100" y="79"/>
                </a:cubicBezTo>
                <a:moveTo>
                  <a:pt x="66" y="193"/>
                </a:moveTo>
                <a:cubicBezTo>
                  <a:pt x="34" y="193"/>
                  <a:pt x="8" y="167"/>
                  <a:pt x="8" y="135"/>
                </a:cubicBezTo>
                <a:cubicBezTo>
                  <a:pt x="8" y="103"/>
                  <a:pt x="34" y="77"/>
                  <a:pt x="66" y="77"/>
                </a:cubicBezTo>
                <a:cubicBezTo>
                  <a:pt x="98" y="77"/>
                  <a:pt x="124" y="103"/>
                  <a:pt x="124" y="135"/>
                </a:cubicBezTo>
                <a:cubicBezTo>
                  <a:pt x="124" y="167"/>
                  <a:pt x="98" y="193"/>
                  <a:pt x="66" y="193"/>
                </a:cubicBezTo>
                <a:moveTo>
                  <a:pt x="66" y="117"/>
                </a:moveTo>
                <a:cubicBezTo>
                  <a:pt x="56" y="117"/>
                  <a:pt x="48" y="125"/>
                  <a:pt x="48" y="135"/>
                </a:cubicBezTo>
                <a:cubicBezTo>
                  <a:pt x="48" y="143"/>
                  <a:pt x="53" y="149"/>
                  <a:pt x="60" y="152"/>
                </a:cubicBezTo>
                <a:cubicBezTo>
                  <a:pt x="60" y="173"/>
                  <a:pt x="60" y="173"/>
                  <a:pt x="60" y="173"/>
                </a:cubicBezTo>
                <a:cubicBezTo>
                  <a:pt x="72" y="173"/>
                  <a:pt x="72" y="173"/>
                  <a:pt x="72" y="173"/>
                </a:cubicBezTo>
                <a:cubicBezTo>
                  <a:pt x="72" y="152"/>
                  <a:pt x="72" y="152"/>
                  <a:pt x="72" y="152"/>
                </a:cubicBezTo>
                <a:cubicBezTo>
                  <a:pt x="79" y="149"/>
                  <a:pt x="84" y="143"/>
                  <a:pt x="84" y="135"/>
                </a:cubicBezTo>
                <a:cubicBezTo>
                  <a:pt x="84" y="125"/>
                  <a:pt x="76" y="117"/>
                  <a:pt x="66" y="117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65" name="TextBox 103"/>
          <p:cNvSpPr txBox="1">
            <a:spLocks noChangeArrowheads="1"/>
          </p:cNvSpPr>
          <p:nvPr/>
        </p:nvSpPr>
        <p:spPr bwMode="auto">
          <a:xfrm rot="30982">
            <a:off x="3564704" y="276563"/>
            <a:ext cx="2014594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  <a:defRPr/>
            </a:pPr>
            <a:r>
              <a:rPr lang="zh-CN" altLang="en-US" b="1" kern="0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添加标题内容</a:t>
            </a:r>
            <a:endParaRPr lang="zh-CN" altLang="zh-CN" b="1" kern="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1" y="4123"/>
            <a:ext cx="9150523" cy="5135254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879140" y="2139702"/>
            <a:ext cx="538572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500" b="1" dirty="0" smtClean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r>
              <a:rPr lang="en-US" altLang="zh-CN" sz="4500" b="1" dirty="0">
                <a:solidFill>
                  <a:schemeClr val="bg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4500" b="1" i="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主题​​">
  <a:themeElements>
    <a:clrScheme name="自定义 746">
      <a:dk1>
        <a:srgbClr val="000000"/>
      </a:dk1>
      <a:lt1>
        <a:srgbClr val="FFFFFF"/>
      </a:lt1>
      <a:dk2>
        <a:srgbClr val="8E8E8E"/>
      </a:dk2>
      <a:lt2>
        <a:srgbClr val="FFFFFF"/>
      </a:lt2>
      <a:accent1>
        <a:srgbClr val="003EA4"/>
      </a:accent1>
      <a:accent2>
        <a:srgbClr val="3668B8"/>
      </a:accent2>
      <a:accent3>
        <a:srgbClr val="003EA4"/>
      </a:accent3>
      <a:accent4>
        <a:srgbClr val="3668B8"/>
      </a:accent4>
      <a:accent5>
        <a:srgbClr val="003EA4"/>
      </a:accent5>
      <a:accent6>
        <a:srgbClr val="3668B8"/>
      </a:accent6>
      <a:hlink>
        <a:srgbClr val="003EA4"/>
      </a:hlink>
      <a:folHlink>
        <a:srgbClr val="3668B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0070C0"/>
        </a:solidFill>
        <a:ln w="15875">
          <a:noFill/>
        </a:ln>
        <a:effectLst>
          <a:innerShdw blurRad="63500" dist="25400" dir="8100000">
            <a:prstClr val="black">
              <a:alpha val="50000"/>
            </a:prstClr>
          </a:innerShdw>
        </a:effectLst>
      </a:spPr>
      <a:bodyPr vert="horz" wrap="square" lIns="91440" tIns="45720" rIns="91440" bIns="45720" numCol="1" anchor="t" anchorCtr="0" compatLnSpc="1"/>
      <a:lstStyle>
        <a:defPPr>
          <a:defRPr/>
        </a:defPPr>
      </a:lst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3590</Words>
  <Application>WPS 演示</Application>
  <PresentationFormat>全屏显示(16:9)</PresentationFormat>
  <Paragraphs>556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Arial</vt:lpstr>
      <vt:lpstr>宋体</vt:lpstr>
      <vt:lpstr>Wingdings</vt:lpstr>
      <vt:lpstr>微软雅黑</vt:lpstr>
      <vt:lpstr>Calibri</vt:lpstr>
      <vt:lpstr>Arial</vt:lpstr>
      <vt:lpstr>Gill Sans</vt:lpstr>
      <vt:lpstr>造字工房尚黑（非商用）粗体</vt:lpstr>
      <vt:lpstr>幼圆</vt:lpstr>
      <vt:lpstr>Arial Unicode MS</vt:lpstr>
      <vt:lpstr>黑体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亮亮图文旗舰店https:/liangliangtuwen.tmall.com</cp:keywords>
  <cp:lastModifiedBy>拉普耶鲁</cp:lastModifiedBy>
  <cp:revision>4</cp:revision>
  <dcterms:created xsi:type="dcterms:W3CDTF">2016-03-09T04:37:00Z</dcterms:created>
  <dcterms:modified xsi:type="dcterms:W3CDTF">2018-04-16T06:45:01Z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