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9" r:id="rId6"/>
    <p:sldId id="263" r:id="rId7"/>
    <p:sldId id="278" r:id="rId8"/>
    <p:sldId id="260" r:id="rId9"/>
    <p:sldId id="274" r:id="rId10"/>
    <p:sldId id="276" r:id="rId11"/>
    <p:sldId id="275" r:id="rId12"/>
    <p:sldId id="269" r:id="rId13"/>
    <p:sldId id="270" r:id="rId14"/>
    <p:sldId id="271" r:id="rId15"/>
    <p:sldId id="272" r:id="rId16"/>
    <p:sldId id="273" r:id="rId17"/>
    <p:sldId id="261" r:id="rId18"/>
    <p:sldId id="266" r:id="rId19"/>
    <p:sldId id="277" r:id="rId20"/>
    <p:sldId id="267" r:id="rId21"/>
    <p:sldId id="262" r:id="rId22"/>
    <p:sldId id="258" r:id="rId23"/>
    <p:sldId id="280" r:id="rId24"/>
    <p:sldId id="282" r:id="rId25"/>
    <p:sldId id="281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0400"/>
    <a:srgbClr val="ED3350"/>
    <a:srgbClr val="FFD966"/>
    <a:srgbClr val="EAE2DF"/>
    <a:srgbClr val="E10839"/>
    <a:srgbClr val="E10A39"/>
    <a:srgbClr val="C00000"/>
    <a:srgbClr val="FF7575"/>
    <a:srgbClr val="FA636B"/>
    <a:srgbClr val="E557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85" autoAdjust="0"/>
    <p:restoredTop sz="94660"/>
  </p:normalViewPr>
  <p:slideViewPr>
    <p:cSldViewPr snapToGrid="0">
      <p:cViewPr varScale="1">
        <p:scale>
          <a:sx n="74" d="100"/>
          <a:sy n="74" d="100"/>
        </p:scale>
        <p:origin x="492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F0BFE2-176D-4470-95A1-E7C1FC7A343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49B18E-9FC8-44AE-BEFC-BF4D2720EFD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49B18E-9FC8-44AE-BEFC-BF4D2720EF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49B18E-9FC8-44AE-BEFC-BF4D2720EF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49B18E-9FC8-44AE-BEFC-BF4D2720EF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49B18E-9FC8-44AE-BEFC-BF4D2720EF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49B18E-9FC8-44AE-BEFC-BF4D2720EF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49B18E-9FC8-44AE-BEFC-BF4D2720EF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49B18E-9FC8-44AE-BEFC-BF4D2720EF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49B18E-9FC8-44AE-BEFC-BF4D2720EF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49B18E-9FC8-44AE-BEFC-BF4D2720EF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49B18E-9FC8-44AE-BEFC-BF4D2720EF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49B18E-9FC8-44AE-BEFC-BF4D2720EF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49B18E-9FC8-44AE-BEFC-BF4D2720EF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49B18E-9FC8-44AE-BEFC-BF4D2720EF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49B18E-9FC8-44AE-BEFC-BF4D2720EF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49B18E-9FC8-44AE-BEFC-BF4D2720EF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49B18E-9FC8-44AE-BEFC-BF4D2720EF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49B18E-9FC8-44AE-BEFC-BF4D2720EF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49B18E-9FC8-44AE-BEFC-BF4D2720EF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49B18E-9FC8-44AE-BEFC-BF4D2720EF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49B18E-9FC8-44AE-BEFC-BF4D2720EF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49B18E-9FC8-44AE-BEFC-BF4D2720EF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49B18E-9FC8-44AE-BEFC-BF4D2720EF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49B18E-9FC8-44AE-BEFC-BF4D2720EFD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89C2E-BE87-4274-ADA0-B8EA151D5A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5E6C1-EE47-46E1-B633-BB7BE33FA4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89C2E-BE87-4274-ADA0-B8EA151D5A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5E6C1-EE47-46E1-B633-BB7BE33FA4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89C2E-BE87-4274-ADA0-B8EA151D5A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5E6C1-EE47-46E1-B633-BB7BE33FA4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89C2E-BE87-4274-ADA0-B8EA151D5A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5E6C1-EE47-46E1-B633-BB7BE33FA4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89C2E-BE87-4274-ADA0-B8EA151D5A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5E6C1-EE47-46E1-B633-BB7BE33FA4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89C2E-BE87-4274-ADA0-B8EA151D5A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5E6C1-EE47-46E1-B633-BB7BE33FA4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89C2E-BE87-4274-ADA0-B8EA151D5A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5E6C1-EE47-46E1-B633-BB7BE33FA4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89C2E-BE87-4274-ADA0-B8EA151D5A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5E6C1-EE47-46E1-B633-BB7BE33FA4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89C2E-BE87-4274-ADA0-B8EA151D5A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5E6C1-EE47-46E1-B633-BB7BE33FA4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89C2E-BE87-4274-ADA0-B8EA151D5A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5E6C1-EE47-46E1-B633-BB7BE33FA4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89C2E-BE87-4274-ADA0-B8EA151D5A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5E6C1-EE47-46E1-B633-BB7BE33FA4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D89C2E-BE87-4274-ADA0-B8EA151D5AD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65E6C1-EE47-46E1-B633-BB7BE33FA43F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9.png"/><Relationship Id="rId7" Type="http://schemas.openxmlformats.org/officeDocument/2006/relationships/image" Target="../media/image8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0" Type="http://schemas.openxmlformats.org/officeDocument/2006/relationships/notesSlide" Target="../notesSlides/notesSlide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0.png"/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3" Type="http://schemas.openxmlformats.org/officeDocument/2006/relationships/image" Target="../media/image12.jpeg"/><Relationship Id="rId2" Type="http://schemas.openxmlformats.org/officeDocument/2006/relationships/image" Target="../media/image5.png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5.jpeg"/><Relationship Id="rId2" Type="http://schemas.openxmlformats.org/officeDocument/2006/relationships/image" Target="../media/image5.png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6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6.png"/><Relationship Id="rId3" Type="http://schemas.openxmlformats.org/officeDocument/2006/relationships/tags" Target="../tags/tag1.xml"/><Relationship Id="rId2" Type="http://schemas.openxmlformats.org/officeDocument/2006/relationships/image" Target="../media/image5.png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9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0.jpeg"/><Relationship Id="rId3" Type="http://schemas.openxmlformats.org/officeDocument/2006/relationships/image" Target="../media/image19.jpeg"/><Relationship Id="rId2" Type="http://schemas.openxmlformats.org/officeDocument/2006/relationships/image" Target="../media/image5.png"/><Relationship Id="rId1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1.jpeg"/><Relationship Id="rId2" Type="http://schemas.openxmlformats.org/officeDocument/2006/relationships/image" Target="../media/image5.png"/><Relationship Id="rId1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5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2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4.jpeg"/><Relationship Id="rId3" Type="http://schemas.openxmlformats.org/officeDocument/2006/relationships/image" Target="../media/image23.jpeg"/><Relationship Id="rId2" Type="http://schemas.openxmlformats.org/officeDocument/2006/relationships/image" Target="../media/image5.png"/><Relationship Id="rId1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9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0.png"/><Relationship Id="rId7" Type="http://schemas.microsoft.com/office/2007/relationships/hdphoto" Target="../media/hdphoto1.wdp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6.png"/><Relationship Id="rId10" Type="http://schemas.openxmlformats.org/officeDocument/2006/relationships/notesSlide" Target="../notesSlides/notesSlide21.xml"/><Relationship Id="rId1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9.png"/><Relationship Id="rId7" Type="http://schemas.openxmlformats.org/officeDocument/2006/relationships/image" Target="../media/image8.png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0" Type="http://schemas.openxmlformats.org/officeDocument/2006/relationships/notesSlide" Target="../notesSlides/notesSlide23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387"/>
          <a:stretch>
            <a:fillRect/>
          </a:stretch>
        </p:blipFill>
        <p:spPr>
          <a:xfrm>
            <a:off x="1697886" y="14113"/>
            <a:ext cx="1474851" cy="233045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78" r="11119" b="22778"/>
          <a:stretch>
            <a:fillRect/>
          </a:stretch>
        </p:blipFill>
        <p:spPr>
          <a:xfrm>
            <a:off x="8127552" y="0"/>
            <a:ext cx="4064448" cy="47625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387"/>
          <a:stretch>
            <a:fillRect/>
          </a:stretch>
        </p:blipFill>
        <p:spPr>
          <a:xfrm>
            <a:off x="-259029" y="0"/>
            <a:ext cx="2435312" cy="38481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73564"/>
            <a:ext cx="12192000" cy="154163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01" y="-209406"/>
            <a:ext cx="12544037" cy="113650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387"/>
          <a:stretch>
            <a:fillRect/>
          </a:stretch>
        </p:blipFill>
        <p:spPr>
          <a:xfrm>
            <a:off x="9477289" y="44449"/>
            <a:ext cx="2435312" cy="38481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387"/>
          <a:stretch>
            <a:fillRect/>
          </a:stretch>
        </p:blipFill>
        <p:spPr>
          <a:xfrm>
            <a:off x="9007389" y="64204"/>
            <a:ext cx="1474851" cy="2330451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4411867" y="3597675"/>
            <a:ext cx="3006239" cy="568701"/>
            <a:chOff x="3867497" y="4067674"/>
            <a:chExt cx="3006239" cy="568701"/>
          </a:xfrm>
        </p:grpSpPr>
        <p:sp>
          <p:nvSpPr>
            <p:cNvPr id="21" name="椭圆 20"/>
            <p:cNvSpPr/>
            <p:nvPr/>
          </p:nvSpPr>
          <p:spPr>
            <a:xfrm>
              <a:off x="3867497" y="4067674"/>
              <a:ext cx="540000" cy="540000"/>
            </a:xfrm>
            <a:prstGeom prst="ellipse">
              <a:avLst/>
            </a:prstGeom>
            <a:solidFill>
              <a:srgbClr val="E10839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5500" dirty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元</a:t>
              </a:r>
              <a:endParaRPr lang="zh-CN" altLang="en-US" sz="55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4684801" y="4089773"/>
              <a:ext cx="540000" cy="540000"/>
            </a:xfrm>
            <a:prstGeom prst="ellipse">
              <a:avLst/>
            </a:prstGeom>
            <a:solidFill>
              <a:srgbClr val="E10839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5500" dirty="0" smtClean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旦</a:t>
              </a:r>
              <a:endParaRPr lang="zh-CN" altLang="en-US" sz="55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5507528" y="4094968"/>
              <a:ext cx="540000" cy="540000"/>
            </a:xfrm>
            <a:prstGeom prst="ellipse">
              <a:avLst/>
            </a:prstGeom>
            <a:solidFill>
              <a:srgbClr val="E10839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5500" dirty="0" smtClean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晚</a:t>
              </a:r>
              <a:endParaRPr lang="zh-CN" altLang="en-US" sz="55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6333736" y="4096375"/>
              <a:ext cx="540000" cy="540000"/>
            </a:xfrm>
            <a:prstGeom prst="ellipse">
              <a:avLst/>
            </a:prstGeom>
            <a:solidFill>
              <a:srgbClr val="E10839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5500" dirty="0" smtClean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会</a:t>
              </a:r>
              <a:endParaRPr lang="zh-CN" altLang="en-US" sz="55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4747370" y="4427513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新年活动策划</a:t>
            </a:r>
            <a:endParaRPr lang="zh-CN" altLang="en-US" sz="36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cxnSp>
        <p:nvCxnSpPr>
          <p:cNvPr id="30" name="直接连接符 29"/>
          <p:cNvCxnSpPr>
            <a:stCxn id="6" idx="3"/>
          </p:cNvCxnSpPr>
          <p:nvPr/>
        </p:nvCxnSpPr>
        <p:spPr>
          <a:xfrm>
            <a:off x="7702025" y="4750679"/>
            <a:ext cx="1775264" cy="11821"/>
          </a:xfrm>
          <a:prstGeom prst="line">
            <a:avLst/>
          </a:prstGeom>
          <a:ln w="19050">
            <a:solidFill>
              <a:srgbClr val="E10A39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>
            <a:endCxn id="6" idx="1"/>
          </p:cNvCxnSpPr>
          <p:nvPr/>
        </p:nvCxnSpPr>
        <p:spPr>
          <a:xfrm>
            <a:off x="2987249" y="4738857"/>
            <a:ext cx="1760121" cy="11822"/>
          </a:xfrm>
          <a:prstGeom prst="line">
            <a:avLst/>
          </a:prstGeom>
          <a:ln w="19050">
            <a:solidFill>
              <a:srgbClr val="E10A39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277" y="4110150"/>
            <a:ext cx="2090296" cy="216283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02517" y="4186617"/>
            <a:ext cx="1963507" cy="216283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309" y="-308165"/>
            <a:ext cx="5103421" cy="29513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64239" y="2296335"/>
            <a:ext cx="49209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smtClean="0">
                <a:latin typeface="段宁毛笔行书(修订版）" pitchFamily="65" charset="-122"/>
                <a:ea typeface="段宁毛笔行书(修订版）" pitchFamily="65" charset="-122"/>
              </a:rPr>
              <a:t>狗年吉祥</a:t>
            </a:r>
            <a:endParaRPr lang="zh-CN" altLang="en-US" sz="8000">
              <a:latin typeface="段宁毛笔行书(修订版）" pitchFamily="65" charset="-122"/>
              <a:ea typeface="段宁毛笔行书(修订版）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78" r="11119" b="22778"/>
          <a:stretch>
            <a:fillRect/>
          </a:stretch>
        </p:blipFill>
        <p:spPr>
          <a:xfrm flipH="1">
            <a:off x="0" y="75784"/>
            <a:ext cx="4292151" cy="47625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87191"/>
            <a:ext cx="12192000" cy="154163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387"/>
          <a:stretch>
            <a:fillRect/>
          </a:stretch>
        </p:blipFill>
        <p:spPr>
          <a:xfrm>
            <a:off x="753707" y="1216024"/>
            <a:ext cx="2435312" cy="38481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4292151" y="2749820"/>
            <a:ext cx="2060393" cy="793017"/>
            <a:chOff x="4806882" y="1567583"/>
            <a:chExt cx="1584393" cy="591835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7" t="32341" r="13762" b="29405"/>
            <a:stretch>
              <a:fillRect/>
            </a:stretch>
          </p:blipFill>
          <p:spPr>
            <a:xfrm>
              <a:off x="4806882" y="1567583"/>
              <a:ext cx="1584393" cy="591835"/>
            </a:xfrm>
            <a:prstGeom prst="roundRect">
              <a:avLst>
                <a:gd name="adj" fmla="val 8594"/>
              </a:avLst>
            </a:prstGeom>
            <a:noFill/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3" name="文本框 2"/>
            <p:cNvSpPr txBox="1"/>
            <p:nvPr/>
          </p:nvSpPr>
          <p:spPr>
            <a:xfrm>
              <a:off x="4846603" y="1601890"/>
              <a:ext cx="1544672" cy="4134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幼圆" panose="02010509060101010101" pitchFamily="49" charset="-122"/>
                  <a:ea typeface="幼圆" panose="02010509060101010101" pitchFamily="49" charset="-122"/>
                </a:rPr>
                <a:t>活动</a:t>
              </a:r>
              <a:r>
                <a:rPr lang="zh-CN" altLang="en-US" sz="3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幼圆" panose="02010509060101010101" pitchFamily="49" charset="-122"/>
                  <a:ea typeface="幼圆" panose="02010509060101010101" pitchFamily="49" charset="-122"/>
                </a:rPr>
                <a:t>流程</a:t>
              </a:r>
              <a:endParaRPr lang="zh-CN" alt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317978" y="4768334"/>
            <a:ext cx="2060393" cy="793017"/>
            <a:chOff x="4806882" y="1567583"/>
            <a:chExt cx="1584393" cy="591835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7" t="32341" r="13762" b="29405"/>
            <a:stretch>
              <a:fillRect/>
            </a:stretch>
          </p:blipFill>
          <p:spPr>
            <a:xfrm>
              <a:off x="4806882" y="1567583"/>
              <a:ext cx="1584393" cy="591835"/>
            </a:xfrm>
            <a:prstGeom prst="roundRect">
              <a:avLst>
                <a:gd name="adj" fmla="val 8594"/>
              </a:avLst>
            </a:prstGeom>
            <a:noFill/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14" name="文本框 13"/>
            <p:cNvSpPr txBox="1"/>
            <p:nvPr/>
          </p:nvSpPr>
          <p:spPr>
            <a:xfrm>
              <a:off x="4846603" y="1601890"/>
              <a:ext cx="1544672" cy="4134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幼圆" panose="02010509060101010101" pitchFamily="49" charset="-122"/>
                  <a:ea typeface="幼圆" panose="02010509060101010101" pitchFamily="49" charset="-122"/>
                </a:rPr>
                <a:t>活动分工</a:t>
              </a:r>
              <a:endParaRPr lang="zh-CN" alt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681283" y="4768333"/>
            <a:ext cx="2060393" cy="793017"/>
            <a:chOff x="4806882" y="1567583"/>
            <a:chExt cx="1584393" cy="591835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7" t="32341" r="13762" b="29405"/>
            <a:stretch>
              <a:fillRect/>
            </a:stretch>
          </p:blipFill>
          <p:spPr>
            <a:xfrm>
              <a:off x="4806882" y="1567583"/>
              <a:ext cx="1584393" cy="591835"/>
            </a:xfrm>
            <a:prstGeom prst="roundRect">
              <a:avLst>
                <a:gd name="adj" fmla="val 8594"/>
              </a:avLst>
            </a:prstGeom>
            <a:noFill/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17" name="文本框 16"/>
            <p:cNvSpPr txBox="1"/>
            <p:nvPr/>
          </p:nvSpPr>
          <p:spPr>
            <a:xfrm>
              <a:off x="4846603" y="1601890"/>
              <a:ext cx="1544672" cy="4134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幼圆" panose="02010509060101010101" pitchFamily="49" charset="-122"/>
                  <a:ea typeface="幼圆" panose="02010509060101010101" pitchFamily="49" charset="-122"/>
                </a:rPr>
                <a:t>执行方案</a:t>
              </a:r>
              <a:endParaRPr lang="zh-CN" alt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681282" y="2703850"/>
            <a:ext cx="2060393" cy="793017"/>
            <a:chOff x="4806882" y="1567583"/>
            <a:chExt cx="1584393" cy="591835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7" t="32341" r="13762" b="29405"/>
            <a:stretch>
              <a:fillRect/>
            </a:stretch>
          </p:blipFill>
          <p:spPr>
            <a:xfrm>
              <a:off x="4806882" y="1567583"/>
              <a:ext cx="1584393" cy="591835"/>
            </a:xfrm>
            <a:prstGeom prst="roundRect">
              <a:avLst>
                <a:gd name="adj" fmla="val 8594"/>
              </a:avLst>
            </a:prstGeom>
            <a:noFill/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20" name="文本框 19"/>
            <p:cNvSpPr txBox="1"/>
            <p:nvPr/>
          </p:nvSpPr>
          <p:spPr>
            <a:xfrm>
              <a:off x="4846603" y="1601890"/>
              <a:ext cx="1544672" cy="4134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幼圆" panose="02010509060101010101" pitchFamily="49" charset="-122"/>
                  <a:ea typeface="幼圆" panose="02010509060101010101" pitchFamily="49" charset="-122"/>
                </a:rPr>
                <a:t>晚会清单</a:t>
              </a:r>
              <a:endParaRPr lang="zh-CN" alt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sp>
        <p:nvSpPr>
          <p:cNvPr id="5" name="下箭头 4"/>
          <p:cNvSpPr/>
          <p:nvPr/>
        </p:nvSpPr>
        <p:spPr>
          <a:xfrm>
            <a:off x="5123117" y="3883397"/>
            <a:ext cx="398460" cy="544377"/>
          </a:xfrm>
          <a:prstGeom prst="downArrow">
            <a:avLst>
              <a:gd name="adj1" fmla="val 56217"/>
              <a:gd name="adj2" fmla="val 50000"/>
            </a:avLst>
          </a:prstGeom>
          <a:solidFill>
            <a:srgbClr val="E10A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1" name="下箭头 20"/>
          <p:cNvSpPr/>
          <p:nvPr/>
        </p:nvSpPr>
        <p:spPr>
          <a:xfrm rot="16200000">
            <a:off x="6824546" y="4933853"/>
            <a:ext cx="410562" cy="528330"/>
          </a:xfrm>
          <a:prstGeom prst="downArrow">
            <a:avLst>
              <a:gd name="adj1" fmla="val 56217"/>
              <a:gd name="adj2" fmla="val 50000"/>
            </a:avLst>
          </a:prstGeom>
          <a:solidFill>
            <a:srgbClr val="E10A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2" name="下箭头 21"/>
          <p:cNvSpPr/>
          <p:nvPr/>
        </p:nvSpPr>
        <p:spPr>
          <a:xfrm rot="10800000">
            <a:off x="8538076" y="3883397"/>
            <a:ext cx="398460" cy="544377"/>
          </a:xfrm>
          <a:prstGeom prst="downArrow">
            <a:avLst>
              <a:gd name="adj1" fmla="val 56217"/>
              <a:gd name="adj2" fmla="val 50000"/>
            </a:avLst>
          </a:prstGeom>
          <a:solidFill>
            <a:srgbClr val="E10A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4292150" y="731306"/>
            <a:ext cx="2060393" cy="793017"/>
            <a:chOff x="4806882" y="1567583"/>
            <a:chExt cx="1584393" cy="591835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7" t="32341" r="13762" b="29405"/>
            <a:stretch>
              <a:fillRect/>
            </a:stretch>
          </p:blipFill>
          <p:spPr>
            <a:xfrm>
              <a:off x="4806882" y="1567583"/>
              <a:ext cx="1584393" cy="591835"/>
            </a:xfrm>
            <a:prstGeom prst="roundRect">
              <a:avLst>
                <a:gd name="adj" fmla="val 8594"/>
              </a:avLst>
            </a:prstGeom>
            <a:noFill/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25" name="文本框 24"/>
            <p:cNvSpPr txBox="1"/>
            <p:nvPr/>
          </p:nvSpPr>
          <p:spPr>
            <a:xfrm>
              <a:off x="4846603" y="1601890"/>
              <a:ext cx="1544672" cy="4134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0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幼圆" panose="02010509060101010101" pitchFamily="49" charset="-122"/>
                  <a:ea typeface="幼圆" panose="02010509060101010101" pitchFamily="49" charset="-122"/>
                </a:rPr>
                <a:t>活动说明</a:t>
              </a:r>
              <a:endParaRPr lang="zh-CN" alt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sp>
        <p:nvSpPr>
          <p:cNvPr id="26" name="下箭头 25"/>
          <p:cNvSpPr/>
          <p:nvPr/>
        </p:nvSpPr>
        <p:spPr>
          <a:xfrm>
            <a:off x="5123116" y="1882128"/>
            <a:ext cx="398460" cy="544377"/>
          </a:xfrm>
          <a:prstGeom prst="downArrow">
            <a:avLst>
              <a:gd name="adj1" fmla="val 56217"/>
              <a:gd name="adj2" fmla="val 50000"/>
            </a:avLst>
          </a:prstGeom>
          <a:solidFill>
            <a:srgbClr val="E10A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1" grpId="0" animBg="1"/>
      <p:bldP spid="22" grpId="0" animBg="1"/>
      <p:bldP spid="2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78" r="11119" b="22778"/>
          <a:stretch>
            <a:fillRect/>
          </a:stretch>
        </p:blipFill>
        <p:spPr>
          <a:xfrm flipH="1">
            <a:off x="-1416" y="0"/>
            <a:ext cx="3879823" cy="47625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78" r="11119" b="22778"/>
          <a:stretch>
            <a:fillRect/>
          </a:stretch>
        </p:blipFill>
        <p:spPr>
          <a:xfrm>
            <a:off x="8127552" y="0"/>
            <a:ext cx="4064448" cy="47625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73564"/>
            <a:ext cx="12192000" cy="154163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069" y="-195901"/>
            <a:ext cx="12544037" cy="1136505"/>
          </a:xfrm>
          <a:prstGeom prst="rect">
            <a:avLst/>
          </a:prstGeom>
        </p:spPr>
      </p:pic>
      <p:cxnSp>
        <p:nvCxnSpPr>
          <p:cNvPr id="30" name="直接连接符 29"/>
          <p:cNvCxnSpPr/>
          <p:nvPr/>
        </p:nvCxnSpPr>
        <p:spPr>
          <a:xfrm>
            <a:off x="7658913" y="3570227"/>
            <a:ext cx="1775264" cy="11821"/>
          </a:xfrm>
          <a:prstGeom prst="line">
            <a:avLst/>
          </a:prstGeom>
          <a:ln w="19050">
            <a:solidFill>
              <a:srgbClr val="E10A39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2944137" y="3558405"/>
            <a:ext cx="1760121" cy="11822"/>
          </a:xfrm>
          <a:prstGeom prst="line">
            <a:avLst/>
          </a:prstGeom>
          <a:ln w="19050">
            <a:solidFill>
              <a:srgbClr val="E10A39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277" y="4110150"/>
            <a:ext cx="2090296" cy="216283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02517" y="4186617"/>
            <a:ext cx="1963507" cy="216283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753499" y="3022137"/>
            <a:ext cx="3005951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500" dirty="0" smtClean="0">
                <a:latin typeface="汉仪雪君体简" panose="02010600000101010101" pitchFamily="2" charset="-122"/>
                <a:ea typeface="汉仪雪君体简" panose="02010600000101010101" pitchFamily="2" charset="-122"/>
              </a:rPr>
              <a:t>活动说明</a:t>
            </a:r>
            <a:endParaRPr lang="zh-CN" altLang="en-US" sz="5500" dirty="0">
              <a:latin typeface="汉仪雪君体简" panose="02010600000101010101" pitchFamily="2" charset="-122"/>
              <a:ea typeface="汉仪雪君体简" panose="02010600000101010101" pitchFamily="2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724" y="303827"/>
            <a:ext cx="5103421" cy="2951375"/>
          </a:xfrm>
          <a:prstGeom prst="rect">
            <a:avLst/>
          </a:prstGeom>
        </p:spPr>
      </p:pic>
      <p:grpSp>
        <p:nvGrpSpPr>
          <p:cNvPr id="27" name="组合 26"/>
          <p:cNvGrpSpPr/>
          <p:nvPr/>
        </p:nvGrpSpPr>
        <p:grpSpPr>
          <a:xfrm>
            <a:off x="4753499" y="4344439"/>
            <a:ext cx="3006239" cy="568701"/>
            <a:chOff x="3867497" y="4067674"/>
            <a:chExt cx="3006239" cy="568701"/>
          </a:xfrm>
        </p:grpSpPr>
        <p:sp>
          <p:nvSpPr>
            <p:cNvPr id="28" name="椭圆 27"/>
            <p:cNvSpPr/>
            <p:nvPr/>
          </p:nvSpPr>
          <p:spPr>
            <a:xfrm>
              <a:off x="3867497" y="4067674"/>
              <a:ext cx="540000" cy="540000"/>
            </a:xfrm>
            <a:prstGeom prst="ellipse">
              <a:avLst/>
            </a:prstGeom>
            <a:solidFill>
              <a:srgbClr val="E10839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5500" dirty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元</a:t>
              </a:r>
              <a:endParaRPr lang="zh-CN" altLang="en-US" sz="55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4684801" y="4089773"/>
              <a:ext cx="540000" cy="540000"/>
            </a:xfrm>
            <a:prstGeom prst="ellipse">
              <a:avLst/>
            </a:prstGeom>
            <a:solidFill>
              <a:srgbClr val="E10839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5500" dirty="0" smtClean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旦</a:t>
              </a:r>
              <a:endParaRPr lang="zh-CN" altLang="en-US" sz="55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5507528" y="4094968"/>
              <a:ext cx="540000" cy="540000"/>
            </a:xfrm>
            <a:prstGeom prst="ellipse">
              <a:avLst/>
            </a:prstGeom>
            <a:solidFill>
              <a:srgbClr val="E10839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5500" dirty="0" smtClean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晚</a:t>
              </a:r>
              <a:endParaRPr lang="zh-CN" altLang="en-US" sz="55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6333736" y="4096375"/>
              <a:ext cx="540000" cy="540000"/>
            </a:xfrm>
            <a:prstGeom prst="ellipse">
              <a:avLst/>
            </a:prstGeom>
            <a:solidFill>
              <a:srgbClr val="E10839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5500" dirty="0" smtClean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会</a:t>
              </a:r>
              <a:endParaRPr lang="zh-CN" altLang="en-US" sz="55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5903110" y="5191565"/>
            <a:ext cx="7489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 smtClean="0">
                <a:solidFill>
                  <a:srgbClr val="E10A39"/>
                </a:solidFill>
                <a:latin typeface="汉仪雪君体简" panose="02010600000101010101" pitchFamily="2" charset="-122"/>
                <a:ea typeface="汉仪雪君体简" panose="02010600000101010101" pitchFamily="2" charset="-122"/>
              </a:rPr>
              <a:t>壹</a:t>
            </a:r>
            <a:endParaRPr lang="zh-CN" altLang="en-US" sz="4400" dirty="0">
              <a:solidFill>
                <a:srgbClr val="E10A39"/>
              </a:solidFill>
              <a:latin typeface="汉仪雪君体简" panose="02010600000101010101" pitchFamily="2" charset="-122"/>
              <a:ea typeface="汉仪雪君体简" panose="02010600000101010101" pitchFamily="2" charset="-122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1675772" y="3079038"/>
            <a:ext cx="1760121" cy="11822"/>
          </a:xfrm>
          <a:prstGeom prst="line">
            <a:avLst/>
          </a:prstGeom>
          <a:ln w="19050">
            <a:solidFill>
              <a:srgbClr val="E10A39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8896138" y="3079038"/>
            <a:ext cx="1760121" cy="11822"/>
          </a:xfrm>
          <a:prstGeom prst="line">
            <a:avLst/>
          </a:prstGeom>
          <a:ln w="19050">
            <a:solidFill>
              <a:srgbClr val="E10A39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圆角矩形 66"/>
          <p:cNvSpPr/>
          <p:nvPr/>
        </p:nvSpPr>
        <p:spPr>
          <a:xfrm>
            <a:off x="601819" y="4893302"/>
            <a:ext cx="2086733" cy="493834"/>
          </a:xfrm>
          <a:prstGeom prst="roundRect">
            <a:avLst>
              <a:gd name="adj" fmla="val 4996"/>
            </a:avLst>
          </a:prstGeom>
          <a:solidFill>
            <a:srgbClr val="E10839"/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069" y="-195901"/>
            <a:ext cx="12544037" cy="1136505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87191"/>
            <a:ext cx="12192000" cy="1541636"/>
          </a:xfrm>
          <a:prstGeom prst="rect">
            <a:avLst/>
          </a:prstGeom>
        </p:spPr>
      </p:pic>
      <p:cxnSp>
        <p:nvCxnSpPr>
          <p:cNvPr id="60" name="直接连接符 59"/>
          <p:cNvCxnSpPr/>
          <p:nvPr/>
        </p:nvCxnSpPr>
        <p:spPr>
          <a:xfrm>
            <a:off x="7910818" y="1340010"/>
            <a:ext cx="1775264" cy="11821"/>
          </a:xfrm>
          <a:prstGeom prst="line">
            <a:avLst/>
          </a:prstGeom>
          <a:ln w="19050">
            <a:solidFill>
              <a:srgbClr val="E10A39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>
            <a:off x="3196042" y="1328188"/>
            <a:ext cx="1760121" cy="11822"/>
          </a:xfrm>
          <a:prstGeom prst="line">
            <a:avLst/>
          </a:prstGeom>
          <a:ln w="19050">
            <a:solidFill>
              <a:srgbClr val="E10A39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文本框 61"/>
          <p:cNvSpPr txBox="1"/>
          <p:nvPr/>
        </p:nvSpPr>
        <p:spPr>
          <a:xfrm>
            <a:off x="5005404" y="791920"/>
            <a:ext cx="274947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000" dirty="0" smtClean="0">
                <a:latin typeface="汉仪雪君体简" panose="02010600000101010101" pitchFamily="2" charset="-122"/>
                <a:ea typeface="汉仪雪君体简" panose="02010600000101010101" pitchFamily="2" charset="-122"/>
              </a:rPr>
              <a:t>晚会</a:t>
            </a:r>
            <a:r>
              <a:rPr lang="zh-CN" altLang="en-US" sz="5000" dirty="0">
                <a:latin typeface="汉仪雪君体简" panose="02010600000101010101" pitchFamily="2" charset="-122"/>
                <a:ea typeface="汉仪雪君体简" panose="02010600000101010101" pitchFamily="2" charset="-122"/>
              </a:rPr>
              <a:t>内容</a:t>
            </a:r>
            <a:endParaRPr lang="zh-CN" altLang="en-US" sz="5000" dirty="0">
              <a:latin typeface="汉仪雪君体简" panose="02010600000101010101" pitchFamily="2" charset="-122"/>
              <a:ea typeface="汉仪雪君体简" panose="02010600000101010101" pitchFamily="2" charset="-122"/>
            </a:endParaRPr>
          </a:p>
        </p:txBody>
      </p:sp>
      <p:pic>
        <p:nvPicPr>
          <p:cNvPr id="64" name="图片 6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3" t="4193" r="3357" b="6352"/>
          <a:stretch>
            <a:fillRect/>
          </a:stretch>
        </p:blipFill>
        <p:spPr>
          <a:xfrm>
            <a:off x="4437355" y="2106672"/>
            <a:ext cx="3613711" cy="2310030"/>
          </a:xfrm>
          <a:prstGeom prst="roundRect">
            <a:avLst>
              <a:gd name="adj" fmla="val 3448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5" name="文本框 303"/>
          <p:cNvSpPr txBox="1"/>
          <p:nvPr/>
        </p:nvSpPr>
        <p:spPr>
          <a:xfrm>
            <a:off x="601819" y="5485983"/>
            <a:ext cx="8395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告别</a:t>
            </a:r>
            <a:r>
              <a:rPr lang="en-US" altLang="zh-CN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r>
              <a:rPr lang="zh-CN" altLang="en-US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我们即将迎来崭新</a:t>
            </a:r>
            <a:r>
              <a:rPr lang="zh-CN" altLang="en-US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en-US" altLang="zh-CN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，我们将点燃我们的梦想、舞动我们的青春，迈向</a:t>
            </a:r>
            <a:r>
              <a:rPr lang="en-US" altLang="zh-CN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年的门槛，开始踏上新的旅程。</a:t>
            </a:r>
            <a:endParaRPr lang="zh-CN" altLang="en-US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文本框 303"/>
          <p:cNvSpPr txBox="1"/>
          <p:nvPr/>
        </p:nvSpPr>
        <p:spPr>
          <a:xfrm>
            <a:off x="774149" y="4821241"/>
            <a:ext cx="1742072" cy="587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solidFill>
                  <a:srgbClr val="FFD966"/>
                </a:solidFill>
                <a:latin typeface="汉仪劲楷简" panose="00020600040101010101" pitchFamily="18" charset="-122"/>
                <a:ea typeface="汉仪劲楷简" panose="00020600040101010101" pitchFamily="18" charset="-122"/>
              </a:rPr>
              <a:t>活动主题</a:t>
            </a:r>
            <a:endParaRPr lang="zh-CN" altLang="en-US" sz="2800" b="1" dirty="0">
              <a:solidFill>
                <a:srgbClr val="FFD966"/>
              </a:solidFill>
              <a:latin typeface="汉仪劲楷简" panose="00020600040101010101" pitchFamily="18" charset="-122"/>
              <a:ea typeface="汉仪劲楷简" panose="00020600040101010101" pitchFamily="18" charset="-122"/>
            </a:endParaRPr>
          </a:p>
        </p:txBody>
      </p:sp>
      <p:pic>
        <p:nvPicPr>
          <p:cNvPr id="68" name="图片 6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25"/>
          <a:stretch>
            <a:fillRect/>
          </a:stretch>
        </p:blipFill>
        <p:spPr>
          <a:xfrm>
            <a:off x="434999" y="2122161"/>
            <a:ext cx="3630912" cy="2295245"/>
          </a:xfrm>
          <a:prstGeom prst="roundRect">
            <a:avLst>
              <a:gd name="adj" fmla="val 4888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9" name="图片 6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1" r="7654" b="12097"/>
          <a:stretch>
            <a:fillRect/>
          </a:stretch>
        </p:blipFill>
        <p:spPr>
          <a:xfrm>
            <a:off x="8422510" y="2143207"/>
            <a:ext cx="3447536" cy="2298209"/>
          </a:xfrm>
          <a:prstGeom prst="roundRect">
            <a:avLst>
              <a:gd name="adj" fmla="val 4836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5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62" grpId="0"/>
      <p:bldP spid="65" grpId="0"/>
      <p:bldP spid="6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8376" y="-198348"/>
            <a:ext cx="12544037" cy="1136505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358" y="5743695"/>
            <a:ext cx="12192000" cy="1541636"/>
          </a:xfrm>
          <a:prstGeom prst="rect">
            <a:avLst/>
          </a:prstGeom>
        </p:spPr>
      </p:pic>
      <p:cxnSp>
        <p:nvCxnSpPr>
          <p:cNvPr id="60" name="直接连接符 59"/>
          <p:cNvCxnSpPr/>
          <p:nvPr/>
        </p:nvCxnSpPr>
        <p:spPr>
          <a:xfrm>
            <a:off x="7910818" y="1340010"/>
            <a:ext cx="1775264" cy="11821"/>
          </a:xfrm>
          <a:prstGeom prst="line">
            <a:avLst/>
          </a:prstGeom>
          <a:ln w="19050">
            <a:solidFill>
              <a:srgbClr val="E10A39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>
            <a:off x="3196042" y="1328188"/>
            <a:ext cx="1760121" cy="11822"/>
          </a:xfrm>
          <a:prstGeom prst="line">
            <a:avLst/>
          </a:prstGeom>
          <a:ln w="19050">
            <a:solidFill>
              <a:srgbClr val="E10A39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文本框 61"/>
          <p:cNvSpPr txBox="1"/>
          <p:nvPr/>
        </p:nvSpPr>
        <p:spPr>
          <a:xfrm>
            <a:off x="5005404" y="791920"/>
            <a:ext cx="274947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000" dirty="0" smtClean="0">
                <a:latin typeface="汉仪雪君体简" panose="02010600000101010101" pitchFamily="2" charset="-122"/>
                <a:ea typeface="汉仪雪君体简" panose="02010600000101010101" pitchFamily="2" charset="-122"/>
              </a:rPr>
              <a:t>晚会详情</a:t>
            </a:r>
            <a:endParaRPr lang="zh-CN" altLang="en-US" sz="5000" dirty="0">
              <a:latin typeface="汉仪雪君体简" panose="02010600000101010101" pitchFamily="2" charset="-122"/>
              <a:ea typeface="汉仪雪君体简" panose="02010600000101010101" pitchFamily="2" charset="-122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7153719" y="1885289"/>
            <a:ext cx="4360731" cy="1714501"/>
          </a:xfrm>
          <a:prstGeom prst="roundRect">
            <a:avLst>
              <a:gd name="adj" fmla="val 4996"/>
            </a:avLst>
          </a:prstGeom>
          <a:solidFill>
            <a:srgbClr val="E10839"/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7325160" y="1986665"/>
            <a:ext cx="1894625" cy="483138"/>
          </a:xfrm>
          <a:prstGeom prst="roundRect">
            <a:avLst>
              <a:gd name="adj" fmla="val 16276"/>
            </a:avLst>
          </a:prstGeom>
          <a:solidFill>
            <a:srgbClr val="FFD96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9" name="文本框 43"/>
          <p:cNvSpPr txBox="1"/>
          <p:nvPr/>
        </p:nvSpPr>
        <p:spPr>
          <a:xfrm>
            <a:off x="7590992" y="203185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参加成员</a:t>
            </a:r>
            <a:endParaRPr lang="zh-CN" altLang="en-US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0" name="文本框 303"/>
          <p:cNvSpPr txBox="1"/>
          <p:nvPr/>
        </p:nvSpPr>
        <p:spPr>
          <a:xfrm>
            <a:off x="7363268" y="2519150"/>
            <a:ext cx="3941631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全体员工，特邀外宾，投资人，</a:t>
            </a:r>
            <a:endParaRPr lang="en-US" altLang="zh-CN" sz="20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zh-CN" sz="2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XXXXXXXXXXXXXXXXXXXXXX</a:t>
            </a:r>
            <a:endParaRPr lang="zh-CN" altLang="en-US" sz="20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7153719" y="4058222"/>
            <a:ext cx="4360731" cy="1714501"/>
          </a:xfrm>
          <a:prstGeom prst="roundRect">
            <a:avLst>
              <a:gd name="adj" fmla="val 4996"/>
            </a:avLst>
          </a:prstGeom>
          <a:solidFill>
            <a:srgbClr val="E10839"/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7344219" y="4146806"/>
            <a:ext cx="1894625" cy="483138"/>
          </a:xfrm>
          <a:prstGeom prst="roundRect">
            <a:avLst>
              <a:gd name="adj" fmla="val 16276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3" name="文本框 43"/>
          <p:cNvSpPr txBox="1"/>
          <p:nvPr/>
        </p:nvSpPr>
        <p:spPr>
          <a:xfrm>
            <a:off x="7750356" y="4196871"/>
            <a:ext cx="10823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主     题</a:t>
            </a:r>
            <a:endParaRPr lang="zh-CN" altLang="en-US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4" name="文本框 303"/>
          <p:cNvSpPr txBox="1"/>
          <p:nvPr/>
        </p:nvSpPr>
        <p:spPr>
          <a:xfrm>
            <a:off x="7325160" y="4718528"/>
            <a:ext cx="3941631" cy="807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舞动青春、点燃新年、心愿新气、来年时运、更加昌盛</a:t>
            </a:r>
            <a:endParaRPr lang="zh-CN" altLang="en-US" sz="20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25"/>
          <a:stretch>
            <a:fillRect/>
          </a:stretch>
        </p:blipFill>
        <p:spPr>
          <a:xfrm>
            <a:off x="719984" y="1928425"/>
            <a:ext cx="5801914" cy="36676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27" grpId="0" animBg="1"/>
      <p:bldP spid="28" grpId="0" animBg="1"/>
      <p:bldP spid="29" grpId="0"/>
      <p:bldP spid="30" grpId="0"/>
      <p:bldP spid="31" grpId="0" animBg="1"/>
      <p:bldP spid="32" grpId="0" animBg="1"/>
      <p:bldP spid="33" grpId="0"/>
      <p:bldP spid="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78" r="11119" b="22778"/>
          <a:stretch>
            <a:fillRect/>
          </a:stretch>
        </p:blipFill>
        <p:spPr>
          <a:xfrm flipH="1">
            <a:off x="-1416" y="0"/>
            <a:ext cx="3879823" cy="47625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78" r="11119" b="22778"/>
          <a:stretch>
            <a:fillRect/>
          </a:stretch>
        </p:blipFill>
        <p:spPr>
          <a:xfrm>
            <a:off x="8127552" y="0"/>
            <a:ext cx="4064448" cy="47625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73564"/>
            <a:ext cx="12192000" cy="154163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069" y="-195901"/>
            <a:ext cx="12544037" cy="1136505"/>
          </a:xfrm>
          <a:prstGeom prst="rect">
            <a:avLst/>
          </a:prstGeom>
        </p:spPr>
      </p:pic>
      <p:cxnSp>
        <p:nvCxnSpPr>
          <p:cNvPr id="30" name="直接连接符 29"/>
          <p:cNvCxnSpPr/>
          <p:nvPr/>
        </p:nvCxnSpPr>
        <p:spPr>
          <a:xfrm>
            <a:off x="7658913" y="3570227"/>
            <a:ext cx="1775264" cy="11821"/>
          </a:xfrm>
          <a:prstGeom prst="line">
            <a:avLst/>
          </a:prstGeom>
          <a:ln w="19050">
            <a:solidFill>
              <a:srgbClr val="E10A39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2944137" y="3558405"/>
            <a:ext cx="1760121" cy="11822"/>
          </a:xfrm>
          <a:prstGeom prst="line">
            <a:avLst/>
          </a:prstGeom>
          <a:ln w="19050">
            <a:solidFill>
              <a:srgbClr val="E10A39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277" y="4110150"/>
            <a:ext cx="2090296" cy="216283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02517" y="4186617"/>
            <a:ext cx="1963507" cy="216283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753499" y="3022137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 smtClean="0">
                <a:latin typeface="汉仪雪君体简" panose="02010600000101010101" pitchFamily="2" charset="-122"/>
                <a:ea typeface="汉仪雪君体简" panose="02010600000101010101" pitchFamily="2" charset="-122"/>
              </a:rPr>
              <a:t>活动流程</a:t>
            </a:r>
            <a:endParaRPr lang="zh-CN" altLang="en-US" sz="5400" dirty="0">
              <a:latin typeface="汉仪雪君体简" panose="02010600000101010101" pitchFamily="2" charset="-122"/>
              <a:ea typeface="汉仪雪君体简" panose="02010600000101010101" pitchFamily="2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724" y="303827"/>
            <a:ext cx="5103421" cy="2951375"/>
          </a:xfrm>
          <a:prstGeom prst="rect">
            <a:avLst/>
          </a:prstGeom>
        </p:spPr>
      </p:pic>
      <p:grpSp>
        <p:nvGrpSpPr>
          <p:cNvPr id="27" name="组合 26"/>
          <p:cNvGrpSpPr/>
          <p:nvPr/>
        </p:nvGrpSpPr>
        <p:grpSpPr>
          <a:xfrm>
            <a:off x="4753499" y="4344439"/>
            <a:ext cx="3006239" cy="568701"/>
            <a:chOff x="3867497" y="4067674"/>
            <a:chExt cx="3006239" cy="568701"/>
          </a:xfrm>
        </p:grpSpPr>
        <p:sp>
          <p:nvSpPr>
            <p:cNvPr id="28" name="椭圆 27"/>
            <p:cNvSpPr/>
            <p:nvPr/>
          </p:nvSpPr>
          <p:spPr>
            <a:xfrm>
              <a:off x="3867497" y="4067674"/>
              <a:ext cx="540000" cy="540000"/>
            </a:xfrm>
            <a:prstGeom prst="ellipse">
              <a:avLst/>
            </a:prstGeom>
            <a:solidFill>
              <a:srgbClr val="E10839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5500" dirty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元</a:t>
              </a:r>
              <a:endParaRPr lang="zh-CN" altLang="en-US" sz="55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4684801" y="4089773"/>
              <a:ext cx="540000" cy="540000"/>
            </a:xfrm>
            <a:prstGeom prst="ellipse">
              <a:avLst/>
            </a:prstGeom>
            <a:solidFill>
              <a:srgbClr val="E10839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5500" dirty="0" smtClean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旦</a:t>
              </a:r>
              <a:endParaRPr lang="zh-CN" altLang="en-US" sz="55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5507528" y="4094968"/>
              <a:ext cx="540000" cy="540000"/>
            </a:xfrm>
            <a:prstGeom prst="ellipse">
              <a:avLst/>
            </a:prstGeom>
            <a:solidFill>
              <a:srgbClr val="E10839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5500" dirty="0" smtClean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晚</a:t>
              </a:r>
              <a:endParaRPr lang="zh-CN" altLang="en-US" sz="55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6333736" y="4096375"/>
              <a:ext cx="540000" cy="540000"/>
            </a:xfrm>
            <a:prstGeom prst="ellipse">
              <a:avLst/>
            </a:prstGeom>
            <a:solidFill>
              <a:srgbClr val="E10839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5500" dirty="0" smtClean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会</a:t>
              </a:r>
              <a:endParaRPr lang="zh-CN" altLang="en-US" sz="55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5903110" y="5191565"/>
            <a:ext cx="7489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>
                <a:solidFill>
                  <a:srgbClr val="E10A39"/>
                </a:solidFill>
                <a:latin typeface="汉仪雪君体简" panose="02010600000101010101" pitchFamily="2" charset="-122"/>
                <a:ea typeface="汉仪雪君体简" panose="02010600000101010101" pitchFamily="2" charset="-122"/>
              </a:rPr>
              <a:t>贰</a:t>
            </a:r>
            <a:endParaRPr lang="zh-CN" altLang="en-US" sz="4400" dirty="0">
              <a:solidFill>
                <a:srgbClr val="E10A39"/>
              </a:solidFill>
              <a:latin typeface="汉仪雪君体简" panose="02010600000101010101" pitchFamily="2" charset="-122"/>
              <a:ea typeface="汉仪雪君体简" panose="02010600000101010101" pitchFamily="2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1675772" y="3079038"/>
            <a:ext cx="1760121" cy="11822"/>
          </a:xfrm>
          <a:prstGeom prst="line">
            <a:avLst/>
          </a:prstGeom>
          <a:ln w="19050">
            <a:solidFill>
              <a:srgbClr val="E10A39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8896138" y="3079038"/>
            <a:ext cx="1760121" cy="11822"/>
          </a:xfrm>
          <a:prstGeom prst="line">
            <a:avLst/>
          </a:prstGeom>
          <a:ln w="19050">
            <a:solidFill>
              <a:srgbClr val="E10A39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069" y="-195901"/>
            <a:ext cx="12544037" cy="1136505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87191"/>
            <a:ext cx="12192000" cy="1541636"/>
          </a:xfrm>
          <a:prstGeom prst="rect">
            <a:avLst/>
          </a:prstGeom>
        </p:spPr>
      </p:pic>
      <p:cxnSp>
        <p:nvCxnSpPr>
          <p:cNvPr id="60" name="直接连接符 59"/>
          <p:cNvCxnSpPr/>
          <p:nvPr/>
        </p:nvCxnSpPr>
        <p:spPr>
          <a:xfrm>
            <a:off x="7910818" y="1340010"/>
            <a:ext cx="1775264" cy="11821"/>
          </a:xfrm>
          <a:prstGeom prst="line">
            <a:avLst/>
          </a:prstGeom>
          <a:ln w="19050">
            <a:solidFill>
              <a:srgbClr val="E10A39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>
            <a:off x="3196042" y="1328188"/>
            <a:ext cx="1760121" cy="11822"/>
          </a:xfrm>
          <a:prstGeom prst="line">
            <a:avLst/>
          </a:prstGeom>
          <a:ln w="19050">
            <a:solidFill>
              <a:srgbClr val="E10A39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文本框 61"/>
          <p:cNvSpPr txBox="1"/>
          <p:nvPr/>
        </p:nvSpPr>
        <p:spPr>
          <a:xfrm>
            <a:off x="5005404" y="791920"/>
            <a:ext cx="274947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000" dirty="0">
                <a:latin typeface="汉仪雪君体简" panose="02010600000101010101" pitchFamily="2" charset="-122"/>
                <a:ea typeface="汉仪雪君体简" panose="02010600000101010101" pitchFamily="2" charset="-122"/>
              </a:rPr>
              <a:t>活动</a:t>
            </a:r>
            <a:r>
              <a:rPr lang="zh-CN" altLang="en-US" sz="5000" dirty="0" smtClean="0">
                <a:latin typeface="汉仪雪君体简" panose="02010600000101010101" pitchFamily="2" charset="-122"/>
                <a:ea typeface="汉仪雪君体简" panose="02010600000101010101" pitchFamily="2" charset="-122"/>
              </a:rPr>
              <a:t>流程</a:t>
            </a:r>
            <a:endParaRPr lang="zh-CN" altLang="en-US" sz="5000" dirty="0">
              <a:latin typeface="汉仪雪君体简" panose="02010600000101010101" pitchFamily="2" charset="-122"/>
              <a:ea typeface="汉仪雪君体简" panose="02010600000101010101" pitchFamily="2" charset="-122"/>
            </a:endParaRPr>
          </a:p>
        </p:txBody>
      </p:sp>
      <p:sp>
        <p:nvSpPr>
          <p:cNvPr id="22" name="PA_任意多边形: 形状 8"/>
          <p:cNvSpPr/>
          <p:nvPr>
            <p:custDataLst>
              <p:tags r:id="rId3"/>
            </p:custDataLst>
          </p:nvPr>
        </p:nvSpPr>
        <p:spPr>
          <a:xfrm>
            <a:off x="0" y="2974503"/>
            <a:ext cx="12177486" cy="819144"/>
          </a:xfrm>
          <a:custGeom>
            <a:avLst/>
            <a:gdLst>
              <a:gd name="connsiteX0" fmla="*/ 0 w 12177486"/>
              <a:gd name="connsiteY0" fmla="*/ 805696 h 823872"/>
              <a:gd name="connsiteX1" fmla="*/ 3788229 w 12177486"/>
              <a:gd name="connsiteY1" fmla="*/ 326725 h 823872"/>
              <a:gd name="connsiteX2" fmla="*/ 6821715 w 12177486"/>
              <a:gd name="connsiteY2" fmla="*/ 820210 h 823872"/>
              <a:gd name="connsiteX3" fmla="*/ 9913257 w 12177486"/>
              <a:gd name="connsiteY3" fmla="*/ 7410 h 823872"/>
              <a:gd name="connsiteX4" fmla="*/ 12177486 w 12177486"/>
              <a:gd name="connsiteY4" fmla="*/ 486382 h 823872"/>
              <a:gd name="connsiteX0-1" fmla="*/ 0 w 12177486"/>
              <a:gd name="connsiteY0-2" fmla="*/ 805696 h 825056"/>
              <a:gd name="connsiteX1-3" fmla="*/ 3788229 w 12177486"/>
              <a:gd name="connsiteY1-4" fmla="*/ 326725 h 825056"/>
              <a:gd name="connsiteX2-5" fmla="*/ 6821715 w 12177486"/>
              <a:gd name="connsiteY2-6" fmla="*/ 820210 h 825056"/>
              <a:gd name="connsiteX3-7" fmla="*/ 9913257 w 12177486"/>
              <a:gd name="connsiteY3-8" fmla="*/ 7410 h 825056"/>
              <a:gd name="connsiteX4-9" fmla="*/ 12177486 w 12177486"/>
              <a:gd name="connsiteY4-10" fmla="*/ 486382 h 825056"/>
              <a:gd name="connsiteX0-11" fmla="*/ 0 w 12177486"/>
              <a:gd name="connsiteY0-12" fmla="*/ 805696 h 831751"/>
              <a:gd name="connsiteX1-13" fmla="*/ 3788229 w 12177486"/>
              <a:gd name="connsiteY1-14" fmla="*/ 326725 h 831751"/>
              <a:gd name="connsiteX2-15" fmla="*/ 6821715 w 12177486"/>
              <a:gd name="connsiteY2-16" fmla="*/ 820210 h 831751"/>
              <a:gd name="connsiteX3-17" fmla="*/ 9913257 w 12177486"/>
              <a:gd name="connsiteY3-18" fmla="*/ 7410 h 831751"/>
              <a:gd name="connsiteX4-19" fmla="*/ 12177486 w 12177486"/>
              <a:gd name="connsiteY4-20" fmla="*/ 486382 h 831751"/>
              <a:gd name="connsiteX0-21" fmla="*/ 0 w 12177486"/>
              <a:gd name="connsiteY0-22" fmla="*/ 803846 h 829901"/>
              <a:gd name="connsiteX1-23" fmla="*/ 3788229 w 12177486"/>
              <a:gd name="connsiteY1-24" fmla="*/ 324875 h 829901"/>
              <a:gd name="connsiteX2-25" fmla="*/ 6821715 w 12177486"/>
              <a:gd name="connsiteY2-26" fmla="*/ 818360 h 829901"/>
              <a:gd name="connsiteX3-27" fmla="*/ 9913257 w 12177486"/>
              <a:gd name="connsiteY3-28" fmla="*/ 5560 h 829901"/>
              <a:gd name="connsiteX4-29" fmla="*/ 12177486 w 12177486"/>
              <a:gd name="connsiteY4-30" fmla="*/ 484532 h 829901"/>
              <a:gd name="connsiteX0-31" fmla="*/ 0 w 12177486"/>
              <a:gd name="connsiteY0-32" fmla="*/ 798305 h 824360"/>
              <a:gd name="connsiteX1-33" fmla="*/ 3788229 w 12177486"/>
              <a:gd name="connsiteY1-34" fmla="*/ 319334 h 824360"/>
              <a:gd name="connsiteX2-35" fmla="*/ 6821715 w 12177486"/>
              <a:gd name="connsiteY2-36" fmla="*/ 812819 h 824360"/>
              <a:gd name="connsiteX3-37" fmla="*/ 9913257 w 12177486"/>
              <a:gd name="connsiteY3-38" fmla="*/ 19 h 824360"/>
              <a:gd name="connsiteX4-39" fmla="*/ 12177486 w 12177486"/>
              <a:gd name="connsiteY4-40" fmla="*/ 478991 h 824360"/>
              <a:gd name="connsiteX0-41" fmla="*/ 0 w 12177486"/>
              <a:gd name="connsiteY0-42" fmla="*/ 798305 h 819144"/>
              <a:gd name="connsiteX1-43" fmla="*/ 3788229 w 12177486"/>
              <a:gd name="connsiteY1-44" fmla="*/ 319334 h 819144"/>
              <a:gd name="connsiteX2-45" fmla="*/ 6821715 w 12177486"/>
              <a:gd name="connsiteY2-46" fmla="*/ 812819 h 819144"/>
              <a:gd name="connsiteX3-47" fmla="*/ 9913257 w 12177486"/>
              <a:gd name="connsiteY3-48" fmla="*/ 19 h 819144"/>
              <a:gd name="connsiteX4-49" fmla="*/ 12177486 w 12177486"/>
              <a:gd name="connsiteY4-50" fmla="*/ 478991 h 81914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177486" h="819144">
                <a:moveTo>
                  <a:pt x="0" y="798305"/>
                </a:moveTo>
                <a:cubicBezTo>
                  <a:pt x="1325638" y="557610"/>
                  <a:pt x="3009417" y="65455"/>
                  <a:pt x="3788229" y="319334"/>
                </a:cubicBezTo>
                <a:cubicBezTo>
                  <a:pt x="4567041" y="573213"/>
                  <a:pt x="5800877" y="866038"/>
                  <a:pt x="6821715" y="812819"/>
                </a:cubicBezTo>
                <a:cubicBezTo>
                  <a:pt x="7842553" y="759600"/>
                  <a:pt x="8883469" y="2317"/>
                  <a:pt x="9913257" y="19"/>
                </a:cubicBezTo>
                <a:cubicBezTo>
                  <a:pt x="10943045" y="-2279"/>
                  <a:pt x="11491686" y="211686"/>
                  <a:pt x="12177486" y="478991"/>
                </a:cubicBezTo>
              </a:path>
            </a:pathLst>
          </a:cu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1887233" y="3316529"/>
            <a:ext cx="117553" cy="117553"/>
          </a:xfrm>
          <a:prstGeom prst="ellipse">
            <a:avLst/>
          </a:prstGeom>
          <a:solidFill>
            <a:srgbClr val="FFFFFF"/>
          </a:solidFill>
          <a:ln>
            <a:solidFill>
              <a:srgbClr val="3E78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3947397" y="3316529"/>
            <a:ext cx="117553" cy="117553"/>
          </a:xfrm>
          <a:prstGeom prst="ellipse">
            <a:avLst/>
          </a:prstGeom>
          <a:solidFill>
            <a:srgbClr val="FFFFFF"/>
          </a:solidFill>
          <a:ln>
            <a:solidFill>
              <a:srgbClr val="3E78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6032112" y="3722583"/>
            <a:ext cx="117553" cy="117553"/>
          </a:xfrm>
          <a:prstGeom prst="ellipse">
            <a:avLst/>
          </a:prstGeom>
          <a:solidFill>
            <a:srgbClr val="FFFFFF"/>
          </a:solidFill>
          <a:ln>
            <a:solidFill>
              <a:srgbClr val="3E78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8082169" y="3370611"/>
            <a:ext cx="117553" cy="117553"/>
          </a:xfrm>
          <a:prstGeom prst="ellipse">
            <a:avLst/>
          </a:prstGeom>
          <a:solidFill>
            <a:srgbClr val="FFFFFF"/>
          </a:solidFill>
          <a:ln>
            <a:solidFill>
              <a:srgbClr val="3E78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10166527" y="2921239"/>
            <a:ext cx="117553" cy="117553"/>
          </a:xfrm>
          <a:prstGeom prst="ellipse">
            <a:avLst/>
          </a:prstGeom>
          <a:solidFill>
            <a:srgbClr val="FFFFFF"/>
          </a:solidFill>
          <a:ln>
            <a:solidFill>
              <a:srgbClr val="3E78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7597513" y="2177084"/>
            <a:ext cx="1064774" cy="1064774"/>
            <a:chOff x="8299836" y="4588093"/>
            <a:chExt cx="685800" cy="685800"/>
          </a:xfrm>
          <a:blipFill>
            <a:blip r:embed="rId4"/>
            <a:tile tx="-215900" ty="-717550" sx="100000" sy="100000" flip="none" algn="tl"/>
          </a:blipFill>
        </p:grpSpPr>
        <p:sp>
          <p:nvSpPr>
            <p:cNvPr id="29" name="椭圆 28"/>
            <p:cNvSpPr/>
            <p:nvPr/>
          </p:nvSpPr>
          <p:spPr>
            <a:xfrm>
              <a:off x="8299836" y="4588093"/>
              <a:ext cx="685800" cy="685800"/>
            </a:xfrm>
            <a:prstGeom prst="ellipse">
              <a:avLst/>
            </a:prstGeom>
            <a:solidFill>
              <a:srgbClr val="E10839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0" name="Freeform 81"/>
            <p:cNvSpPr>
              <a:spLocks noChangeArrowheads="1"/>
            </p:cNvSpPr>
            <p:nvPr/>
          </p:nvSpPr>
          <p:spPr bwMode="auto">
            <a:xfrm>
              <a:off x="8456763" y="4744862"/>
              <a:ext cx="371946" cy="368367"/>
            </a:xfrm>
            <a:custGeom>
              <a:avLst/>
              <a:gdLst>
                <a:gd name="connsiteX0" fmla="*/ 275311 w 608768"/>
                <a:gd name="connsiteY0" fmla="*/ 494664 h 602911"/>
                <a:gd name="connsiteX1" fmla="*/ 311617 w 608768"/>
                <a:gd name="connsiteY1" fmla="*/ 530864 h 602911"/>
                <a:gd name="connsiteX2" fmla="*/ 275311 w 608768"/>
                <a:gd name="connsiteY2" fmla="*/ 567064 h 602911"/>
                <a:gd name="connsiteX3" fmla="*/ 239005 w 608768"/>
                <a:gd name="connsiteY3" fmla="*/ 530864 h 602911"/>
                <a:gd name="connsiteX4" fmla="*/ 275311 w 608768"/>
                <a:gd name="connsiteY4" fmla="*/ 494664 h 602911"/>
                <a:gd name="connsiteX5" fmla="*/ 405790 w 608768"/>
                <a:gd name="connsiteY5" fmla="*/ 460810 h 602911"/>
                <a:gd name="connsiteX6" fmla="*/ 411187 w 608768"/>
                <a:gd name="connsiteY6" fmla="*/ 460810 h 602911"/>
                <a:gd name="connsiteX7" fmla="*/ 427521 w 608768"/>
                <a:gd name="connsiteY7" fmla="*/ 477122 h 602911"/>
                <a:gd name="connsiteX8" fmla="*/ 443854 w 608768"/>
                <a:gd name="connsiteY8" fmla="*/ 460810 h 602911"/>
                <a:gd name="connsiteX9" fmla="*/ 449251 w 608768"/>
                <a:gd name="connsiteY9" fmla="*/ 460810 h 602911"/>
                <a:gd name="connsiteX10" fmla="*/ 461407 w 608768"/>
                <a:gd name="connsiteY10" fmla="*/ 472950 h 602911"/>
                <a:gd name="connsiteX11" fmla="*/ 461407 w 608768"/>
                <a:gd name="connsiteY11" fmla="*/ 478340 h 602911"/>
                <a:gd name="connsiteX12" fmla="*/ 445074 w 608768"/>
                <a:gd name="connsiteY12" fmla="*/ 494652 h 602911"/>
                <a:gd name="connsiteX13" fmla="*/ 461407 w 608768"/>
                <a:gd name="connsiteY13" fmla="*/ 510963 h 602911"/>
                <a:gd name="connsiteX14" fmla="*/ 461407 w 608768"/>
                <a:gd name="connsiteY14" fmla="*/ 516353 h 602911"/>
                <a:gd name="connsiteX15" fmla="*/ 449251 w 608768"/>
                <a:gd name="connsiteY15" fmla="*/ 528493 h 602911"/>
                <a:gd name="connsiteX16" fmla="*/ 443854 w 608768"/>
                <a:gd name="connsiteY16" fmla="*/ 528493 h 602911"/>
                <a:gd name="connsiteX17" fmla="*/ 427521 w 608768"/>
                <a:gd name="connsiteY17" fmla="*/ 512182 h 602911"/>
                <a:gd name="connsiteX18" fmla="*/ 411187 w 608768"/>
                <a:gd name="connsiteY18" fmla="*/ 528493 h 602911"/>
                <a:gd name="connsiteX19" fmla="*/ 405790 w 608768"/>
                <a:gd name="connsiteY19" fmla="*/ 528493 h 602911"/>
                <a:gd name="connsiteX20" fmla="*/ 393634 w 608768"/>
                <a:gd name="connsiteY20" fmla="*/ 516353 h 602911"/>
                <a:gd name="connsiteX21" fmla="*/ 393634 w 608768"/>
                <a:gd name="connsiteY21" fmla="*/ 510963 h 602911"/>
                <a:gd name="connsiteX22" fmla="*/ 409967 w 608768"/>
                <a:gd name="connsiteY22" fmla="*/ 494652 h 602911"/>
                <a:gd name="connsiteX23" fmla="*/ 393634 w 608768"/>
                <a:gd name="connsiteY23" fmla="*/ 478340 h 602911"/>
                <a:gd name="connsiteX24" fmla="*/ 393634 w 608768"/>
                <a:gd name="connsiteY24" fmla="*/ 472950 h 602911"/>
                <a:gd name="connsiteX25" fmla="*/ 159513 w 608768"/>
                <a:gd name="connsiteY25" fmla="*/ 382976 h 602911"/>
                <a:gd name="connsiteX26" fmla="*/ 164861 w 608768"/>
                <a:gd name="connsiteY26" fmla="*/ 382976 h 602911"/>
                <a:gd name="connsiteX27" fmla="*/ 181236 w 608768"/>
                <a:gd name="connsiteY27" fmla="*/ 399271 h 602911"/>
                <a:gd name="connsiteX28" fmla="*/ 197564 w 608768"/>
                <a:gd name="connsiteY28" fmla="*/ 382976 h 602911"/>
                <a:gd name="connsiteX29" fmla="*/ 202913 w 608768"/>
                <a:gd name="connsiteY29" fmla="*/ 382976 h 602911"/>
                <a:gd name="connsiteX30" fmla="*/ 215112 w 608768"/>
                <a:gd name="connsiteY30" fmla="*/ 395103 h 602911"/>
                <a:gd name="connsiteX31" fmla="*/ 215112 w 608768"/>
                <a:gd name="connsiteY31" fmla="*/ 400441 h 602911"/>
                <a:gd name="connsiteX32" fmla="*/ 198737 w 608768"/>
                <a:gd name="connsiteY32" fmla="*/ 416783 h 602911"/>
                <a:gd name="connsiteX33" fmla="*/ 215112 w 608768"/>
                <a:gd name="connsiteY33" fmla="*/ 433078 h 602911"/>
                <a:gd name="connsiteX34" fmla="*/ 215112 w 608768"/>
                <a:gd name="connsiteY34" fmla="*/ 438416 h 602911"/>
                <a:gd name="connsiteX35" fmla="*/ 202913 w 608768"/>
                <a:gd name="connsiteY35" fmla="*/ 450591 h 602911"/>
                <a:gd name="connsiteX36" fmla="*/ 197564 w 608768"/>
                <a:gd name="connsiteY36" fmla="*/ 450591 h 602911"/>
                <a:gd name="connsiteX37" fmla="*/ 181236 w 608768"/>
                <a:gd name="connsiteY37" fmla="*/ 434249 h 602911"/>
                <a:gd name="connsiteX38" fmla="*/ 164861 w 608768"/>
                <a:gd name="connsiteY38" fmla="*/ 450591 h 602911"/>
                <a:gd name="connsiteX39" fmla="*/ 159513 w 608768"/>
                <a:gd name="connsiteY39" fmla="*/ 450591 h 602911"/>
                <a:gd name="connsiteX40" fmla="*/ 147360 w 608768"/>
                <a:gd name="connsiteY40" fmla="*/ 438416 h 602911"/>
                <a:gd name="connsiteX41" fmla="*/ 147360 w 608768"/>
                <a:gd name="connsiteY41" fmla="*/ 433078 h 602911"/>
                <a:gd name="connsiteX42" fmla="*/ 163688 w 608768"/>
                <a:gd name="connsiteY42" fmla="*/ 416783 h 602911"/>
                <a:gd name="connsiteX43" fmla="*/ 147360 w 608768"/>
                <a:gd name="connsiteY43" fmla="*/ 400441 h 602911"/>
                <a:gd name="connsiteX44" fmla="*/ 147360 w 608768"/>
                <a:gd name="connsiteY44" fmla="*/ 395103 h 602911"/>
                <a:gd name="connsiteX45" fmla="*/ 275805 w 608768"/>
                <a:gd name="connsiteY45" fmla="*/ 345530 h 602911"/>
                <a:gd name="connsiteX46" fmla="*/ 281200 w 608768"/>
                <a:gd name="connsiteY46" fmla="*/ 345530 h 602911"/>
                <a:gd name="connsiteX47" fmla="*/ 297528 w 608768"/>
                <a:gd name="connsiteY47" fmla="*/ 361842 h 602911"/>
                <a:gd name="connsiteX48" fmla="*/ 313856 w 608768"/>
                <a:gd name="connsiteY48" fmla="*/ 345530 h 602911"/>
                <a:gd name="connsiteX49" fmla="*/ 319252 w 608768"/>
                <a:gd name="connsiteY49" fmla="*/ 345530 h 602911"/>
                <a:gd name="connsiteX50" fmla="*/ 331404 w 608768"/>
                <a:gd name="connsiteY50" fmla="*/ 357670 h 602911"/>
                <a:gd name="connsiteX51" fmla="*/ 331404 w 608768"/>
                <a:gd name="connsiteY51" fmla="*/ 363060 h 602911"/>
                <a:gd name="connsiteX52" fmla="*/ 315029 w 608768"/>
                <a:gd name="connsiteY52" fmla="*/ 379372 h 602911"/>
                <a:gd name="connsiteX53" fmla="*/ 331404 w 608768"/>
                <a:gd name="connsiteY53" fmla="*/ 395683 h 602911"/>
                <a:gd name="connsiteX54" fmla="*/ 331404 w 608768"/>
                <a:gd name="connsiteY54" fmla="*/ 401074 h 602911"/>
                <a:gd name="connsiteX55" fmla="*/ 319252 w 608768"/>
                <a:gd name="connsiteY55" fmla="*/ 413213 h 602911"/>
                <a:gd name="connsiteX56" fmla="*/ 313856 w 608768"/>
                <a:gd name="connsiteY56" fmla="*/ 413213 h 602911"/>
                <a:gd name="connsiteX57" fmla="*/ 297528 w 608768"/>
                <a:gd name="connsiteY57" fmla="*/ 396902 h 602911"/>
                <a:gd name="connsiteX58" fmla="*/ 281200 w 608768"/>
                <a:gd name="connsiteY58" fmla="*/ 413213 h 602911"/>
                <a:gd name="connsiteX59" fmla="*/ 275805 w 608768"/>
                <a:gd name="connsiteY59" fmla="*/ 413213 h 602911"/>
                <a:gd name="connsiteX60" fmla="*/ 263652 w 608768"/>
                <a:gd name="connsiteY60" fmla="*/ 401074 h 602911"/>
                <a:gd name="connsiteX61" fmla="*/ 263652 w 608768"/>
                <a:gd name="connsiteY61" fmla="*/ 395683 h 602911"/>
                <a:gd name="connsiteX62" fmla="*/ 279980 w 608768"/>
                <a:gd name="connsiteY62" fmla="*/ 379372 h 602911"/>
                <a:gd name="connsiteX63" fmla="*/ 263652 w 608768"/>
                <a:gd name="connsiteY63" fmla="*/ 363060 h 602911"/>
                <a:gd name="connsiteX64" fmla="*/ 263652 w 608768"/>
                <a:gd name="connsiteY64" fmla="*/ 357670 h 602911"/>
                <a:gd name="connsiteX65" fmla="*/ 337905 w 608768"/>
                <a:gd name="connsiteY65" fmla="*/ 254502 h 602911"/>
                <a:gd name="connsiteX66" fmla="*/ 378939 w 608768"/>
                <a:gd name="connsiteY66" fmla="*/ 269449 h 602911"/>
                <a:gd name="connsiteX67" fmla="*/ 380018 w 608768"/>
                <a:gd name="connsiteY67" fmla="*/ 275587 h 602911"/>
                <a:gd name="connsiteX68" fmla="*/ 370394 w 608768"/>
                <a:gd name="connsiteY68" fmla="*/ 283646 h 602911"/>
                <a:gd name="connsiteX69" fmla="*/ 401521 w 608768"/>
                <a:gd name="connsiteY69" fmla="*/ 366161 h 602911"/>
                <a:gd name="connsiteX70" fmla="*/ 388328 w 608768"/>
                <a:gd name="connsiteY70" fmla="*/ 438085 h 602911"/>
                <a:gd name="connsiteX71" fmla="*/ 337764 w 608768"/>
                <a:gd name="connsiteY71" fmla="*/ 504669 h 602911"/>
                <a:gd name="connsiteX72" fmla="*/ 331849 w 608768"/>
                <a:gd name="connsiteY72" fmla="*/ 506730 h 602911"/>
                <a:gd name="connsiteX73" fmla="*/ 324666 w 608768"/>
                <a:gd name="connsiteY73" fmla="*/ 503450 h 602911"/>
                <a:gd name="connsiteX74" fmla="*/ 325558 w 608768"/>
                <a:gd name="connsiteY74" fmla="*/ 490424 h 602911"/>
                <a:gd name="connsiteX75" fmla="*/ 326215 w 608768"/>
                <a:gd name="connsiteY75" fmla="*/ 489909 h 602911"/>
                <a:gd name="connsiteX76" fmla="*/ 371098 w 608768"/>
                <a:gd name="connsiteY76" fmla="*/ 430542 h 602911"/>
                <a:gd name="connsiteX77" fmla="*/ 382788 w 608768"/>
                <a:gd name="connsiteY77" fmla="*/ 367707 h 602911"/>
                <a:gd name="connsiteX78" fmla="*/ 355934 w 608768"/>
                <a:gd name="connsiteY78" fmla="*/ 295735 h 602911"/>
                <a:gd name="connsiteX79" fmla="*/ 346591 w 608768"/>
                <a:gd name="connsiteY79" fmla="*/ 303560 h 602911"/>
                <a:gd name="connsiteX80" fmla="*/ 340675 w 608768"/>
                <a:gd name="connsiteY80" fmla="*/ 301452 h 602911"/>
                <a:gd name="connsiteX81" fmla="*/ 333116 w 608768"/>
                <a:gd name="connsiteY81" fmla="*/ 258531 h 602911"/>
                <a:gd name="connsiteX82" fmla="*/ 337905 w 608768"/>
                <a:gd name="connsiteY82" fmla="*/ 254502 h 602911"/>
                <a:gd name="connsiteX83" fmla="*/ 275311 w 608768"/>
                <a:gd name="connsiteY83" fmla="*/ 195537 h 602911"/>
                <a:gd name="connsiteX84" fmla="*/ 311617 w 608768"/>
                <a:gd name="connsiteY84" fmla="*/ 231737 h 602911"/>
                <a:gd name="connsiteX85" fmla="*/ 275311 w 608768"/>
                <a:gd name="connsiteY85" fmla="*/ 267937 h 602911"/>
                <a:gd name="connsiteX86" fmla="*/ 239005 w 608768"/>
                <a:gd name="connsiteY86" fmla="*/ 231737 h 602911"/>
                <a:gd name="connsiteX87" fmla="*/ 275311 w 608768"/>
                <a:gd name="connsiteY87" fmla="*/ 195537 h 602911"/>
                <a:gd name="connsiteX88" fmla="*/ 30973 w 608768"/>
                <a:gd name="connsiteY88" fmla="*/ 174637 h 602911"/>
                <a:gd name="connsiteX89" fmla="*/ 30973 w 608768"/>
                <a:gd name="connsiteY89" fmla="*/ 584168 h 602911"/>
                <a:gd name="connsiteX90" fmla="*/ 577748 w 608768"/>
                <a:gd name="connsiteY90" fmla="*/ 584168 h 602911"/>
                <a:gd name="connsiteX91" fmla="*/ 577748 w 608768"/>
                <a:gd name="connsiteY91" fmla="*/ 174637 h 602911"/>
                <a:gd name="connsiteX92" fmla="*/ 475019 w 608768"/>
                <a:gd name="connsiteY92" fmla="*/ 135745 h 602911"/>
                <a:gd name="connsiteX93" fmla="*/ 470326 w 608768"/>
                <a:gd name="connsiteY93" fmla="*/ 144976 h 602911"/>
                <a:gd name="connsiteX94" fmla="*/ 470749 w 608768"/>
                <a:gd name="connsiteY94" fmla="*/ 148116 h 602911"/>
                <a:gd name="connsiteX95" fmla="*/ 492242 w 608768"/>
                <a:gd name="connsiteY95" fmla="*/ 148256 h 602911"/>
                <a:gd name="connsiteX96" fmla="*/ 488160 w 608768"/>
                <a:gd name="connsiteY96" fmla="*/ 135839 h 602911"/>
                <a:gd name="connsiteX97" fmla="*/ 475019 w 608768"/>
                <a:gd name="connsiteY97" fmla="*/ 135745 h 602911"/>
                <a:gd name="connsiteX98" fmla="*/ 127226 w 608768"/>
                <a:gd name="connsiteY98" fmla="*/ 133731 h 602911"/>
                <a:gd name="connsiteX99" fmla="*/ 115963 w 608768"/>
                <a:gd name="connsiteY99" fmla="*/ 144976 h 602911"/>
                <a:gd name="connsiteX100" fmla="*/ 138489 w 608768"/>
                <a:gd name="connsiteY100" fmla="*/ 144976 h 602911"/>
                <a:gd name="connsiteX101" fmla="*/ 127226 w 608768"/>
                <a:gd name="connsiteY101" fmla="*/ 133731 h 602911"/>
                <a:gd name="connsiteX102" fmla="*/ 117840 w 608768"/>
                <a:gd name="connsiteY102" fmla="*/ 0 h 602911"/>
                <a:gd name="connsiteX103" fmla="*/ 136612 w 608768"/>
                <a:gd name="connsiteY103" fmla="*/ 0 h 602911"/>
                <a:gd name="connsiteX104" fmla="*/ 136612 w 608768"/>
                <a:gd name="connsiteY104" fmla="*/ 116487 h 602911"/>
                <a:gd name="connsiteX105" fmla="*/ 157260 w 608768"/>
                <a:gd name="connsiteY105" fmla="*/ 144976 h 602911"/>
                <a:gd name="connsiteX106" fmla="*/ 155196 w 608768"/>
                <a:gd name="connsiteY106" fmla="*/ 155894 h 602911"/>
                <a:gd name="connsiteX107" fmla="*/ 453573 w 608768"/>
                <a:gd name="connsiteY107" fmla="*/ 155894 h 602911"/>
                <a:gd name="connsiteX108" fmla="*/ 451508 w 608768"/>
                <a:gd name="connsiteY108" fmla="*/ 144976 h 602911"/>
                <a:gd name="connsiteX109" fmla="*/ 472157 w 608768"/>
                <a:gd name="connsiteY109" fmla="*/ 116487 h 602911"/>
                <a:gd name="connsiteX110" fmla="*/ 472157 w 608768"/>
                <a:gd name="connsiteY110" fmla="*/ 0 h 602911"/>
                <a:gd name="connsiteX111" fmla="*/ 490928 w 608768"/>
                <a:gd name="connsiteY111" fmla="*/ 0 h 602911"/>
                <a:gd name="connsiteX112" fmla="*/ 490928 w 608768"/>
                <a:gd name="connsiteY112" fmla="*/ 116487 h 602911"/>
                <a:gd name="connsiteX113" fmla="*/ 511577 w 608768"/>
                <a:gd name="connsiteY113" fmla="*/ 144976 h 602911"/>
                <a:gd name="connsiteX114" fmla="*/ 509512 w 608768"/>
                <a:gd name="connsiteY114" fmla="*/ 155894 h 602911"/>
                <a:gd name="connsiteX115" fmla="*/ 596520 w 608768"/>
                <a:gd name="connsiteY115" fmla="*/ 155894 h 602911"/>
                <a:gd name="connsiteX116" fmla="*/ 599382 w 608768"/>
                <a:gd name="connsiteY116" fmla="*/ 155894 h 602911"/>
                <a:gd name="connsiteX117" fmla="*/ 608768 w 608768"/>
                <a:gd name="connsiteY117" fmla="*/ 165265 h 602911"/>
                <a:gd name="connsiteX118" fmla="*/ 599382 w 608768"/>
                <a:gd name="connsiteY118" fmla="*/ 174637 h 602911"/>
                <a:gd name="connsiteX119" fmla="*/ 596520 w 608768"/>
                <a:gd name="connsiteY119" fmla="*/ 174637 h 602911"/>
                <a:gd name="connsiteX120" fmla="*/ 596520 w 608768"/>
                <a:gd name="connsiteY120" fmla="*/ 584168 h 602911"/>
                <a:gd name="connsiteX121" fmla="*/ 599382 w 608768"/>
                <a:gd name="connsiteY121" fmla="*/ 584168 h 602911"/>
                <a:gd name="connsiteX122" fmla="*/ 608768 w 608768"/>
                <a:gd name="connsiteY122" fmla="*/ 593540 h 602911"/>
                <a:gd name="connsiteX123" fmla="*/ 599382 w 608768"/>
                <a:gd name="connsiteY123" fmla="*/ 602911 h 602911"/>
                <a:gd name="connsiteX124" fmla="*/ 596520 w 608768"/>
                <a:gd name="connsiteY124" fmla="*/ 602911 h 602911"/>
                <a:gd name="connsiteX125" fmla="*/ 12202 w 608768"/>
                <a:gd name="connsiteY125" fmla="*/ 602911 h 602911"/>
                <a:gd name="connsiteX126" fmla="*/ 9386 w 608768"/>
                <a:gd name="connsiteY126" fmla="*/ 602911 h 602911"/>
                <a:gd name="connsiteX127" fmla="*/ 0 w 608768"/>
                <a:gd name="connsiteY127" fmla="*/ 593540 h 602911"/>
                <a:gd name="connsiteX128" fmla="*/ 9386 w 608768"/>
                <a:gd name="connsiteY128" fmla="*/ 584168 h 602911"/>
                <a:gd name="connsiteX129" fmla="*/ 12202 w 608768"/>
                <a:gd name="connsiteY129" fmla="*/ 584168 h 602911"/>
                <a:gd name="connsiteX130" fmla="*/ 12202 w 608768"/>
                <a:gd name="connsiteY130" fmla="*/ 174637 h 602911"/>
                <a:gd name="connsiteX131" fmla="*/ 9386 w 608768"/>
                <a:gd name="connsiteY131" fmla="*/ 174637 h 602911"/>
                <a:gd name="connsiteX132" fmla="*/ 0 w 608768"/>
                <a:gd name="connsiteY132" fmla="*/ 165265 h 602911"/>
                <a:gd name="connsiteX133" fmla="*/ 9386 w 608768"/>
                <a:gd name="connsiteY133" fmla="*/ 155894 h 602911"/>
                <a:gd name="connsiteX134" fmla="*/ 12202 w 608768"/>
                <a:gd name="connsiteY134" fmla="*/ 155894 h 602911"/>
                <a:gd name="connsiteX135" fmla="*/ 99256 w 608768"/>
                <a:gd name="connsiteY135" fmla="*/ 155894 h 602911"/>
                <a:gd name="connsiteX136" fmla="*/ 97191 w 608768"/>
                <a:gd name="connsiteY136" fmla="*/ 144976 h 602911"/>
                <a:gd name="connsiteX137" fmla="*/ 117840 w 608768"/>
                <a:gd name="connsiteY137" fmla="*/ 116487 h 602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</a:cxnLst>
              <a:rect l="l" t="t" r="r" b="b"/>
              <a:pathLst>
                <a:path w="608768" h="602911">
                  <a:moveTo>
                    <a:pt x="275311" y="494664"/>
                  </a:moveTo>
                  <a:cubicBezTo>
                    <a:pt x="295362" y="494664"/>
                    <a:pt x="311617" y="510871"/>
                    <a:pt x="311617" y="530864"/>
                  </a:cubicBezTo>
                  <a:cubicBezTo>
                    <a:pt x="311617" y="550857"/>
                    <a:pt x="295362" y="567064"/>
                    <a:pt x="275311" y="567064"/>
                  </a:cubicBezTo>
                  <a:cubicBezTo>
                    <a:pt x="255260" y="567064"/>
                    <a:pt x="239005" y="550857"/>
                    <a:pt x="239005" y="530864"/>
                  </a:cubicBezTo>
                  <a:cubicBezTo>
                    <a:pt x="239005" y="510871"/>
                    <a:pt x="255260" y="494664"/>
                    <a:pt x="275311" y="494664"/>
                  </a:cubicBezTo>
                  <a:close/>
                  <a:moveTo>
                    <a:pt x="405790" y="460810"/>
                  </a:moveTo>
                  <a:cubicBezTo>
                    <a:pt x="407292" y="459310"/>
                    <a:pt x="409686" y="459310"/>
                    <a:pt x="411187" y="460810"/>
                  </a:cubicBezTo>
                  <a:lnTo>
                    <a:pt x="427521" y="477122"/>
                  </a:lnTo>
                  <a:lnTo>
                    <a:pt x="443854" y="460810"/>
                  </a:lnTo>
                  <a:cubicBezTo>
                    <a:pt x="445356" y="459310"/>
                    <a:pt x="447749" y="459310"/>
                    <a:pt x="449251" y="460810"/>
                  </a:cubicBezTo>
                  <a:lnTo>
                    <a:pt x="461407" y="472950"/>
                  </a:lnTo>
                  <a:cubicBezTo>
                    <a:pt x="462909" y="474450"/>
                    <a:pt x="462909" y="476840"/>
                    <a:pt x="461407" y="478340"/>
                  </a:cubicBezTo>
                  <a:lnTo>
                    <a:pt x="445074" y="494652"/>
                  </a:lnTo>
                  <a:lnTo>
                    <a:pt x="461407" y="510963"/>
                  </a:lnTo>
                  <a:cubicBezTo>
                    <a:pt x="462909" y="512463"/>
                    <a:pt x="462909" y="514853"/>
                    <a:pt x="461407" y="516353"/>
                  </a:cubicBezTo>
                  <a:lnTo>
                    <a:pt x="449251" y="528493"/>
                  </a:lnTo>
                  <a:cubicBezTo>
                    <a:pt x="447749" y="529946"/>
                    <a:pt x="445356" y="529946"/>
                    <a:pt x="443854" y="528493"/>
                  </a:cubicBezTo>
                  <a:lnTo>
                    <a:pt x="427521" y="512182"/>
                  </a:lnTo>
                  <a:lnTo>
                    <a:pt x="411187" y="528493"/>
                  </a:lnTo>
                  <a:cubicBezTo>
                    <a:pt x="409686" y="529946"/>
                    <a:pt x="407292" y="529946"/>
                    <a:pt x="405790" y="528493"/>
                  </a:cubicBezTo>
                  <a:lnTo>
                    <a:pt x="393634" y="516353"/>
                  </a:lnTo>
                  <a:cubicBezTo>
                    <a:pt x="392132" y="514853"/>
                    <a:pt x="392132" y="512463"/>
                    <a:pt x="393634" y="510963"/>
                  </a:cubicBezTo>
                  <a:lnTo>
                    <a:pt x="409967" y="494652"/>
                  </a:lnTo>
                  <a:lnTo>
                    <a:pt x="393634" y="478340"/>
                  </a:lnTo>
                  <a:cubicBezTo>
                    <a:pt x="392132" y="476840"/>
                    <a:pt x="392132" y="474450"/>
                    <a:pt x="393634" y="472950"/>
                  </a:cubicBezTo>
                  <a:close/>
                  <a:moveTo>
                    <a:pt x="159513" y="382976"/>
                  </a:moveTo>
                  <a:cubicBezTo>
                    <a:pt x="160967" y="381477"/>
                    <a:pt x="163407" y="381477"/>
                    <a:pt x="164861" y="382976"/>
                  </a:cubicBezTo>
                  <a:lnTo>
                    <a:pt x="181236" y="399271"/>
                  </a:lnTo>
                  <a:lnTo>
                    <a:pt x="197564" y="382976"/>
                  </a:lnTo>
                  <a:cubicBezTo>
                    <a:pt x="199018" y="381477"/>
                    <a:pt x="201458" y="381477"/>
                    <a:pt x="202913" y="382976"/>
                  </a:cubicBezTo>
                  <a:lnTo>
                    <a:pt x="215112" y="395103"/>
                  </a:lnTo>
                  <a:cubicBezTo>
                    <a:pt x="216566" y="396602"/>
                    <a:pt x="216566" y="398990"/>
                    <a:pt x="215112" y="400441"/>
                  </a:cubicBezTo>
                  <a:lnTo>
                    <a:pt x="198737" y="416783"/>
                  </a:lnTo>
                  <a:lnTo>
                    <a:pt x="215112" y="433078"/>
                  </a:lnTo>
                  <a:cubicBezTo>
                    <a:pt x="216566" y="434577"/>
                    <a:pt x="216566" y="436965"/>
                    <a:pt x="215112" y="438416"/>
                  </a:cubicBezTo>
                  <a:lnTo>
                    <a:pt x="202913" y="450591"/>
                  </a:lnTo>
                  <a:cubicBezTo>
                    <a:pt x="201458" y="452042"/>
                    <a:pt x="199018" y="452042"/>
                    <a:pt x="197564" y="450591"/>
                  </a:cubicBezTo>
                  <a:lnTo>
                    <a:pt x="181236" y="434249"/>
                  </a:lnTo>
                  <a:lnTo>
                    <a:pt x="164861" y="450591"/>
                  </a:lnTo>
                  <a:cubicBezTo>
                    <a:pt x="163407" y="452042"/>
                    <a:pt x="160967" y="452042"/>
                    <a:pt x="159513" y="450591"/>
                  </a:cubicBezTo>
                  <a:lnTo>
                    <a:pt x="147360" y="438416"/>
                  </a:lnTo>
                  <a:cubicBezTo>
                    <a:pt x="145859" y="436965"/>
                    <a:pt x="145859" y="434577"/>
                    <a:pt x="147360" y="433078"/>
                  </a:cubicBezTo>
                  <a:lnTo>
                    <a:pt x="163688" y="416783"/>
                  </a:lnTo>
                  <a:lnTo>
                    <a:pt x="147360" y="400441"/>
                  </a:lnTo>
                  <a:cubicBezTo>
                    <a:pt x="145859" y="398990"/>
                    <a:pt x="145859" y="396602"/>
                    <a:pt x="147360" y="395103"/>
                  </a:cubicBezTo>
                  <a:close/>
                  <a:moveTo>
                    <a:pt x="275805" y="345530"/>
                  </a:moveTo>
                  <a:cubicBezTo>
                    <a:pt x="277306" y="344077"/>
                    <a:pt x="279699" y="344077"/>
                    <a:pt x="281200" y="345530"/>
                  </a:cubicBezTo>
                  <a:lnTo>
                    <a:pt x="297528" y="361842"/>
                  </a:lnTo>
                  <a:lnTo>
                    <a:pt x="313856" y="345530"/>
                  </a:lnTo>
                  <a:cubicBezTo>
                    <a:pt x="315357" y="344077"/>
                    <a:pt x="317750" y="344077"/>
                    <a:pt x="319252" y="345530"/>
                  </a:cubicBezTo>
                  <a:lnTo>
                    <a:pt x="331404" y="357670"/>
                  </a:lnTo>
                  <a:cubicBezTo>
                    <a:pt x="332858" y="359170"/>
                    <a:pt x="332858" y="361560"/>
                    <a:pt x="331404" y="363060"/>
                  </a:cubicBezTo>
                  <a:lnTo>
                    <a:pt x="315029" y="379372"/>
                  </a:lnTo>
                  <a:lnTo>
                    <a:pt x="331404" y="395683"/>
                  </a:lnTo>
                  <a:cubicBezTo>
                    <a:pt x="332858" y="397183"/>
                    <a:pt x="332858" y="399574"/>
                    <a:pt x="331404" y="401074"/>
                  </a:cubicBezTo>
                  <a:lnTo>
                    <a:pt x="319252" y="413213"/>
                  </a:lnTo>
                  <a:cubicBezTo>
                    <a:pt x="317750" y="414713"/>
                    <a:pt x="315357" y="414713"/>
                    <a:pt x="313856" y="413213"/>
                  </a:cubicBezTo>
                  <a:lnTo>
                    <a:pt x="297528" y="396902"/>
                  </a:lnTo>
                  <a:lnTo>
                    <a:pt x="281200" y="413213"/>
                  </a:lnTo>
                  <a:cubicBezTo>
                    <a:pt x="279699" y="414713"/>
                    <a:pt x="277306" y="414713"/>
                    <a:pt x="275805" y="413213"/>
                  </a:cubicBezTo>
                  <a:lnTo>
                    <a:pt x="263652" y="401074"/>
                  </a:lnTo>
                  <a:cubicBezTo>
                    <a:pt x="262151" y="399574"/>
                    <a:pt x="262151" y="397183"/>
                    <a:pt x="263652" y="395683"/>
                  </a:cubicBezTo>
                  <a:lnTo>
                    <a:pt x="279980" y="379372"/>
                  </a:lnTo>
                  <a:lnTo>
                    <a:pt x="263652" y="363060"/>
                  </a:lnTo>
                  <a:cubicBezTo>
                    <a:pt x="262151" y="361560"/>
                    <a:pt x="262151" y="359170"/>
                    <a:pt x="263652" y="357670"/>
                  </a:cubicBezTo>
                  <a:close/>
                  <a:moveTo>
                    <a:pt x="337905" y="254502"/>
                  </a:moveTo>
                  <a:lnTo>
                    <a:pt x="378939" y="269449"/>
                  </a:lnTo>
                  <a:cubicBezTo>
                    <a:pt x="382178" y="270620"/>
                    <a:pt x="382695" y="273385"/>
                    <a:pt x="380018" y="275587"/>
                  </a:cubicBezTo>
                  <a:lnTo>
                    <a:pt x="370394" y="283646"/>
                  </a:lnTo>
                  <a:cubicBezTo>
                    <a:pt x="388892" y="310636"/>
                    <a:pt x="399361" y="338375"/>
                    <a:pt x="401521" y="366161"/>
                  </a:cubicBezTo>
                  <a:cubicBezTo>
                    <a:pt x="403352" y="390386"/>
                    <a:pt x="398939" y="414563"/>
                    <a:pt x="388328" y="438085"/>
                  </a:cubicBezTo>
                  <a:cubicBezTo>
                    <a:pt x="369737" y="479272"/>
                    <a:pt x="339032" y="503638"/>
                    <a:pt x="337764" y="504669"/>
                  </a:cubicBezTo>
                  <a:cubicBezTo>
                    <a:pt x="335980" y="506074"/>
                    <a:pt x="333914" y="506730"/>
                    <a:pt x="331849" y="506730"/>
                  </a:cubicBezTo>
                  <a:cubicBezTo>
                    <a:pt x="329173" y="506730"/>
                    <a:pt x="326544" y="505606"/>
                    <a:pt x="324666" y="503450"/>
                  </a:cubicBezTo>
                  <a:cubicBezTo>
                    <a:pt x="321426" y="499561"/>
                    <a:pt x="321802" y="493798"/>
                    <a:pt x="325558" y="490424"/>
                  </a:cubicBezTo>
                  <a:cubicBezTo>
                    <a:pt x="325792" y="490237"/>
                    <a:pt x="325980" y="490049"/>
                    <a:pt x="326215" y="489909"/>
                  </a:cubicBezTo>
                  <a:cubicBezTo>
                    <a:pt x="327811" y="488644"/>
                    <a:pt x="354760" y="466715"/>
                    <a:pt x="371098" y="430542"/>
                  </a:cubicBezTo>
                  <a:cubicBezTo>
                    <a:pt x="380441" y="409925"/>
                    <a:pt x="384385" y="388792"/>
                    <a:pt x="382788" y="367707"/>
                  </a:cubicBezTo>
                  <a:cubicBezTo>
                    <a:pt x="380957" y="343716"/>
                    <a:pt x="371943" y="319538"/>
                    <a:pt x="355934" y="295735"/>
                  </a:cubicBezTo>
                  <a:lnTo>
                    <a:pt x="346591" y="303560"/>
                  </a:lnTo>
                  <a:cubicBezTo>
                    <a:pt x="343915" y="305810"/>
                    <a:pt x="341285" y="304826"/>
                    <a:pt x="340675" y="301452"/>
                  </a:cubicBezTo>
                  <a:lnTo>
                    <a:pt x="333116" y="258531"/>
                  </a:lnTo>
                  <a:cubicBezTo>
                    <a:pt x="332506" y="255158"/>
                    <a:pt x="334666" y="253330"/>
                    <a:pt x="337905" y="254502"/>
                  </a:cubicBezTo>
                  <a:close/>
                  <a:moveTo>
                    <a:pt x="275311" y="195537"/>
                  </a:moveTo>
                  <a:cubicBezTo>
                    <a:pt x="295362" y="195537"/>
                    <a:pt x="311617" y="211744"/>
                    <a:pt x="311617" y="231737"/>
                  </a:cubicBezTo>
                  <a:cubicBezTo>
                    <a:pt x="311617" y="251730"/>
                    <a:pt x="295362" y="267937"/>
                    <a:pt x="275311" y="267937"/>
                  </a:cubicBezTo>
                  <a:cubicBezTo>
                    <a:pt x="255260" y="267937"/>
                    <a:pt x="239005" y="251730"/>
                    <a:pt x="239005" y="231737"/>
                  </a:cubicBezTo>
                  <a:cubicBezTo>
                    <a:pt x="239005" y="211744"/>
                    <a:pt x="255260" y="195537"/>
                    <a:pt x="275311" y="195537"/>
                  </a:cubicBezTo>
                  <a:close/>
                  <a:moveTo>
                    <a:pt x="30973" y="174637"/>
                  </a:moveTo>
                  <a:lnTo>
                    <a:pt x="30973" y="584168"/>
                  </a:lnTo>
                  <a:lnTo>
                    <a:pt x="577748" y="584168"/>
                  </a:lnTo>
                  <a:lnTo>
                    <a:pt x="577748" y="174637"/>
                  </a:lnTo>
                  <a:close/>
                  <a:moveTo>
                    <a:pt x="475019" y="135745"/>
                  </a:moveTo>
                  <a:cubicBezTo>
                    <a:pt x="472110" y="137807"/>
                    <a:pt x="470373" y="141415"/>
                    <a:pt x="470326" y="144976"/>
                  </a:cubicBezTo>
                  <a:cubicBezTo>
                    <a:pt x="470326" y="146054"/>
                    <a:pt x="470467" y="147085"/>
                    <a:pt x="470749" y="148116"/>
                  </a:cubicBezTo>
                  <a:cubicBezTo>
                    <a:pt x="473846" y="158471"/>
                    <a:pt x="489004" y="158565"/>
                    <a:pt x="492242" y="148256"/>
                  </a:cubicBezTo>
                  <a:cubicBezTo>
                    <a:pt x="493650" y="143805"/>
                    <a:pt x="491914" y="138557"/>
                    <a:pt x="488160" y="135839"/>
                  </a:cubicBezTo>
                  <a:cubicBezTo>
                    <a:pt x="484358" y="133075"/>
                    <a:pt x="478821" y="133075"/>
                    <a:pt x="475019" y="135745"/>
                  </a:cubicBezTo>
                  <a:close/>
                  <a:moveTo>
                    <a:pt x="127226" y="133731"/>
                  </a:moveTo>
                  <a:cubicBezTo>
                    <a:pt x="121031" y="133731"/>
                    <a:pt x="115963" y="138744"/>
                    <a:pt x="115963" y="144976"/>
                  </a:cubicBezTo>
                  <a:cubicBezTo>
                    <a:pt x="115963" y="159455"/>
                    <a:pt x="138489" y="158799"/>
                    <a:pt x="138489" y="144976"/>
                  </a:cubicBezTo>
                  <a:cubicBezTo>
                    <a:pt x="138489" y="138744"/>
                    <a:pt x="133420" y="133731"/>
                    <a:pt x="127226" y="133731"/>
                  </a:cubicBezTo>
                  <a:close/>
                  <a:moveTo>
                    <a:pt x="117840" y="0"/>
                  </a:moveTo>
                  <a:lnTo>
                    <a:pt x="136612" y="0"/>
                  </a:lnTo>
                  <a:lnTo>
                    <a:pt x="136612" y="116487"/>
                  </a:lnTo>
                  <a:cubicBezTo>
                    <a:pt x="148579" y="120423"/>
                    <a:pt x="157260" y="131716"/>
                    <a:pt x="157260" y="144976"/>
                  </a:cubicBezTo>
                  <a:cubicBezTo>
                    <a:pt x="157260" y="148819"/>
                    <a:pt x="156510" y="152520"/>
                    <a:pt x="155196" y="155894"/>
                  </a:cubicBezTo>
                  <a:lnTo>
                    <a:pt x="453573" y="155894"/>
                  </a:lnTo>
                  <a:cubicBezTo>
                    <a:pt x="452212" y="152520"/>
                    <a:pt x="451508" y="148819"/>
                    <a:pt x="451508" y="144976"/>
                  </a:cubicBezTo>
                  <a:cubicBezTo>
                    <a:pt x="451508" y="131716"/>
                    <a:pt x="460143" y="120423"/>
                    <a:pt x="472157" y="116487"/>
                  </a:cubicBezTo>
                  <a:lnTo>
                    <a:pt x="472157" y="0"/>
                  </a:lnTo>
                  <a:lnTo>
                    <a:pt x="490928" y="0"/>
                  </a:lnTo>
                  <a:lnTo>
                    <a:pt x="490928" y="116487"/>
                  </a:lnTo>
                  <a:cubicBezTo>
                    <a:pt x="502895" y="120423"/>
                    <a:pt x="511577" y="131716"/>
                    <a:pt x="511577" y="144976"/>
                  </a:cubicBezTo>
                  <a:cubicBezTo>
                    <a:pt x="511577" y="148819"/>
                    <a:pt x="510826" y="152520"/>
                    <a:pt x="509512" y="155894"/>
                  </a:cubicBezTo>
                  <a:lnTo>
                    <a:pt x="596520" y="155894"/>
                  </a:lnTo>
                  <a:lnTo>
                    <a:pt x="599382" y="155894"/>
                  </a:lnTo>
                  <a:cubicBezTo>
                    <a:pt x="604544" y="155894"/>
                    <a:pt x="608768" y="160111"/>
                    <a:pt x="608768" y="165265"/>
                  </a:cubicBezTo>
                  <a:cubicBezTo>
                    <a:pt x="608768" y="170467"/>
                    <a:pt x="604544" y="174637"/>
                    <a:pt x="599382" y="174637"/>
                  </a:cubicBezTo>
                  <a:lnTo>
                    <a:pt x="596520" y="174637"/>
                  </a:lnTo>
                  <a:lnTo>
                    <a:pt x="596520" y="584168"/>
                  </a:lnTo>
                  <a:lnTo>
                    <a:pt x="599382" y="584168"/>
                  </a:lnTo>
                  <a:cubicBezTo>
                    <a:pt x="604544" y="584168"/>
                    <a:pt x="608768" y="588386"/>
                    <a:pt x="608768" y="593540"/>
                  </a:cubicBezTo>
                  <a:cubicBezTo>
                    <a:pt x="608768" y="598741"/>
                    <a:pt x="604544" y="602911"/>
                    <a:pt x="599382" y="602911"/>
                  </a:cubicBezTo>
                  <a:lnTo>
                    <a:pt x="596520" y="602911"/>
                  </a:lnTo>
                  <a:lnTo>
                    <a:pt x="12202" y="602911"/>
                  </a:lnTo>
                  <a:lnTo>
                    <a:pt x="9386" y="602911"/>
                  </a:lnTo>
                  <a:cubicBezTo>
                    <a:pt x="4224" y="602911"/>
                    <a:pt x="0" y="598741"/>
                    <a:pt x="0" y="593540"/>
                  </a:cubicBezTo>
                  <a:cubicBezTo>
                    <a:pt x="0" y="588386"/>
                    <a:pt x="4224" y="584168"/>
                    <a:pt x="9386" y="584168"/>
                  </a:cubicBezTo>
                  <a:lnTo>
                    <a:pt x="12202" y="584168"/>
                  </a:lnTo>
                  <a:lnTo>
                    <a:pt x="12202" y="174637"/>
                  </a:lnTo>
                  <a:lnTo>
                    <a:pt x="9386" y="174637"/>
                  </a:lnTo>
                  <a:cubicBezTo>
                    <a:pt x="4224" y="174637"/>
                    <a:pt x="0" y="170467"/>
                    <a:pt x="0" y="165265"/>
                  </a:cubicBezTo>
                  <a:cubicBezTo>
                    <a:pt x="0" y="160111"/>
                    <a:pt x="4224" y="155894"/>
                    <a:pt x="9386" y="155894"/>
                  </a:cubicBezTo>
                  <a:lnTo>
                    <a:pt x="12202" y="155894"/>
                  </a:lnTo>
                  <a:lnTo>
                    <a:pt x="99256" y="155894"/>
                  </a:lnTo>
                  <a:cubicBezTo>
                    <a:pt x="97942" y="152520"/>
                    <a:pt x="97191" y="148819"/>
                    <a:pt x="97191" y="144976"/>
                  </a:cubicBezTo>
                  <a:cubicBezTo>
                    <a:pt x="97191" y="131716"/>
                    <a:pt x="105873" y="120423"/>
                    <a:pt x="117840" y="116487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9692916" y="3248972"/>
            <a:ext cx="1064774" cy="1064774"/>
            <a:chOff x="9955694" y="2892642"/>
            <a:chExt cx="685800" cy="685800"/>
          </a:xfr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21594000" scaled="0"/>
          </a:gra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32" name="椭圆 31"/>
            <p:cNvSpPr/>
            <p:nvPr/>
          </p:nvSpPr>
          <p:spPr>
            <a:xfrm>
              <a:off x="9955694" y="2892642"/>
              <a:ext cx="685800" cy="685800"/>
            </a:xfrm>
            <a:prstGeom prst="ellipse">
              <a:avLst/>
            </a:prstGeom>
            <a:solidFill>
              <a:srgbClr val="E108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Freeform 85"/>
            <p:cNvSpPr>
              <a:spLocks noChangeArrowheads="1"/>
            </p:cNvSpPr>
            <p:nvPr/>
          </p:nvSpPr>
          <p:spPr bwMode="auto">
            <a:xfrm>
              <a:off x="10130332" y="3043021"/>
              <a:ext cx="336524" cy="383014"/>
            </a:xfrm>
            <a:custGeom>
              <a:avLst/>
              <a:gdLst>
                <a:gd name="T0" fmla="*/ 168627 w 561"/>
                <a:gd name="T1" fmla="*/ 0 h 635"/>
                <a:gd name="T2" fmla="*/ 168627 w 561"/>
                <a:gd name="T3" fmla="*/ 0 h 635"/>
                <a:gd name="T4" fmla="*/ 31864 w 561"/>
                <a:gd name="T5" fmla="*/ 0 h 635"/>
                <a:gd name="T6" fmla="*/ 0 w 561"/>
                <a:gd name="T7" fmla="*/ 26634 h 635"/>
                <a:gd name="T8" fmla="*/ 0 w 561"/>
                <a:gd name="T9" fmla="*/ 228190 h 635"/>
                <a:gd name="T10" fmla="*/ 15753 w 561"/>
                <a:gd name="T11" fmla="*/ 228190 h 635"/>
                <a:gd name="T12" fmla="*/ 42246 w 561"/>
                <a:gd name="T13" fmla="*/ 206955 h 635"/>
                <a:gd name="T14" fmla="*/ 74110 w 561"/>
                <a:gd name="T15" fmla="*/ 228190 h 635"/>
                <a:gd name="T16" fmla="*/ 100245 w 561"/>
                <a:gd name="T17" fmla="*/ 206955 h 635"/>
                <a:gd name="T18" fmla="*/ 126739 w 561"/>
                <a:gd name="T19" fmla="*/ 228190 h 635"/>
                <a:gd name="T20" fmla="*/ 158245 w 561"/>
                <a:gd name="T21" fmla="*/ 206955 h 635"/>
                <a:gd name="T22" fmla="*/ 184738 w 561"/>
                <a:gd name="T23" fmla="*/ 228190 h 635"/>
                <a:gd name="T24" fmla="*/ 200491 w 561"/>
                <a:gd name="T25" fmla="*/ 228190 h 635"/>
                <a:gd name="T26" fmla="*/ 200491 w 561"/>
                <a:gd name="T27" fmla="*/ 26634 h 635"/>
                <a:gd name="T28" fmla="*/ 168627 w 561"/>
                <a:gd name="T29" fmla="*/ 0 h 635"/>
                <a:gd name="T30" fmla="*/ 184738 w 561"/>
                <a:gd name="T31" fmla="*/ 211994 h 635"/>
                <a:gd name="T32" fmla="*/ 184738 w 561"/>
                <a:gd name="T33" fmla="*/ 211994 h 635"/>
                <a:gd name="T34" fmla="*/ 158245 w 561"/>
                <a:gd name="T35" fmla="*/ 190758 h 635"/>
                <a:gd name="T36" fmla="*/ 126739 w 561"/>
                <a:gd name="T37" fmla="*/ 211994 h 635"/>
                <a:gd name="T38" fmla="*/ 100245 w 561"/>
                <a:gd name="T39" fmla="*/ 190758 h 635"/>
                <a:gd name="T40" fmla="*/ 74110 w 561"/>
                <a:gd name="T41" fmla="*/ 211994 h 635"/>
                <a:gd name="T42" fmla="*/ 42246 w 561"/>
                <a:gd name="T43" fmla="*/ 190758 h 635"/>
                <a:gd name="T44" fmla="*/ 15753 w 561"/>
                <a:gd name="T45" fmla="*/ 211994 h 635"/>
                <a:gd name="T46" fmla="*/ 15753 w 561"/>
                <a:gd name="T47" fmla="*/ 26634 h 635"/>
                <a:gd name="T48" fmla="*/ 31864 w 561"/>
                <a:gd name="T49" fmla="*/ 16196 h 635"/>
                <a:gd name="T50" fmla="*/ 168627 w 561"/>
                <a:gd name="T51" fmla="*/ 16196 h 635"/>
                <a:gd name="T52" fmla="*/ 184738 w 561"/>
                <a:gd name="T53" fmla="*/ 26634 h 635"/>
                <a:gd name="T54" fmla="*/ 184738 w 561"/>
                <a:gd name="T55" fmla="*/ 211994 h 635"/>
                <a:gd name="T56" fmla="*/ 147504 w 561"/>
                <a:gd name="T57" fmla="*/ 127412 h 635"/>
                <a:gd name="T58" fmla="*/ 147504 w 561"/>
                <a:gd name="T59" fmla="*/ 127412 h 635"/>
                <a:gd name="T60" fmla="*/ 52987 w 561"/>
                <a:gd name="T61" fmla="*/ 127412 h 635"/>
                <a:gd name="T62" fmla="*/ 42246 w 561"/>
                <a:gd name="T63" fmla="*/ 132451 h 635"/>
                <a:gd name="T64" fmla="*/ 52987 w 561"/>
                <a:gd name="T65" fmla="*/ 143249 h 635"/>
                <a:gd name="T66" fmla="*/ 147504 w 561"/>
                <a:gd name="T67" fmla="*/ 143249 h 635"/>
                <a:gd name="T68" fmla="*/ 158245 w 561"/>
                <a:gd name="T69" fmla="*/ 132451 h 635"/>
                <a:gd name="T70" fmla="*/ 147504 w 561"/>
                <a:gd name="T71" fmla="*/ 127412 h 635"/>
                <a:gd name="T72" fmla="*/ 147504 w 561"/>
                <a:gd name="T73" fmla="*/ 84941 h 635"/>
                <a:gd name="T74" fmla="*/ 147504 w 561"/>
                <a:gd name="T75" fmla="*/ 84941 h 635"/>
                <a:gd name="T76" fmla="*/ 52987 w 561"/>
                <a:gd name="T77" fmla="*/ 84941 h 635"/>
                <a:gd name="T78" fmla="*/ 42246 w 561"/>
                <a:gd name="T79" fmla="*/ 90340 h 635"/>
                <a:gd name="T80" fmla="*/ 52987 w 561"/>
                <a:gd name="T81" fmla="*/ 100778 h 635"/>
                <a:gd name="T82" fmla="*/ 147504 w 561"/>
                <a:gd name="T83" fmla="*/ 100778 h 635"/>
                <a:gd name="T84" fmla="*/ 158245 w 561"/>
                <a:gd name="T85" fmla="*/ 90340 h 635"/>
                <a:gd name="T86" fmla="*/ 147504 w 561"/>
                <a:gd name="T87" fmla="*/ 84941 h 635"/>
                <a:gd name="T88" fmla="*/ 147504 w 561"/>
                <a:gd name="T89" fmla="*/ 42471 h 635"/>
                <a:gd name="T90" fmla="*/ 147504 w 561"/>
                <a:gd name="T91" fmla="*/ 42471 h 635"/>
                <a:gd name="T92" fmla="*/ 52987 w 561"/>
                <a:gd name="T93" fmla="*/ 42471 h 635"/>
                <a:gd name="T94" fmla="*/ 42246 w 561"/>
                <a:gd name="T95" fmla="*/ 47870 h 635"/>
                <a:gd name="T96" fmla="*/ 52987 w 561"/>
                <a:gd name="T97" fmla="*/ 58667 h 635"/>
                <a:gd name="T98" fmla="*/ 147504 w 561"/>
                <a:gd name="T99" fmla="*/ 58667 h 635"/>
                <a:gd name="T100" fmla="*/ 158245 w 561"/>
                <a:gd name="T101" fmla="*/ 47870 h 635"/>
                <a:gd name="T102" fmla="*/ 147504 w 561"/>
                <a:gd name="T103" fmla="*/ 42471 h 635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61" h="635">
                  <a:moveTo>
                    <a:pt x="471" y="0"/>
                  </a:moveTo>
                  <a:lnTo>
                    <a:pt x="471" y="0"/>
                  </a:lnTo>
                  <a:cubicBezTo>
                    <a:pt x="89" y="0"/>
                    <a:pt x="89" y="0"/>
                    <a:pt x="89" y="0"/>
                  </a:cubicBezTo>
                  <a:cubicBezTo>
                    <a:pt x="44" y="0"/>
                    <a:pt x="0" y="30"/>
                    <a:pt x="0" y="74"/>
                  </a:cubicBezTo>
                  <a:cubicBezTo>
                    <a:pt x="0" y="634"/>
                    <a:pt x="0" y="634"/>
                    <a:pt x="0" y="634"/>
                  </a:cubicBezTo>
                  <a:cubicBezTo>
                    <a:pt x="44" y="634"/>
                    <a:pt x="44" y="634"/>
                    <a:pt x="44" y="634"/>
                  </a:cubicBezTo>
                  <a:cubicBezTo>
                    <a:pt x="118" y="575"/>
                    <a:pt x="118" y="575"/>
                    <a:pt x="118" y="575"/>
                  </a:cubicBezTo>
                  <a:cubicBezTo>
                    <a:pt x="207" y="634"/>
                    <a:pt x="207" y="634"/>
                    <a:pt x="207" y="634"/>
                  </a:cubicBezTo>
                  <a:cubicBezTo>
                    <a:pt x="280" y="575"/>
                    <a:pt x="280" y="575"/>
                    <a:pt x="280" y="575"/>
                  </a:cubicBezTo>
                  <a:cubicBezTo>
                    <a:pt x="354" y="634"/>
                    <a:pt x="354" y="634"/>
                    <a:pt x="354" y="634"/>
                  </a:cubicBezTo>
                  <a:cubicBezTo>
                    <a:pt x="442" y="575"/>
                    <a:pt x="442" y="575"/>
                    <a:pt x="442" y="575"/>
                  </a:cubicBezTo>
                  <a:cubicBezTo>
                    <a:pt x="516" y="634"/>
                    <a:pt x="516" y="634"/>
                    <a:pt x="516" y="634"/>
                  </a:cubicBezTo>
                  <a:cubicBezTo>
                    <a:pt x="560" y="634"/>
                    <a:pt x="560" y="634"/>
                    <a:pt x="560" y="634"/>
                  </a:cubicBezTo>
                  <a:cubicBezTo>
                    <a:pt x="560" y="74"/>
                    <a:pt x="560" y="74"/>
                    <a:pt x="560" y="74"/>
                  </a:cubicBezTo>
                  <a:cubicBezTo>
                    <a:pt x="560" y="30"/>
                    <a:pt x="516" y="0"/>
                    <a:pt x="471" y="0"/>
                  </a:cubicBezTo>
                  <a:close/>
                  <a:moveTo>
                    <a:pt x="516" y="589"/>
                  </a:moveTo>
                  <a:lnTo>
                    <a:pt x="516" y="589"/>
                  </a:lnTo>
                  <a:cubicBezTo>
                    <a:pt x="442" y="530"/>
                    <a:pt x="442" y="530"/>
                    <a:pt x="442" y="530"/>
                  </a:cubicBezTo>
                  <a:cubicBezTo>
                    <a:pt x="354" y="589"/>
                    <a:pt x="354" y="589"/>
                    <a:pt x="354" y="589"/>
                  </a:cubicBezTo>
                  <a:cubicBezTo>
                    <a:pt x="280" y="530"/>
                    <a:pt x="280" y="530"/>
                    <a:pt x="280" y="530"/>
                  </a:cubicBezTo>
                  <a:cubicBezTo>
                    <a:pt x="207" y="589"/>
                    <a:pt x="207" y="589"/>
                    <a:pt x="207" y="589"/>
                  </a:cubicBezTo>
                  <a:cubicBezTo>
                    <a:pt x="118" y="530"/>
                    <a:pt x="118" y="530"/>
                    <a:pt x="118" y="530"/>
                  </a:cubicBezTo>
                  <a:cubicBezTo>
                    <a:pt x="44" y="589"/>
                    <a:pt x="44" y="589"/>
                    <a:pt x="44" y="589"/>
                  </a:cubicBezTo>
                  <a:cubicBezTo>
                    <a:pt x="44" y="74"/>
                    <a:pt x="44" y="74"/>
                    <a:pt x="44" y="74"/>
                  </a:cubicBezTo>
                  <a:cubicBezTo>
                    <a:pt x="44" y="59"/>
                    <a:pt x="59" y="45"/>
                    <a:pt x="89" y="45"/>
                  </a:cubicBezTo>
                  <a:cubicBezTo>
                    <a:pt x="471" y="45"/>
                    <a:pt x="471" y="45"/>
                    <a:pt x="471" y="45"/>
                  </a:cubicBezTo>
                  <a:cubicBezTo>
                    <a:pt x="501" y="45"/>
                    <a:pt x="516" y="59"/>
                    <a:pt x="516" y="74"/>
                  </a:cubicBezTo>
                  <a:lnTo>
                    <a:pt x="516" y="589"/>
                  </a:lnTo>
                  <a:close/>
                  <a:moveTo>
                    <a:pt x="412" y="354"/>
                  </a:moveTo>
                  <a:lnTo>
                    <a:pt x="412" y="354"/>
                  </a:lnTo>
                  <a:cubicBezTo>
                    <a:pt x="148" y="354"/>
                    <a:pt x="148" y="354"/>
                    <a:pt x="148" y="354"/>
                  </a:cubicBezTo>
                  <a:cubicBezTo>
                    <a:pt x="133" y="354"/>
                    <a:pt x="118" y="368"/>
                    <a:pt x="118" y="368"/>
                  </a:cubicBezTo>
                  <a:cubicBezTo>
                    <a:pt x="118" y="383"/>
                    <a:pt x="133" y="398"/>
                    <a:pt x="148" y="398"/>
                  </a:cubicBezTo>
                  <a:cubicBezTo>
                    <a:pt x="412" y="398"/>
                    <a:pt x="412" y="398"/>
                    <a:pt x="412" y="398"/>
                  </a:cubicBezTo>
                  <a:cubicBezTo>
                    <a:pt x="427" y="398"/>
                    <a:pt x="442" y="383"/>
                    <a:pt x="442" y="368"/>
                  </a:cubicBezTo>
                  <a:cubicBezTo>
                    <a:pt x="442" y="368"/>
                    <a:pt x="427" y="354"/>
                    <a:pt x="412" y="354"/>
                  </a:cubicBezTo>
                  <a:close/>
                  <a:moveTo>
                    <a:pt x="412" y="236"/>
                  </a:moveTo>
                  <a:lnTo>
                    <a:pt x="412" y="236"/>
                  </a:lnTo>
                  <a:cubicBezTo>
                    <a:pt x="148" y="236"/>
                    <a:pt x="148" y="236"/>
                    <a:pt x="148" y="236"/>
                  </a:cubicBezTo>
                  <a:cubicBezTo>
                    <a:pt x="133" y="236"/>
                    <a:pt x="118" y="251"/>
                    <a:pt x="118" y="251"/>
                  </a:cubicBezTo>
                  <a:cubicBezTo>
                    <a:pt x="118" y="266"/>
                    <a:pt x="133" y="280"/>
                    <a:pt x="148" y="280"/>
                  </a:cubicBezTo>
                  <a:cubicBezTo>
                    <a:pt x="412" y="280"/>
                    <a:pt x="412" y="280"/>
                    <a:pt x="412" y="280"/>
                  </a:cubicBezTo>
                  <a:cubicBezTo>
                    <a:pt x="427" y="280"/>
                    <a:pt x="442" y="266"/>
                    <a:pt x="442" y="251"/>
                  </a:cubicBezTo>
                  <a:cubicBezTo>
                    <a:pt x="442" y="251"/>
                    <a:pt x="427" y="236"/>
                    <a:pt x="412" y="236"/>
                  </a:cubicBezTo>
                  <a:close/>
                  <a:moveTo>
                    <a:pt x="412" y="118"/>
                  </a:moveTo>
                  <a:lnTo>
                    <a:pt x="412" y="118"/>
                  </a:lnTo>
                  <a:cubicBezTo>
                    <a:pt x="148" y="118"/>
                    <a:pt x="148" y="118"/>
                    <a:pt x="148" y="118"/>
                  </a:cubicBezTo>
                  <a:cubicBezTo>
                    <a:pt x="133" y="118"/>
                    <a:pt x="118" y="133"/>
                    <a:pt x="118" y="133"/>
                  </a:cubicBezTo>
                  <a:cubicBezTo>
                    <a:pt x="118" y="148"/>
                    <a:pt x="133" y="163"/>
                    <a:pt x="148" y="163"/>
                  </a:cubicBezTo>
                  <a:cubicBezTo>
                    <a:pt x="412" y="163"/>
                    <a:pt x="412" y="163"/>
                    <a:pt x="412" y="163"/>
                  </a:cubicBezTo>
                  <a:cubicBezTo>
                    <a:pt x="427" y="163"/>
                    <a:pt x="442" y="148"/>
                    <a:pt x="442" y="133"/>
                  </a:cubicBezTo>
                  <a:cubicBezTo>
                    <a:pt x="442" y="133"/>
                    <a:pt x="427" y="118"/>
                    <a:pt x="412" y="118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582657" y="4052138"/>
            <a:ext cx="1064774" cy="1064774"/>
            <a:chOff x="4988118" y="4988142"/>
            <a:chExt cx="685800" cy="685800"/>
          </a:xfrm>
          <a:gradFill>
            <a:gsLst>
              <a:gs pos="0">
                <a:srgbClr val="FF7575"/>
              </a:gs>
              <a:gs pos="100000">
                <a:srgbClr val="E10A39"/>
              </a:gs>
            </a:gsLst>
            <a:path path="circle">
              <a:fillToRect l="100000" t="100000"/>
            </a:path>
          </a:gra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35" name="椭圆 34"/>
            <p:cNvSpPr/>
            <p:nvPr/>
          </p:nvSpPr>
          <p:spPr>
            <a:xfrm>
              <a:off x="4988118" y="4988142"/>
              <a:ext cx="685800" cy="685800"/>
            </a:xfrm>
            <a:prstGeom prst="ellipse">
              <a:avLst/>
            </a:prstGeom>
            <a:solidFill>
              <a:srgbClr val="E108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36" name="Freeform 159"/>
            <p:cNvSpPr>
              <a:spLocks noChangeArrowheads="1"/>
            </p:cNvSpPr>
            <p:nvPr/>
          </p:nvSpPr>
          <p:spPr bwMode="auto">
            <a:xfrm>
              <a:off x="5150365" y="5145628"/>
              <a:ext cx="361305" cy="383016"/>
            </a:xfrm>
            <a:custGeom>
              <a:avLst/>
              <a:gdLst>
                <a:gd name="connsiteX0" fmla="*/ 80587 w 563534"/>
                <a:gd name="connsiteY0" fmla="*/ 444011 h 597397"/>
                <a:gd name="connsiteX1" fmla="*/ 482948 w 563534"/>
                <a:gd name="connsiteY1" fmla="*/ 444011 h 597397"/>
                <a:gd name="connsiteX2" fmla="*/ 482948 w 563534"/>
                <a:gd name="connsiteY2" fmla="*/ 504451 h 597397"/>
                <a:gd name="connsiteX3" fmla="*/ 80587 w 563534"/>
                <a:gd name="connsiteY3" fmla="*/ 504451 h 597397"/>
                <a:gd name="connsiteX4" fmla="*/ 80587 w 563534"/>
                <a:gd name="connsiteY4" fmla="*/ 315130 h 597397"/>
                <a:gd name="connsiteX5" fmla="*/ 326704 w 563534"/>
                <a:gd name="connsiteY5" fmla="*/ 315130 h 597397"/>
                <a:gd name="connsiteX6" fmla="*/ 326704 w 563534"/>
                <a:gd name="connsiteY6" fmla="*/ 375570 h 597397"/>
                <a:gd name="connsiteX7" fmla="*/ 80587 w 563534"/>
                <a:gd name="connsiteY7" fmla="*/ 375570 h 597397"/>
                <a:gd name="connsiteX8" fmla="*/ 80587 w 563534"/>
                <a:gd name="connsiteY8" fmla="*/ 187535 h 597397"/>
                <a:gd name="connsiteX9" fmla="*/ 411292 w 563534"/>
                <a:gd name="connsiteY9" fmla="*/ 187535 h 597397"/>
                <a:gd name="connsiteX10" fmla="*/ 411292 w 563534"/>
                <a:gd name="connsiteY10" fmla="*/ 248475 h 597397"/>
                <a:gd name="connsiteX11" fmla="*/ 80587 w 563534"/>
                <a:gd name="connsiteY11" fmla="*/ 248475 h 597397"/>
                <a:gd name="connsiteX12" fmla="*/ 80587 w 563534"/>
                <a:gd name="connsiteY12" fmla="*/ 54224 h 597397"/>
                <a:gd name="connsiteX13" fmla="*/ 371284 w 563534"/>
                <a:gd name="connsiteY13" fmla="*/ 54224 h 597397"/>
                <a:gd name="connsiteX14" fmla="*/ 371284 w 563534"/>
                <a:gd name="connsiteY14" fmla="*/ 115092 h 597397"/>
                <a:gd name="connsiteX15" fmla="*/ 80587 w 563534"/>
                <a:gd name="connsiteY15" fmla="*/ 115092 h 597397"/>
                <a:gd name="connsiteX16" fmla="*/ 8903 w 563534"/>
                <a:gd name="connsiteY16" fmla="*/ 0 h 597397"/>
                <a:gd name="connsiteX17" fmla="*/ 17805 w 563534"/>
                <a:gd name="connsiteY17" fmla="*/ 8890 h 597397"/>
                <a:gd name="connsiteX18" fmla="*/ 17805 w 563534"/>
                <a:gd name="connsiteY18" fmla="*/ 51116 h 597397"/>
                <a:gd name="connsiteX19" fmla="*/ 46293 w 563534"/>
                <a:gd name="connsiteY19" fmla="*/ 51116 h 597397"/>
                <a:gd name="connsiteX20" fmla="*/ 49409 w 563534"/>
                <a:gd name="connsiteY20" fmla="*/ 54228 h 597397"/>
                <a:gd name="connsiteX21" fmla="*/ 46293 w 563534"/>
                <a:gd name="connsiteY21" fmla="*/ 56895 h 597397"/>
                <a:gd name="connsiteX22" fmla="*/ 17805 w 563534"/>
                <a:gd name="connsiteY22" fmla="*/ 56895 h 597397"/>
                <a:gd name="connsiteX23" fmla="*/ 17805 w 563534"/>
                <a:gd name="connsiteY23" fmla="*/ 110234 h 597397"/>
                <a:gd name="connsiteX24" fmla="*/ 46293 w 563534"/>
                <a:gd name="connsiteY24" fmla="*/ 110234 h 597397"/>
                <a:gd name="connsiteX25" fmla="*/ 49409 w 563534"/>
                <a:gd name="connsiteY25" fmla="*/ 113346 h 597397"/>
                <a:gd name="connsiteX26" fmla="*/ 46293 w 563534"/>
                <a:gd name="connsiteY26" fmla="*/ 116457 h 597397"/>
                <a:gd name="connsiteX27" fmla="*/ 17805 w 563534"/>
                <a:gd name="connsiteY27" fmla="*/ 116457 h 597397"/>
                <a:gd name="connsiteX28" fmla="*/ 17805 w 563534"/>
                <a:gd name="connsiteY28" fmla="*/ 169796 h 597397"/>
                <a:gd name="connsiteX29" fmla="*/ 46293 w 563534"/>
                <a:gd name="connsiteY29" fmla="*/ 169796 h 597397"/>
                <a:gd name="connsiteX30" fmla="*/ 49409 w 563534"/>
                <a:gd name="connsiteY30" fmla="*/ 172463 h 597397"/>
                <a:gd name="connsiteX31" fmla="*/ 46293 w 563534"/>
                <a:gd name="connsiteY31" fmla="*/ 175575 h 597397"/>
                <a:gd name="connsiteX32" fmla="*/ 17805 w 563534"/>
                <a:gd name="connsiteY32" fmla="*/ 175575 h 597397"/>
                <a:gd name="connsiteX33" fmla="*/ 17805 w 563534"/>
                <a:gd name="connsiteY33" fmla="*/ 228914 h 597397"/>
                <a:gd name="connsiteX34" fmla="*/ 46293 w 563534"/>
                <a:gd name="connsiteY34" fmla="*/ 228914 h 597397"/>
                <a:gd name="connsiteX35" fmla="*/ 49409 w 563534"/>
                <a:gd name="connsiteY35" fmla="*/ 232025 h 597397"/>
                <a:gd name="connsiteX36" fmla="*/ 46293 w 563534"/>
                <a:gd name="connsiteY36" fmla="*/ 234692 h 597397"/>
                <a:gd name="connsiteX37" fmla="*/ 17805 w 563534"/>
                <a:gd name="connsiteY37" fmla="*/ 234692 h 597397"/>
                <a:gd name="connsiteX38" fmla="*/ 17805 w 563534"/>
                <a:gd name="connsiteY38" fmla="*/ 288031 h 597397"/>
                <a:gd name="connsiteX39" fmla="*/ 46293 w 563534"/>
                <a:gd name="connsiteY39" fmla="*/ 288031 h 597397"/>
                <a:gd name="connsiteX40" fmla="*/ 49409 w 563534"/>
                <a:gd name="connsiteY40" fmla="*/ 291142 h 597397"/>
                <a:gd name="connsiteX41" fmla="*/ 46293 w 563534"/>
                <a:gd name="connsiteY41" fmla="*/ 294254 h 597397"/>
                <a:gd name="connsiteX42" fmla="*/ 17805 w 563534"/>
                <a:gd name="connsiteY42" fmla="*/ 294254 h 597397"/>
                <a:gd name="connsiteX43" fmla="*/ 17805 w 563534"/>
                <a:gd name="connsiteY43" fmla="*/ 347593 h 597397"/>
                <a:gd name="connsiteX44" fmla="*/ 46293 w 563534"/>
                <a:gd name="connsiteY44" fmla="*/ 347593 h 597397"/>
                <a:gd name="connsiteX45" fmla="*/ 49409 w 563534"/>
                <a:gd name="connsiteY45" fmla="*/ 350260 h 597397"/>
                <a:gd name="connsiteX46" fmla="*/ 46293 w 563534"/>
                <a:gd name="connsiteY46" fmla="*/ 353371 h 597397"/>
                <a:gd name="connsiteX47" fmla="*/ 17805 w 563534"/>
                <a:gd name="connsiteY47" fmla="*/ 353371 h 597397"/>
                <a:gd name="connsiteX48" fmla="*/ 17805 w 563534"/>
                <a:gd name="connsiteY48" fmla="*/ 406710 h 597397"/>
                <a:gd name="connsiteX49" fmla="*/ 46293 w 563534"/>
                <a:gd name="connsiteY49" fmla="*/ 406710 h 597397"/>
                <a:gd name="connsiteX50" fmla="*/ 49409 w 563534"/>
                <a:gd name="connsiteY50" fmla="*/ 409822 h 597397"/>
                <a:gd name="connsiteX51" fmla="*/ 46293 w 563534"/>
                <a:gd name="connsiteY51" fmla="*/ 412489 h 597397"/>
                <a:gd name="connsiteX52" fmla="*/ 17805 w 563534"/>
                <a:gd name="connsiteY52" fmla="*/ 412489 h 597397"/>
                <a:gd name="connsiteX53" fmla="*/ 17805 w 563534"/>
                <a:gd name="connsiteY53" fmla="*/ 465828 h 597397"/>
                <a:gd name="connsiteX54" fmla="*/ 46293 w 563534"/>
                <a:gd name="connsiteY54" fmla="*/ 465828 h 597397"/>
                <a:gd name="connsiteX55" fmla="*/ 49409 w 563534"/>
                <a:gd name="connsiteY55" fmla="*/ 468939 h 597397"/>
                <a:gd name="connsiteX56" fmla="*/ 46293 w 563534"/>
                <a:gd name="connsiteY56" fmla="*/ 472051 h 597397"/>
                <a:gd name="connsiteX57" fmla="*/ 17805 w 563534"/>
                <a:gd name="connsiteY57" fmla="*/ 472051 h 597397"/>
                <a:gd name="connsiteX58" fmla="*/ 17805 w 563534"/>
                <a:gd name="connsiteY58" fmla="*/ 579618 h 597397"/>
                <a:gd name="connsiteX59" fmla="*/ 85020 w 563534"/>
                <a:gd name="connsiteY59" fmla="*/ 579618 h 597397"/>
                <a:gd name="connsiteX60" fmla="*/ 85020 w 563534"/>
                <a:gd name="connsiteY60" fmla="*/ 555615 h 597397"/>
                <a:gd name="connsiteX61" fmla="*/ 87691 w 563534"/>
                <a:gd name="connsiteY61" fmla="*/ 552948 h 597397"/>
                <a:gd name="connsiteX62" fmla="*/ 90806 w 563534"/>
                <a:gd name="connsiteY62" fmla="*/ 555615 h 597397"/>
                <a:gd name="connsiteX63" fmla="*/ 90806 w 563534"/>
                <a:gd name="connsiteY63" fmla="*/ 579618 h 597397"/>
                <a:gd name="connsiteX64" fmla="*/ 144222 w 563534"/>
                <a:gd name="connsiteY64" fmla="*/ 579618 h 597397"/>
                <a:gd name="connsiteX65" fmla="*/ 144222 w 563534"/>
                <a:gd name="connsiteY65" fmla="*/ 555615 h 597397"/>
                <a:gd name="connsiteX66" fmla="*/ 147338 w 563534"/>
                <a:gd name="connsiteY66" fmla="*/ 552948 h 597397"/>
                <a:gd name="connsiteX67" fmla="*/ 150009 w 563534"/>
                <a:gd name="connsiteY67" fmla="*/ 555615 h 597397"/>
                <a:gd name="connsiteX68" fmla="*/ 150009 w 563534"/>
                <a:gd name="connsiteY68" fmla="*/ 579618 h 597397"/>
                <a:gd name="connsiteX69" fmla="*/ 203424 w 563534"/>
                <a:gd name="connsiteY69" fmla="*/ 579618 h 597397"/>
                <a:gd name="connsiteX70" fmla="*/ 203424 w 563534"/>
                <a:gd name="connsiteY70" fmla="*/ 555615 h 597397"/>
                <a:gd name="connsiteX71" fmla="*/ 206540 w 563534"/>
                <a:gd name="connsiteY71" fmla="*/ 552948 h 597397"/>
                <a:gd name="connsiteX72" fmla="*/ 209656 w 563534"/>
                <a:gd name="connsiteY72" fmla="*/ 555615 h 597397"/>
                <a:gd name="connsiteX73" fmla="*/ 209656 w 563534"/>
                <a:gd name="connsiteY73" fmla="*/ 579618 h 597397"/>
                <a:gd name="connsiteX74" fmla="*/ 263072 w 563534"/>
                <a:gd name="connsiteY74" fmla="*/ 579618 h 597397"/>
                <a:gd name="connsiteX75" fmla="*/ 263072 w 563534"/>
                <a:gd name="connsiteY75" fmla="*/ 555615 h 597397"/>
                <a:gd name="connsiteX76" fmla="*/ 265742 w 563534"/>
                <a:gd name="connsiteY76" fmla="*/ 552948 h 597397"/>
                <a:gd name="connsiteX77" fmla="*/ 268858 w 563534"/>
                <a:gd name="connsiteY77" fmla="*/ 555615 h 597397"/>
                <a:gd name="connsiteX78" fmla="*/ 268858 w 563534"/>
                <a:gd name="connsiteY78" fmla="*/ 579618 h 597397"/>
                <a:gd name="connsiteX79" fmla="*/ 322274 w 563534"/>
                <a:gd name="connsiteY79" fmla="*/ 579618 h 597397"/>
                <a:gd name="connsiteX80" fmla="*/ 322274 w 563534"/>
                <a:gd name="connsiteY80" fmla="*/ 555615 h 597397"/>
                <a:gd name="connsiteX81" fmla="*/ 325390 w 563534"/>
                <a:gd name="connsiteY81" fmla="*/ 552948 h 597397"/>
                <a:gd name="connsiteX82" fmla="*/ 328061 w 563534"/>
                <a:gd name="connsiteY82" fmla="*/ 555615 h 597397"/>
                <a:gd name="connsiteX83" fmla="*/ 328061 w 563534"/>
                <a:gd name="connsiteY83" fmla="*/ 579618 h 597397"/>
                <a:gd name="connsiteX84" fmla="*/ 381476 w 563534"/>
                <a:gd name="connsiteY84" fmla="*/ 579618 h 597397"/>
                <a:gd name="connsiteX85" fmla="*/ 381476 w 563534"/>
                <a:gd name="connsiteY85" fmla="*/ 555615 h 597397"/>
                <a:gd name="connsiteX86" fmla="*/ 384592 w 563534"/>
                <a:gd name="connsiteY86" fmla="*/ 552948 h 597397"/>
                <a:gd name="connsiteX87" fmla="*/ 387708 w 563534"/>
                <a:gd name="connsiteY87" fmla="*/ 555615 h 597397"/>
                <a:gd name="connsiteX88" fmla="*/ 387708 w 563534"/>
                <a:gd name="connsiteY88" fmla="*/ 579618 h 597397"/>
                <a:gd name="connsiteX89" fmla="*/ 441123 w 563534"/>
                <a:gd name="connsiteY89" fmla="*/ 579618 h 597397"/>
                <a:gd name="connsiteX90" fmla="*/ 441123 w 563534"/>
                <a:gd name="connsiteY90" fmla="*/ 555615 h 597397"/>
                <a:gd name="connsiteX91" fmla="*/ 443794 w 563534"/>
                <a:gd name="connsiteY91" fmla="*/ 552948 h 597397"/>
                <a:gd name="connsiteX92" fmla="*/ 446910 w 563534"/>
                <a:gd name="connsiteY92" fmla="*/ 555615 h 597397"/>
                <a:gd name="connsiteX93" fmla="*/ 446910 w 563534"/>
                <a:gd name="connsiteY93" fmla="*/ 579618 h 597397"/>
                <a:gd name="connsiteX94" fmla="*/ 500326 w 563534"/>
                <a:gd name="connsiteY94" fmla="*/ 579618 h 597397"/>
                <a:gd name="connsiteX95" fmla="*/ 500326 w 563534"/>
                <a:gd name="connsiteY95" fmla="*/ 555615 h 597397"/>
                <a:gd name="connsiteX96" fmla="*/ 503442 w 563534"/>
                <a:gd name="connsiteY96" fmla="*/ 552948 h 597397"/>
                <a:gd name="connsiteX97" fmla="*/ 506112 w 563534"/>
                <a:gd name="connsiteY97" fmla="*/ 555615 h 597397"/>
                <a:gd name="connsiteX98" fmla="*/ 506112 w 563534"/>
                <a:gd name="connsiteY98" fmla="*/ 579618 h 597397"/>
                <a:gd name="connsiteX99" fmla="*/ 554632 w 563534"/>
                <a:gd name="connsiteY99" fmla="*/ 579618 h 597397"/>
                <a:gd name="connsiteX100" fmla="*/ 563534 w 563534"/>
                <a:gd name="connsiteY100" fmla="*/ 588507 h 597397"/>
                <a:gd name="connsiteX101" fmla="*/ 554632 w 563534"/>
                <a:gd name="connsiteY101" fmla="*/ 597397 h 597397"/>
                <a:gd name="connsiteX102" fmla="*/ 8903 w 563534"/>
                <a:gd name="connsiteY102" fmla="*/ 597397 h 597397"/>
                <a:gd name="connsiteX103" fmla="*/ 0 w 563534"/>
                <a:gd name="connsiteY103" fmla="*/ 588507 h 597397"/>
                <a:gd name="connsiteX104" fmla="*/ 0 w 563534"/>
                <a:gd name="connsiteY104" fmla="*/ 8890 h 597397"/>
                <a:gd name="connsiteX105" fmla="*/ 8903 w 563534"/>
                <a:gd name="connsiteY105" fmla="*/ 0 h 597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563534" h="597397">
                  <a:moveTo>
                    <a:pt x="80587" y="444011"/>
                  </a:moveTo>
                  <a:lnTo>
                    <a:pt x="482948" y="444011"/>
                  </a:lnTo>
                  <a:lnTo>
                    <a:pt x="482948" y="504451"/>
                  </a:lnTo>
                  <a:lnTo>
                    <a:pt x="80587" y="504451"/>
                  </a:lnTo>
                  <a:close/>
                  <a:moveTo>
                    <a:pt x="80587" y="315130"/>
                  </a:moveTo>
                  <a:lnTo>
                    <a:pt x="326704" y="315130"/>
                  </a:lnTo>
                  <a:lnTo>
                    <a:pt x="326704" y="375570"/>
                  </a:lnTo>
                  <a:lnTo>
                    <a:pt x="80587" y="375570"/>
                  </a:lnTo>
                  <a:close/>
                  <a:moveTo>
                    <a:pt x="80587" y="187535"/>
                  </a:moveTo>
                  <a:lnTo>
                    <a:pt x="411292" y="187535"/>
                  </a:lnTo>
                  <a:lnTo>
                    <a:pt x="411292" y="248475"/>
                  </a:lnTo>
                  <a:lnTo>
                    <a:pt x="80587" y="248475"/>
                  </a:lnTo>
                  <a:close/>
                  <a:moveTo>
                    <a:pt x="80587" y="54224"/>
                  </a:moveTo>
                  <a:lnTo>
                    <a:pt x="371284" y="54224"/>
                  </a:lnTo>
                  <a:lnTo>
                    <a:pt x="371284" y="115092"/>
                  </a:lnTo>
                  <a:lnTo>
                    <a:pt x="80587" y="115092"/>
                  </a:lnTo>
                  <a:close/>
                  <a:moveTo>
                    <a:pt x="8903" y="0"/>
                  </a:moveTo>
                  <a:cubicBezTo>
                    <a:pt x="13799" y="0"/>
                    <a:pt x="17805" y="4000"/>
                    <a:pt x="17805" y="8890"/>
                  </a:cubicBezTo>
                  <a:lnTo>
                    <a:pt x="17805" y="51116"/>
                  </a:lnTo>
                  <a:lnTo>
                    <a:pt x="46293" y="51116"/>
                  </a:lnTo>
                  <a:cubicBezTo>
                    <a:pt x="48074" y="51116"/>
                    <a:pt x="49409" y="52450"/>
                    <a:pt x="49409" y="54228"/>
                  </a:cubicBezTo>
                  <a:cubicBezTo>
                    <a:pt x="49409" y="55562"/>
                    <a:pt x="48074" y="56895"/>
                    <a:pt x="46293" y="56895"/>
                  </a:cubicBezTo>
                  <a:lnTo>
                    <a:pt x="17805" y="56895"/>
                  </a:lnTo>
                  <a:lnTo>
                    <a:pt x="17805" y="110234"/>
                  </a:lnTo>
                  <a:lnTo>
                    <a:pt x="46293" y="110234"/>
                  </a:lnTo>
                  <a:cubicBezTo>
                    <a:pt x="48074" y="110234"/>
                    <a:pt x="49409" y="111568"/>
                    <a:pt x="49409" y="113346"/>
                  </a:cubicBezTo>
                  <a:cubicBezTo>
                    <a:pt x="49409" y="115124"/>
                    <a:pt x="48074" y="116457"/>
                    <a:pt x="46293" y="116457"/>
                  </a:cubicBezTo>
                  <a:lnTo>
                    <a:pt x="17805" y="116457"/>
                  </a:lnTo>
                  <a:lnTo>
                    <a:pt x="17805" y="169796"/>
                  </a:lnTo>
                  <a:lnTo>
                    <a:pt x="46293" y="169796"/>
                  </a:lnTo>
                  <a:cubicBezTo>
                    <a:pt x="48074" y="169796"/>
                    <a:pt x="49409" y="171130"/>
                    <a:pt x="49409" y="172463"/>
                  </a:cubicBezTo>
                  <a:cubicBezTo>
                    <a:pt x="49409" y="174241"/>
                    <a:pt x="48074" y="175575"/>
                    <a:pt x="46293" y="175575"/>
                  </a:cubicBezTo>
                  <a:lnTo>
                    <a:pt x="17805" y="175575"/>
                  </a:lnTo>
                  <a:lnTo>
                    <a:pt x="17805" y="228914"/>
                  </a:lnTo>
                  <a:lnTo>
                    <a:pt x="46293" y="228914"/>
                  </a:lnTo>
                  <a:cubicBezTo>
                    <a:pt x="48074" y="228914"/>
                    <a:pt x="49409" y="230247"/>
                    <a:pt x="49409" y="232025"/>
                  </a:cubicBezTo>
                  <a:cubicBezTo>
                    <a:pt x="49409" y="233358"/>
                    <a:pt x="48074" y="234692"/>
                    <a:pt x="46293" y="234692"/>
                  </a:cubicBezTo>
                  <a:lnTo>
                    <a:pt x="17805" y="234692"/>
                  </a:lnTo>
                  <a:lnTo>
                    <a:pt x="17805" y="288031"/>
                  </a:lnTo>
                  <a:lnTo>
                    <a:pt x="46293" y="288031"/>
                  </a:lnTo>
                  <a:cubicBezTo>
                    <a:pt x="48074" y="288031"/>
                    <a:pt x="49409" y="289364"/>
                    <a:pt x="49409" y="291142"/>
                  </a:cubicBezTo>
                  <a:cubicBezTo>
                    <a:pt x="49409" y="292920"/>
                    <a:pt x="48074" y="294254"/>
                    <a:pt x="46293" y="294254"/>
                  </a:cubicBezTo>
                  <a:lnTo>
                    <a:pt x="17805" y="294254"/>
                  </a:lnTo>
                  <a:lnTo>
                    <a:pt x="17805" y="347593"/>
                  </a:lnTo>
                  <a:lnTo>
                    <a:pt x="46293" y="347593"/>
                  </a:lnTo>
                  <a:cubicBezTo>
                    <a:pt x="48074" y="347593"/>
                    <a:pt x="49409" y="348926"/>
                    <a:pt x="49409" y="350260"/>
                  </a:cubicBezTo>
                  <a:cubicBezTo>
                    <a:pt x="49409" y="352038"/>
                    <a:pt x="48074" y="353371"/>
                    <a:pt x="46293" y="353371"/>
                  </a:cubicBezTo>
                  <a:lnTo>
                    <a:pt x="17805" y="353371"/>
                  </a:lnTo>
                  <a:lnTo>
                    <a:pt x="17805" y="406710"/>
                  </a:lnTo>
                  <a:lnTo>
                    <a:pt x="46293" y="406710"/>
                  </a:lnTo>
                  <a:cubicBezTo>
                    <a:pt x="48074" y="406710"/>
                    <a:pt x="49409" y="408044"/>
                    <a:pt x="49409" y="409822"/>
                  </a:cubicBezTo>
                  <a:cubicBezTo>
                    <a:pt x="49409" y="411155"/>
                    <a:pt x="48074" y="412489"/>
                    <a:pt x="46293" y="412489"/>
                  </a:cubicBezTo>
                  <a:lnTo>
                    <a:pt x="17805" y="412489"/>
                  </a:lnTo>
                  <a:lnTo>
                    <a:pt x="17805" y="465828"/>
                  </a:lnTo>
                  <a:lnTo>
                    <a:pt x="46293" y="465828"/>
                  </a:lnTo>
                  <a:cubicBezTo>
                    <a:pt x="48074" y="465828"/>
                    <a:pt x="49409" y="467161"/>
                    <a:pt x="49409" y="468939"/>
                  </a:cubicBezTo>
                  <a:cubicBezTo>
                    <a:pt x="49409" y="470717"/>
                    <a:pt x="48074" y="472051"/>
                    <a:pt x="46293" y="472051"/>
                  </a:cubicBezTo>
                  <a:lnTo>
                    <a:pt x="17805" y="472051"/>
                  </a:lnTo>
                  <a:lnTo>
                    <a:pt x="17805" y="579618"/>
                  </a:lnTo>
                  <a:lnTo>
                    <a:pt x="85020" y="579618"/>
                  </a:lnTo>
                  <a:lnTo>
                    <a:pt x="85020" y="555615"/>
                  </a:lnTo>
                  <a:cubicBezTo>
                    <a:pt x="85020" y="554282"/>
                    <a:pt x="86355" y="552948"/>
                    <a:pt x="87691" y="552948"/>
                  </a:cubicBezTo>
                  <a:cubicBezTo>
                    <a:pt x="89471" y="552948"/>
                    <a:pt x="90806" y="554282"/>
                    <a:pt x="90806" y="555615"/>
                  </a:cubicBezTo>
                  <a:lnTo>
                    <a:pt x="90806" y="579618"/>
                  </a:lnTo>
                  <a:lnTo>
                    <a:pt x="144222" y="579618"/>
                  </a:lnTo>
                  <a:lnTo>
                    <a:pt x="144222" y="555615"/>
                  </a:lnTo>
                  <a:cubicBezTo>
                    <a:pt x="144222" y="554282"/>
                    <a:pt x="145557" y="552948"/>
                    <a:pt x="147338" y="552948"/>
                  </a:cubicBezTo>
                  <a:cubicBezTo>
                    <a:pt x="148673" y="552948"/>
                    <a:pt x="150009" y="554282"/>
                    <a:pt x="150009" y="555615"/>
                  </a:cubicBezTo>
                  <a:lnTo>
                    <a:pt x="150009" y="579618"/>
                  </a:lnTo>
                  <a:lnTo>
                    <a:pt x="203424" y="579618"/>
                  </a:lnTo>
                  <a:lnTo>
                    <a:pt x="203424" y="555615"/>
                  </a:lnTo>
                  <a:cubicBezTo>
                    <a:pt x="203424" y="554282"/>
                    <a:pt x="204760" y="552948"/>
                    <a:pt x="206540" y="552948"/>
                  </a:cubicBezTo>
                  <a:cubicBezTo>
                    <a:pt x="208321" y="552948"/>
                    <a:pt x="209656" y="554282"/>
                    <a:pt x="209656" y="555615"/>
                  </a:cubicBezTo>
                  <a:lnTo>
                    <a:pt x="209656" y="579618"/>
                  </a:lnTo>
                  <a:lnTo>
                    <a:pt x="263072" y="579618"/>
                  </a:lnTo>
                  <a:lnTo>
                    <a:pt x="263072" y="555615"/>
                  </a:lnTo>
                  <a:cubicBezTo>
                    <a:pt x="263072" y="554282"/>
                    <a:pt x="264407" y="552948"/>
                    <a:pt x="265742" y="552948"/>
                  </a:cubicBezTo>
                  <a:cubicBezTo>
                    <a:pt x="267523" y="552948"/>
                    <a:pt x="268858" y="554282"/>
                    <a:pt x="268858" y="555615"/>
                  </a:cubicBezTo>
                  <a:lnTo>
                    <a:pt x="268858" y="579618"/>
                  </a:lnTo>
                  <a:lnTo>
                    <a:pt x="322274" y="579618"/>
                  </a:lnTo>
                  <a:lnTo>
                    <a:pt x="322274" y="555615"/>
                  </a:lnTo>
                  <a:cubicBezTo>
                    <a:pt x="322274" y="554282"/>
                    <a:pt x="323609" y="552948"/>
                    <a:pt x="325390" y="552948"/>
                  </a:cubicBezTo>
                  <a:cubicBezTo>
                    <a:pt x="326725" y="552948"/>
                    <a:pt x="328061" y="554282"/>
                    <a:pt x="328061" y="555615"/>
                  </a:cubicBezTo>
                  <a:lnTo>
                    <a:pt x="328061" y="579618"/>
                  </a:lnTo>
                  <a:lnTo>
                    <a:pt x="381476" y="579618"/>
                  </a:lnTo>
                  <a:lnTo>
                    <a:pt x="381476" y="555615"/>
                  </a:lnTo>
                  <a:cubicBezTo>
                    <a:pt x="381476" y="554282"/>
                    <a:pt x="382811" y="552948"/>
                    <a:pt x="384592" y="552948"/>
                  </a:cubicBezTo>
                  <a:cubicBezTo>
                    <a:pt x="386373" y="552948"/>
                    <a:pt x="387708" y="554282"/>
                    <a:pt x="387708" y="555615"/>
                  </a:cubicBezTo>
                  <a:lnTo>
                    <a:pt x="387708" y="579618"/>
                  </a:lnTo>
                  <a:lnTo>
                    <a:pt x="441123" y="579618"/>
                  </a:lnTo>
                  <a:lnTo>
                    <a:pt x="441123" y="555615"/>
                  </a:lnTo>
                  <a:cubicBezTo>
                    <a:pt x="441123" y="554282"/>
                    <a:pt x="442459" y="552948"/>
                    <a:pt x="443794" y="552948"/>
                  </a:cubicBezTo>
                  <a:cubicBezTo>
                    <a:pt x="445575" y="552948"/>
                    <a:pt x="446910" y="554282"/>
                    <a:pt x="446910" y="555615"/>
                  </a:cubicBezTo>
                  <a:lnTo>
                    <a:pt x="446910" y="579618"/>
                  </a:lnTo>
                  <a:lnTo>
                    <a:pt x="500326" y="579618"/>
                  </a:lnTo>
                  <a:lnTo>
                    <a:pt x="500326" y="555615"/>
                  </a:lnTo>
                  <a:cubicBezTo>
                    <a:pt x="500326" y="554282"/>
                    <a:pt x="501661" y="552948"/>
                    <a:pt x="503442" y="552948"/>
                  </a:cubicBezTo>
                  <a:cubicBezTo>
                    <a:pt x="504777" y="552948"/>
                    <a:pt x="506112" y="554282"/>
                    <a:pt x="506112" y="555615"/>
                  </a:cubicBezTo>
                  <a:lnTo>
                    <a:pt x="506112" y="579618"/>
                  </a:lnTo>
                  <a:lnTo>
                    <a:pt x="554632" y="579618"/>
                  </a:lnTo>
                  <a:cubicBezTo>
                    <a:pt x="559528" y="579618"/>
                    <a:pt x="563534" y="583618"/>
                    <a:pt x="563534" y="588507"/>
                  </a:cubicBezTo>
                  <a:cubicBezTo>
                    <a:pt x="563534" y="593397"/>
                    <a:pt x="559528" y="597397"/>
                    <a:pt x="554632" y="597397"/>
                  </a:cubicBezTo>
                  <a:lnTo>
                    <a:pt x="8903" y="597397"/>
                  </a:lnTo>
                  <a:cubicBezTo>
                    <a:pt x="4006" y="597397"/>
                    <a:pt x="0" y="593397"/>
                    <a:pt x="0" y="588507"/>
                  </a:cubicBezTo>
                  <a:lnTo>
                    <a:pt x="0" y="8890"/>
                  </a:lnTo>
                  <a:cubicBezTo>
                    <a:pt x="0" y="4000"/>
                    <a:pt x="4006" y="0"/>
                    <a:pt x="8903" y="0"/>
                  </a:cubicBezTo>
                  <a:close/>
                </a:path>
              </a:pathLst>
            </a:custGeom>
            <a:grpFill/>
            <a:ln>
              <a:solidFill>
                <a:srgbClr val="FFD966"/>
              </a:solidFill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1437047" y="2832270"/>
            <a:ext cx="1233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40404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前期预备</a:t>
            </a:r>
            <a:endParaRPr lang="zh-CN" altLang="en-US" sz="2000" b="1" dirty="0">
              <a:solidFill>
                <a:srgbClr val="40404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5215856" y="3214499"/>
            <a:ext cx="17457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40404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晚会开场</a:t>
            </a:r>
            <a:endParaRPr lang="zh-CN" altLang="en-US" sz="2000" b="1" dirty="0">
              <a:solidFill>
                <a:srgbClr val="40404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7647464" y="3588543"/>
            <a:ext cx="15125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40404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晚会颁奖</a:t>
            </a:r>
            <a:endParaRPr lang="zh-CN" altLang="en-US" sz="2000" b="1" dirty="0">
              <a:solidFill>
                <a:srgbClr val="40404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9246306" y="2540193"/>
            <a:ext cx="22990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40404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结束总结</a:t>
            </a:r>
            <a:endParaRPr lang="zh-CN" altLang="en-US" sz="2000" b="1" dirty="0">
              <a:solidFill>
                <a:srgbClr val="40404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3463344" y="2066771"/>
            <a:ext cx="1233582" cy="1919403"/>
            <a:chOff x="3463344" y="2066771"/>
            <a:chExt cx="1233582" cy="1919403"/>
          </a:xfrm>
          <a:gradFill>
            <a:gsLst>
              <a:gs pos="0">
                <a:srgbClr val="FF7575"/>
              </a:gs>
              <a:gs pos="100000">
                <a:srgbClr val="E10A39"/>
              </a:gs>
            </a:gsLst>
            <a:path path="circle">
              <a:fillToRect l="100000" t="100000"/>
            </a:path>
          </a:gradFill>
        </p:grpSpPr>
        <p:sp>
          <p:nvSpPr>
            <p:cNvPr id="43" name="椭圆 42"/>
            <p:cNvSpPr/>
            <p:nvPr/>
          </p:nvSpPr>
          <p:spPr>
            <a:xfrm>
              <a:off x="3532563" y="2066771"/>
              <a:ext cx="1064774" cy="1064774"/>
            </a:xfrm>
            <a:prstGeom prst="ellipse">
              <a:avLst/>
            </a:prstGeom>
            <a:solidFill>
              <a:srgbClr val="E10839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3463344" y="3586064"/>
              <a:ext cx="12335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404040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节目排练</a:t>
              </a:r>
              <a:endParaRPr lang="zh-CN" altLang="en-US" sz="2000" b="1" dirty="0">
                <a:solidFill>
                  <a:srgbClr val="404040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45" name="Freeform 159"/>
            <p:cNvSpPr>
              <a:spLocks noChangeArrowheads="1"/>
            </p:cNvSpPr>
            <p:nvPr/>
          </p:nvSpPr>
          <p:spPr bwMode="auto">
            <a:xfrm>
              <a:off x="3782799" y="2307620"/>
              <a:ext cx="594671" cy="583075"/>
            </a:xfrm>
            <a:custGeom>
              <a:avLst/>
              <a:gdLst>
                <a:gd name="T0" fmla="*/ 1312 w 1990"/>
                <a:gd name="T1" fmla="*/ 1552 h 1954"/>
                <a:gd name="T2" fmla="*/ 291 w 1990"/>
                <a:gd name="T3" fmla="*/ 1746 h 1954"/>
                <a:gd name="T4" fmla="*/ 0 w 1990"/>
                <a:gd name="T5" fmla="*/ 540 h 1954"/>
                <a:gd name="T6" fmla="*/ 515 w 1990"/>
                <a:gd name="T7" fmla="*/ 249 h 1954"/>
                <a:gd name="T8" fmla="*/ 1205 w 1990"/>
                <a:gd name="T9" fmla="*/ 0 h 1954"/>
                <a:gd name="T10" fmla="*/ 1496 w 1990"/>
                <a:gd name="T11" fmla="*/ 489 h 1954"/>
                <a:gd name="T12" fmla="*/ 1413 w 1990"/>
                <a:gd name="T13" fmla="*/ 291 h 1954"/>
                <a:gd name="T14" fmla="*/ 802 w 1990"/>
                <a:gd name="T15" fmla="*/ 83 h 1954"/>
                <a:gd name="T16" fmla="*/ 1039 w 1990"/>
                <a:gd name="T17" fmla="*/ 249 h 1954"/>
                <a:gd name="T18" fmla="*/ 1243 w 1990"/>
                <a:gd name="T19" fmla="*/ 499 h 1954"/>
                <a:gd name="T20" fmla="*/ 291 w 1990"/>
                <a:gd name="T21" fmla="*/ 333 h 1954"/>
                <a:gd name="T22" fmla="*/ 83 w 1990"/>
                <a:gd name="T23" fmla="*/ 1455 h 1954"/>
                <a:gd name="T24" fmla="*/ 1039 w 1990"/>
                <a:gd name="T25" fmla="*/ 1663 h 1954"/>
                <a:gd name="T26" fmla="*/ 1641 w 1990"/>
                <a:gd name="T27" fmla="*/ 1453 h 1954"/>
                <a:gd name="T28" fmla="*/ 1138 w 1990"/>
                <a:gd name="T29" fmla="*/ 583 h 1954"/>
                <a:gd name="T30" fmla="*/ 1641 w 1990"/>
                <a:gd name="T31" fmla="*/ 1453 h 1954"/>
                <a:gd name="T32" fmla="*/ 1752 w 1990"/>
                <a:gd name="T33" fmla="*/ 809 h 1954"/>
                <a:gd name="T34" fmla="*/ 1026 w 1990"/>
                <a:gd name="T35" fmla="*/ 1228 h 1954"/>
                <a:gd name="T36" fmla="*/ 1767 w 1990"/>
                <a:gd name="T37" fmla="*/ 1422 h 1954"/>
                <a:gd name="T38" fmla="*/ 1717 w 1990"/>
                <a:gd name="T39" fmla="*/ 1835 h 1954"/>
                <a:gd name="T40" fmla="*/ 1767 w 1990"/>
                <a:gd name="T41" fmla="*/ 1422 h 1954"/>
                <a:gd name="T42" fmla="*/ 1739 w 1990"/>
                <a:gd name="T43" fmla="*/ 1874 h 1954"/>
                <a:gd name="T44" fmla="*/ 1956 w 1990"/>
                <a:gd name="T45" fmla="*/ 1749 h 1954"/>
                <a:gd name="T46" fmla="*/ 249 w 1990"/>
                <a:gd name="T47" fmla="*/ 551 h 1954"/>
                <a:gd name="T48" fmla="*/ 803 w 1990"/>
                <a:gd name="T49" fmla="*/ 613 h 1954"/>
                <a:gd name="T50" fmla="*/ 675 w 1990"/>
                <a:gd name="T51" fmla="*/ 828 h 1954"/>
                <a:gd name="T52" fmla="*/ 249 w 1990"/>
                <a:gd name="T53" fmla="*/ 890 h 1954"/>
                <a:gd name="T54" fmla="*/ 675 w 1990"/>
                <a:gd name="T55" fmla="*/ 828 h 1954"/>
                <a:gd name="T56" fmla="*/ 675 w 1990"/>
                <a:gd name="T57" fmla="*/ 1167 h 1954"/>
                <a:gd name="T58" fmla="*/ 249 w 1990"/>
                <a:gd name="T59" fmla="*/ 1105 h 1954"/>
                <a:gd name="T60" fmla="*/ 249 w 1990"/>
                <a:gd name="T61" fmla="*/ 1444 h 1954"/>
                <a:gd name="T62" fmla="*/ 803 w 1990"/>
                <a:gd name="T63" fmla="*/ 1382 h 1954"/>
                <a:gd name="T64" fmla="*/ 249 w 1990"/>
                <a:gd name="T65" fmla="*/ 1444 h 1954"/>
                <a:gd name="T66" fmla="*/ 1179 w 1990"/>
                <a:gd name="T67" fmla="*/ 961 h 1954"/>
                <a:gd name="T68" fmla="*/ 1300 w 1990"/>
                <a:gd name="T69" fmla="*/ 1219 h 1954"/>
                <a:gd name="T70" fmla="*/ 1604 w 1990"/>
                <a:gd name="T71" fmla="*/ 858 h 1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90" h="1954">
                  <a:moveTo>
                    <a:pt x="1231" y="1534"/>
                  </a:moveTo>
                  <a:cubicBezTo>
                    <a:pt x="1258" y="1542"/>
                    <a:pt x="1285" y="1548"/>
                    <a:pt x="1312" y="1552"/>
                  </a:cubicBezTo>
                  <a:cubicBezTo>
                    <a:pt x="1272" y="1665"/>
                    <a:pt x="1165" y="1746"/>
                    <a:pt x="1039" y="1746"/>
                  </a:cubicBezTo>
                  <a:lnTo>
                    <a:pt x="291" y="1746"/>
                  </a:lnTo>
                  <a:cubicBezTo>
                    <a:pt x="131" y="1746"/>
                    <a:pt x="0" y="1615"/>
                    <a:pt x="0" y="1455"/>
                  </a:cubicBezTo>
                  <a:lnTo>
                    <a:pt x="0" y="540"/>
                  </a:lnTo>
                  <a:cubicBezTo>
                    <a:pt x="0" y="380"/>
                    <a:pt x="131" y="249"/>
                    <a:pt x="291" y="249"/>
                  </a:cubicBezTo>
                  <a:lnTo>
                    <a:pt x="515" y="249"/>
                  </a:lnTo>
                  <a:cubicBezTo>
                    <a:pt x="535" y="109"/>
                    <a:pt x="656" y="0"/>
                    <a:pt x="802" y="0"/>
                  </a:cubicBezTo>
                  <a:lnTo>
                    <a:pt x="1205" y="0"/>
                  </a:lnTo>
                  <a:cubicBezTo>
                    <a:pt x="1366" y="0"/>
                    <a:pt x="1496" y="131"/>
                    <a:pt x="1496" y="291"/>
                  </a:cubicBezTo>
                  <a:lnTo>
                    <a:pt x="1496" y="489"/>
                  </a:lnTo>
                  <a:cubicBezTo>
                    <a:pt x="1469" y="484"/>
                    <a:pt x="1441" y="480"/>
                    <a:pt x="1413" y="479"/>
                  </a:cubicBezTo>
                  <a:lnTo>
                    <a:pt x="1413" y="291"/>
                  </a:lnTo>
                  <a:cubicBezTo>
                    <a:pt x="1413" y="176"/>
                    <a:pt x="1320" y="83"/>
                    <a:pt x="1205" y="83"/>
                  </a:cubicBezTo>
                  <a:lnTo>
                    <a:pt x="802" y="83"/>
                  </a:lnTo>
                  <a:cubicBezTo>
                    <a:pt x="701" y="83"/>
                    <a:pt x="617" y="155"/>
                    <a:pt x="598" y="249"/>
                  </a:cubicBezTo>
                  <a:lnTo>
                    <a:pt x="1039" y="249"/>
                  </a:lnTo>
                  <a:cubicBezTo>
                    <a:pt x="1180" y="249"/>
                    <a:pt x="1297" y="349"/>
                    <a:pt x="1324" y="482"/>
                  </a:cubicBezTo>
                  <a:cubicBezTo>
                    <a:pt x="1297" y="485"/>
                    <a:pt x="1270" y="491"/>
                    <a:pt x="1243" y="499"/>
                  </a:cubicBezTo>
                  <a:cubicBezTo>
                    <a:pt x="1224" y="404"/>
                    <a:pt x="1140" y="333"/>
                    <a:pt x="1039" y="333"/>
                  </a:cubicBezTo>
                  <a:lnTo>
                    <a:pt x="291" y="333"/>
                  </a:lnTo>
                  <a:cubicBezTo>
                    <a:pt x="177" y="333"/>
                    <a:pt x="83" y="426"/>
                    <a:pt x="83" y="540"/>
                  </a:cubicBezTo>
                  <a:lnTo>
                    <a:pt x="83" y="1455"/>
                  </a:lnTo>
                  <a:cubicBezTo>
                    <a:pt x="83" y="1569"/>
                    <a:pt x="177" y="1663"/>
                    <a:pt x="291" y="1663"/>
                  </a:cubicBezTo>
                  <a:lnTo>
                    <a:pt x="1039" y="1663"/>
                  </a:lnTo>
                  <a:cubicBezTo>
                    <a:pt x="1126" y="1663"/>
                    <a:pt x="1200" y="1609"/>
                    <a:pt x="1231" y="1534"/>
                  </a:cubicBezTo>
                  <a:close/>
                  <a:moveTo>
                    <a:pt x="1641" y="1453"/>
                  </a:moveTo>
                  <a:cubicBezTo>
                    <a:pt x="1401" y="1591"/>
                    <a:pt x="1093" y="1509"/>
                    <a:pt x="955" y="1269"/>
                  </a:cubicBezTo>
                  <a:cubicBezTo>
                    <a:pt x="816" y="1029"/>
                    <a:pt x="899" y="722"/>
                    <a:pt x="1138" y="583"/>
                  </a:cubicBezTo>
                  <a:cubicBezTo>
                    <a:pt x="1378" y="445"/>
                    <a:pt x="1686" y="527"/>
                    <a:pt x="1824" y="767"/>
                  </a:cubicBezTo>
                  <a:cubicBezTo>
                    <a:pt x="1963" y="1007"/>
                    <a:pt x="1880" y="1314"/>
                    <a:pt x="1641" y="1453"/>
                  </a:cubicBezTo>
                  <a:close/>
                  <a:moveTo>
                    <a:pt x="1599" y="1381"/>
                  </a:moveTo>
                  <a:cubicBezTo>
                    <a:pt x="1799" y="1266"/>
                    <a:pt x="1868" y="1009"/>
                    <a:pt x="1752" y="809"/>
                  </a:cubicBezTo>
                  <a:cubicBezTo>
                    <a:pt x="1637" y="608"/>
                    <a:pt x="1380" y="539"/>
                    <a:pt x="1180" y="655"/>
                  </a:cubicBezTo>
                  <a:cubicBezTo>
                    <a:pt x="980" y="771"/>
                    <a:pt x="911" y="1027"/>
                    <a:pt x="1026" y="1228"/>
                  </a:cubicBezTo>
                  <a:cubicBezTo>
                    <a:pt x="1142" y="1428"/>
                    <a:pt x="1399" y="1497"/>
                    <a:pt x="1599" y="1381"/>
                  </a:cubicBezTo>
                  <a:close/>
                  <a:moveTo>
                    <a:pt x="1767" y="1422"/>
                  </a:moveTo>
                  <a:lnTo>
                    <a:pt x="1551" y="1547"/>
                  </a:lnTo>
                  <a:lnTo>
                    <a:pt x="1717" y="1835"/>
                  </a:lnTo>
                  <a:lnTo>
                    <a:pt x="1933" y="1710"/>
                  </a:lnTo>
                  <a:lnTo>
                    <a:pt x="1767" y="1422"/>
                  </a:lnTo>
                  <a:close/>
                  <a:moveTo>
                    <a:pt x="1956" y="1749"/>
                  </a:moveTo>
                  <a:lnTo>
                    <a:pt x="1739" y="1874"/>
                  </a:lnTo>
                  <a:cubicBezTo>
                    <a:pt x="1774" y="1934"/>
                    <a:pt x="1850" y="1954"/>
                    <a:pt x="1910" y="1919"/>
                  </a:cubicBezTo>
                  <a:cubicBezTo>
                    <a:pt x="1969" y="1885"/>
                    <a:pt x="1990" y="1809"/>
                    <a:pt x="1956" y="1749"/>
                  </a:cubicBezTo>
                  <a:close/>
                  <a:moveTo>
                    <a:pt x="803" y="551"/>
                  </a:moveTo>
                  <a:lnTo>
                    <a:pt x="249" y="551"/>
                  </a:lnTo>
                  <a:lnTo>
                    <a:pt x="249" y="613"/>
                  </a:lnTo>
                  <a:lnTo>
                    <a:pt x="803" y="613"/>
                  </a:lnTo>
                  <a:lnTo>
                    <a:pt x="803" y="551"/>
                  </a:lnTo>
                  <a:close/>
                  <a:moveTo>
                    <a:pt x="675" y="828"/>
                  </a:moveTo>
                  <a:lnTo>
                    <a:pt x="249" y="828"/>
                  </a:lnTo>
                  <a:lnTo>
                    <a:pt x="249" y="890"/>
                  </a:lnTo>
                  <a:lnTo>
                    <a:pt x="675" y="890"/>
                  </a:lnTo>
                  <a:lnTo>
                    <a:pt x="675" y="828"/>
                  </a:lnTo>
                  <a:close/>
                  <a:moveTo>
                    <a:pt x="249" y="1167"/>
                  </a:moveTo>
                  <a:lnTo>
                    <a:pt x="675" y="1167"/>
                  </a:lnTo>
                  <a:lnTo>
                    <a:pt x="675" y="1105"/>
                  </a:lnTo>
                  <a:lnTo>
                    <a:pt x="249" y="1105"/>
                  </a:lnTo>
                  <a:lnTo>
                    <a:pt x="249" y="1167"/>
                  </a:lnTo>
                  <a:close/>
                  <a:moveTo>
                    <a:pt x="249" y="1444"/>
                  </a:moveTo>
                  <a:lnTo>
                    <a:pt x="803" y="1444"/>
                  </a:lnTo>
                  <a:lnTo>
                    <a:pt x="803" y="1382"/>
                  </a:lnTo>
                  <a:lnTo>
                    <a:pt x="249" y="1382"/>
                  </a:lnTo>
                  <a:lnTo>
                    <a:pt x="249" y="1444"/>
                  </a:lnTo>
                  <a:close/>
                  <a:moveTo>
                    <a:pt x="1308" y="1105"/>
                  </a:moveTo>
                  <a:lnTo>
                    <a:pt x="1179" y="961"/>
                  </a:lnTo>
                  <a:lnTo>
                    <a:pt x="1118" y="1017"/>
                  </a:lnTo>
                  <a:lnTo>
                    <a:pt x="1300" y="1219"/>
                  </a:lnTo>
                  <a:lnTo>
                    <a:pt x="1657" y="922"/>
                  </a:lnTo>
                  <a:lnTo>
                    <a:pt x="1604" y="858"/>
                  </a:lnTo>
                  <a:lnTo>
                    <a:pt x="1308" y="1105"/>
                  </a:ln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1472399" y="3636605"/>
            <a:ext cx="1064774" cy="1064774"/>
            <a:chOff x="1676400" y="4740492"/>
            <a:chExt cx="685800" cy="685800"/>
          </a:xfrm>
          <a:gradFill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75000"/>
                </a:schemeClr>
              </a:gs>
            </a:gsLst>
            <a:lin ang="21594000" scaled="0"/>
          </a:gra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50" name="椭圆 49"/>
            <p:cNvSpPr/>
            <p:nvPr/>
          </p:nvSpPr>
          <p:spPr>
            <a:xfrm>
              <a:off x="1676400" y="4740492"/>
              <a:ext cx="685800" cy="685800"/>
            </a:xfrm>
            <a:prstGeom prst="ellipse">
              <a:avLst/>
            </a:prstGeom>
            <a:solidFill>
              <a:srgbClr val="E108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Freeform 109"/>
            <p:cNvSpPr>
              <a:spLocks noChangeArrowheads="1"/>
            </p:cNvSpPr>
            <p:nvPr/>
          </p:nvSpPr>
          <p:spPr bwMode="auto">
            <a:xfrm>
              <a:off x="1827792" y="4888961"/>
              <a:ext cx="383016" cy="383014"/>
            </a:xfrm>
            <a:custGeom>
              <a:avLst/>
              <a:gdLst>
                <a:gd name="T0" fmla="*/ 116822 w 634"/>
                <a:gd name="T1" fmla="*/ 0 h 634"/>
                <a:gd name="T2" fmla="*/ 116822 w 634"/>
                <a:gd name="T3" fmla="*/ 228190 h 634"/>
                <a:gd name="T4" fmla="*/ 116822 w 634"/>
                <a:gd name="T5" fmla="*/ 0 h 634"/>
                <a:gd name="T6" fmla="*/ 196507 w 634"/>
                <a:gd name="T7" fmla="*/ 58399 h 634"/>
                <a:gd name="T8" fmla="*/ 159369 w 634"/>
                <a:gd name="T9" fmla="*/ 105984 h 634"/>
                <a:gd name="T10" fmla="*/ 196507 w 634"/>
                <a:gd name="T11" fmla="*/ 58399 h 634"/>
                <a:gd name="T12" fmla="*/ 186051 w 634"/>
                <a:gd name="T13" fmla="*/ 47945 h 634"/>
                <a:gd name="T14" fmla="*/ 138096 w 634"/>
                <a:gd name="T15" fmla="*/ 21269 h 634"/>
                <a:gd name="T16" fmla="*/ 85093 w 634"/>
                <a:gd name="T17" fmla="*/ 105984 h 634"/>
                <a:gd name="T18" fmla="*/ 90501 w 634"/>
                <a:gd name="T19" fmla="*/ 69214 h 634"/>
                <a:gd name="T20" fmla="*/ 138096 w 634"/>
                <a:gd name="T21" fmla="*/ 69214 h 634"/>
                <a:gd name="T22" fmla="*/ 85093 w 634"/>
                <a:gd name="T23" fmla="*/ 105984 h 634"/>
                <a:gd name="T24" fmla="*/ 143504 w 634"/>
                <a:gd name="T25" fmla="*/ 122206 h 634"/>
                <a:gd name="T26" fmla="*/ 116822 w 634"/>
                <a:gd name="T27" fmla="*/ 159336 h 634"/>
                <a:gd name="T28" fmla="*/ 85093 w 634"/>
                <a:gd name="T29" fmla="*/ 122206 h 634"/>
                <a:gd name="T30" fmla="*/ 106366 w 634"/>
                <a:gd name="T31" fmla="*/ 15862 h 634"/>
                <a:gd name="T32" fmla="*/ 116822 w 634"/>
                <a:gd name="T33" fmla="*/ 15862 h 634"/>
                <a:gd name="T34" fmla="*/ 138096 w 634"/>
                <a:gd name="T35" fmla="*/ 58399 h 634"/>
                <a:gd name="T36" fmla="*/ 95549 w 634"/>
                <a:gd name="T37" fmla="*/ 58399 h 634"/>
                <a:gd name="T38" fmla="*/ 90501 w 634"/>
                <a:gd name="T39" fmla="*/ 21269 h 634"/>
                <a:gd name="T40" fmla="*/ 79684 w 634"/>
                <a:gd name="T41" fmla="*/ 52992 h 634"/>
                <a:gd name="T42" fmla="*/ 90501 w 634"/>
                <a:gd name="T43" fmla="*/ 21269 h 634"/>
                <a:gd name="T44" fmla="*/ 32090 w 634"/>
                <a:gd name="T45" fmla="*/ 58399 h 634"/>
                <a:gd name="T46" fmla="*/ 74637 w 634"/>
                <a:gd name="T47" fmla="*/ 105984 h 634"/>
                <a:gd name="T48" fmla="*/ 32090 w 634"/>
                <a:gd name="T49" fmla="*/ 58399 h 634"/>
                <a:gd name="T50" fmla="*/ 32090 w 634"/>
                <a:gd name="T51" fmla="*/ 169790 h 634"/>
                <a:gd name="T52" fmla="*/ 74637 w 634"/>
                <a:gd name="T53" fmla="*/ 122206 h 634"/>
                <a:gd name="T54" fmla="*/ 32090 w 634"/>
                <a:gd name="T55" fmla="*/ 169790 h 634"/>
                <a:gd name="T56" fmla="*/ 42546 w 634"/>
                <a:gd name="T57" fmla="*/ 180605 h 634"/>
                <a:gd name="T58" fmla="*/ 90501 w 634"/>
                <a:gd name="T59" fmla="*/ 212328 h 634"/>
                <a:gd name="T60" fmla="*/ 122231 w 634"/>
                <a:gd name="T61" fmla="*/ 212328 h 634"/>
                <a:gd name="T62" fmla="*/ 116822 w 634"/>
                <a:gd name="T63" fmla="*/ 212328 h 634"/>
                <a:gd name="T64" fmla="*/ 95549 w 634"/>
                <a:gd name="T65" fmla="*/ 169790 h 634"/>
                <a:gd name="T66" fmla="*/ 138096 w 634"/>
                <a:gd name="T67" fmla="*/ 169790 h 634"/>
                <a:gd name="T68" fmla="*/ 138096 w 634"/>
                <a:gd name="T69" fmla="*/ 212328 h 634"/>
                <a:gd name="T70" fmla="*/ 148552 w 634"/>
                <a:gd name="T71" fmla="*/ 175198 h 634"/>
                <a:gd name="T72" fmla="*/ 138096 w 634"/>
                <a:gd name="T73" fmla="*/ 212328 h 634"/>
                <a:gd name="T74" fmla="*/ 196507 w 634"/>
                <a:gd name="T75" fmla="*/ 169790 h 634"/>
                <a:gd name="T76" fmla="*/ 159369 w 634"/>
                <a:gd name="T77" fmla="*/ 122206 h 634"/>
                <a:gd name="T78" fmla="*/ 196507 w 634"/>
                <a:gd name="T79" fmla="*/ 169790 h 63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634" h="634">
                  <a:moveTo>
                    <a:pt x="324" y="0"/>
                  </a:moveTo>
                  <a:lnTo>
                    <a:pt x="324" y="0"/>
                  </a:lnTo>
                  <a:cubicBezTo>
                    <a:pt x="148" y="0"/>
                    <a:pt x="0" y="147"/>
                    <a:pt x="0" y="324"/>
                  </a:cubicBezTo>
                  <a:cubicBezTo>
                    <a:pt x="0" y="486"/>
                    <a:pt x="148" y="633"/>
                    <a:pt x="324" y="633"/>
                  </a:cubicBezTo>
                  <a:cubicBezTo>
                    <a:pt x="486" y="633"/>
                    <a:pt x="633" y="486"/>
                    <a:pt x="633" y="324"/>
                  </a:cubicBezTo>
                  <a:cubicBezTo>
                    <a:pt x="633" y="147"/>
                    <a:pt x="486" y="0"/>
                    <a:pt x="324" y="0"/>
                  </a:cubicBezTo>
                  <a:close/>
                  <a:moveTo>
                    <a:pt x="545" y="162"/>
                  </a:moveTo>
                  <a:lnTo>
                    <a:pt x="545" y="162"/>
                  </a:lnTo>
                  <a:cubicBezTo>
                    <a:pt x="574" y="206"/>
                    <a:pt x="589" y="251"/>
                    <a:pt x="589" y="294"/>
                  </a:cubicBezTo>
                  <a:cubicBezTo>
                    <a:pt x="442" y="294"/>
                    <a:pt x="442" y="294"/>
                    <a:pt x="442" y="294"/>
                  </a:cubicBezTo>
                  <a:cubicBezTo>
                    <a:pt x="442" y="265"/>
                    <a:pt x="427" y="221"/>
                    <a:pt x="427" y="192"/>
                  </a:cubicBezTo>
                  <a:cubicBezTo>
                    <a:pt x="471" y="192"/>
                    <a:pt x="516" y="177"/>
                    <a:pt x="545" y="162"/>
                  </a:cubicBezTo>
                  <a:close/>
                  <a:moveTo>
                    <a:pt x="516" y="133"/>
                  </a:moveTo>
                  <a:lnTo>
                    <a:pt x="516" y="133"/>
                  </a:lnTo>
                  <a:cubicBezTo>
                    <a:pt x="486" y="147"/>
                    <a:pt x="457" y="147"/>
                    <a:pt x="412" y="147"/>
                  </a:cubicBezTo>
                  <a:cubicBezTo>
                    <a:pt x="412" y="118"/>
                    <a:pt x="398" y="89"/>
                    <a:pt x="383" y="59"/>
                  </a:cubicBezTo>
                  <a:cubicBezTo>
                    <a:pt x="442" y="59"/>
                    <a:pt x="486" y="89"/>
                    <a:pt x="516" y="133"/>
                  </a:cubicBezTo>
                  <a:close/>
                  <a:moveTo>
                    <a:pt x="236" y="294"/>
                  </a:moveTo>
                  <a:lnTo>
                    <a:pt x="236" y="294"/>
                  </a:lnTo>
                  <a:cubicBezTo>
                    <a:pt x="236" y="265"/>
                    <a:pt x="251" y="236"/>
                    <a:pt x="251" y="192"/>
                  </a:cubicBezTo>
                  <a:cubicBezTo>
                    <a:pt x="280" y="206"/>
                    <a:pt x="295" y="206"/>
                    <a:pt x="324" y="206"/>
                  </a:cubicBezTo>
                  <a:cubicBezTo>
                    <a:pt x="339" y="206"/>
                    <a:pt x="369" y="206"/>
                    <a:pt x="383" y="192"/>
                  </a:cubicBezTo>
                  <a:cubicBezTo>
                    <a:pt x="398" y="236"/>
                    <a:pt x="398" y="265"/>
                    <a:pt x="398" y="294"/>
                  </a:cubicBezTo>
                  <a:lnTo>
                    <a:pt x="236" y="294"/>
                  </a:lnTo>
                  <a:close/>
                  <a:moveTo>
                    <a:pt x="398" y="339"/>
                  </a:moveTo>
                  <a:lnTo>
                    <a:pt x="398" y="339"/>
                  </a:lnTo>
                  <a:cubicBezTo>
                    <a:pt x="398" y="368"/>
                    <a:pt x="398" y="412"/>
                    <a:pt x="383" y="442"/>
                  </a:cubicBezTo>
                  <a:cubicBezTo>
                    <a:pt x="369" y="442"/>
                    <a:pt x="339" y="442"/>
                    <a:pt x="324" y="442"/>
                  </a:cubicBezTo>
                  <a:cubicBezTo>
                    <a:pt x="295" y="442"/>
                    <a:pt x="280" y="442"/>
                    <a:pt x="251" y="442"/>
                  </a:cubicBezTo>
                  <a:cubicBezTo>
                    <a:pt x="251" y="412"/>
                    <a:pt x="236" y="368"/>
                    <a:pt x="236" y="339"/>
                  </a:cubicBezTo>
                  <a:lnTo>
                    <a:pt x="398" y="339"/>
                  </a:lnTo>
                  <a:close/>
                  <a:moveTo>
                    <a:pt x="295" y="44"/>
                  </a:moveTo>
                  <a:lnTo>
                    <a:pt x="295" y="44"/>
                  </a:lnTo>
                  <a:cubicBezTo>
                    <a:pt x="310" y="44"/>
                    <a:pt x="310" y="44"/>
                    <a:pt x="324" y="44"/>
                  </a:cubicBezTo>
                  <a:lnTo>
                    <a:pt x="339" y="44"/>
                  </a:lnTo>
                  <a:cubicBezTo>
                    <a:pt x="354" y="74"/>
                    <a:pt x="369" y="118"/>
                    <a:pt x="383" y="162"/>
                  </a:cubicBezTo>
                  <a:cubicBezTo>
                    <a:pt x="354" y="162"/>
                    <a:pt x="339" y="162"/>
                    <a:pt x="324" y="162"/>
                  </a:cubicBezTo>
                  <a:cubicBezTo>
                    <a:pt x="295" y="162"/>
                    <a:pt x="280" y="162"/>
                    <a:pt x="265" y="162"/>
                  </a:cubicBezTo>
                  <a:cubicBezTo>
                    <a:pt x="265" y="118"/>
                    <a:pt x="280" y="74"/>
                    <a:pt x="295" y="44"/>
                  </a:cubicBezTo>
                  <a:close/>
                  <a:moveTo>
                    <a:pt x="251" y="59"/>
                  </a:moveTo>
                  <a:lnTo>
                    <a:pt x="251" y="59"/>
                  </a:lnTo>
                  <a:cubicBezTo>
                    <a:pt x="236" y="89"/>
                    <a:pt x="221" y="118"/>
                    <a:pt x="221" y="147"/>
                  </a:cubicBezTo>
                  <a:cubicBezTo>
                    <a:pt x="192" y="147"/>
                    <a:pt x="148" y="147"/>
                    <a:pt x="118" y="133"/>
                  </a:cubicBezTo>
                  <a:cubicBezTo>
                    <a:pt x="148" y="89"/>
                    <a:pt x="207" y="59"/>
                    <a:pt x="251" y="59"/>
                  </a:cubicBezTo>
                  <a:close/>
                  <a:moveTo>
                    <a:pt x="89" y="162"/>
                  </a:moveTo>
                  <a:lnTo>
                    <a:pt x="89" y="162"/>
                  </a:lnTo>
                  <a:cubicBezTo>
                    <a:pt x="133" y="177"/>
                    <a:pt x="177" y="192"/>
                    <a:pt x="207" y="192"/>
                  </a:cubicBezTo>
                  <a:cubicBezTo>
                    <a:pt x="207" y="221"/>
                    <a:pt x="207" y="265"/>
                    <a:pt x="207" y="294"/>
                  </a:cubicBezTo>
                  <a:cubicBezTo>
                    <a:pt x="44" y="294"/>
                    <a:pt x="44" y="294"/>
                    <a:pt x="44" y="294"/>
                  </a:cubicBezTo>
                  <a:cubicBezTo>
                    <a:pt x="44" y="251"/>
                    <a:pt x="59" y="206"/>
                    <a:pt x="89" y="162"/>
                  </a:cubicBezTo>
                  <a:close/>
                  <a:moveTo>
                    <a:pt x="89" y="471"/>
                  </a:moveTo>
                  <a:lnTo>
                    <a:pt x="89" y="471"/>
                  </a:lnTo>
                  <a:cubicBezTo>
                    <a:pt x="59" y="427"/>
                    <a:pt x="44" y="383"/>
                    <a:pt x="44" y="339"/>
                  </a:cubicBezTo>
                  <a:cubicBezTo>
                    <a:pt x="207" y="339"/>
                    <a:pt x="207" y="339"/>
                    <a:pt x="207" y="339"/>
                  </a:cubicBezTo>
                  <a:cubicBezTo>
                    <a:pt x="207" y="368"/>
                    <a:pt x="207" y="412"/>
                    <a:pt x="207" y="442"/>
                  </a:cubicBezTo>
                  <a:cubicBezTo>
                    <a:pt x="177" y="457"/>
                    <a:pt x="133" y="457"/>
                    <a:pt x="89" y="471"/>
                  </a:cubicBezTo>
                  <a:close/>
                  <a:moveTo>
                    <a:pt x="118" y="501"/>
                  </a:moveTo>
                  <a:lnTo>
                    <a:pt x="118" y="501"/>
                  </a:lnTo>
                  <a:cubicBezTo>
                    <a:pt x="148" y="501"/>
                    <a:pt x="192" y="486"/>
                    <a:pt x="221" y="486"/>
                  </a:cubicBezTo>
                  <a:cubicBezTo>
                    <a:pt x="221" y="515"/>
                    <a:pt x="236" y="560"/>
                    <a:pt x="251" y="589"/>
                  </a:cubicBezTo>
                  <a:cubicBezTo>
                    <a:pt x="207" y="574"/>
                    <a:pt x="148" y="545"/>
                    <a:pt x="118" y="501"/>
                  </a:cubicBezTo>
                  <a:close/>
                  <a:moveTo>
                    <a:pt x="339" y="589"/>
                  </a:moveTo>
                  <a:lnTo>
                    <a:pt x="339" y="589"/>
                  </a:lnTo>
                  <a:lnTo>
                    <a:pt x="324" y="589"/>
                  </a:lnTo>
                  <a:cubicBezTo>
                    <a:pt x="310" y="589"/>
                    <a:pt x="310" y="589"/>
                    <a:pt x="295" y="589"/>
                  </a:cubicBezTo>
                  <a:cubicBezTo>
                    <a:pt x="280" y="560"/>
                    <a:pt x="265" y="515"/>
                    <a:pt x="265" y="471"/>
                  </a:cubicBezTo>
                  <a:cubicBezTo>
                    <a:pt x="280" y="471"/>
                    <a:pt x="295" y="471"/>
                    <a:pt x="324" y="471"/>
                  </a:cubicBezTo>
                  <a:cubicBezTo>
                    <a:pt x="339" y="471"/>
                    <a:pt x="354" y="471"/>
                    <a:pt x="383" y="471"/>
                  </a:cubicBezTo>
                  <a:cubicBezTo>
                    <a:pt x="369" y="515"/>
                    <a:pt x="354" y="560"/>
                    <a:pt x="339" y="589"/>
                  </a:cubicBezTo>
                  <a:close/>
                  <a:moveTo>
                    <a:pt x="383" y="589"/>
                  </a:moveTo>
                  <a:lnTo>
                    <a:pt x="383" y="589"/>
                  </a:lnTo>
                  <a:cubicBezTo>
                    <a:pt x="398" y="560"/>
                    <a:pt x="412" y="515"/>
                    <a:pt x="412" y="486"/>
                  </a:cubicBezTo>
                  <a:cubicBezTo>
                    <a:pt x="457" y="486"/>
                    <a:pt x="486" y="501"/>
                    <a:pt x="516" y="501"/>
                  </a:cubicBezTo>
                  <a:cubicBezTo>
                    <a:pt x="486" y="545"/>
                    <a:pt x="442" y="574"/>
                    <a:pt x="383" y="589"/>
                  </a:cubicBezTo>
                  <a:close/>
                  <a:moveTo>
                    <a:pt x="545" y="471"/>
                  </a:moveTo>
                  <a:lnTo>
                    <a:pt x="545" y="471"/>
                  </a:lnTo>
                  <a:cubicBezTo>
                    <a:pt x="516" y="457"/>
                    <a:pt x="471" y="457"/>
                    <a:pt x="427" y="442"/>
                  </a:cubicBezTo>
                  <a:cubicBezTo>
                    <a:pt x="427" y="412"/>
                    <a:pt x="442" y="368"/>
                    <a:pt x="442" y="339"/>
                  </a:cubicBezTo>
                  <a:cubicBezTo>
                    <a:pt x="589" y="339"/>
                    <a:pt x="589" y="339"/>
                    <a:pt x="589" y="339"/>
                  </a:cubicBezTo>
                  <a:cubicBezTo>
                    <a:pt x="589" y="383"/>
                    <a:pt x="574" y="427"/>
                    <a:pt x="545" y="471"/>
                  </a:cubicBez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  <a:effectLst/>
          </p:spPr>
          <p:txBody>
            <a:bodyPr wrap="none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defRPr/>
              </a:pPr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37" grpId="0"/>
      <p:bldP spid="38" grpId="0"/>
      <p:bldP spid="39" grpId="0"/>
      <p:bldP spid="4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图片 5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1894"/>
            <a:ext cx="12192000" cy="1541636"/>
          </a:xfrm>
          <a:prstGeom prst="rect">
            <a:avLst/>
          </a:prstGeom>
        </p:spPr>
      </p:pic>
      <p:pic>
        <p:nvPicPr>
          <p:cNvPr id="112" name="图片 1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069" y="-195901"/>
            <a:ext cx="12544037" cy="1136505"/>
          </a:xfrm>
          <a:prstGeom prst="rect">
            <a:avLst/>
          </a:prstGeom>
        </p:spPr>
      </p:pic>
      <p:cxnSp>
        <p:nvCxnSpPr>
          <p:cNvPr id="116" name="直接连接符 115"/>
          <p:cNvCxnSpPr/>
          <p:nvPr/>
        </p:nvCxnSpPr>
        <p:spPr>
          <a:xfrm>
            <a:off x="7910818" y="1340010"/>
            <a:ext cx="1775264" cy="11821"/>
          </a:xfrm>
          <a:prstGeom prst="line">
            <a:avLst/>
          </a:prstGeom>
          <a:ln w="19050">
            <a:solidFill>
              <a:srgbClr val="E10A39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直接连接符 116"/>
          <p:cNvCxnSpPr/>
          <p:nvPr/>
        </p:nvCxnSpPr>
        <p:spPr>
          <a:xfrm>
            <a:off x="3196042" y="1328188"/>
            <a:ext cx="1760121" cy="11822"/>
          </a:xfrm>
          <a:prstGeom prst="line">
            <a:avLst/>
          </a:prstGeom>
          <a:ln w="19050">
            <a:solidFill>
              <a:srgbClr val="E10A39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文本框 117"/>
          <p:cNvSpPr txBox="1"/>
          <p:nvPr/>
        </p:nvSpPr>
        <p:spPr>
          <a:xfrm>
            <a:off x="5042540" y="856204"/>
            <a:ext cx="274947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000" dirty="0" smtClean="0">
                <a:latin typeface="汉仪雪君体简" panose="02010600000101010101" pitchFamily="2" charset="-122"/>
                <a:ea typeface="汉仪雪君体简" panose="02010600000101010101" pitchFamily="2" charset="-122"/>
              </a:rPr>
              <a:t>年会层次</a:t>
            </a:r>
            <a:endParaRPr lang="zh-CN" altLang="en-US" sz="5000" dirty="0">
              <a:latin typeface="汉仪雪君体简" panose="02010600000101010101" pitchFamily="2" charset="-122"/>
              <a:ea typeface="汉仪雪君体简" panose="02010600000101010101" pitchFamily="2" charset="-122"/>
            </a:endParaRPr>
          </a:p>
        </p:txBody>
      </p:sp>
      <p:pic>
        <p:nvPicPr>
          <p:cNvPr id="139" name="图片 1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6337" y="1465295"/>
            <a:ext cx="4184822" cy="4609639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5453197" y="1673771"/>
            <a:ext cx="1751943" cy="4478478"/>
            <a:chOff x="865070" y="1501263"/>
            <a:chExt cx="1751943" cy="4478478"/>
          </a:xfrm>
        </p:grpSpPr>
        <p:sp>
          <p:nvSpPr>
            <p:cNvPr id="46" name="Freeform 8"/>
            <p:cNvSpPr/>
            <p:nvPr/>
          </p:nvSpPr>
          <p:spPr bwMode="auto">
            <a:xfrm>
              <a:off x="865070" y="5063161"/>
              <a:ext cx="875972" cy="916580"/>
            </a:xfrm>
            <a:custGeom>
              <a:avLst/>
              <a:gdLst>
                <a:gd name="T0" fmla="*/ 0 w 453"/>
                <a:gd name="T1" fmla="*/ 0 h 474"/>
                <a:gd name="T2" fmla="*/ 453 w 453"/>
                <a:gd name="T3" fmla="*/ 197 h 474"/>
                <a:gd name="T4" fmla="*/ 453 w 453"/>
                <a:gd name="T5" fmla="*/ 474 h 474"/>
                <a:gd name="T6" fmla="*/ 0 w 453"/>
                <a:gd name="T7" fmla="*/ 277 h 474"/>
                <a:gd name="T8" fmla="*/ 0 w 453"/>
                <a:gd name="T9" fmla="*/ 0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3" h="474">
                  <a:moveTo>
                    <a:pt x="0" y="0"/>
                  </a:moveTo>
                  <a:lnTo>
                    <a:pt x="453" y="197"/>
                  </a:lnTo>
                  <a:lnTo>
                    <a:pt x="453" y="474"/>
                  </a:lnTo>
                  <a:lnTo>
                    <a:pt x="0" y="277"/>
                  </a:lnTo>
                  <a:lnTo>
                    <a:pt x="0" y="0"/>
                  </a:lnTo>
                </a:path>
              </a:pathLst>
            </a:custGeom>
            <a:solidFill>
              <a:schemeClr val="accent4">
                <a:alpha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865070" y="4688020"/>
              <a:ext cx="1751943" cy="1291721"/>
              <a:chOff x="4988448" y="4346385"/>
              <a:chExt cx="1751943" cy="1291721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49" name="Freeform 6"/>
              <p:cNvSpPr/>
              <p:nvPr/>
            </p:nvSpPr>
            <p:spPr bwMode="auto">
              <a:xfrm>
                <a:off x="5864419" y="4721526"/>
                <a:ext cx="875972" cy="916580"/>
              </a:xfrm>
              <a:custGeom>
                <a:avLst/>
                <a:gdLst>
                  <a:gd name="T0" fmla="*/ 453 w 453"/>
                  <a:gd name="T1" fmla="*/ 0 h 474"/>
                  <a:gd name="T2" fmla="*/ 0 w 453"/>
                  <a:gd name="T3" fmla="*/ 197 h 474"/>
                  <a:gd name="T4" fmla="*/ 0 w 453"/>
                  <a:gd name="T5" fmla="*/ 474 h 474"/>
                  <a:gd name="T6" fmla="*/ 453 w 453"/>
                  <a:gd name="T7" fmla="*/ 277 h 474"/>
                  <a:gd name="T8" fmla="*/ 453 w 453"/>
                  <a:gd name="T9" fmla="*/ 0 h 4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3" h="474">
                    <a:moveTo>
                      <a:pt x="453" y="0"/>
                    </a:moveTo>
                    <a:lnTo>
                      <a:pt x="0" y="197"/>
                    </a:lnTo>
                    <a:lnTo>
                      <a:pt x="0" y="474"/>
                    </a:lnTo>
                    <a:lnTo>
                      <a:pt x="453" y="277"/>
                    </a:lnTo>
                    <a:lnTo>
                      <a:pt x="453" y="0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accent4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52" name="Freeform 7"/>
              <p:cNvSpPr/>
              <p:nvPr/>
            </p:nvSpPr>
            <p:spPr bwMode="auto">
              <a:xfrm>
                <a:off x="4988448" y="4721526"/>
                <a:ext cx="875972" cy="916580"/>
              </a:xfrm>
              <a:custGeom>
                <a:avLst/>
                <a:gdLst>
                  <a:gd name="T0" fmla="*/ 0 w 453"/>
                  <a:gd name="T1" fmla="*/ 0 h 474"/>
                  <a:gd name="T2" fmla="*/ 453 w 453"/>
                  <a:gd name="T3" fmla="*/ 197 h 474"/>
                  <a:gd name="T4" fmla="*/ 453 w 453"/>
                  <a:gd name="T5" fmla="*/ 474 h 474"/>
                  <a:gd name="T6" fmla="*/ 0 w 453"/>
                  <a:gd name="T7" fmla="*/ 277 h 474"/>
                  <a:gd name="T8" fmla="*/ 0 w 453"/>
                  <a:gd name="T9" fmla="*/ 0 h 4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3" h="474">
                    <a:moveTo>
                      <a:pt x="0" y="0"/>
                    </a:moveTo>
                    <a:lnTo>
                      <a:pt x="453" y="197"/>
                    </a:lnTo>
                    <a:lnTo>
                      <a:pt x="453" y="474"/>
                    </a:lnTo>
                    <a:lnTo>
                      <a:pt x="0" y="27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0A39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accent4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53" name="Freeform 9"/>
              <p:cNvSpPr/>
              <p:nvPr/>
            </p:nvSpPr>
            <p:spPr bwMode="auto">
              <a:xfrm>
                <a:off x="4988448" y="4346385"/>
                <a:ext cx="1751943" cy="756081"/>
              </a:xfrm>
              <a:custGeom>
                <a:avLst/>
                <a:gdLst>
                  <a:gd name="T0" fmla="*/ 453 w 906"/>
                  <a:gd name="T1" fmla="*/ 0 h 391"/>
                  <a:gd name="T2" fmla="*/ 0 w 906"/>
                  <a:gd name="T3" fmla="*/ 194 h 391"/>
                  <a:gd name="T4" fmla="*/ 453 w 906"/>
                  <a:gd name="T5" fmla="*/ 391 h 391"/>
                  <a:gd name="T6" fmla="*/ 906 w 906"/>
                  <a:gd name="T7" fmla="*/ 194 h 391"/>
                  <a:gd name="T8" fmla="*/ 453 w 906"/>
                  <a:gd name="T9" fmla="*/ 0 h 3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6" h="391">
                    <a:moveTo>
                      <a:pt x="453" y="0"/>
                    </a:moveTo>
                    <a:lnTo>
                      <a:pt x="0" y="194"/>
                    </a:lnTo>
                    <a:lnTo>
                      <a:pt x="453" y="391"/>
                    </a:lnTo>
                    <a:lnTo>
                      <a:pt x="906" y="194"/>
                    </a:lnTo>
                    <a:lnTo>
                      <a:pt x="453" y="0"/>
                    </a:lnTo>
                    <a:close/>
                  </a:path>
                </a:pathLst>
              </a:custGeom>
              <a:solidFill>
                <a:srgbClr val="ED3350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accent4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  <p:grpSp>
          <p:nvGrpSpPr>
            <p:cNvPr id="54" name="组合 53"/>
            <p:cNvGrpSpPr/>
            <p:nvPr/>
          </p:nvGrpSpPr>
          <p:grpSpPr>
            <a:xfrm>
              <a:off x="865070" y="3626413"/>
              <a:ext cx="1751943" cy="1289786"/>
              <a:chOff x="4988448" y="3284778"/>
              <a:chExt cx="1751943" cy="1289786"/>
            </a:xfrm>
            <a:solidFill>
              <a:schemeClr val="accent4">
                <a:lumMod val="60000"/>
                <a:lumOff val="40000"/>
              </a:schemeClr>
            </a:solidFill>
            <a:effectLst/>
          </p:grpSpPr>
          <p:sp>
            <p:nvSpPr>
              <p:cNvPr id="55" name="Freeform 10"/>
              <p:cNvSpPr/>
              <p:nvPr/>
            </p:nvSpPr>
            <p:spPr bwMode="auto">
              <a:xfrm>
                <a:off x="5864419" y="3659918"/>
                <a:ext cx="875972" cy="914646"/>
              </a:xfrm>
              <a:custGeom>
                <a:avLst/>
                <a:gdLst>
                  <a:gd name="T0" fmla="*/ 453 w 453"/>
                  <a:gd name="T1" fmla="*/ 0 h 473"/>
                  <a:gd name="T2" fmla="*/ 0 w 453"/>
                  <a:gd name="T3" fmla="*/ 194 h 473"/>
                  <a:gd name="T4" fmla="*/ 0 w 453"/>
                  <a:gd name="T5" fmla="*/ 473 h 473"/>
                  <a:gd name="T6" fmla="*/ 453 w 453"/>
                  <a:gd name="T7" fmla="*/ 277 h 473"/>
                  <a:gd name="T8" fmla="*/ 453 w 453"/>
                  <a:gd name="T9" fmla="*/ 0 h 4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3" h="473">
                    <a:moveTo>
                      <a:pt x="453" y="0"/>
                    </a:moveTo>
                    <a:lnTo>
                      <a:pt x="0" y="194"/>
                    </a:lnTo>
                    <a:lnTo>
                      <a:pt x="0" y="473"/>
                    </a:lnTo>
                    <a:lnTo>
                      <a:pt x="453" y="277"/>
                    </a:lnTo>
                    <a:lnTo>
                      <a:pt x="453" y="0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accent4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56" name="Freeform 11"/>
              <p:cNvSpPr/>
              <p:nvPr/>
            </p:nvSpPr>
            <p:spPr bwMode="auto">
              <a:xfrm>
                <a:off x="4988448" y="3659918"/>
                <a:ext cx="875972" cy="914646"/>
              </a:xfrm>
              <a:custGeom>
                <a:avLst/>
                <a:gdLst>
                  <a:gd name="T0" fmla="*/ 0 w 453"/>
                  <a:gd name="T1" fmla="*/ 0 h 473"/>
                  <a:gd name="T2" fmla="*/ 453 w 453"/>
                  <a:gd name="T3" fmla="*/ 194 h 473"/>
                  <a:gd name="T4" fmla="*/ 453 w 453"/>
                  <a:gd name="T5" fmla="*/ 473 h 473"/>
                  <a:gd name="T6" fmla="*/ 0 w 453"/>
                  <a:gd name="T7" fmla="*/ 277 h 473"/>
                  <a:gd name="T8" fmla="*/ 0 w 453"/>
                  <a:gd name="T9" fmla="*/ 0 h 4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3" h="473">
                    <a:moveTo>
                      <a:pt x="0" y="0"/>
                    </a:moveTo>
                    <a:lnTo>
                      <a:pt x="453" y="194"/>
                    </a:lnTo>
                    <a:lnTo>
                      <a:pt x="453" y="473"/>
                    </a:lnTo>
                    <a:lnTo>
                      <a:pt x="0" y="27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0A39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accent4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57" name="Freeform 12"/>
              <p:cNvSpPr/>
              <p:nvPr/>
            </p:nvSpPr>
            <p:spPr bwMode="auto">
              <a:xfrm>
                <a:off x="4988448" y="3284778"/>
                <a:ext cx="1751943" cy="750280"/>
              </a:xfrm>
              <a:custGeom>
                <a:avLst/>
                <a:gdLst>
                  <a:gd name="T0" fmla="*/ 453 w 906"/>
                  <a:gd name="T1" fmla="*/ 0 h 388"/>
                  <a:gd name="T2" fmla="*/ 0 w 906"/>
                  <a:gd name="T3" fmla="*/ 194 h 388"/>
                  <a:gd name="T4" fmla="*/ 453 w 906"/>
                  <a:gd name="T5" fmla="*/ 388 h 388"/>
                  <a:gd name="T6" fmla="*/ 906 w 906"/>
                  <a:gd name="T7" fmla="*/ 194 h 388"/>
                  <a:gd name="T8" fmla="*/ 453 w 906"/>
                  <a:gd name="T9" fmla="*/ 0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6" h="388">
                    <a:moveTo>
                      <a:pt x="453" y="0"/>
                    </a:moveTo>
                    <a:lnTo>
                      <a:pt x="0" y="194"/>
                    </a:lnTo>
                    <a:lnTo>
                      <a:pt x="453" y="388"/>
                    </a:lnTo>
                    <a:lnTo>
                      <a:pt x="906" y="194"/>
                    </a:lnTo>
                    <a:lnTo>
                      <a:pt x="453" y="0"/>
                    </a:lnTo>
                    <a:close/>
                  </a:path>
                </a:pathLst>
              </a:custGeom>
              <a:solidFill>
                <a:srgbClr val="ED3350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accent4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  <p:sp>
          <p:nvSpPr>
            <p:cNvPr id="58" name="Freeform 15"/>
            <p:cNvSpPr/>
            <p:nvPr/>
          </p:nvSpPr>
          <p:spPr bwMode="auto">
            <a:xfrm>
              <a:off x="865070" y="2938011"/>
              <a:ext cx="875972" cy="916580"/>
            </a:xfrm>
            <a:custGeom>
              <a:avLst/>
              <a:gdLst>
                <a:gd name="T0" fmla="*/ 0 w 453"/>
                <a:gd name="T1" fmla="*/ 0 h 474"/>
                <a:gd name="T2" fmla="*/ 453 w 453"/>
                <a:gd name="T3" fmla="*/ 194 h 474"/>
                <a:gd name="T4" fmla="*/ 453 w 453"/>
                <a:gd name="T5" fmla="*/ 474 h 474"/>
                <a:gd name="T6" fmla="*/ 0 w 453"/>
                <a:gd name="T7" fmla="*/ 277 h 474"/>
                <a:gd name="T8" fmla="*/ 0 w 453"/>
                <a:gd name="T9" fmla="*/ 0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3" h="474">
                  <a:moveTo>
                    <a:pt x="0" y="0"/>
                  </a:moveTo>
                  <a:lnTo>
                    <a:pt x="453" y="194"/>
                  </a:lnTo>
                  <a:lnTo>
                    <a:pt x="453" y="474"/>
                  </a:lnTo>
                  <a:lnTo>
                    <a:pt x="0" y="277"/>
                  </a:lnTo>
                  <a:lnTo>
                    <a:pt x="0" y="0"/>
                  </a:lnTo>
                </a:path>
              </a:pathLst>
            </a:custGeom>
            <a:solidFill>
              <a:schemeClr val="accent4">
                <a:alpha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grpSp>
          <p:nvGrpSpPr>
            <p:cNvPr id="63" name="组合 62"/>
            <p:cNvGrpSpPr/>
            <p:nvPr/>
          </p:nvGrpSpPr>
          <p:grpSpPr>
            <a:xfrm>
              <a:off x="865070" y="2562871"/>
              <a:ext cx="1751943" cy="1291720"/>
              <a:chOff x="4988448" y="2221236"/>
              <a:chExt cx="1751943" cy="1291720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64" name="Freeform 13"/>
              <p:cNvSpPr/>
              <p:nvPr/>
            </p:nvSpPr>
            <p:spPr bwMode="auto">
              <a:xfrm>
                <a:off x="5864419" y="2596376"/>
                <a:ext cx="875972" cy="916580"/>
              </a:xfrm>
              <a:custGeom>
                <a:avLst/>
                <a:gdLst>
                  <a:gd name="T0" fmla="*/ 453 w 453"/>
                  <a:gd name="T1" fmla="*/ 0 h 474"/>
                  <a:gd name="T2" fmla="*/ 0 w 453"/>
                  <a:gd name="T3" fmla="*/ 194 h 474"/>
                  <a:gd name="T4" fmla="*/ 0 w 453"/>
                  <a:gd name="T5" fmla="*/ 474 h 474"/>
                  <a:gd name="T6" fmla="*/ 453 w 453"/>
                  <a:gd name="T7" fmla="*/ 277 h 474"/>
                  <a:gd name="T8" fmla="*/ 453 w 453"/>
                  <a:gd name="T9" fmla="*/ 0 h 4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3" h="474">
                    <a:moveTo>
                      <a:pt x="453" y="0"/>
                    </a:moveTo>
                    <a:lnTo>
                      <a:pt x="0" y="194"/>
                    </a:lnTo>
                    <a:lnTo>
                      <a:pt x="0" y="474"/>
                    </a:lnTo>
                    <a:lnTo>
                      <a:pt x="453" y="277"/>
                    </a:lnTo>
                    <a:lnTo>
                      <a:pt x="453" y="0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accent4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65" name="Freeform 14"/>
              <p:cNvSpPr/>
              <p:nvPr/>
            </p:nvSpPr>
            <p:spPr bwMode="auto">
              <a:xfrm>
                <a:off x="4988448" y="2596376"/>
                <a:ext cx="875972" cy="916580"/>
              </a:xfrm>
              <a:custGeom>
                <a:avLst/>
                <a:gdLst>
                  <a:gd name="T0" fmla="*/ 0 w 453"/>
                  <a:gd name="T1" fmla="*/ 0 h 474"/>
                  <a:gd name="T2" fmla="*/ 453 w 453"/>
                  <a:gd name="T3" fmla="*/ 194 h 474"/>
                  <a:gd name="T4" fmla="*/ 453 w 453"/>
                  <a:gd name="T5" fmla="*/ 474 h 474"/>
                  <a:gd name="T6" fmla="*/ 0 w 453"/>
                  <a:gd name="T7" fmla="*/ 277 h 474"/>
                  <a:gd name="T8" fmla="*/ 0 w 453"/>
                  <a:gd name="T9" fmla="*/ 0 h 4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3" h="474">
                    <a:moveTo>
                      <a:pt x="0" y="0"/>
                    </a:moveTo>
                    <a:lnTo>
                      <a:pt x="453" y="194"/>
                    </a:lnTo>
                    <a:lnTo>
                      <a:pt x="453" y="474"/>
                    </a:lnTo>
                    <a:lnTo>
                      <a:pt x="0" y="27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0A39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accent4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66" name="Freeform 16"/>
              <p:cNvSpPr/>
              <p:nvPr/>
            </p:nvSpPr>
            <p:spPr bwMode="auto">
              <a:xfrm>
                <a:off x="4988448" y="2221236"/>
                <a:ext cx="1751943" cy="750280"/>
              </a:xfrm>
              <a:custGeom>
                <a:avLst/>
                <a:gdLst>
                  <a:gd name="T0" fmla="*/ 453 w 906"/>
                  <a:gd name="T1" fmla="*/ 0 h 388"/>
                  <a:gd name="T2" fmla="*/ 0 w 906"/>
                  <a:gd name="T3" fmla="*/ 194 h 388"/>
                  <a:gd name="T4" fmla="*/ 453 w 906"/>
                  <a:gd name="T5" fmla="*/ 388 h 388"/>
                  <a:gd name="T6" fmla="*/ 906 w 906"/>
                  <a:gd name="T7" fmla="*/ 194 h 388"/>
                  <a:gd name="T8" fmla="*/ 453 w 906"/>
                  <a:gd name="T9" fmla="*/ 0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6" h="388">
                    <a:moveTo>
                      <a:pt x="453" y="0"/>
                    </a:moveTo>
                    <a:lnTo>
                      <a:pt x="0" y="194"/>
                    </a:lnTo>
                    <a:lnTo>
                      <a:pt x="453" y="388"/>
                    </a:lnTo>
                    <a:lnTo>
                      <a:pt x="906" y="194"/>
                    </a:lnTo>
                    <a:lnTo>
                      <a:pt x="453" y="0"/>
                    </a:lnTo>
                    <a:close/>
                  </a:path>
                </a:pathLst>
              </a:custGeom>
              <a:solidFill>
                <a:srgbClr val="ED3350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accent4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  <p:sp>
          <p:nvSpPr>
            <p:cNvPr id="67" name="Freeform 19"/>
            <p:cNvSpPr/>
            <p:nvPr/>
          </p:nvSpPr>
          <p:spPr bwMode="auto">
            <a:xfrm>
              <a:off x="865070" y="1876403"/>
              <a:ext cx="875972" cy="916580"/>
            </a:xfrm>
            <a:custGeom>
              <a:avLst/>
              <a:gdLst>
                <a:gd name="T0" fmla="*/ 0 w 453"/>
                <a:gd name="T1" fmla="*/ 0 h 474"/>
                <a:gd name="T2" fmla="*/ 453 w 453"/>
                <a:gd name="T3" fmla="*/ 194 h 474"/>
                <a:gd name="T4" fmla="*/ 453 w 453"/>
                <a:gd name="T5" fmla="*/ 474 h 474"/>
                <a:gd name="T6" fmla="*/ 0 w 453"/>
                <a:gd name="T7" fmla="*/ 277 h 474"/>
                <a:gd name="T8" fmla="*/ 0 w 453"/>
                <a:gd name="T9" fmla="*/ 0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3" h="474">
                  <a:moveTo>
                    <a:pt x="0" y="0"/>
                  </a:moveTo>
                  <a:lnTo>
                    <a:pt x="453" y="194"/>
                  </a:lnTo>
                  <a:lnTo>
                    <a:pt x="453" y="474"/>
                  </a:lnTo>
                  <a:lnTo>
                    <a:pt x="0" y="277"/>
                  </a:lnTo>
                  <a:lnTo>
                    <a:pt x="0" y="0"/>
                  </a:lnTo>
                </a:path>
              </a:pathLst>
            </a:custGeom>
            <a:solidFill>
              <a:schemeClr val="accent4">
                <a:alpha val="1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grpSp>
          <p:nvGrpSpPr>
            <p:cNvPr id="68" name="组合 67"/>
            <p:cNvGrpSpPr/>
            <p:nvPr/>
          </p:nvGrpSpPr>
          <p:grpSpPr>
            <a:xfrm>
              <a:off x="865070" y="1501263"/>
              <a:ext cx="1751943" cy="1291720"/>
              <a:chOff x="4988448" y="1159628"/>
              <a:chExt cx="1751943" cy="1291720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69" name="Freeform 17"/>
              <p:cNvSpPr/>
              <p:nvPr/>
            </p:nvSpPr>
            <p:spPr bwMode="auto">
              <a:xfrm>
                <a:off x="5864419" y="1534768"/>
                <a:ext cx="875972" cy="916580"/>
              </a:xfrm>
              <a:custGeom>
                <a:avLst/>
                <a:gdLst>
                  <a:gd name="T0" fmla="*/ 453 w 453"/>
                  <a:gd name="T1" fmla="*/ 0 h 474"/>
                  <a:gd name="T2" fmla="*/ 0 w 453"/>
                  <a:gd name="T3" fmla="*/ 194 h 474"/>
                  <a:gd name="T4" fmla="*/ 0 w 453"/>
                  <a:gd name="T5" fmla="*/ 474 h 474"/>
                  <a:gd name="T6" fmla="*/ 453 w 453"/>
                  <a:gd name="T7" fmla="*/ 277 h 474"/>
                  <a:gd name="T8" fmla="*/ 453 w 453"/>
                  <a:gd name="T9" fmla="*/ 0 h 4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3" h="474">
                    <a:moveTo>
                      <a:pt x="453" y="0"/>
                    </a:moveTo>
                    <a:lnTo>
                      <a:pt x="0" y="194"/>
                    </a:lnTo>
                    <a:lnTo>
                      <a:pt x="0" y="474"/>
                    </a:lnTo>
                    <a:lnTo>
                      <a:pt x="453" y="277"/>
                    </a:lnTo>
                    <a:lnTo>
                      <a:pt x="453" y="0"/>
                    </a:lnTo>
                    <a:close/>
                  </a:path>
                </a:pathLst>
              </a:custGeom>
              <a:solidFill>
                <a:srgbClr val="C00000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en-US" altLang="zh-CN" dirty="0">
                  <a:solidFill>
                    <a:schemeClr val="accent4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70" name="Freeform 18"/>
              <p:cNvSpPr/>
              <p:nvPr/>
            </p:nvSpPr>
            <p:spPr bwMode="auto">
              <a:xfrm>
                <a:off x="4988448" y="1534768"/>
                <a:ext cx="875972" cy="916580"/>
              </a:xfrm>
              <a:custGeom>
                <a:avLst/>
                <a:gdLst>
                  <a:gd name="T0" fmla="*/ 0 w 453"/>
                  <a:gd name="T1" fmla="*/ 0 h 474"/>
                  <a:gd name="T2" fmla="*/ 453 w 453"/>
                  <a:gd name="T3" fmla="*/ 194 h 474"/>
                  <a:gd name="T4" fmla="*/ 453 w 453"/>
                  <a:gd name="T5" fmla="*/ 474 h 474"/>
                  <a:gd name="T6" fmla="*/ 0 w 453"/>
                  <a:gd name="T7" fmla="*/ 277 h 474"/>
                  <a:gd name="T8" fmla="*/ 0 w 453"/>
                  <a:gd name="T9" fmla="*/ 0 h 4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3" h="474">
                    <a:moveTo>
                      <a:pt x="0" y="0"/>
                    </a:moveTo>
                    <a:lnTo>
                      <a:pt x="453" y="194"/>
                    </a:lnTo>
                    <a:lnTo>
                      <a:pt x="453" y="474"/>
                    </a:lnTo>
                    <a:lnTo>
                      <a:pt x="0" y="27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10A39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accent4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71" name="Freeform 20"/>
              <p:cNvSpPr/>
              <p:nvPr/>
            </p:nvSpPr>
            <p:spPr bwMode="auto">
              <a:xfrm>
                <a:off x="4988448" y="1159628"/>
                <a:ext cx="1751943" cy="750280"/>
              </a:xfrm>
              <a:custGeom>
                <a:avLst/>
                <a:gdLst>
                  <a:gd name="T0" fmla="*/ 453 w 906"/>
                  <a:gd name="T1" fmla="*/ 0 h 388"/>
                  <a:gd name="T2" fmla="*/ 0 w 906"/>
                  <a:gd name="T3" fmla="*/ 194 h 388"/>
                  <a:gd name="T4" fmla="*/ 453 w 906"/>
                  <a:gd name="T5" fmla="*/ 388 h 388"/>
                  <a:gd name="T6" fmla="*/ 906 w 906"/>
                  <a:gd name="T7" fmla="*/ 194 h 388"/>
                  <a:gd name="T8" fmla="*/ 453 w 906"/>
                  <a:gd name="T9" fmla="*/ 0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6" h="388">
                    <a:moveTo>
                      <a:pt x="453" y="0"/>
                    </a:moveTo>
                    <a:lnTo>
                      <a:pt x="0" y="194"/>
                    </a:lnTo>
                    <a:lnTo>
                      <a:pt x="453" y="388"/>
                    </a:lnTo>
                    <a:lnTo>
                      <a:pt x="906" y="194"/>
                    </a:lnTo>
                    <a:lnTo>
                      <a:pt x="453" y="0"/>
                    </a:lnTo>
                    <a:close/>
                  </a:path>
                </a:pathLst>
              </a:custGeom>
              <a:solidFill>
                <a:srgbClr val="ED3350"/>
              </a:solidFill>
              <a:ln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>
                  <a:solidFill>
                    <a:schemeClr val="accent4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  <p:sp>
          <p:nvSpPr>
            <p:cNvPr id="96" name="Freeform 41"/>
            <p:cNvSpPr>
              <a:spLocks noEditPoints="1"/>
            </p:cNvSpPr>
            <p:nvPr/>
          </p:nvSpPr>
          <p:spPr bwMode="auto">
            <a:xfrm>
              <a:off x="1085513" y="5297140"/>
              <a:ext cx="353869" cy="444754"/>
            </a:xfrm>
            <a:custGeom>
              <a:avLst/>
              <a:gdLst>
                <a:gd name="T0" fmla="*/ 25 w 77"/>
                <a:gd name="T1" fmla="*/ 80 h 97"/>
                <a:gd name="T2" fmla="*/ 9 w 77"/>
                <a:gd name="T3" fmla="*/ 46 h 97"/>
                <a:gd name="T4" fmla="*/ 25 w 77"/>
                <a:gd name="T5" fmla="*/ 26 h 97"/>
                <a:gd name="T6" fmla="*/ 41 w 77"/>
                <a:gd name="T7" fmla="*/ 60 h 97"/>
                <a:gd name="T8" fmla="*/ 22 w 77"/>
                <a:gd name="T9" fmla="*/ 9 h 97"/>
                <a:gd name="T10" fmla="*/ 20 w 77"/>
                <a:gd name="T11" fmla="*/ 17 h 97"/>
                <a:gd name="T12" fmla="*/ 11 w 77"/>
                <a:gd name="T13" fmla="*/ 12 h 97"/>
                <a:gd name="T14" fmla="*/ 8 w 77"/>
                <a:gd name="T15" fmla="*/ 26 h 97"/>
                <a:gd name="T16" fmla="*/ 0 w 77"/>
                <a:gd name="T17" fmla="*/ 36 h 97"/>
                <a:gd name="T18" fmla="*/ 5 w 77"/>
                <a:gd name="T19" fmla="*/ 51 h 97"/>
                <a:gd name="T20" fmla="*/ 5 w 77"/>
                <a:gd name="T21" fmla="*/ 70 h 97"/>
                <a:gd name="T22" fmla="*/ 13 w 77"/>
                <a:gd name="T23" fmla="*/ 77 h 97"/>
                <a:gd name="T24" fmla="*/ 21 w 77"/>
                <a:gd name="T25" fmla="*/ 94 h 97"/>
                <a:gd name="T26" fmla="*/ 29 w 77"/>
                <a:gd name="T27" fmla="*/ 89 h 97"/>
                <a:gd name="T28" fmla="*/ 36 w 77"/>
                <a:gd name="T29" fmla="*/ 87 h 97"/>
                <a:gd name="T30" fmla="*/ 45 w 77"/>
                <a:gd name="T31" fmla="*/ 88 h 97"/>
                <a:gd name="T32" fmla="*/ 45 w 77"/>
                <a:gd name="T33" fmla="*/ 69 h 97"/>
                <a:gd name="T34" fmla="*/ 50 w 77"/>
                <a:gd name="T35" fmla="*/ 58 h 97"/>
                <a:gd name="T36" fmla="*/ 42 w 77"/>
                <a:gd name="T37" fmla="*/ 41 h 97"/>
                <a:gd name="T38" fmla="*/ 40 w 77"/>
                <a:gd name="T39" fmla="*/ 25 h 97"/>
                <a:gd name="T40" fmla="*/ 30 w 77"/>
                <a:gd name="T41" fmla="*/ 21 h 97"/>
                <a:gd name="T42" fmla="*/ 22 w 77"/>
                <a:gd name="T43" fmla="*/ 9 h 97"/>
                <a:gd name="T44" fmla="*/ 60 w 77"/>
                <a:gd name="T45" fmla="*/ 48 h 97"/>
                <a:gd name="T46" fmla="*/ 49 w 77"/>
                <a:gd name="T47" fmla="*/ 25 h 97"/>
                <a:gd name="T48" fmla="*/ 60 w 77"/>
                <a:gd name="T49" fmla="*/ 12 h 97"/>
                <a:gd name="T50" fmla="*/ 70 w 77"/>
                <a:gd name="T51" fmla="*/ 35 h 97"/>
                <a:gd name="T52" fmla="*/ 58 w 77"/>
                <a:gd name="T53" fmla="*/ 0 h 97"/>
                <a:gd name="T54" fmla="*/ 57 w 77"/>
                <a:gd name="T55" fmla="*/ 5 h 97"/>
                <a:gd name="T56" fmla="*/ 50 w 77"/>
                <a:gd name="T57" fmla="*/ 2 h 97"/>
                <a:gd name="T58" fmla="*/ 48 w 77"/>
                <a:gd name="T59" fmla="*/ 11 h 97"/>
                <a:gd name="T60" fmla="*/ 43 w 77"/>
                <a:gd name="T61" fmla="*/ 18 h 97"/>
                <a:gd name="T62" fmla="*/ 46 w 77"/>
                <a:gd name="T63" fmla="*/ 28 h 97"/>
                <a:gd name="T64" fmla="*/ 46 w 77"/>
                <a:gd name="T65" fmla="*/ 41 h 97"/>
                <a:gd name="T66" fmla="*/ 52 w 77"/>
                <a:gd name="T67" fmla="*/ 46 h 97"/>
                <a:gd name="T68" fmla="*/ 57 w 77"/>
                <a:gd name="T69" fmla="*/ 57 h 97"/>
                <a:gd name="T70" fmla="*/ 62 w 77"/>
                <a:gd name="T71" fmla="*/ 55 h 97"/>
                <a:gd name="T72" fmla="*/ 67 w 77"/>
                <a:gd name="T73" fmla="*/ 53 h 97"/>
                <a:gd name="T74" fmla="*/ 73 w 77"/>
                <a:gd name="T75" fmla="*/ 53 h 97"/>
                <a:gd name="T76" fmla="*/ 73 w 77"/>
                <a:gd name="T77" fmla="*/ 41 h 97"/>
                <a:gd name="T78" fmla="*/ 77 w 77"/>
                <a:gd name="T79" fmla="*/ 33 h 97"/>
                <a:gd name="T80" fmla="*/ 72 w 77"/>
                <a:gd name="T81" fmla="*/ 22 h 97"/>
                <a:gd name="T82" fmla="*/ 70 w 77"/>
                <a:gd name="T83" fmla="*/ 11 h 97"/>
                <a:gd name="T84" fmla="*/ 63 w 77"/>
                <a:gd name="T85" fmla="*/ 8 h 97"/>
                <a:gd name="T86" fmla="*/ 58 w 77"/>
                <a:gd name="T87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77" h="97">
                  <a:moveTo>
                    <a:pt x="29" y="81"/>
                  </a:moveTo>
                  <a:cubicBezTo>
                    <a:pt x="28" y="81"/>
                    <a:pt x="26" y="81"/>
                    <a:pt x="25" y="80"/>
                  </a:cubicBezTo>
                  <a:cubicBezTo>
                    <a:pt x="25" y="80"/>
                    <a:pt x="25" y="80"/>
                    <a:pt x="25" y="80"/>
                  </a:cubicBezTo>
                  <a:cubicBezTo>
                    <a:pt x="16" y="76"/>
                    <a:pt x="9" y="61"/>
                    <a:pt x="9" y="46"/>
                  </a:cubicBezTo>
                  <a:cubicBezTo>
                    <a:pt x="10" y="34"/>
                    <a:pt x="15" y="26"/>
                    <a:pt x="22" y="26"/>
                  </a:cubicBezTo>
                  <a:cubicBezTo>
                    <a:pt x="23" y="26"/>
                    <a:pt x="24" y="26"/>
                    <a:pt x="25" y="26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34" y="30"/>
                    <a:pt x="41" y="46"/>
                    <a:pt x="41" y="60"/>
                  </a:cubicBezTo>
                  <a:cubicBezTo>
                    <a:pt x="41" y="73"/>
                    <a:pt x="36" y="81"/>
                    <a:pt x="29" y="81"/>
                  </a:cubicBezTo>
                  <a:moveTo>
                    <a:pt x="22" y="9"/>
                  </a:moveTo>
                  <a:cubicBezTo>
                    <a:pt x="22" y="17"/>
                    <a:pt x="22" y="17"/>
                    <a:pt x="22" y="17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18" y="17"/>
                    <a:pt x="16" y="18"/>
                    <a:pt x="14" y="19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7" y="29"/>
                    <a:pt x="6" y="33"/>
                    <a:pt x="5" y="38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5" y="56"/>
                    <a:pt x="6" y="61"/>
                    <a:pt x="8" y="65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16" y="81"/>
                    <a:pt x="18" y="84"/>
                    <a:pt x="21" y="86"/>
                  </a:cubicBezTo>
                  <a:cubicBezTo>
                    <a:pt x="21" y="94"/>
                    <a:pt x="21" y="94"/>
                    <a:pt x="21" y="94"/>
                  </a:cubicBezTo>
                  <a:cubicBezTo>
                    <a:pt x="29" y="97"/>
                    <a:pt x="29" y="97"/>
                    <a:pt x="29" y="97"/>
                  </a:cubicBezTo>
                  <a:cubicBezTo>
                    <a:pt x="29" y="89"/>
                    <a:pt x="29" y="89"/>
                    <a:pt x="29" y="89"/>
                  </a:cubicBezTo>
                  <a:cubicBezTo>
                    <a:pt x="29" y="90"/>
                    <a:pt x="30" y="90"/>
                    <a:pt x="30" y="90"/>
                  </a:cubicBezTo>
                  <a:cubicBezTo>
                    <a:pt x="32" y="90"/>
                    <a:pt x="34" y="89"/>
                    <a:pt x="36" y="87"/>
                  </a:cubicBezTo>
                  <a:cubicBezTo>
                    <a:pt x="40" y="94"/>
                    <a:pt x="40" y="94"/>
                    <a:pt x="40" y="94"/>
                  </a:cubicBezTo>
                  <a:cubicBezTo>
                    <a:pt x="45" y="88"/>
                    <a:pt x="45" y="88"/>
                    <a:pt x="45" y="88"/>
                  </a:cubicBezTo>
                  <a:cubicBezTo>
                    <a:pt x="42" y="81"/>
                    <a:pt x="42" y="81"/>
                    <a:pt x="42" y="81"/>
                  </a:cubicBezTo>
                  <a:cubicBezTo>
                    <a:pt x="44" y="77"/>
                    <a:pt x="45" y="73"/>
                    <a:pt x="45" y="69"/>
                  </a:cubicBezTo>
                  <a:cubicBezTo>
                    <a:pt x="50" y="71"/>
                    <a:pt x="50" y="71"/>
                    <a:pt x="50" y="71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5" y="51"/>
                    <a:pt x="44" y="46"/>
                    <a:pt x="42" y="41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35" y="26"/>
                    <a:pt x="32" y="23"/>
                    <a:pt x="30" y="21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22" y="9"/>
                    <a:pt x="22" y="9"/>
                    <a:pt x="22" y="9"/>
                  </a:cubicBezTo>
                  <a:moveTo>
                    <a:pt x="62" y="49"/>
                  </a:moveTo>
                  <a:cubicBezTo>
                    <a:pt x="61" y="49"/>
                    <a:pt x="61" y="49"/>
                    <a:pt x="60" y="48"/>
                  </a:cubicBezTo>
                  <a:cubicBezTo>
                    <a:pt x="60" y="48"/>
                    <a:pt x="60" y="48"/>
                    <a:pt x="60" y="48"/>
                  </a:cubicBezTo>
                  <a:cubicBezTo>
                    <a:pt x="54" y="46"/>
                    <a:pt x="49" y="35"/>
                    <a:pt x="49" y="25"/>
                  </a:cubicBezTo>
                  <a:cubicBezTo>
                    <a:pt x="49" y="17"/>
                    <a:pt x="53" y="11"/>
                    <a:pt x="57" y="11"/>
                  </a:cubicBezTo>
                  <a:cubicBezTo>
                    <a:pt x="58" y="11"/>
                    <a:pt x="59" y="11"/>
                    <a:pt x="60" y="12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66" y="14"/>
                    <a:pt x="71" y="25"/>
                    <a:pt x="70" y="35"/>
                  </a:cubicBezTo>
                  <a:cubicBezTo>
                    <a:pt x="70" y="43"/>
                    <a:pt x="67" y="49"/>
                    <a:pt x="62" y="49"/>
                  </a:cubicBezTo>
                  <a:moveTo>
                    <a:pt x="58" y="0"/>
                  </a:moveTo>
                  <a:cubicBezTo>
                    <a:pt x="57" y="5"/>
                    <a:pt x="57" y="5"/>
                    <a:pt x="57" y="5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55" y="5"/>
                    <a:pt x="54" y="6"/>
                    <a:pt x="52" y="7"/>
                  </a:cubicBezTo>
                  <a:cubicBezTo>
                    <a:pt x="50" y="2"/>
                    <a:pt x="50" y="2"/>
                    <a:pt x="50" y="2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7" y="14"/>
                    <a:pt x="47" y="16"/>
                    <a:pt x="46" y="19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32"/>
                    <a:pt x="47" y="35"/>
                    <a:pt x="48" y="38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9" y="49"/>
                    <a:pt x="49" y="49"/>
                    <a:pt x="49" y="49"/>
                  </a:cubicBezTo>
                  <a:cubicBezTo>
                    <a:pt x="52" y="46"/>
                    <a:pt x="52" y="46"/>
                    <a:pt x="52" y="46"/>
                  </a:cubicBezTo>
                  <a:cubicBezTo>
                    <a:pt x="53" y="49"/>
                    <a:pt x="55" y="51"/>
                    <a:pt x="57" y="52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62" y="60"/>
                    <a:pt x="62" y="60"/>
                    <a:pt x="62" y="60"/>
                  </a:cubicBezTo>
                  <a:cubicBezTo>
                    <a:pt x="62" y="55"/>
                    <a:pt x="62" y="55"/>
                    <a:pt x="62" y="55"/>
                  </a:cubicBezTo>
                  <a:cubicBezTo>
                    <a:pt x="62" y="55"/>
                    <a:pt x="63" y="55"/>
                    <a:pt x="63" y="55"/>
                  </a:cubicBezTo>
                  <a:cubicBezTo>
                    <a:pt x="65" y="55"/>
                    <a:pt x="66" y="54"/>
                    <a:pt x="67" y="53"/>
                  </a:cubicBezTo>
                  <a:cubicBezTo>
                    <a:pt x="70" y="58"/>
                    <a:pt x="70" y="58"/>
                    <a:pt x="70" y="58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71" y="48"/>
                    <a:pt x="71" y="48"/>
                    <a:pt x="71" y="48"/>
                  </a:cubicBezTo>
                  <a:cubicBezTo>
                    <a:pt x="72" y="46"/>
                    <a:pt x="73" y="44"/>
                    <a:pt x="73" y="41"/>
                  </a:cubicBezTo>
                  <a:cubicBezTo>
                    <a:pt x="77" y="42"/>
                    <a:pt x="77" y="42"/>
                    <a:pt x="77" y="42"/>
                  </a:cubicBezTo>
                  <a:cubicBezTo>
                    <a:pt x="77" y="33"/>
                    <a:pt x="77" y="33"/>
                    <a:pt x="77" y="33"/>
                  </a:cubicBezTo>
                  <a:cubicBezTo>
                    <a:pt x="74" y="32"/>
                    <a:pt x="74" y="32"/>
                    <a:pt x="74" y="32"/>
                  </a:cubicBezTo>
                  <a:cubicBezTo>
                    <a:pt x="73" y="28"/>
                    <a:pt x="73" y="25"/>
                    <a:pt x="72" y="22"/>
                  </a:cubicBezTo>
                  <a:cubicBezTo>
                    <a:pt x="74" y="19"/>
                    <a:pt x="74" y="19"/>
                    <a:pt x="74" y="19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6" y="11"/>
                    <a:pt x="65" y="9"/>
                    <a:pt x="63" y="8"/>
                  </a:cubicBezTo>
                  <a:cubicBezTo>
                    <a:pt x="63" y="2"/>
                    <a:pt x="63" y="2"/>
                    <a:pt x="63" y="2"/>
                  </a:cubicBezTo>
                  <a:cubicBezTo>
                    <a:pt x="58" y="0"/>
                    <a:pt x="58" y="0"/>
                    <a:pt x="58" y="0"/>
                  </a:cubicBezTo>
                </a:path>
              </a:pathLst>
            </a:custGeom>
            <a:solidFill>
              <a:srgbClr val="FFD966">
                <a:alpha val="9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97" name="Freeform 42"/>
            <p:cNvSpPr>
              <a:spLocks noEditPoints="1"/>
            </p:cNvSpPr>
            <p:nvPr/>
          </p:nvSpPr>
          <p:spPr bwMode="auto">
            <a:xfrm>
              <a:off x="1168663" y="3121714"/>
              <a:ext cx="261051" cy="535638"/>
            </a:xfrm>
            <a:custGeom>
              <a:avLst/>
              <a:gdLst>
                <a:gd name="T0" fmla="*/ 42 w 57"/>
                <a:gd name="T1" fmla="*/ 64 h 117"/>
                <a:gd name="T2" fmla="*/ 43 w 57"/>
                <a:gd name="T3" fmla="*/ 68 h 117"/>
                <a:gd name="T4" fmla="*/ 42 w 57"/>
                <a:gd name="T5" fmla="*/ 71 h 117"/>
                <a:gd name="T6" fmla="*/ 33 w 57"/>
                <a:gd name="T7" fmla="*/ 83 h 117"/>
                <a:gd name="T8" fmla="*/ 32 w 57"/>
                <a:gd name="T9" fmla="*/ 85 h 117"/>
                <a:gd name="T10" fmla="*/ 30 w 57"/>
                <a:gd name="T11" fmla="*/ 83 h 117"/>
                <a:gd name="T12" fmla="*/ 28 w 57"/>
                <a:gd name="T13" fmla="*/ 81 h 117"/>
                <a:gd name="T14" fmla="*/ 29 w 57"/>
                <a:gd name="T15" fmla="*/ 92 h 117"/>
                <a:gd name="T16" fmla="*/ 30 w 57"/>
                <a:gd name="T17" fmla="*/ 92 h 117"/>
                <a:gd name="T18" fmla="*/ 32 w 57"/>
                <a:gd name="T19" fmla="*/ 91 h 117"/>
                <a:gd name="T20" fmla="*/ 33 w 57"/>
                <a:gd name="T21" fmla="*/ 94 h 117"/>
                <a:gd name="T22" fmla="*/ 51 w 57"/>
                <a:gd name="T23" fmla="*/ 117 h 117"/>
                <a:gd name="T24" fmla="*/ 57 w 57"/>
                <a:gd name="T25" fmla="*/ 109 h 117"/>
                <a:gd name="T26" fmla="*/ 48 w 57"/>
                <a:gd name="T27" fmla="*/ 74 h 117"/>
                <a:gd name="T28" fmla="*/ 48 w 57"/>
                <a:gd name="T29" fmla="*/ 70 h 117"/>
                <a:gd name="T30" fmla="*/ 45 w 57"/>
                <a:gd name="T31" fmla="*/ 60 h 117"/>
                <a:gd name="T32" fmla="*/ 11 w 57"/>
                <a:gd name="T33" fmla="*/ 46 h 117"/>
                <a:gd name="T34" fmla="*/ 9 w 57"/>
                <a:gd name="T35" fmla="*/ 54 h 117"/>
                <a:gd name="T36" fmla="*/ 9 w 57"/>
                <a:gd name="T37" fmla="*/ 58 h 117"/>
                <a:gd name="T38" fmla="*/ 0 w 57"/>
                <a:gd name="T39" fmla="*/ 54 h 117"/>
                <a:gd name="T40" fmla="*/ 0 w 57"/>
                <a:gd name="T41" fmla="*/ 70 h 117"/>
                <a:gd name="T42" fmla="*/ 1 w 57"/>
                <a:gd name="T43" fmla="*/ 70 h 117"/>
                <a:gd name="T44" fmla="*/ 3 w 57"/>
                <a:gd name="T45" fmla="*/ 69 h 117"/>
                <a:gd name="T46" fmla="*/ 8 w 57"/>
                <a:gd name="T47" fmla="*/ 78 h 117"/>
                <a:gd name="T48" fmla="*/ 4 w 57"/>
                <a:gd name="T49" fmla="*/ 84 h 117"/>
                <a:gd name="T50" fmla="*/ 1 w 57"/>
                <a:gd name="T51" fmla="*/ 80 h 117"/>
                <a:gd name="T52" fmla="*/ 0 w 57"/>
                <a:gd name="T53" fmla="*/ 80 h 117"/>
                <a:gd name="T54" fmla="*/ 0 w 57"/>
                <a:gd name="T55" fmla="*/ 85 h 117"/>
                <a:gd name="T56" fmla="*/ 24 w 57"/>
                <a:gd name="T57" fmla="*/ 106 h 117"/>
                <a:gd name="T58" fmla="*/ 24 w 57"/>
                <a:gd name="T59" fmla="*/ 89 h 117"/>
                <a:gd name="T60" fmla="*/ 23 w 57"/>
                <a:gd name="T61" fmla="*/ 89 h 117"/>
                <a:gd name="T62" fmla="*/ 21 w 57"/>
                <a:gd name="T63" fmla="*/ 90 h 117"/>
                <a:gd name="T64" fmla="*/ 16 w 57"/>
                <a:gd name="T65" fmla="*/ 81 h 117"/>
                <a:gd name="T66" fmla="*/ 20 w 57"/>
                <a:gd name="T67" fmla="*/ 76 h 117"/>
                <a:gd name="T68" fmla="*/ 23 w 57"/>
                <a:gd name="T69" fmla="*/ 79 h 117"/>
                <a:gd name="T70" fmla="*/ 24 w 57"/>
                <a:gd name="T71" fmla="*/ 80 h 117"/>
                <a:gd name="T72" fmla="*/ 24 w 57"/>
                <a:gd name="T73" fmla="*/ 64 h 117"/>
                <a:gd name="T74" fmla="*/ 14 w 57"/>
                <a:gd name="T75" fmla="*/ 57 h 117"/>
                <a:gd name="T76" fmla="*/ 15 w 57"/>
                <a:gd name="T77" fmla="*/ 53 h 117"/>
                <a:gd name="T78" fmla="*/ 11 w 57"/>
                <a:gd name="T79" fmla="*/ 46 h 117"/>
                <a:gd name="T80" fmla="*/ 0 w 57"/>
                <a:gd name="T81" fmla="*/ 8 h 117"/>
                <a:gd name="T82" fmla="*/ 9 w 57"/>
                <a:gd name="T83" fmla="*/ 43 h 117"/>
                <a:gd name="T84" fmla="*/ 9 w 57"/>
                <a:gd name="T85" fmla="*/ 41 h 117"/>
                <a:gd name="T86" fmla="*/ 8 w 57"/>
                <a:gd name="T87" fmla="*/ 35 h 117"/>
                <a:gd name="T88" fmla="*/ 12 w 57"/>
                <a:gd name="T89" fmla="*/ 30 h 117"/>
                <a:gd name="T90" fmla="*/ 15 w 57"/>
                <a:gd name="T91" fmla="*/ 42 h 117"/>
                <a:gd name="T92" fmla="*/ 15 w 57"/>
                <a:gd name="T93" fmla="*/ 45 h 117"/>
                <a:gd name="T94" fmla="*/ 24 w 57"/>
                <a:gd name="T95" fmla="*/ 49 h 117"/>
                <a:gd name="T96" fmla="*/ 24 w 57"/>
                <a:gd name="T97" fmla="*/ 33 h 117"/>
                <a:gd name="T98" fmla="*/ 23 w 57"/>
                <a:gd name="T99" fmla="*/ 33 h 117"/>
                <a:gd name="T100" fmla="*/ 21 w 57"/>
                <a:gd name="T101" fmla="*/ 34 h 117"/>
                <a:gd name="T102" fmla="*/ 16 w 57"/>
                <a:gd name="T103" fmla="*/ 25 h 117"/>
                <a:gd name="T104" fmla="*/ 20 w 57"/>
                <a:gd name="T105" fmla="*/ 20 h 117"/>
                <a:gd name="T106" fmla="*/ 23 w 57"/>
                <a:gd name="T107" fmla="*/ 23 h 117"/>
                <a:gd name="T108" fmla="*/ 24 w 57"/>
                <a:gd name="T109" fmla="*/ 24 h 117"/>
                <a:gd name="T110" fmla="*/ 24 w 57"/>
                <a:gd name="T111" fmla="*/ 7 h 117"/>
                <a:gd name="T112" fmla="*/ 4 w 57"/>
                <a:gd name="T11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7" h="117">
                  <a:moveTo>
                    <a:pt x="44" y="59"/>
                  </a:moveTo>
                  <a:cubicBezTo>
                    <a:pt x="43" y="59"/>
                    <a:pt x="42" y="61"/>
                    <a:pt x="42" y="64"/>
                  </a:cubicBezTo>
                  <a:cubicBezTo>
                    <a:pt x="42" y="65"/>
                    <a:pt x="42" y="66"/>
                    <a:pt x="42" y="68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3" y="71"/>
                    <a:pt x="43" y="71"/>
                    <a:pt x="42" y="71"/>
                  </a:cubicBezTo>
                  <a:cubicBezTo>
                    <a:pt x="42" y="71"/>
                    <a:pt x="42" y="71"/>
                    <a:pt x="42" y="71"/>
                  </a:cubicBezTo>
                  <a:cubicBezTo>
                    <a:pt x="33" y="68"/>
                    <a:pt x="33" y="68"/>
                    <a:pt x="33" y="68"/>
                  </a:cubicBezTo>
                  <a:cubicBezTo>
                    <a:pt x="33" y="83"/>
                    <a:pt x="33" y="83"/>
                    <a:pt x="33" y="83"/>
                  </a:cubicBezTo>
                  <a:cubicBezTo>
                    <a:pt x="33" y="84"/>
                    <a:pt x="33" y="85"/>
                    <a:pt x="32" y="85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32" y="85"/>
                    <a:pt x="31" y="84"/>
                    <a:pt x="31" y="84"/>
                  </a:cubicBezTo>
                  <a:cubicBezTo>
                    <a:pt x="30" y="83"/>
                    <a:pt x="30" y="83"/>
                    <a:pt x="30" y="83"/>
                  </a:cubicBezTo>
                  <a:cubicBezTo>
                    <a:pt x="30" y="82"/>
                    <a:pt x="29" y="81"/>
                    <a:pt x="29" y="81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6" y="81"/>
                    <a:pt x="25" y="83"/>
                    <a:pt x="25" y="85"/>
                  </a:cubicBezTo>
                  <a:cubicBezTo>
                    <a:pt x="25" y="88"/>
                    <a:pt x="27" y="92"/>
                    <a:pt x="29" y="92"/>
                  </a:cubicBezTo>
                  <a:cubicBezTo>
                    <a:pt x="29" y="93"/>
                    <a:pt x="29" y="93"/>
                    <a:pt x="29" y="93"/>
                  </a:cubicBezTo>
                  <a:cubicBezTo>
                    <a:pt x="30" y="93"/>
                    <a:pt x="30" y="92"/>
                    <a:pt x="30" y="92"/>
                  </a:cubicBezTo>
                  <a:cubicBezTo>
                    <a:pt x="31" y="92"/>
                    <a:pt x="31" y="92"/>
                    <a:pt x="31" y="92"/>
                  </a:cubicBezTo>
                  <a:cubicBezTo>
                    <a:pt x="31" y="91"/>
                    <a:pt x="31" y="91"/>
                    <a:pt x="32" y="91"/>
                  </a:cubicBezTo>
                  <a:cubicBezTo>
                    <a:pt x="32" y="91"/>
                    <a:pt x="32" y="91"/>
                    <a:pt x="32" y="91"/>
                  </a:cubicBezTo>
                  <a:cubicBezTo>
                    <a:pt x="33" y="92"/>
                    <a:pt x="33" y="93"/>
                    <a:pt x="33" y="94"/>
                  </a:cubicBezTo>
                  <a:cubicBezTo>
                    <a:pt x="33" y="109"/>
                    <a:pt x="33" y="109"/>
                    <a:pt x="33" y="109"/>
                  </a:cubicBezTo>
                  <a:cubicBezTo>
                    <a:pt x="51" y="117"/>
                    <a:pt x="51" y="117"/>
                    <a:pt x="51" y="117"/>
                  </a:cubicBezTo>
                  <a:cubicBezTo>
                    <a:pt x="52" y="117"/>
                    <a:pt x="52" y="117"/>
                    <a:pt x="53" y="117"/>
                  </a:cubicBezTo>
                  <a:cubicBezTo>
                    <a:pt x="55" y="117"/>
                    <a:pt x="57" y="114"/>
                    <a:pt x="57" y="109"/>
                  </a:cubicBezTo>
                  <a:cubicBezTo>
                    <a:pt x="57" y="78"/>
                    <a:pt x="57" y="78"/>
                    <a:pt x="57" y="78"/>
                  </a:cubicBezTo>
                  <a:cubicBezTo>
                    <a:pt x="48" y="74"/>
                    <a:pt x="48" y="74"/>
                    <a:pt x="48" y="74"/>
                  </a:cubicBezTo>
                  <a:cubicBezTo>
                    <a:pt x="47" y="73"/>
                    <a:pt x="46" y="72"/>
                    <a:pt x="47" y="70"/>
                  </a:cubicBezTo>
                  <a:cubicBezTo>
                    <a:pt x="48" y="70"/>
                    <a:pt x="48" y="70"/>
                    <a:pt x="48" y="70"/>
                  </a:cubicBezTo>
                  <a:cubicBezTo>
                    <a:pt x="48" y="69"/>
                    <a:pt x="48" y="68"/>
                    <a:pt x="48" y="67"/>
                  </a:cubicBezTo>
                  <a:cubicBezTo>
                    <a:pt x="48" y="64"/>
                    <a:pt x="47" y="60"/>
                    <a:pt x="45" y="60"/>
                  </a:cubicBezTo>
                  <a:cubicBezTo>
                    <a:pt x="45" y="60"/>
                    <a:pt x="45" y="59"/>
                    <a:pt x="44" y="59"/>
                  </a:cubicBezTo>
                  <a:moveTo>
                    <a:pt x="11" y="46"/>
                  </a:moveTo>
                  <a:cubicBezTo>
                    <a:pt x="10" y="46"/>
                    <a:pt x="9" y="48"/>
                    <a:pt x="9" y="50"/>
                  </a:cubicBezTo>
                  <a:cubicBezTo>
                    <a:pt x="9" y="52"/>
                    <a:pt x="9" y="53"/>
                    <a:pt x="9" y="54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10" y="57"/>
                    <a:pt x="10" y="58"/>
                    <a:pt x="9" y="58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1" y="70"/>
                    <a:pt x="1" y="70"/>
                    <a:pt x="1" y="70"/>
                  </a:cubicBezTo>
                  <a:cubicBezTo>
                    <a:pt x="1" y="70"/>
                    <a:pt x="1" y="70"/>
                    <a:pt x="1" y="70"/>
                  </a:cubicBezTo>
                  <a:cubicBezTo>
                    <a:pt x="2" y="70"/>
                    <a:pt x="2" y="69"/>
                    <a:pt x="3" y="69"/>
                  </a:cubicBezTo>
                  <a:cubicBezTo>
                    <a:pt x="3" y="69"/>
                    <a:pt x="4" y="69"/>
                    <a:pt x="4" y="70"/>
                  </a:cubicBezTo>
                  <a:cubicBezTo>
                    <a:pt x="6" y="70"/>
                    <a:pt x="8" y="74"/>
                    <a:pt x="8" y="78"/>
                  </a:cubicBezTo>
                  <a:cubicBezTo>
                    <a:pt x="8" y="82"/>
                    <a:pt x="7" y="84"/>
                    <a:pt x="5" y="84"/>
                  </a:cubicBezTo>
                  <a:cubicBezTo>
                    <a:pt x="4" y="84"/>
                    <a:pt x="4" y="84"/>
                    <a:pt x="4" y="84"/>
                  </a:cubicBezTo>
                  <a:cubicBezTo>
                    <a:pt x="3" y="83"/>
                    <a:pt x="2" y="82"/>
                    <a:pt x="1" y="81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1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91"/>
                    <a:pt x="2" y="97"/>
                    <a:pt x="6" y="98"/>
                  </a:cubicBezTo>
                  <a:cubicBezTo>
                    <a:pt x="24" y="106"/>
                    <a:pt x="24" y="106"/>
                    <a:pt x="24" y="106"/>
                  </a:cubicBezTo>
                  <a:cubicBezTo>
                    <a:pt x="24" y="90"/>
                    <a:pt x="24" y="90"/>
                    <a:pt x="24" y="90"/>
                  </a:cubicBezTo>
                  <a:cubicBezTo>
                    <a:pt x="24" y="89"/>
                    <a:pt x="24" y="89"/>
                    <a:pt x="24" y="89"/>
                  </a:cubicBezTo>
                  <a:cubicBezTo>
                    <a:pt x="23" y="89"/>
                    <a:pt x="23" y="89"/>
                    <a:pt x="23" y="89"/>
                  </a:cubicBezTo>
                  <a:cubicBezTo>
                    <a:pt x="23" y="89"/>
                    <a:pt x="23" y="89"/>
                    <a:pt x="23" y="89"/>
                  </a:cubicBezTo>
                  <a:cubicBezTo>
                    <a:pt x="22" y="90"/>
                    <a:pt x="22" y="90"/>
                    <a:pt x="22" y="90"/>
                  </a:cubicBezTo>
                  <a:cubicBezTo>
                    <a:pt x="22" y="90"/>
                    <a:pt x="21" y="90"/>
                    <a:pt x="21" y="90"/>
                  </a:cubicBezTo>
                  <a:cubicBezTo>
                    <a:pt x="20" y="90"/>
                    <a:pt x="20" y="90"/>
                    <a:pt x="20" y="90"/>
                  </a:cubicBezTo>
                  <a:cubicBezTo>
                    <a:pt x="18" y="89"/>
                    <a:pt x="16" y="85"/>
                    <a:pt x="16" y="81"/>
                  </a:cubicBezTo>
                  <a:cubicBezTo>
                    <a:pt x="16" y="78"/>
                    <a:pt x="17" y="76"/>
                    <a:pt x="19" y="76"/>
                  </a:cubicBezTo>
                  <a:cubicBezTo>
                    <a:pt x="19" y="76"/>
                    <a:pt x="20" y="76"/>
                    <a:pt x="20" y="76"/>
                  </a:cubicBezTo>
                  <a:cubicBezTo>
                    <a:pt x="21" y="76"/>
                    <a:pt x="22" y="77"/>
                    <a:pt x="22" y="78"/>
                  </a:cubicBezTo>
                  <a:cubicBezTo>
                    <a:pt x="23" y="79"/>
                    <a:pt x="23" y="79"/>
                    <a:pt x="23" y="79"/>
                  </a:cubicBezTo>
                  <a:cubicBezTo>
                    <a:pt x="23" y="80"/>
                    <a:pt x="23" y="80"/>
                    <a:pt x="23" y="80"/>
                  </a:cubicBezTo>
                  <a:cubicBezTo>
                    <a:pt x="24" y="80"/>
                    <a:pt x="24" y="80"/>
                    <a:pt x="24" y="80"/>
                  </a:cubicBezTo>
                  <a:cubicBezTo>
                    <a:pt x="24" y="80"/>
                    <a:pt x="24" y="80"/>
                    <a:pt x="24" y="80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4" y="60"/>
                    <a:pt x="13" y="59"/>
                    <a:pt x="14" y="57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5" y="55"/>
                    <a:pt x="15" y="54"/>
                    <a:pt x="15" y="53"/>
                  </a:cubicBezTo>
                  <a:cubicBezTo>
                    <a:pt x="15" y="50"/>
                    <a:pt x="14" y="47"/>
                    <a:pt x="12" y="46"/>
                  </a:cubicBezTo>
                  <a:cubicBezTo>
                    <a:pt x="12" y="46"/>
                    <a:pt x="11" y="46"/>
                    <a:pt x="11" y="46"/>
                  </a:cubicBezTo>
                  <a:moveTo>
                    <a:pt x="4" y="0"/>
                  </a:moveTo>
                  <a:cubicBezTo>
                    <a:pt x="2" y="0"/>
                    <a:pt x="0" y="3"/>
                    <a:pt x="0" y="8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42"/>
                    <a:pt x="9" y="41"/>
                    <a:pt x="9" y="41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8" y="38"/>
                    <a:pt x="8" y="37"/>
                    <a:pt x="8" y="35"/>
                  </a:cubicBezTo>
                  <a:cubicBezTo>
                    <a:pt x="8" y="32"/>
                    <a:pt x="9" y="30"/>
                    <a:pt x="11" y="30"/>
                  </a:cubicBezTo>
                  <a:cubicBezTo>
                    <a:pt x="11" y="30"/>
                    <a:pt x="12" y="30"/>
                    <a:pt x="12" y="30"/>
                  </a:cubicBezTo>
                  <a:cubicBezTo>
                    <a:pt x="14" y="31"/>
                    <a:pt x="16" y="35"/>
                    <a:pt x="16" y="39"/>
                  </a:cubicBezTo>
                  <a:cubicBezTo>
                    <a:pt x="16" y="40"/>
                    <a:pt x="16" y="41"/>
                    <a:pt x="15" y="42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5" y="44"/>
                    <a:pt x="14" y="44"/>
                    <a:pt x="15" y="4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2" y="34"/>
                    <a:pt x="21" y="34"/>
                    <a:pt x="21" y="34"/>
                  </a:cubicBezTo>
                  <a:cubicBezTo>
                    <a:pt x="21" y="34"/>
                    <a:pt x="20" y="34"/>
                    <a:pt x="20" y="34"/>
                  </a:cubicBezTo>
                  <a:cubicBezTo>
                    <a:pt x="18" y="33"/>
                    <a:pt x="16" y="29"/>
                    <a:pt x="16" y="25"/>
                  </a:cubicBezTo>
                  <a:cubicBezTo>
                    <a:pt x="16" y="22"/>
                    <a:pt x="17" y="19"/>
                    <a:pt x="19" y="19"/>
                  </a:cubicBezTo>
                  <a:cubicBezTo>
                    <a:pt x="19" y="19"/>
                    <a:pt x="20" y="19"/>
                    <a:pt x="20" y="20"/>
                  </a:cubicBezTo>
                  <a:cubicBezTo>
                    <a:pt x="21" y="20"/>
                    <a:pt x="22" y="21"/>
                    <a:pt x="22" y="22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23"/>
                    <a:pt x="23" y="23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4" y="0"/>
                  </a:cubicBezTo>
                </a:path>
              </a:pathLst>
            </a:custGeom>
            <a:solidFill>
              <a:srgbClr val="FFD966">
                <a:alpha val="9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98" name="Freeform 43"/>
            <p:cNvSpPr>
              <a:spLocks noEditPoints="1"/>
            </p:cNvSpPr>
            <p:nvPr/>
          </p:nvSpPr>
          <p:spPr bwMode="auto">
            <a:xfrm>
              <a:off x="1145458" y="4206526"/>
              <a:ext cx="320996" cy="485362"/>
            </a:xfrm>
            <a:custGeom>
              <a:avLst/>
              <a:gdLst>
                <a:gd name="T0" fmla="*/ 63 w 70"/>
                <a:gd name="T1" fmla="*/ 23 h 106"/>
                <a:gd name="T2" fmla="*/ 51 w 70"/>
                <a:gd name="T3" fmla="*/ 38 h 106"/>
                <a:gd name="T4" fmla="*/ 42 w 70"/>
                <a:gd name="T5" fmla="*/ 25 h 106"/>
                <a:gd name="T6" fmla="*/ 42 w 70"/>
                <a:gd name="T7" fmla="*/ 24 h 106"/>
                <a:gd name="T8" fmla="*/ 41 w 70"/>
                <a:gd name="T9" fmla="*/ 25 h 106"/>
                <a:gd name="T10" fmla="*/ 33 w 70"/>
                <a:gd name="T11" fmla="*/ 35 h 106"/>
                <a:gd name="T12" fmla="*/ 34 w 70"/>
                <a:gd name="T13" fmla="*/ 37 h 106"/>
                <a:gd name="T14" fmla="*/ 42 w 70"/>
                <a:gd name="T15" fmla="*/ 28 h 106"/>
                <a:gd name="T16" fmla="*/ 51 w 70"/>
                <a:gd name="T17" fmla="*/ 40 h 106"/>
                <a:gd name="T18" fmla="*/ 51 w 70"/>
                <a:gd name="T19" fmla="*/ 41 h 106"/>
                <a:gd name="T20" fmla="*/ 52 w 70"/>
                <a:gd name="T21" fmla="*/ 41 h 106"/>
                <a:gd name="T22" fmla="*/ 64 w 70"/>
                <a:gd name="T23" fmla="*/ 26 h 106"/>
                <a:gd name="T24" fmla="*/ 63 w 70"/>
                <a:gd name="T25" fmla="*/ 23 h 106"/>
                <a:gd name="T26" fmla="*/ 18 w 70"/>
                <a:gd name="T27" fmla="*/ 13 h 106"/>
                <a:gd name="T28" fmla="*/ 8 w 70"/>
                <a:gd name="T29" fmla="*/ 26 h 106"/>
                <a:gd name="T30" fmla="*/ 13 w 70"/>
                <a:gd name="T31" fmla="*/ 43 h 106"/>
                <a:gd name="T32" fmla="*/ 5 w 70"/>
                <a:gd name="T33" fmla="*/ 52 h 106"/>
                <a:gd name="T34" fmla="*/ 29 w 70"/>
                <a:gd name="T35" fmla="*/ 62 h 106"/>
                <a:gd name="T36" fmla="*/ 29 w 70"/>
                <a:gd name="T37" fmla="*/ 98 h 106"/>
                <a:gd name="T38" fmla="*/ 47 w 70"/>
                <a:gd name="T39" fmla="*/ 78 h 106"/>
                <a:gd name="T40" fmla="*/ 47 w 70"/>
                <a:gd name="T41" fmla="*/ 68 h 106"/>
                <a:gd name="T42" fmla="*/ 44 w 70"/>
                <a:gd name="T43" fmla="*/ 66 h 106"/>
                <a:gd name="T44" fmla="*/ 41 w 70"/>
                <a:gd name="T45" fmla="*/ 67 h 106"/>
                <a:gd name="T46" fmla="*/ 33 w 70"/>
                <a:gd name="T47" fmla="*/ 73 h 106"/>
                <a:gd name="T48" fmla="*/ 24 w 70"/>
                <a:gd name="T49" fmla="*/ 48 h 106"/>
                <a:gd name="T50" fmla="*/ 29 w 70"/>
                <a:gd name="T51" fmla="*/ 35 h 106"/>
                <a:gd name="T52" fmla="*/ 18 w 70"/>
                <a:gd name="T53" fmla="*/ 13 h 106"/>
                <a:gd name="T54" fmla="*/ 28 w 70"/>
                <a:gd name="T55" fmla="*/ 64 h 106"/>
                <a:gd name="T56" fmla="*/ 0 w 70"/>
                <a:gd name="T57" fmla="*/ 52 h 106"/>
                <a:gd name="T58" fmla="*/ 0 w 70"/>
                <a:gd name="T59" fmla="*/ 94 h 106"/>
                <a:gd name="T60" fmla="*/ 3 w 70"/>
                <a:gd name="T61" fmla="*/ 96 h 106"/>
                <a:gd name="T62" fmla="*/ 3 w 70"/>
                <a:gd name="T63" fmla="*/ 59 h 106"/>
                <a:gd name="T64" fmla="*/ 25 w 70"/>
                <a:gd name="T65" fmla="*/ 68 h 106"/>
                <a:gd name="T66" fmla="*/ 25 w 70"/>
                <a:gd name="T67" fmla="*/ 105 h 106"/>
                <a:gd name="T68" fmla="*/ 28 w 70"/>
                <a:gd name="T69" fmla="*/ 106 h 106"/>
                <a:gd name="T70" fmla="*/ 28 w 70"/>
                <a:gd name="T71" fmla="*/ 64 h 106"/>
                <a:gd name="T72" fmla="*/ 70 w 70"/>
                <a:gd name="T73" fmla="*/ 17 h 106"/>
                <a:gd name="T74" fmla="*/ 27 w 70"/>
                <a:gd name="T75" fmla="*/ 0 h 106"/>
                <a:gd name="T76" fmla="*/ 27 w 70"/>
                <a:gd name="T77" fmla="*/ 16 h 106"/>
                <a:gd name="T78" fmla="*/ 30 w 70"/>
                <a:gd name="T79" fmla="*/ 23 h 106"/>
                <a:gd name="T80" fmla="*/ 30 w 70"/>
                <a:gd name="T81" fmla="*/ 6 h 106"/>
                <a:gd name="T82" fmla="*/ 67 w 70"/>
                <a:gd name="T83" fmla="*/ 21 h 106"/>
                <a:gd name="T84" fmla="*/ 67 w 70"/>
                <a:gd name="T85" fmla="*/ 53 h 106"/>
                <a:gd name="T86" fmla="*/ 32 w 70"/>
                <a:gd name="T87" fmla="*/ 39 h 106"/>
                <a:gd name="T88" fmla="*/ 31 w 70"/>
                <a:gd name="T89" fmla="*/ 44 h 106"/>
                <a:gd name="T90" fmla="*/ 47 w 70"/>
                <a:gd name="T91" fmla="*/ 50 h 106"/>
                <a:gd name="T92" fmla="*/ 47 w 70"/>
                <a:gd name="T93" fmla="*/ 54 h 106"/>
                <a:gd name="T94" fmla="*/ 43 w 70"/>
                <a:gd name="T95" fmla="*/ 52 h 106"/>
                <a:gd name="T96" fmla="*/ 43 w 70"/>
                <a:gd name="T97" fmla="*/ 57 h 106"/>
                <a:gd name="T98" fmla="*/ 55 w 70"/>
                <a:gd name="T99" fmla="*/ 63 h 106"/>
                <a:gd name="T100" fmla="*/ 55 w 70"/>
                <a:gd name="T101" fmla="*/ 57 h 106"/>
                <a:gd name="T102" fmla="*/ 50 w 70"/>
                <a:gd name="T103" fmla="*/ 55 h 106"/>
                <a:gd name="T104" fmla="*/ 50 w 70"/>
                <a:gd name="T105" fmla="*/ 52 h 106"/>
                <a:gd name="T106" fmla="*/ 70 w 70"/>
                <a:gd name="T107" fmla="*/ 60 h 106"/>
                <a:gd name="T108" fmla="*/ 70 w 70"/>
                <a:gd name="T109" fmla="*/ 1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0" h="106">
                  <a:moveTo>
                    <a:pt x="63" y="23"/>
                  </a:moveTo>
                  <a:cubicBezTo>
                    <a:pt x="51" y="38"/>
                    <a:pt x="51" y="38"/>
                    <a:pt x="51" y="38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1" y="25"/>
                    <a:pt x="41" y="25"/>
                    <a:pt x="41" y="2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42" y="28"/>
                    <a:pt x="42" y="28"/>
                    <a:pt x="42" y="28"/>
                  </a:cubicBezTo>
                  <a:cubicBezTo>
                    <a:pt x="51" y="40"/>
                    <a:pt x="51" y="40"/>
                    <a:pt x="51" y="40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64" y="26"/>
                    <a:pt x="64" y="26"/>
                    <a:pt x="64" y="26"/>
                  </a:cubicBezTo>
                  <a:lnTo>
                    <a:pt x="63" y="23"/>
                  </a:lnTo>
                  <a:close/>
                  <a:moveTo>
                    <a:pt x="18" y="13"/>
                  </a:moveTo>
                  <a:cubicBezTo>
                    <a:pt x="13" y="10"/>
                    <a:pt x="8" y="16"/>
                    <a:pt x="8" y="26"/>
                  </a:cubicBezTo>
                  <a:cubicBezTo>
                    <a:pt x="8" y="33"/>
                    <a:pt x="10" y="39"/>
                    <a:pt x="13" y="43"/>
                  </a:cubicBezTo>
                  <a:cubicBezTo>
                    <a:pt x="10" y="45"/>
                    <a:pt x="7" y="48"/>
                    <a:pt x="5" y="52"/>
                  </a:cubicBezTo>
                  <a:cubicBezTo>
                    <a:pt x="29" y="62"/>
                    <a:pt x="29" y="62"/>
                    <a:pt x="29" y="62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47" y="78"/>
                    <a:pt x="47" y="78"/>
                    <a:pt x="47" y="78"/>
                  </a:cubicBezTo>
                  <a:cubicBezTo>
                    <a:pt x="49" y="76"/>
                    <a:pt x="48" y="72"/>
                    <a:pt x="47" y="68"/>
                  </a:cubicBezTo>
                  <a:cubicBezTo>
                    <a:pt x="46" y="67"/>
                    <a:pt x="45" y="66"/>
                    <a:pt x="44" y="66"/>
                  </a:cubicBezTo>
                  <a:cubicBezTo>
                    <a:pt x="43" y="65"/>
                    <a:pt x="42" y="65"/>
                    <a:pt x="41" y="67"/>
                  </a:cubicBezTo>
                  <a:cubicBezTo>
                    <a:pt x="33" y="73"/>
                    <a:pt x="33" y="73"/>
                    <a:pt x="33" y="73"/>
                  </a:cubicBezTo>
                  <a:cubicBezTo>
                    <a:pt x="32" y="65"/>
                    <a:pt x="29" y="56"/>
                    <a:pt x="24" y="48"/>
                  </a:cubicBezTo>
                  <a:cubicBezTo>
                    <a:pt x="27" y="46"/>
                    <a:pt x="29" y="41"/>
                    <a:pt x="29" y="35"/>
                  </a:cubicBezTo>
                  <a:cubicBezTo>
                    <a:pt x="29" y="25"/>
                    <a:pt x="24" y="15"/>
                    <a:pt x="18" y="13"/>
                  </a:cubicBezTo>
                  <a:close/>
                  <a:moveTo>
                    <a:pt x="28" y="64"/>
                  </a:moveTo>
                  <a:cubicBezTo>
                    <a:pt x="0" y="52"/>
                    <a:pt x="0" y="52"/>
                    <a:pt x="0" y="52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3" y="59"/>
                    <a:pt x="3" y="59"/>
                    <a:pt x="3" y="59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25" y="105"/>
                    <a:pt x="25" y="105"/>
                    <a:pt x="25" y="105"/>
                  </a:cubicBezTo>
                  <a:cubicBezTo>
                    <a:pt x="28" y="106"/>
                    <a:pt x="28" y="106"/>
                    <a:pt x="28" y="106"/>
                  </a:cubicBezTo>
                  <a:lnTo>
                    <a:pt x="28" y="64"/>
                  </a:lnTo>
                  <a:close/>
                  <a:moveTo>
                    <a:pt x="70" y="17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8" y="18"/>
                    <a:pt x="29" y="21"/>
                    <a:pt x="30" y="23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7" y="53"/>
                    <a:pt x="67" y="53"/>
                    <a:pt x="67" y="53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40"/>
                    <a:pt x="31" y="42"/>
                    <a:pt x="31" y="44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47" y="54"/>
                    <a:pt x="47" y="54"/>
                    <a:pt x="47" y="54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3" y="57"/>
                    <a:pt x="43" y="57"/>
                    <a:pt x="43" y="57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50" y="55"/>
                    <a:pt x="50" y="55"/>
                    <a:pt x="50" y="55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70" y="60"/>
                    <a:pt x="70" y="60"/>
                    <a:pt x="70" y="60"/>
                  </a:cubicBezTo>
                  <a:lnTo>
                    <a:pt x="70" y="17"/>
                  </a:lnTo>
                  <a:close/>
                </a:path>
              </a:pathLst>
            </a:custGeom>
            <a:solidFill>
              <a:srgbClr val="FFD966">
                <a:alpha val="9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99" name="Freeform 44"/>
            <p:cNvSpPr>
              <a:spLocks noEditPoints="1"/>
            </p:cNvSpPr>
            <p:nvPr/>
          </p:nvSpPr>
          <p:spPr bwMode="auto">
            <a:xfrm>
              <a:off x="1108718" y="2100714"/>
              <a:ext cx="421549" cy="471826"/>
            </a:xfrm>
            <a:custGeom>
              <a:avLst/>
              <a:gdLst>
                <a:gd name="T0" fmla="*/ 62 w 92"/>
                <a:gd name="T1" fmla="*/ 36 h 103"/>
                <a:gd name="T2" fmla="*/ 52 w 92"/>
                <a:gd name="T3" fmla="*/ 48 h 103"/>
                <a:gd name="T4" fmla="*/ 50 w 92"/>
                <a:gd name="T5" fmla="*/ 51 h 103"/>
                <a:gd name="T6" fmla="*/ 62 w 92"/>
                <a:gd name="T7" fmla="*/ 77 h 103"/>
                <a:gd name="T8" fmla="*/ 66 w 92"/>
                <a:gd name="T9" fmla="*/ 71 h 103"/>
                <a:gd name="T10" fmla="*/ 62 w 92"/>
                <a:gd name="T11" fmla="*/ 62 h 103"/>
                <a:gd name="T12" fmla="*/ 92 w 92"/>
                <a:gd name="T13" fmla="*/ 74 h 103"/>
                <a:gd name="T14" fmla="*/ 92 w 92"/>
                <a:gd name="T15" fmla="*/ 63 h 103"/>
                <a:gd name="T16" fmla="*/ 62 w 92"/>
                <a:gd name="T17" fmla="*/ 51 h 103"/>
                <a:gd name="T18" fmla="*/ 66 w 92"/>
                <a:gd name="T19" fmla="*/ 45 h 103"/>
                <a:gd name="T20" fmla="*/ 62 w 92"/>
                <a:gd name="T21" fmla="*/ 36 h 103"/>
                <a:gd name="T22" fmla="*/ 35 w 92"/>
                <a:gd name="T23" fmla="*/ 0 h 103"/>
                <a:gd name="T24" fmla="*/ 22 w 92"/>
                <a:gd name="T25" fmla="*/ 21 h 103"/>
                <a:gd name="T26" fmla="*/ 22 w 92"/>
                <a:gd name="T27" fmla="*/ 35 h 103"/>
                <a:gd name="T28" fmla="*/ 13 w 92"/>
                <a:gd name="T29" fmla="*/ 31 h 103"/>
                <a:gd name="T30" fmla="*/ 17 w 92"/>
                <a:gd name="T31" fmla="*/ 25 h 103"/>
                <a:gd name="T32" fmla="*/ 12 w 92"/>
                <a:gd name="T33" fmla="*/ 16 h 103"/>
                <a:gd name="T34" fmla="*/ 3 w 92"/>
                <a:gd name="T35" fmla="*/ 28 h 103"/>
                <a:gd name="T36" fmla="*/ 3 w 92"/>
                <a:gd name="T37" fmla="*/ 28 h 103"/>
                <a:gd name="T38" fmla="*/ 0 w 92"/>
                <a:gd name="T39" fmla="*/ 31 h 103"/>
                <a:gd name="T40" fmla="*/ 12 w 92"/>
                <a:gd name="T41" fmla="*/ 56 h 103"/>
                <a:gd name="T42" fmla="*/ 17 w 92"/>
                <a:gd name="T43" fmla="*/ 51 h 103"/>
                <a:gd name="T44" fmla="*/ 13 w 92"/>
                <a:gd name="T45" fmla="*/ 42 h 103"/>
                <a:gd name="T46" fmla="*/ 22 w 92"/>
                <a:gd name="T47" fmla="*/ 46 h 103"/>
                <a:gd name="T48" fmla="*/ 22 w 92"/>
                <a:gd name="T49" fmla="*/ 59 h 103"/>
                <a:gd name="T50" fmla="*/ 38 w 92"/>
                <a:gd name="T51" fmla="*/ 93 h 103"/>
                <a:gd name="T52" fmla="*/ 61 w 92"/>
                <a:gd name="T53" fmla="*/ 102 h 103"/>
                <a:gd name="T54" fmla="*/ 65 w 92"/>
                <a:gd name="T55" fmla="*/ 103 h 103"/>
                <a:gd name="T56" fmla="*/ 77 w 92"/>
                <a:gd name="T57" fmla="*/ 82 h 103"/>
                <a:gd name="T58" fmla="*/ 77 w 92"/>
                <a:gd name="T59" fmla="*/ 77 h 103"/>
                <a:gd name="T60" fmla="*/ 71 w 92"/>
                <a:gd name="T61" fmla="*/ 74 h 103"/>
                <a:gd name="T62" fmla="*/ 71 w 92"/>
                <a:gd name="T63" fmla="*/ 79 h 103"/>
                <a:gd name="T64" fmla="*/ 63 w 92"/>
                <a:gd name="T65" fmla="*/ 92 h 103"/>
                <a:gd name="T66" fmla="*/ 61 w 92"/>
                <a:gd name="T67" fmla="*/ 91 h 103"/>
                <a:gd name="T68" fmla="*/ 38 w 92"/>
                <a:gd name="T69" fmla="*/ 82 h 103"/>
                <a:gd name="T70" fmla="*/ 29 w 92"/>
                <a:gd name="T71" fmla="*/ 62 h 103"/>
                <a:gd name="T72" fmla="*/ 29 w 92"/>
                <a:gd name="T73" fmla="*/ 24 h 103"/>
                <a:gd name="T74" fmla="*/ 36 w 92"/>
                <a:gd name="T75" fmla="*/ 11 h 103"/>
                <a:gd name="T76" fmla="*/ 38 w 92"/>
                <a:gd name="T77" fmla="*/ 11 h 103"/>
                <a:gd name="T78" fmla="*/ 61 w 92"/>
                <a:gd name="T79" fmla="*/ 21 h 103"/>
                <a:gd name="T80" fmla="*/ 71 w 92"/>
                <a:gd name="T81" fmla="*/ 41 h 103"/>
                <a:gd name="T82" fmla="*/ 71 w 92"/>
                <a:gd name="T83" fmla="*/ 46 h 103"/>
                <a:gd name="T84" fmla="*/ 77 w 92"/>
                <a:gd name="T85" fmla="*/ 48 h 103"/>
                <a:gd name="T86" fmla="*/ 77 w 92"/>
                <a:gd name="T87" fmla="*/ 44 h 103"/>
                <a:gd name="T88" fmla="*/ 61 w 92"/>
                <a:gd name="T89" fmla="*/ 10 h 103"/>
                <a:gd name="T90" fmla="*/ 38 w 92"/>
                <a:gd name="T91" fmla="*/ 0 h 103"/>
                <a:gd name="T92" fmla="*/ 35 w 92"/>
                <a:gd name="T93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2" h="103">
                  <a:moveTo>
                    <a:pt x="62" y="36"/>
                  </a:moveTo>
                  <a:cubicBezTo>
                    <a:pt x="52" y="48"/>
                    <a:pt x="52" y="48"/>
                    <a:pt x="52" y="48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62" y="77"/>
                    <a:pt x="62" y="77"/>
                    <a:pt x="62" y="77"/>
                  </a:cubicBezTo>
                  <a:cubicBezTo>
                    <a:pt x="66" y="71"/>
                    <a:pt x="66" y="71"/>
                    <a:pt x="66" y="71"/>
                  </a:cubicBezTo>
                  <a:cubicBezTo>
                    <a:pt x="62" y="62"/>
                    <a:pt x="62" y="62"/>
                    <a:pt x="62" y="62"/>
                  </a:cubicBezTo>
                  <a:cubicBezTo>
                    <a:pt x="92" y="74"/>
                    <a:pt x="92" y="74"/>
                    <a:pt x="92" y="74"/>
                  </a:cubicBezTo>
                  <a:cubicBezTo>
                    <a:pt x="92" y="63"/>
                    <a:pt x="92" y="63"/>
                    <a:pt x="92" y="63"/>
                  </a:cubicBezTo>
                  <a:cubicBezTo>
                    <a:pt x="62" y="51"/>
                    <a:pt x="62" y="51"/>
                    <a:pt x="62" y="51"/>
                  </a:cubicBezTo>
                  <a:cubicBezTo>
                    <a:pt x="66" y="45"/>
                    <a:pt x="66" y="45"/>
                    <a:pt x="66" y="45"/>
                  </a:cubicBezTo>
                  <a:cubicBezTo>
                    <a:pt x="62" y="36"/>
                    <a:pt x="62" y="36"/>
                    <a:pt x="62" y="36"/>
                  </a:cubicBezTo>
                  <a:moveTo>
                    <a:pt x="35" y="0"/>
                  </a:moveTo>
                  <a:cubicBezTo>
                    <a:pt x="28" y="0"/>
                    <a:pt x="22" y="8"/>
                    <a:pt x="22" y="21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2" y="59"/>
                    <a:pt x="22" y="59"/>
                    <a:pt x="22" y="59"/>
                  </a:cubicBezTo>
                  <a:cubicBezTo>
                    <a:pt x="22" y="74"/>
                    <a:pt x="29" y="89"/>
                    <a:pt x="38" y="93"/>
                  </a:cubicBezTo>
                  <a:cubicBezTo>
                    <a:pt x="61" y="102"/>
                    <a:pt x="61" y="102"/>
                    <a:pt x="61" y="102"/>
                  </a:cubicBezTo>
                  <a:cubicBezTo>
                    <a:pt x="62" y="103"/>
                    <a:pt x="64" y="103"/>
                    <a:pt x="65" y="103"/>
                  </a:cubicBezTo>
                  <a:cubicBezTo>
                    <a:pt x="72" y="103"/>
                    <a:pt x="77" y="95"/>
                    <a:pt x="77" y="82"/>
                  </a:cubicBezTo>
                  <a:cubicBezTo>
                    <a:pt x="77" y="77"/>
                    <a:pt x="77" y="77"/>
                    <a:pt x="77" y="77"/>
                  </a:cubicBezTo>
                  <a:cubicBezTo>
                    <a:pt x="71" y="74"/>
                    <a:pt x="71" y="74"/>
                    <a:pt x="71" y="74"/>
                  </a:cubicBezTo>
                  <a:cubicBezTo>
                    <a:pt x="71" y="79"/>
                    <a:pt x="71" y="79"/>
                    <a:pt x="71" y="79"/>
                  </a:cubicBezTo>
                  <a:cubicBezTo>
                    <a:pt x="71" y="87"/>
                    <a:pt x="68" y="92"/>
                    <a:pt x="63" y="92"/>
                  </a:cubicBezTo>
                  <a:cubicBezTo>
                    <a:pt x="63" y="92"/>
                    <a:pt x="62" y="92"/>
                    <a:pt x="61" y="91"/>
                  </a:cubicBezTo>
                  <a:cubicBezTo>
                    <a:pt x="38" y="82"/>
                    <a:pt x="38" y="82"/>
                    <a:pt x="38" y="82"/>
                  </a:cubicBezTo>
                  <a:cubicBezTo>
                    <a:pt x="33" y="80"/>
                    <a:pt x="29" y="71"/>
                    <a:pt x="29" y="62"/>
                  </a:cubicBezTo>
                  <a:cubicBezTo>
                    <a:pt x="29" y="24"/>
                    <a:pt x="29" y="24"/>
                    <a:pt x="29" y="24"/>
                  </a:cubicBezTo>
                  <a:cubicBezTo>
                    <a:pt x="29" y="16"/>
                    <a:pt x="32" y="11"/>
                    <a:pt x="36" y="11"/>
                  </a:cubicBezTo>
                  <a:cubicBezTo>
                    <a:pt x="37" y="11"/>
                    <a:pt x="38" y="11"/>
                    <a:pt x="38" y="11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67" y="23"/>
                    <a:pt x="71" y="32"/>
                    <a:pt x="71" y="41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7" y="44"/>
                    <a:pt x="77" y="44"/>
                    <a:pt x="77" y="44"/>
                  </a:cubicBezTo>
                  <a:cubicBezTo>
                    <a:pt x="77" y="29"/>
                    <a:pt x="70" y="13"/>
                    <a:pt x="61" y="1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7" y="0"/>
                    <a:pt x="36" y="0"/>
                    <a:pt x="35" y="0"/>
                  </a:cubicBezTo>
                </a:path>
              </a:pathLst>
            </a:custGeom>
            <a:solidFill>
              <a:srgbClr val="FFD966">
                <a:alpha val="9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870015" y="2351881"/>
            <a:ext cx="3836681" cy="943990"/>
            <a:chOff x="2720706" y="1808206"/>
            <a:chExt cx="3836681" cy="94399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0" name="圆角矩形 139"/>
            <p:cNvSpPr/>
            <p:nvPr/>
          </p:nvSpPr>
          <p:spPr>
            <a:xfrm>
              <a:off x="2720706" y="1808206"/>
              <a:ext cx="3836681" cy="943990"/>
            </a:xfrm>
            <a:prstGeom prst="roundRect">
              <a:avLst>
                <a:gd name="adj" fmla="val 4996"/>
              </a:avLst>
            </a:prstGeom>
            <a:solidFill>
              <a:srgbClr val="E1083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41" name="圆角矩形 140"/>
            <p:cNvSpPr/>
            <p:nvPr/>
          </p:nvSpPr>
          <p:spPr>
            <a:xfrm>
              <a:off x="2807995" y="1851195"/>
              <a:ext cx="945422" cy="818241"/>
            </a:xfrm>
            <a:prstGeom prst="roundRect">
              <a:avLst>
                <a:gd name="adj" fmla="val 16276"/>
              </a:avLst>
            </a:prstGeom>
            <a:solidFill>
              <a:srgbClr val="FFD96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2922133" y="1876403"/>
              <a:ext cx="3495143" cy="743660"/>
              <a:chOff x="7421712" y="3676054"/>
              <a:chExt cx="3495143" cy="743660"/>
            </a:xfrm>
            <a:effectLst/>
          </p:grpSpPr>
          <p:sp>
            <p:nvSpPr>
              <p:cNvPr id="106" name="文本框 63"/>
              <p:cNvSpPr txBox="1"/>
              <p:nvPr/>
            </p:nvSpPr>
            <p:spPr>
              <a:xfrm>
                <a:off x="7421712" y="3711828"/>
                <a:ext cx="655949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4000" dirty="0" smtClean="0">
                    <a:ln w="0"/>
                    <a:solidFill>
                      <a:srgbClr val="C0000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Impact" panose="020B0806030902050204" pitchFamily="34" charset="0"/>
                    <a:cs typeface="Aharoni" panose="02010803020104030203" pitchFamily="2" charset="-79"/>
                  </a:rPr>
                  <a:t>01</a:t>
                </a:r>
                <a:endParaRPr lang="zh-CN" altLang="en-US" sz="4000" dirty="0">
                  <a:ln w="0"/>
                  <a:solidFill>
                    <a:srgbClr val="C0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Impact" panose="020B0806030902050204" pitchFamily="34" charset="0"/>
                  <a:cs typeface="Aharoni" panose="02010803020104030203" pitchFamily="2" charset="-79"/>
                </a:endParaRPr>
              </a:p>
            </p:txBody>
          </p:sp>
          <p:sp>
            <p:nvSpPr>
              <p:cNvPr id="109" name="文本框 70"/>
              <p:cNvSpPr txBox="1"/>
              <p:nvPr/>
            </p:nvSpPr>
            <p:spPr>
              <a:xfrm>
                <a:off x="8294307" y="3676054"/>
                <a:ext cx="2622548" cy="727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 smtClean="0">
                    <a:ln w="0"/>
                    <a:solidFill>
                      <a:srgbClr val="FFD966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宋体" panose="02010600030101010101" pitchFamily="2" charset="-122"/>
                    <a:ea typeface="宋体" panose="02010600030101010101" pitchFamily="2" charset="-122"/>
                  </a:rPr>
                  <a:t>此处填写具体条目内容，</a:t>
                </a:r>
                <a:r>
                  <a:rPr lang="zh-CN" altLang="en-US" sz="1200" dirty="0">
                    <a:ln w="0"/>
                    <a:solidFill>
                      <a:srgbClr val="FFD966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宋体" panose="02010600030101010101" pitchFamily="2" charset="-122"/>
                    <a:ea typeface="宋体" panose="02010600030101010101" pitchFamily="2" charset="-122"/>
                  </a:rPr>
                  <a:t>此处填写具体条目</a:t>
                </a:r>
                <a:r>
                  <a:rPr lang="zh-CN" altLang="en-US" sz="1200" dirty="0" smtClean="0">
                    <a:ln w="0"/>
                    <a:solidFill>
                      <a:srgbClr val="FFD966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宋体" panose="02010600030101010101" pitchFamily="2" charset="-122"/>
                    <a:ea typeface="宋体" panose="02010600030101010101" pitchFamily="2" charset="-122"/>
                  </a:rPr>
                  <a:t>内容，此处</a:t>
                </a:r>
                <a:r>
                  <a:rPr lang="zh-CN" altLang="en-US" sz="1200" dirty="0">
                    <a:ln w="0"/>
                    <a:solidFill>
                      <a:srgbClr val="FFD966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宋体" panose="02010600030101010101" pitchFamily="2" charset="-122"/>
                    <a:ea typeface="宋体" panose="02010600030101010101" pitchFamily="2" charset="-122"/>
                  </a:rPr>
                  <a:t>填写具体条目</a:t>
                </a:r>
                <a:r>
                  <a:rPr lang="zh-CN" altLang="en-US" sz="1200" dirty="0" smtClean="0">
                    <a:ln w="0"/>
                    <a:solidFill>
                      <a:srgbClr val="FFD966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宋体" panose="02010600030101010101" pitchFamily="2" charset="-122"/>
                    <a:ea typeface="宋体" panose="02010600030101010101" pitchFamily="2" charset="-122"/>
                  </a:rPr>
                  <a:t>内容</a:t>
                </a:r>
                <a:r>
                  <a:rPr lang="zh-CN" altLang="en-US" sz="1200" dirty="0">
                    <a:ln w="0"/>
                    <a:solidFill>
                      <a:srgbClr val="FFD966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宋体" panose="02010600030101010101" pitchFamily="2" charset="-122"/>
                    <a:ea typeface="宋体" panose="02010600030101010101" pitchFamily="2" charset="-122"/>
                  </a:rPr>
                  <a:t>。此处填写具体条目内容</a:t>
                </a:r>
                <a:r>
                  <a:rPr lang="zh-CN" altLang="en-US" sz="1200" dirty="0" smtClean="0">
                    <a:ln w="0"/>
                    <a:solidFill>
                      <a:srgbClr val="FFD966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en-US" sz="1200" dirty="0">
                  <a:ln w="0"/>
                  <a:solidFill>
                    <a:srgbClr val="FFD966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142" name="组合 141"/>
          <p:cNvGrpSpPr/>
          <p:nvPr/>
        </p:nvGrpSpPr>
        <p:grpSpPr>
          <a:xfrm>
            <a:off x="7870014" y="3541478"/>
            <a:ext cx="3836681" cy="943990"/>
            <a:chOff x="2720706" y="1808206"/>
            <a:chExt cx="3836681" cy="94399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3" name="圆角矩形 142"/>
            <p:cNvSpPr/>
            <p:nvPr/>
          </p:nvSpPr>
          <p:spPr>
            <a:xfrm>
              <a:off x="2720706" y="1808206"/>
              <a:ext cx="3836681" cy="943990"/>
            </a:xfrm>
            <a:prstGeom prst="roundRect">
              <a:avLst>
                <a:gd name="adj" fmla="val 4996"/>
              </a:avLst>
            </a:prstGeom>
            <a:solidFill>
              <a:srgbClr val="E1083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44" name="圆角矩形 143"/>
            <p:cNvSpPr/>
            <p:nvPr/>
          </p:nvSpPr>
          <p:spPr>
            <a:xfrm>
              <a:off x="2807995" y="1851195"/>
              <a:ext cx="945422" cy="818241"/>
            </a:xfrm>
            <a:prstGeom prst="roundRect">
              <a:avLst>
                <a:gd name="adj" fmla="val 16276"/>
              </a:avLst>
            </a:prstGeom>
            <a:solidFill>
              <a:srgbClr val="FFD96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grpSp>
          <p:nvGrpSpPr>
            <p:cNvPr id="145" name="组合 144"/>
            <p:cNvGrpSpPr/>
            <p:nvPr/>
          </p:nvGrpSpPr>
          <p:grpSpPr>
            <a:xfrm>
              <a:off x="2922133" y="1876403"/>
              <a:ext cx="3495143" cy="743660"/>
              <a:chOff x="7421712" y="3676054"/>
              <a:chExt cx="3495143" cy="743660"/>
            </a:xfrm>
            <a:effectLst/>
          </p:grpSpPr>
          <p:sp>
            <p:nvSpPr>
              <p:cNvPr id="146" name="文本框 63"/>
              <p:cNvSpPr txBox="1"/>
              <p:nvPr/>
            </p:nvSpPr>
            <p:spPr>
              <a:xfrm>
                <a:off x="7421712" y="3711828"/>
                <a:ext cx="718466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4000" dirty="0" smtClean="0">
                    <a:ln w="0"/>
                    <a:solidFill>
                      <a:srgbClr val="C0000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Impact" panose="020B0806030902050204" pitchFamily="34" charset="0"/>
                    <a:cs typeface="Aharoni" panose="02010803020104030203" pitchFamily="2" charset="-79"/>
                  </a:rPr>
                  <a:t>02</a:t>
                </a:r>
                <a:endParaRPr lang="zh-CN" altLang="en-US" sz="4000" dirty="0">
                  <a:ln w="0"/>
                  <a:solidFill>
                    <a:srgbClr val="C0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Impact" panose="020B0806030902050204" pitchFamily="34" charset="0"/>
                  <a:cs typeface="Aharoni" panose="02010803020104030203" pitchFamily="2" charset="-79"/>
                </a:endParaRPr>
              </a:p>
            </p:txBody>
          </p:sp>
          <p:sp>
            <p:nvSpPr>
              <p:cNvPr id="147" name="文本框 70"/>
              <p:cNvSpPr txBox="1"/>
              <p:nvPr/>
            </p:nvSpPr>
            <p:spPr>
              <a:xfrm>
                <a:off x="8294307" y="3676054"/>
                <a:ext cx="2622548" cy="727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 smtClean="0">
                    <a:ln w="0"/>
                    <a:solidFill>
                      <a:srgbClr val="FFD966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宋体" panose="02010600030101010101" pitchFamily="2" charset="-122"/>
                    <a:ea typeface="宋体" panose="02010600030101010101" pitchFamily="2" charset="-122"/>
                  </a:rPr>
                  <a:t>此处填写具体条目内容，</a:t>
                </a:r>
                <a:r>
                  <a:rPr lang="zh-CN" altLang="en-US" sz="1200" dirty="0">
                    <a:ln w="0"/>
                    <a:solidFill>
                      <a:srgbClr val="FFD966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宋体" panose="02010600030101010101" pitchFamily="2" charset="-122"/>
                    <a:ea typeface="宋体" panose="02010600030101010101" pitchFamily="2" charset="-122"/>
                  </a:rPr>
                  <a:t>此处填写具体条目</a:t>
                </a:r>
                <a:r>
                  <a:rPr lang="zh-CN" altLang="en-US" sz="1200" dirty="0" smtClean="0">
                    <a:ln w="0"/>
                    <a:solidFill>
                      <a:srgbClr val="FFD966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宋体" panose="02010600030101010101" pitchFamily="2" charset="-122"/>
                    <a:ea typeface="宋体" panose="02010600030101010101" pitchFamily="2" charset="-122"/>
                  </a:rPr>
                  <a:t>内容，此处</a:t>
                </a:r>
                <a:r>
                  <a:rPr lang="zh-CN" altLang="en-US" sz="1200" dirty="0">
                    <a:ln w="0"/>
                    <a:solidFill>
                      <a:srgbClr val="FFD966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宋体" panose="02010600030101010101" pitchFamily="2" charset="-122"/>
                    <a:ea typeface="宋体" panose="02010600030101010101" pitchFamily="2" charset="-122"/>
                  </a:rPr>
                  <a:t>填写具体条目</a:t>
                </a:r>
                <a:r>
                  <a:rPr lang="zh-CN" altLang="en-US" sz="1200" dirty="0" smtClean="0">
                    <a:ln w="0"/>
                    <a:solidFill>
                      <a:srgbClr val="FFD966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宋体" panose="02010600030101010101" pitchFamily="2" charset="-122"/>
                    <a:ea typeface="宋体" panose="02010600030101010101" pitchFamily="2" charset="-122"/>
                  </a:rPr>
                  <a:t>内容</a:t>
                </a:r>
                <a:r>
                  <a:rPr lang="zh-CN" altLang="en-US" sz="1200" dirty="0">
                    <a:ln w="0"/>
                    <a:solidFill>
                      <a:srgbClr val="FFD966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宋体" panose="02010600030101010101" pitchFamily="2" charset="-122"/>
                    <a:ea typeface="宋体" panose="02010600030101010101" pitchFamily="2" charset="-122"/>
                  </a:rPr>
                  <a:t>。此处填写具体条目内容</a:t>
                </a:r>
                <a:r>
                  <a:rPr lang="zh-CN" altLang="en-US" sz="1200" dirty="0" smtClean="0">
                    <a:ln w="0"/>
                    <a:solidFill>
                      <a:srgbClr val="FFD966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en-US" sz="1200" dirty="0">
                  <a:ln w="0"/>
                  <a:solidFill>
                    <a:srgbClr val="FFD966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148" name="组合 147"/>
          <p:cNvGrpSpPr/>
          <p:nvPr/>
        </p:nvGrpSpPr>
        <p:grpSpPr>
          <a:xfrm>
            <a:off x="7870014" y="4785042"/>
            <a:ext cx="3836681" cy="943990"/>
            <a:chOff x="2720706" y="1808206"/>
            <a:chExt cx="3836681" cy="94399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9" name="圆角矩形 148"/>
            <p:cNvSpPr/>
            <p:nvPr/>
          </p:nvSpPr>
          <p:spPr>
            <a:xfrm>
              <a:off x="2720706" y="1808206"/>
              <a:ext cx="3836681" cy="943990"/>
            </a:xfrm>
            <a:prstGeom prst="roundRect">
              <a:avLst>
                <a:gd name="adj" fmla="val 4996"/>
              </a:avLst>
            </a:prstGeom>
            <a:solidFill>
              <a:srgbClr val="E1083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50" name="圆角矩形 149"/>
            <p:cNvSpPr/>
            <p:nvPr/>
          </p:nvSpPr>
          <p:spPr>
            <a:xfrm>
              <a:off x="2807995" y="1851195"/>
              <a:ext cx="945422" cy="818241"/>
            </a:xfrm>
            <a:prstGeom prst="roundRect">
              <a:avLst>
                <a:gd name="adj" fmla="val 16276"/>
              </a:avLst>
            </a:prstGeom>
            <a:solidFill>
              <a:srgbClr val="FFD96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grpSp>
          <p:nvGrpSpPr>
            <p:cNvPr id="151" name="组合 150"/>
            <p:cNvGrpSpPr/>
            <p:nvPr/>
          </p:nvGrpSpPr>
          <p:grpSpPr>
            <a:xfrm>
              <a:off x="2922133" y="1876403"/>
              <a:ext cx="3495143" cy="743660"/>
              <a:chOff x="7421712" y="3676054"/>
              <a:chExt cx="3495143" cy="743660"/>
            </a:xfrm>
            <a:effectLst/>
          </p:grpSpPr>
          <p:sp>
            <p:nvSpPr>
              <p:cNvPr id="152" name="文本框 63"/>
              <p:cNvSpPr txBox="1"/>
              <p:nvPr/>
            </p:nvSpPr>
            <p:spPr>
              <a:xfrm>
                <a:off x="7421712" y="3711828"/>
                <a:ext cx="732893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4000" dirty="0" smtClean="0">
                    <a:ln w="0"/>
                    <a:solidFill>
                      <a:srgbClr val="C0000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Impact" panose="020B0806030902050204" pitchFamily="34" charset="0"/>
                    <a:cs typeface="Aharoni" panose="02010803020104030203" pitchFamily="2" charset="-79"/>
                  </a:rPr>
                  <a:t>03</a:t>
                </a:r>
                <a:endParaRPr lang="zh-CN" altLang="en-US" sz="4000" dirty="0">
                  <a:ln w="0"/>
                  <a:solidFill>
                    <a:srgbClr val="C0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Impact" panose="020B0806030902050204" pitchFamily="34" charset="0"/>
                  <a:cs typeface="Aharoni" panose="02010803020104030203" pitchFamily="2" charset="-79"/>
                </a:endParaRPr>
              </a:p>
            </p:txBody>
          </p:sp>
          <p:sp>
            <p:nvSpPr>
              <p:cNvPr id="153" name="文本框 70"/>
              <p:cNvSpPr txBox="1"/>
              <p:nvPr/>
            </p:nvSpPr>
            <p:spPr>
              <a:xfrm>
                <a:off x="8294307" y="3676054"/>
                <a:ext cx="2622548" cy="727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 smtClean="0">
                    <a:ln w="0"/>
                    <a:solidFill>
                      <a:srgbClr val="FFD966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宋体" panose="02010600030101010101" pitchFamily="2" charset="-122"/>
                    <a:ea typeface="宋体" panose="02010600030101010101" pitchFamily="2" charset="-122"/>
                  </a:rPr>
                  <a:t>此处填写具体条目内容，</a:t>
                </a:r>
                <a:r>
                  <a:rPr lang="zh-CN" altLang="en-US" sz="1200" dirty="0">
                    <a:ln w="0"/>
                    <a:solidFill>
                      <a:srgbClr val="FFD966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宋体" panose="02010600030101010101" pitchFamily="2" charset="-122"/>
                    <a:ea typeface="宋体" panose="02010600030101010101" pitchFamily="2" charset="-122"/>
                  </a:rPr>
                  <a:t>此处填写具体条目</a:t>
                </a:r>
                <a:r>
                  <a:rPr lang="zh-CN" altLang="en-US" sz="1200" dirty="0" smtClean="0">
                    <a:ln w="0"/>
                    <a:solidFill>
                      <a:srgbClr val="FFD966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宋体" panose="02010600030101010101" pitchFamily="2" charset="-122"/>
                    <a:ea typeface="宋体" panose="02010600030101010101" pitchFamily="2" charset="-122"/>
                  </a:rPr>
                  <a:t>内容，此处</a:t>
                </a:r>
                <a:r>
                  <a:rPr lang="zh-CN" altLang="en-US" sz="1200" dirty="0">
                    <a:ln w="0"/>
                    <a:solidFill>
                      <a:srgbClr val="FFD966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宋体" panose="02010600030101010101" pitchFamily="2" charset="-122"/>
                    <a:ea typeface="宋体" panose="02010600030101010101" pitchFamily="2" charset="-122"/>
                  </a:rPr>
                  <a:t>填写具体条目</a:t>
                </a:r>
                <a:r>
                  <a:rPr lang="zh-CN" altLang="en-US" sz="1200" dirty="0" smtClean="0">
                    <a:ln w="0"/>
                    <a:solidFill>
                      <a:srgbClr val="FFD966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宋体" panose="02010600030101010101" pitchFamily="2" charset="-122"/>
                    <a:ea typeface="宋体" panose="02010600030101010101" pitchFamily="2" charset="-122"/>
                  </a:rPr>
                  <a:t>内容</a:t>
                </a:r>
                <a:r>
                  <a:rPr lang="zh-CN" altLang="en-US" sz="1200" dirty="0">
                    <a:ln w="0"/>
                    <a:solidFill>
                      <a:srgbClr val="FFD966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宋体" panose="02010600030101010101" pitchFamily="2" charset="-122"/>
                    <a:ea typeface="宋体" panose="02010600030101010101" pitchFamily="2" charset="-122"/>
                  </a:rPr>
                  <a:t>。此处填写具体条目内容</a:t>
                </a:r>
                <a:r>
                  <a:rPr lang="zh-CN" altLang="en-US" sz="1200" dirty="0" smtClean="0">
                    <a:ln w="0"/>
                    <a:solidFill>
                      <a:srgbClr val="FFD966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宋体" panose="02010600030101010101" pitchFamily="2" charset="-122"/>
                    <a:ea typeface="宋体" panose="02010600030101010101" pitchFamily="2" charset="-122"/>
                  </a:rPr>
                  <a:t>，</a:t>
                </a:r>
                <a:endParaRPr lang="zh-CN" altLang="en-US" sz="1200" dirty="0">
                  <a:ln w="0"/>
                  <a:solidFill>
                    <a:srgbClr val="FFD966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6" name="右箭头 5"/>
          <p:cNvSpPr/>
          <p:nvPr/>
        </p:nvSpPr>
        <p:spPr>
          <a:xfrm>
            <a:off x="7289476" y="2702139"/>
            <a:ext cx="474620" cy="203702"/>
          </a:xfrm>
          <a:prstGeom prst="rightArrow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4" name="右箭头 153"/>
          <p:cNvSpPr/>
          <p:nvPr/>
        </p:nvSpPr>
        <p:spPr>
          <a:xfrm>
            <a:off x="7293105" y="3870501"/>
            <a:ext cx="474620" cy="203702"/>
          </a:xfrm>
          <a:prstGeom prst="rightArrow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5" name="右箭头 154"/>
          <p:cNvSpPr/>
          <p:nvPr/>
        </p:nvSpPr>
        <p:spPr>
          <a:xfrm>
            <a:off x="7305212" y="5115120"/>
            <a:ext cx="474620" cy="203702"/>
          </a:xfrm>
          <a:prstGeom prst="rightArrow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/>
      <p:bldP spid="6" grpId="0" animBg="1"/>
      <p:bldP spid="154" grpId="0" animBg="1"/>
      <p:bldP spid="15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78" r="11119" b="22778"/>
          <a:stretch>
            <a:fillRect/>
          </a:stretch>
        </p:blipFill>
        <p:spPr>
          <a:xfrm flipH="1">
            <a:off x="-1416" y="0"/>
            <a:ext cx="3879823" cy="47625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78" r="11119" b="22778"/>
          <a:stretch>
            <a:fillRect/>
          </a:stretch>
        </p:blipFill>
        <p:spPr>
          <a:xfrm>
            <a:off x="8127552" y="0"/>
            <a:ext cx="4064448" cy="47625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73564"/>
            <a:ext cx="12192000" cy="154163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069" y="-195901"/>
            <a:ext cx="12544037" cy="1136505"/>
          </a:xfrm>
          <a:prstGeom prst="rect">
            <a:avLst/>
          </a:prstGeom>
        </p:spPr>
      </p:pic>
      <p:cxnSp>
        <p:nvCxnSpPr>
          <p:cNvPr id="30" name="直接连接符 29"/>
          <p:cNvCxnSpPr/>
          <p:nvPr/>
        </p:nvCxnSpPr>
        <p:spPr>
          <a:xfrm>
            <a:off x="7658913" y="3570227"/>
            <a:ext cx="1775264" cy="11821"/>
          </a:xfrm>
          <a:prstGeom prst="line">
            <a:avLst/>
          </a:prstGeom>
          <a:ln w="19050">
            <a:solidFill>
              <a:srgbClr val="E10A39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2944137" y="3558405"/>
            <a:ext cx="1760121" cy="11822"/>
          </a:xfrm>
          <a:prstGeom prst="line">
            <a:avLst/>
          </a:prstGeom>
          <a:ln w="19050">
            <a:solidFill>
              <a:srgbClr val="E10A39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277" y="4110150"/>
            <a:ext cx="2090296" cy="216283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02517" y="4186617"/>
            <a:ext cx="1963507" cy="216283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753499" y="3022137"/>
            <a:ext cx="3005951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500" dirty="0" smtClean="0">
                <a:latin typeface="汉仪雪君体简" panose="02010600000101010101" pitchFamily="2" charset="-122"/>
                <a:ea typeface="汉仪雪君体简" panose="02010600000101010101" pitchFamily="2" charset="-122"/>
              </a:rPr>
              <a:t>活动分工</a:t>
            </a:r>
            <a:endParaRPr lang="zh-CN" altLang="en-US" sz="5500" dirty="0">
              <a:latin typeface="汉仪雪君体简" panose="02010600000101010101" pitchFamily="2" charset="-122"/>
              <a:ea typeface="汉仪雪君体简" panose="02010600000101010101" pitchFamily="2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724" y="303827"/>
            <a:ext cx="5103421" cy="2951375"/>
          </a:xfrm>
          <a:prstGeom prst="rect">
            <a:avLst/>
          </a:prstGeom>
        </p:spPr>
      </p:pic>
      <p:grpSp>
        <p:nvGrpSpPr>
          <p:cNvPr id="27" name="组合 26"/>
          <p:cNvGrpSpPr/>
          <p:nvPr/>
        </p:nvGrpSpPr>
        <p:grpSpPr>
          <a:xfrm>
            <a:off x="4753499" y="4344439"/>
            <a:ext cx="3006239" cy="568701"/>
            <a:chOff x="3867497" y="4067674"/>
            <a:chExt cx="3006239" cy="568701"/>
          </a:xfrm>
        </p:grpSpPr>
        <p:sp>
          <p:nvSpPr>
            <p:cNvPr id="28" name="椭圆 27"/>
            <p:cNvSpPr/>
            <p:nvPr/>
          </p:nvSpPr>
          <p:spPr>
            <a:xfrm>
              <a:off x="3867497" y="4067674"/>
              <a:ext cx="540000" cy="540000"/>
            </a:xfrm>
            <a:prstGeom prst="ellipse">
              <a:avLst/>
            </a:prstGeom>
            <a:solidFill>
              <a:srgbClr val="E10839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5500" dirty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元</a:t>
              </a:r>
              <a:endParaRPr lang="zh-CN" altLang="en-US" sz="55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4684801" y="4089773"/>
              <a:ext cx="540000" cy="540000"/>
            </a:xfrm>
            <a:prstGeom prst="ellipse">
              <a:avLst/>
            </a:prstGeom>
            <a:solidFill>
              <a:srgbClr val="E10839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5500" dirty="0" smtClean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旦</a:t>
              </a:r>
              <a:endParaRPr lang="zh-CN" altLang="en-US" sz="55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5507528" y="4094968"/>
              <a:ext cx="540000" cy="540000"/>
            </a:xfrm>
            <a:prstGeom prst="ellipse">
              <a:avLst/>
            </a:prstGeom>
            <a:solidFill>
              <a:srgbClr val="E10839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5500" dirty="0" smtClean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晚</a:t>
              </a:r>
              <a:endParaRPr lang="zh-CN" altLang="en-US" sz="55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6333736" y="4096375"/>
              <a:ext cx="540000" cy="540000"/>
            </a:xfrm>
            <a:prstGeom prst="ellipse">
              <a:avLst/>
            </a:prstGeom>
            <a:solidFill>
              <a:srgbClr val="E10839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5500" dirty="0" smtClean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会</a:t>
              </a:r>
              <a:endParaRPr lang="zh-CN" altLang="en-US" sz="55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5903110" y="5191565"/>
            <a:ext cx="7489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 smtClean="0">
                <a:solidFill>
                  <a:srgbClr val="E10A39"/>
                </a:solidFill>
                <a:latin typeface="汉仪雪君体简" panose="02010600000101010101" pitchFamily="2" charset="-122"/>
                <a:ea typeface="汉仪雪君体简" panose="02010600000101010101" pitchFamily="2" charset="-122"/>
              </a:rPr>
              <a:t>叁</a:t>
            </a:r>
            <a:endParaRPr lang="zh-CN" altLang="en-US" sz="4400" dirty="0">
              <a:solidFill>
                <a:srgbClr val="E10A39"/>
              </a:solidFill>
              <a:latin typeface="汉仪雪君体简" panose="02010600000101010101" pitchFamily="2" charset="-122"/>
              <a:ea typeface="汉仪雪君体简" panose="02010600000101010101" pitchFamily="2" charset="-122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1675772" y="3079038"/>
            <a:ext cx="1760121" cy="11822"/>
          </a:xfrm>
          <a:prstGeom prst="line">
            <a:avLst/>
          </a:prstGeom>
          <a:ln w="19050">
            <a:solidFill>
              <a:srgbClr val="E10A39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>
            <a:off x="8896138" y="3079038"/>
            <a:ext cx="1760121" cy="11822"/>
          </a:xfrm>
          <a:prstGeom prst="line">
            <a:avLst/>
          </a:prstGeom>
          <a:ln w="19050">
            <a:solidFill>
              <a:srgbClr val="E10A39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069" y="-195901"/>
            <a:ext cx="12544037" cy="113650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165756" y="1884625"/>
            <a:ext cx="2214546" cy="627048"/>
            <a:chOff x="5005404" y="1653694"/>
            <a:chExt cx="2623100" cy="627048"/>
          </a:xfrm>
        </p:grpSpPr>
        <p:sp>
          <p:nvSpPr>
            <p:cNvPr id="54" name="矩形 53"/>
            <p:cNvSpPr/>
            <p:nvPr/>
          </p:nvSpPr>
          <p:spPr>
            <a:xfrm>
              <a:off x="5005404" y="1653694"/>
              <a:ext cx="2623100" cy="627048"/>
            </a:xfrm>
            <a:prstGeom prst="rect">
              <a:avLst/>
            </a:prstGeom>
            <a:solidFill>
              <a:srgbClr val="E10A39"/>
            </a:solidFill>
            <a:ln w="38100">
              <a:solidFill>
                <a:srgbClr val="E10A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>
              <a:off x="5292159" y="1682124"/>
              <a:ext cx="204959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kern="0" dirty="0" smtClean="0">
                  <a:solidFill>
                    <a:srgbClr val="FFD966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Adobe 宋体 Std L"/>
                </a:rPr>
                <a:t>节目组</a:t>
              </a:r>
              <a:endParaRPr lang="zh-CN" altLang="en-US" sz="2800" b="1" kern="0" dirty="0">
                <a:solidFill>
                  <a:srgbClr val="FFD966"/>
                </a:solidFill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endParaRPr>
            </a:p>
          </p:txBody>
        </p:sp>
      </p:grpSp>
      <p:pic>
        <p:nvPicPr>
          <p:cNvPr id="59" name="图片 5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87191"/>
            <a:ext cx="12192000" cy="1541636"/>
          </a:xfrm>
          <a:prstGeom prst="rect">
            <a:avLst/>
          </a:prstGeom>
        </p:spPr>
      </p:pic>
      <p:cxnSp>
        <p:nvCxnSpPr>
          <p:cNvPr id="60" name="直接连接符 59"/>
          <p:cNvCxnSpPr/>
          <p:nvPr/>
        </p:nvCxnSpPr>
        <p:spPr>
          <a:xfrm>
            <a:off x="7910818" y="1340010"/>
            <a:ext cx="1775264" cy="11821"/>
          </a:xfrm>
          <a:prstGeom prst="line">
            <a:avLst/>
          </a:prstGeom>
          <a:ln w="19050">
            <a:solidFill>
              <a:srgbClr val="E10A39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>
            <a:off x="3196042" y="1328188"/>
            <a:ext cx="1760121" cy="11822"/>
          </a:xfrm>
          <a:prstGeom prst="line">
            <a:avLst/>
          </a:prstGeom>
          <a:ln w="19050">
            <a:solidFill>
              <a:srgbClr val="E10A39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文本框 61"/>
          <p:cNvSpPr txBox="1"/>
          <p:nvPr/>
        </p:nvSpPr>
        <p:spPr>
          <a:xfrm>
            <a:off x="5005404" y="791920"/>
            <a:ext cx="274947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000" dirty="0" smtClean="0">
                <a:latin typeface="汉仪雪君体简" panose="02010600000101010101" pitchFamily="2" charset="-122"/>
                <a:ea typeface="汉仪雪君体简" panose="02010600000101010101" pitchFamily="2" charset="-122"/>
              </a:rPr>
              <a:t>第一分组</a:t>
            </a:r>
            <a:endParaRPr lang="zh-CN" altLang="en-US" sz="5000" dirty="0">
              <a:latin typeface="汉仪雪君体简" panose="02010600000101010101" pitchFamily="2" charset="-122"/>
              <a:ea typeface="汉仪雪君体简" panose="02010600000101010101" pitchFamily="2" charset="-122"/>
            </a:endParaRPr>
          </a:p>
        </p:txBody>
      </p:sp>
      <p:sp>
        <p:nvSpPr>
          <p:cNvPr id="23" name="tie_88821"/>
          <p:cNvSpPr>
            <a:spLocks noChangeAspect="1"/>
          </p:cNvSpPr>
          <p:nvPr/>
        </p:nvSpPr>
        <p:spPr bwMode="auto">
          <a:xfrm>
            <a:off x="824938" y="2619565"/>
            <a:ext cx="1744263" cy="1892462"/>
          </a:xfrm>
          <a:custGeom>
            <a:avLst/>
            <a:gdLst>
              <a:gd name="connsiteX0" fmla="*/ 191479 w 561065"/>
              <a:gd name="connsiteY0" fmla="*/ 375902 h 608735"/>
              <a:gd name="connsiteX1" fmla="*/ 245437 w 561065"/>
              <a:gd name="connsiteY1" fmla="*/ 535655 h 608735"/>
              <a:gd name="connsiteX2" fmla="*/ 250809 w 561065"/>
              <a:gd name="connsiteY2" fmla="*/ 420563 h 608735"/>
              <a:gd name="connsiteX3" fmla="*/ 246371 w 561065"/>
              <a:gd name="connsiteY3" fmla="*/ 411817 h 608735"/>
              <a:gd name="connsiteX4" fmla="*/ 228911 w 561065"/>
              <a:gd name="connsiteY4" fmla="*/ 377418 h 608735"/>
              <a:gd name="connsiteX5" fmla="*/ 280299 w 561065"/>
              <a:gd name="connsiteY5" fmla="*/ 393743 h 608735"/>
              <a:gd name="connsiteX6" fmla="*/ 332563 w 561065"/>
              <a:gd name="connsiteY6" fmla="*/ 376718 h 608735"/>
              <a:gd name="connsiteX7" fmla="*/ 314811 w 561065"/>
              <a:gd name="connsiteY7" fmla="*/ 411817 h 608735"/>
              <a:gd name="connsiteX8" fmla="*/ 310373 w 561065"/>
              <a:gd name="connsiteY8" fmla="*/ 420563 h 608735"/>
              <a:gd name="connsiteX9" fmla="*/ 315745 w 561065"/>
              <a:gd name="connsiteY9" fmla="*/ 535655 h 608735"/>
              <a:gd name="connsiteX10" fmla="*/ 369644 w 561065"/>
              <a:gd name="connsiteY10" fmla="*/ 375960 h 608735"/>
              <a:gd name="connsiteX11" fmla="*/ 443223 w 561065"/>
              <a:gd name="connsiteY11" fmla="*/ 403946 h 608735"/>
              <a:gd name="connsiteX12" fmla="*/ 506290 w 561065"/>
              <a:gd name="connsiteY12" fmla="*/ 430241 h 608735"/>
              <a:gd name="connsiteX13" fmla="*/ 507925 w 561065"/>
              <a:gd name="connsiteY13" fmla="*/ 430999 h 608735"/>
              <a:gd name="connsiteX14" fmla="*/ 510728 w 561065"/>
              <a:gd name="connsiteY14" fmla="*/ 432573 h 608735"/>
              <a:gd name="connsiteX15" fmla="*/ 528831 w 561065"/>
              <a:gd name="connsiteY15" fmla="*/ 452630 h 608735"/>
              <a:gd name="connsiteX16" fmla="*/ 528831 w 561065"/>
              <a:gd name="connsiteY16" fmla="*/ 452688 h 608735"/>
              <a:gd name="connsiteX17" fmla="*/ 532042 w 561065"/>
              <a:gd name="connsiteY17" fmla="*/ 462308 h 608735"/>
              <a:gd name="connsiteX18" fmla="*/ 558671 w 561065"/>
              <a:gd name="connsiteY18" fmla="*/ 548307 h 608735"/>
              <a:gd name="connsiteX19" fmla="*/ 560539 w 561065"/>
              <a:gd name="connsiteY19" fmla="*/ 555828 h 608735"/>
              <a:gd name="connsiteX20" fmla="*/ 561065 w 561065"/>
              <a:gd name="connsiteY20" fmla="*/ 562824 h 608735"/>
              <a:gd name="connsiteX21" fmla="*/ 515166 w 561065"/>
              <a:gd name="connsiteY21" fmla="*/ 608710 h 608735"/>
              <a:gd name="connsiteX22" fmla="*/ 471311 w 561065"/>
              <a:gd name="connsiteY22" fmla="*/ 608710 h 608735"/>
              <a:gd name="connsiteX23" fmla="*/ 283044 w 561065"/>
              <a:gd name="connsiteY23" fmla="*/ 608710 h 608735"/>
              <a:gd name="connsiteX24" fmla="*/ 280532 w 561065"/>
              <a:gd name="connsiteY24" fmla="*/ 608710 h 608735"/>
              <a:gd name="connsiteX25" fmla="*/ 278080 w 561065"/>
              <a:gd name="connsiteY25" fmla="*/ 608710 h 608735"/>
              <a:gd name="connsiteX26" fmla="*/ 89812 w 561065"/>
              <a:gd name="connsiteY26" fmla="*/ 608710 h 608735"/>
              <a:gd name="connsiteX27" fmla="*/ 45957 w 561065"/>
              <a:gd name="connsiteY27" fmla="*/ 608710 h 608735"/>
              <a:gd name="connsiteX28" fmla="*/ 0 w 561065"/>
              <a:gd name="connsiteY28" fmla="*/ 562824 h 608735"/>
              <a:gd name="connsiteX29" fmla="*/ 584 w 561065"/>
              <a:gd name="connsiteY29" fmla="*/ 555828 h 608735"/>
              <a:gd name="connsiteX30" fmla="*/ 2453 w 561065"/>
              <a:gd name="connsiteY30" fmla="*/ 548307 h 608735"/>
              <a:gd name="connsiteX31" fmla="*/ 29081 w 561065"/>
              <a:gd name="connsiteY31" fmla="*/ 462308 h 608735"/>
              <a:gd name="connsiteX32" fmla="*/ 32234 w 561065"/>
              <a:gd name="connsiteY32" fmla="*/ 452688 h 608735"/>
              <a:gd name="connsiteX33" fmla="*/ 32234 w 561065"/>
              <a:gd name="connsiteY33" fmla="*/ 452630 h 608735"/>
              <a:gd name="connsiteX34" fmla="*/ 50395 w 561065"/>
              <a:gd name="connsiteY34" fmla="*/ 432457 h 608735"/>
              <a:gd name="connsiteX35" fmla="*/ 53198 w 561065"/>
              <a:gd name="connsiteY35" fmla="*/ 430941 h 608735"/>
              <a:gd name="connsiteX36" fmla="*/ 54833 w 561065"/>
              <a:gd name="connsiteY36" fmla="*/ 430125 h 608735"/>
              <a:gd name="connsiteX37" fmla="*/ 117901 w 561065"/>
              <a:gd name="connsiteY37" fmla="*/ 403888 h 608735"/>
              <a:gd name="connsiteX38" fmla="*/ 191479 w 561065"/>
              <a:gd name="connsiteY38" fmla="*/ 375902 h 608735"/>
              <a:gd name="connsiteX39" fmla="*/ 277747 w 561065"/>
              <a:gd name="connsiteY39" fmla="*/ 0 h 608735"/>
              <a:gd name="connsiteX40" fmla="*/ 277980 w 561065"/>
              <a:gd name="connsiteY40" fmla="*/ 0 h 608735"/>
              <a:gd name="connsiteX41" fmla="*/ 278214 w 561065"/>
              <a:gd name="connsiteY41" fmla="*/ 0 h 608735"/>
              <a:gd name="connsiteX42" fmla="*/ 280491 w 561065"/>
              <a:gd name="connsiteY42" fmla="*/ 0 h 608735"/>
              <a:gd name="connsiteX43" fmla="*/ 282768 w 561065"/>
              <a:gd name="connsiteY43" fmla="*/ 0 h 608735"/>
              <a:gd name="connsiteX44" fmla="*/ 283001 w 561065"/>
              <a:gd name="connsiteY44" fmla="*/ 0 h 608735"/>
              <a:gd name="connsiteX45" fmla="*/ 283235 w 561065"/>
              <a:gd name="connsiteY45" fmla="*/ 0 h 608735"/>
              <a:gd name="connsiteX46" fmla="*/ 401988 w 561065"/>
              <a:gd name="connsiteY46" fmla="*/ 118656 h 608735"/>
              <a:gd name="connsiteX47" fmla="*/ 400470 w 561065"/>
              <a:gd name="connsiteY47" fmla="*/ 162854 h 608735"/>
              <a:gd name="connsiteX48" fmla="*/ 427093 w 561065"/>
              <a:gd name="connsiteY48" fmla="*/ 188509 h 608735"/>
              <a:gd name="connsiteX49" fmla="*/ 394456 w 561065"/>
              <a:gd name="connsiteY49" fmla="*/ 242969 h 608735"/>
              <a:gd name="connsiteX50" fmla="*/ 342436 w 561065"/>
              <a:gd name="connsiteY50" fmla="*/ 326465 h 608735"/>
              <a:gd name="connsiteX51" fmla="*/ 283001 w 561065"/>
              <a:gd name="connsiteY51" fmla="*/ 354745 h 608735"/>
              <a:gd name="connsiteX52" fmla="*/ 280491 w 561065"/>
              <a:gd name="connsiteY52" fmla="*/ 354803 h 608735"/>
              <a:gd name="connsiteX53" fmla="*/ 277980 w 561065"/>
              <a:gd name="connsiteY53" fmla="*/ 354745 h 608735"/>
              <a:gd name="connsiteX54" fmla="*/ 218136 w 561065"/>
              <a:gd name="connsiteY54" fmla="*/ 326116 h 608735"/>
              <a:gd name="connsiteX55" fmla="*/ 166467 w 561065"/>
              <a:gd name="connsiteY55" fmla="*/ 242969 h 608735"/>
              <a:gd name="connsiteX56" fmla="*/ 133830 w 561065"/>
              <a:gd name="connsiteY56" fmla="*/ 188509 h 608735"/>
              <a:gd name="connsiteX57" fmla="*/ 160453 w 561065"/>
              <a:gd name="connsiteY57" fmla="*/ 162970 h 608735"/>
              <a:gd name="connsiteX58" fmla="*/ 158877 w 561065"/>
              <a:gd name="connsiteY58" fmla="*/ 118715 h 608735"/>
              <a:gd name="connsiteX59" fmla="*/ 277747 w 561065"/>
              <a:gd name="connsiteY59" fmla="*/ 0 h 608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561065" h="608735">
                <a:moveTo>
                  <a:pt x="191479" y="375902"/>
                </a:moveTo>
                <a:cubicBezTo>
                  <a:pt x="195917" y="394559"/>
                  <a:pt x="238604" y="518455"/>
                  <a:pt x="245437" y="535655"/>
                </a:cubicBezTo>
                <a:lnTo>
                  <a:pt x="250809" y="420563"/>
                </a:lnTo>
                <a:cubicBezTo>
                  <a:pt x="248999" y="417881"/>
                  <a:pt x="247773" y="414732"/>
                  <a:pt x="246371" y="411817"/>
                </a:cubicBezTo>
                <a:lnTo>
                  <a:pt x="228911" y="377418"/>
                </a:lnTo>
                <a:cubicBezTo>
                  <a:pt x="241466" y="387446"/>
                  <a:pt x="259860" y="393743"/>
                  <a:pt x="280299" y="393743"/>
                </a:cubicBezTo>
                <a:cubicBezTo>
                  <a:pt x="301263" y="393743"/>
                  <a:pt x="320008" y="387155"/>
                  <a:pt x="332563" y="376718"/>
                </a:cubicBezTo>
                <a:lnTo>
                  <a:pt x="314811" y="411817"/>
                </a:lnTo>
                <a:cubicBezTo>
                  <a:pt x="313409" y="414732"/>
                  <a:pt x="312183" y="417881"/>
                  <a:pt x="310373" y="420563"/>
                </a:cubicBezTo>
                <a:lnTo>
                  <a:pt x="315745" y="535655"/>
                </a:lnTo>
                <a:cubicBezTo>
                  <a:pt x="322519" y="518455"/>
                  <a:pt x="365089" y="394618"/>
                  <a:pt x="369644" y="375960"/>
                </a:cubicBezTo>
                <a:cubicBezTo>
                  <a:pt x="394754" y="384881"/>
                  <a:pt x="419397" y="393685"/>
                  <a:pt x="443223" y="403946"/>
                </a:cubicBezTo>
                <a:cubicBezTo>
                  <a:pt x="443223" y="403946"/>
                  <a:pt x="490757" y="422895"/>
                  <a:pt x="506290" y="430241"/>
                </a:cubicBezTo>
                <a:cubicBezTo>
                  <a:pt x="506815" y="430475"/>
                  <a:pt x="507341" y="430766"/>
                  <a:pt x="507925" y="430999"/>
                </a:cubicBezTo>
                <a:cubicBezTo>
                  <a:pt x="509210" y="431699"/>
                  <a:pt x="510261" y="432224"/>
                  <a:pt x="510728" y="432573"/>
                </a:cubicBezTo>
                <a:cubicBezTo>
                  <a:pt x="518553" y="437238"/>
                  <a:pt x="524976" y="444234"/>
                  <a:pt x="528831" y="452630"/>
                </a:cubicBezTo>
                <a:lnTo>
                  <a:pt x="528831" y="452688"/>
                </a:lnTo>
                <a:cubicBezTo>
                  <a:pt x="530232" y="455720"/>
                  <a:pt x="531342" y="458985"/>
                  <a:pt x="532042" y="462308"/>
                </a:cubicBezTo>
                <a:cubicBezTo>
                  <a:pt x="538408" y="481607"/>
                  <a:pt x="552539" y="524694"/>
                  <a:pt x="558671" y="548307"/>
                </a:cubicBezTo>
                <a:cubicBezTo>
                  <a:pt x="559547" y="550697"/>
                  <a:pt x="560131" y="553204"/>
                  <a:pt x="560539" y="555828"/>
                </a:cubicBezTo>
                <a:cubicBezTo>
                  <a:pt x="560831" y="558102"/>
                  <a:pt x="561065" y="560492"/>
                  <a:pt x="561065" y="562824"/>
                </a:cubicBezTo>
                <a:cubicBezTo>
                  <a:pt x="561065" y="588187"/>
                  <a:pt x="540510" y="608710"/>
                  <a:pt x="515166" y="608710"/>
                </a:cubicBezTo>
                <a:lnTo>
                  <a:pt x="471311" y="608710"/>
                </a:lnTo>
                <a:lnTo>
                  <a:pt x="283044" y="608710"/>
                </a:lnTo>
                <a:lnTo>
                  <a:pt x="280532" y="608710"/>
                </a:lnTo>
                <a:lnTo>
                  <a:pt x="278080" y="608710"/>
                </a:lnTo>
                <a:cubicBezTo>
                  <a:pt x="215305" y="608768"/>
                  <a:pt x="152529" y="608710"/>
                  <a:pt x="89812" y="608710"/>
                </a:cubicBezTo>
                <a:lnTo>
                  <a:pt x="45957" y="608710"/>
                </a:lnTo>
                <a:cubicBezTo>
                  <a:pt x="20555" y="608710"/>
                  <a:pt x="0" y="588187"/>
                  <a:pt x="0" y="562824"/>
                </a:cubicBezTo>
                <a:cubicBezTo>
                  <a:pt x="0" y="560492"/>
                  <a:pt x="175" y="558102"/>
                  <a:pt x="584" y="555828"/>
                </a:cubicBezTo>
                <a:cubicBezTo>
                  <a:pt x="934" y="553263"/>
                  <a:pt x="1577" y="550697"/>
                  <a:pt x="2453" y="548307"/>
                </a:cubicBezTo>
                <a:cubicBezTo>
                  <a:pt x="8584" y="524577"/>
                  <a:pt x="22657" y="481607"/>
                  <a:pt x="29081" y="462308"/>
                </a:cubicBezTo>
                <a:cubicBezTo>
                  <a:pt x="29782" y="458985"/>
                  <a:pt x="30833" y="455720"/>
                  <a:pt x="32234" y="452688"/>
                </a:cubicBezTo>
                <a:lnTo>
                  <a:pt x="32234" y="452630"/>
                </a:lnTo>
                <a:cubicBezTo>
                  <a:pt x="36147" y="444234"/>
                  <a:pt x="42512" y="437238"/>
                  <a:pt x="50395" y="432457"/>
                </a:cubicBezTo>
                <a:cubicBezTo>
                  <a:pt x="50863" y="432107"/>
                  <a:pt x="51855" y="431524"/>
                  <a:pt x="53198" y="430941"/>
                </a:cubicBezTo>
                <a:cubicBezTo>
                  <a:pt x="53724" y="430591"/>
                  <a:pt x="54308" y="430358"/>
                  <a:pt x="54833" y="430125"/>
                </a:cubicBezTo>
                <a:cubicBezTo>
                  <a:pt x="70308" y="422895"/>
                  <a:pt x="117901" y="403888"/>
                  <a:pt x="117901" y="403888"/>
                </a:cubicBezTo>
                <a:cubicBezTo>
                  <a:pt x="141726" y="393626"/>
                  <a:pt x="166311" y="384823"/>
                  <a:pt x="191479" y="375902"/>
                </a:cubicBezTo>
                <a:close/>
                <a:moveTo>
                  <a:pt x="277747" y="0"/>
                </a:moveTo>
                <a:lnTo>
                  <a:pt x="277980" y="0"/>
                </a:lnTo>
                <a:lnTo>
                  <a:pt x="278214" y="0"/>
                </a:lnTo>
                <a:lnTo>
                  <a:pt x="280491" y="0"/>
                </a:lnTo>
                <a:lnTo>
                  <a:pt x="282768" y="0"/>
                </a:lnTo>
                <a:lnTo>
                  <a:pt x="283001" y="0"/>
                </a:lnTo>
                <a:lnTo>
                  <a:pt x="283235" y="0"/>
                </a:lnTo>
                <a:cubicBezTo>
                  <a:pt x="348858" y="0"/>
                  <a:pt x="402105" y="53118"/>
                  <a:pt x="401988" y="118656"/>
                </a:cubicBezTo>
                <a:cubicBezTo>
                  <a:pt x="401988" y="125420"/>
                  <a:pt x="400470" y="154807"/>
                  <a:pt x="400470" y="162854"/>
                </a:cubicBezTo>
                <a:cubicBezTo>
                  <a:pt x="403331" y="163029"/>
                  <a:pt x="429954" y="156673"/>
                  <a:pt x="427093" y="188509"/>
                </a:cubicBezTo>
                <a:cubicBezTo>
                  <a:pt x="421021" y="256030"/>
                  <a:pt x="395215" y="242969"/>
                  <a:pt x="394456" y="242969"/>
                </a:cubicBezTo>
                <a:cubicBezTo>
                  <a:pt x="381670" y="283901"/>
                  <a:pt x="361820" y="309964"/>
                  <a:pt x="342436" y="326465"/>
                </a:cubicBezTo>
                <a:cubicBezTo>
                  <a:pt x="312485" y="351946"/>
                  <a:pt x="283468" y="354745"/>
                  <a:pt x="283001" y="354745"/>
                </a:cubicBezTo>
                <a:cubicBezTo>
                  <a:pt x="282125" y="354803"/>
                  <a:pt x="281250" y="354803"/>
                  <a:pt x="280491" y="354803"/>
                </a:cubicBezTo>
                <a:cubicBezTo>
                  <a:pt x="279615" y="354803"/>
                  <a:pt x="278856" y="354745"/>
                  <a:pt x="277980" y="354745"/>
                </a:cubicBezTo>
                <a:cubicBezTo>
                  <a:pt x="277455" y="354745"/>
                  <a:pt x="248263" y="351946"/>
                  <a:pt x="218136" y="326116"/>
                </a:cubicBezTo>
                <a:cubicBezTo>
                  <a:pt x="198811" y="309556"/>
                  <a:pt x="179136" y="283609"/>
                  <a:pt x="166467" y="242969"/>
                </a:cubicBezTo>
                <a:cubicBezTo>
                  <a:pt x="165649" y="242969"/>
                  <a:pt x="139902" y="256030"/>
                  <a:pt x="133830" y="188509"/>
                </a:cubicBezTo>
                <a:cubicBezTo>
                  <a:pt x="130969" y="156731"/>
                  <a:pt x="157592" y="163087"/>
                  <a:pt x="160453" y="162970"/>
                </a:cubicBezTo>
                <a:cubicBezTo>
                  <a:pt x="160453" y="154807"/>
                  <a:pt x="158877" y="125478"/>
                  <a:pt x="158877" y="118715"/>
                </a:cubicBezTo>
                <a:cubicBezTo>
                  <a:pt x="158877" y="53177"/>
                  <a:pt x="212123" y="0"/>
                  <a:pt x="277747" y="0"/>
                </a:cubicBezTo>
                <a:close/>
              </a:path>
            </a:pathLst>
          </a:custGeom>
          <a:solidFill>
            <a:srgbClr val="DE0400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9475541" y="5279596"/>
            <a:ext cx="14750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kern="1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组长：凯凯</a:t>
            </a:r>
            <a:endParaRPr lang="zh-CN" altLang="en-US" sz="2000" b="1" kern="100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Adobe 宋体 Std L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202876" y="2745869"/>
            <a:ext cx="8084887" cy="3275767"/>
          </a:xfrm>
          <a:prstGeom prst="rect">
            <a:avLst/>
          </a:prstGeom>
          <a:noFill/>
          <a:ln w="130175" cmpd="sng">
            <a:solidFill>
              <a:srgbClr val="DE0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3437697" y="2878939"/>
            <a:ext cx="7615246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kern="1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 任务</a:t>
            </a:r>
            <a:r>
              <a:rPr lang="zh-CN" altLang="en-US" sz="2000" b="1" kern="100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：</a:t>
            </a:r>
            <a:endParaRPr lang="en-US" altLang="zh-CN" sz="2000" b="1" kern="100" dirty="0" smtClean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Adobe 宋体 Std L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kern="1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 </a:t>
            </a:r>
            <a:r>
              <a:rPr lang="en-US" altLang="zh-CN" sz="2000" b="1" kern="100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      a</a:t>
            </a:r>
            <a:r>
              <a:rPr lang="zh-CN" altLang="en-US" sz="2000" b="1" kern="1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、完成节目</a:t>
            </a:r>
            <a:r>
              <a:rPr lang="zh-CN" altLang="en-US" sz="2000" b="1" kern="100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收集、筛选及后期的排练</a:t>
            </a:r>
            <a:endParaRPr lang="en-US" altLang="zh-CN" sz="2000" b="1" kern="100" dirty="0" smtClean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Adobe 宋体 Std L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kern="1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 </a:t>
            </a:r>
            <a:r>
              <a:rPr lang="en-US" altLang="zh-CN" sz="2000" b="1" kern="100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      </a:t>
            </a:r>
            <a:r>
              <a:rPr lang="zh-CN" altLang="en-US" sz="2000" b="1" kern="100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、彩排工作 </a:t>
            </a:r>
            <a:br>
              <a:rPr lang="zh-CN" altLang="en-US" sz="2000" b="1" kern="100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</a:br>
            <a:r>
              <a:rPr lang="zh-CN" altLang="en-US" sz="2000" b="1" kern="100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       </a:t>
            </a:r>
            <a:r>
              <a:rPr lang="en-US" altLang="zh-CN" sz="2000" b="1" kern="100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b</a:t>
            </a:r>
            <a:r>
              <a:rPr lang="zh-CN" altLang="en-US" sz="2000" b="1" kern="100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、主持人的选择、</a:t>
            </a:r>
            <a:r>
              <a:rPr lang="en-US" altLang="zh-CN" sz="2000" b="1" kern="100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 </a:t>
            </a:r>
            <a:r>
              <a:rPr lang="zh-CN" altLang="en-US" sz="2000" b="1" kern="100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形象设计及台词审核； </a:t>
            </a:r>
            <a:br>
              <a:rPr lang="zh-CN" altLang="en-US" sz="2000" b="1" kern="100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</a:br>
            <a:r>
              <a:rPr lang="zh-CN" altLang="en-US" sz="2000" b="1" kern="100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       </a:t>
            </a:r>
            <a:r>
              <a:rPr lang="en-US" altLang="zh-CN" sz="2000" b="1" kern="100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c</a:t>
            </a:r>
            <a:r>
              <a:rPr lang="zh-CN" altLang="en-US" sz="2000" b="1" kern="100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、负责节目的编排及晚会全流程的衔接 </a:t>
            </a:r>
            <a:endParaRPr lang="zh-CN" altLang="en-US" sz="2000" kern="100" dirty="0">
              <a:latin typeface="Times New Roman" panose="02020603050405020304" pitchFamily="18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669709" y="5288529"/>
            <a:ext cx="58058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kern="1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组员：小荷，萧红，晓媚，桦花，黑瞳</a:t>
            </a:r>
            <a:endParaRPr lang="en-US" altLang="zh-CN" sz="2000" b="1" kern="100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Adobe 宋体 Std L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12" y="4442897"/>
            <a:ext cx="1940144" cy="158398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5229" y="1459316"/>
            <a:ext cx="2616209" cy="26431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23" grpId="0" animBg="1"/>
      <p:bldP spid="24" grpId="0"/>
      <p:bldP spid="25" grpId="0" animBg="1"/>
      <p:bldP spid="3" grpId="0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069" y="-195901"/>
            <a:ext cx="12544037" cy="113650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181528" y="1836404"/>
            <a:ext cx="2214546" cy="627048"/>
            <a:chOff x="5005404" y="1653694"/>
            <a:chExt cx="2623100" cy="627048"/>
          </a:xfrm>
        </p:grpSpPr>
        <p:sp>
          <p:nvSpPr>
            <p:cNvPr id="54" name="矩形 53"/>
            <p:cNvSpPr/>
            <p:nvPr/>
          </p:nvSpPr>
          <p:spPr>
            <a:xfrm>
              <a:off x="5005404" y="1653694"/>
              <a:ext cx="2623100" cy="627048"/>
            </a:xfrm>
            <a:prstGeom prst="rect">
              <a:avLst/>
            </a:prstGeom>
            <a:solidFill>
              <a:srgbClr val="E10A39"/>
            </a:solidFill>
            <a:ln w="38100">
              <a:solidFill>
                <a:srgbClr val="E10A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>
              <a:off x="5292159" y="1682124"/>
              <a:ext cx="204959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kern="0" dirty="0" smtClean="0">
                  <a:solidFill>
                    <a:srgbClr val="FFD966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Adobe 宋体 Std L"/>
                </a:rPr>
                <a:t>宣传组</a:t>
              </a:r>
              <a:endParaRPr lang="zh-CN" altLang="en-US" sz="2800" b="1" kern="0" dirty="0">
                <a:solidFill>
                  <a:srgbClr val="FFD966"/>
                </a:solidFill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endParaRPr>
            </a:p>
          </p:txBody>
        </p:sp>
      </p:grpSp>
      <p:pic>
        <p:nvPicPr>
          <p:cNvPr id="59" name="图片 5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87191"/>
            <a:ext cx="12192000" cy="1541636"/>
          </a:xfrm>
          <a:prstGeom prst="rect">
            <a:avLst/>
          </a:prstGeom>
        </p:spPr>
      </p:pic>
      <p:cxnSp>
        <p:nvCxnSpPr>
          <p:cNvPr id="60" name="直接连接符 59"/>
          <p:cNvCxnSpPr/>
          <p:nvPr/>
        </p:nvCxnSpPr>
        <p:spPr>
          <a:xfrm>
            <a:off x="7910818" y="1340010"/>
            <a:ext cx="1775264" cy="11821"/>
          </a:xfrm>
          <a:prstGeom prst="line">
            <a:avLst/>
          </a:prstGeom>
          <a:ln w="19050">
            <a:solidFill>
              <a:srgbClr val="E10A39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>
            <a:off x="3196042" y="1328188"/>
            <a:ext cx="1760121" cy="11822"/>
          </a:xfrm>
          <a:prstGeom prst="line">
            <a:avLst/>
          </a:prstGeom>
          <a:ln w="19050">
            <a:solidFill>
              <a:srgbClr val="E10A39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文本框 61"/>
          <p:cNvSpPr txBox="1"/>
          <p:nvPr/>
        </p:nvSpPr>
        <p:spPr>
          <a:xfrm>
            <a:off x="5005404" y="791920"/>
            <a:ext cx="274947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000" dirty="0" smtClean="0">
                <a:latin typeface="汉仪雪君体简" panose="02010600000101010101" pitchFamily="2" charset="-122"/>
                <a:ea typeface="汉仪雪君体简" panose="02010600000101010101" pitchFamily="2" charset="-122"/>
              </a:rPr>
              <a:t>第二分组</a:t>
            </a:r>
            <a:endParaRPr lang="zh-CN" altLang="en-US" sz="5000" dirty="0">
              <a:latin typeface="汉仪雪君体简" panose="02010600000101010101" pitchFamily="2" charset="-122"/>
              <a:ea typeface="汉仪雪君体简" panose="02010600000101010101" pitchFamily="2" charset="-122"/>
            </a:endParaRPr>
          </a:p>
        </p:txBody>
      </p:sp>
      <p:sp>
        <p:nvSpPr>
          <p:cNvPr id="10" name="woman-with-collar_81990"/>
          <p:cNvSpPr>
            <a:spLocks noChangeAspect="1"/>
          </p:cNvSpPr>
          <p:nvPr/>
        </p:nvSpPr>
        <p:spPr bwMode="auto">
          <a:xfrm>
            <a:off x="884293" y="2245593"/>
            <a:ext cx="1583135" cy="2268678"/>
          </a:xfrm>
          <a:custGeom>
            <a:avLst/>
            <a:gdLst>
              <a:gd name="T0" fmla="*/ 4027 w 4458"/>
              <a:gd name="T1" fmla="*/ 4195 h 6398"/>
              <a:gd name="T2" fmla="*/ 3564 w 4458"/>
              <a:gd name="T3" fmla="*/ 2441 h 6398"/>
              <a:gd name="T4" fmla="*/ 3645 w 4458"/>
              <a:gd name="T5" fmla="*/ 1697 h 6398"/>
              <a:gd name="T6" fmla="*/ 2229 w 4458"/>
              <a:gd name="T7" fmla="*/ 0 h 6398"/>
              <a:gd name="T8" fmla="*/ 813 w 4458"/>
              <a:gd name="T9" fmla="*/ 1697 h 6398"/>
              <a:gd name="T10" fmla="*/ 894 w 4458"/>
              <a:gd name="T11" fmla="*/ 2441 h 6398"/>
              <a:gd name="T12" fmla="*/ 431 w 4458"/>
              <a:gd name="T13" fmla="*/ 4195 h 6398"/>
              <a:gd name="T14" fmla="*/ 197 w 4458"/>
              <a:gd name="T15" fmla="*/ 6071 h 6398"/>
              <a:gd name="T16" fmla="*/ 3614 w 4458"/>
              <a:gd name="T17" fmla="*/ 6398 h 6398"/>
              <a:gd name="T18" fmla="*/ 4384 w 4458"/>
              <a:gd name="T19" fmla="*/ 5357 h 6398"/>
              <a:gd name="T20" fmla="*/ 1799 w 4458"/>
              <a:gd name="T21" fmla="*/ 4449 h 6398"/>
              <a:gd name="T22" fmla="*/ 1942 w 4458"/>
              <a:gd name="T23" fmla="*/ 4430 h 6398"/>
              <a:gd name="T24" fmla="*/ 2516 w 4458"/>
              <a:gd name="T25" fmla="*/ 4430 h 6398"/>
              <a:gd name="T26" fmla="*/ 2659 w 4458"/>
              <a:gd name="T27" fmla="*/ 4449 h 6398"/>
              <a:gd name="T28" fmla="*/ 3107 w 4458"/>
              <a:gd name="T29" fmla="*/ 4000 h 6398"/>
              <a:gd name="T30" fmla="*/ 3257 w 4458"/>
              <a:gd name="T31" fmla="*/ 3908 h 6398"/>
              <a:gd name="T32" fmla="*/ 2197 w 4458"/>
              <a:gd name="T33" fmla="*/ 5599 h 6398"/>
              <a:gd name="T34" fmla="*/ 1201 w 4458"/>
              <a:gd name="T35" fmla="*/ 3908 h 6398"/>
              <a:gd name="T36" fmla="*/ 1351 w 4458"/>
              <a:gd name="T37" fmla="*/ 4000 h 6398"/>
              <a:gd name="T38" fmla="*/ 2229 w 4458"/>
              <a:gd name="T39" fmla="*/ 1703 h 6398"/>
              <a:gd name="T40" fmla="*/ 3431 w 4458"/>
              <a:gd name="T41" fmla="*/ 2092 h 6398"/>
              <a:gd name="T42" fmla="*/ 3132 w 4458"/>
              <a:gd name="T43" fmla="*/ 2441 h 6398"/>
              <a:gd name="T44" fmla="*/ 2508 w 4458"/>
              <a:gd name="T45" fmla="*/ 3335 h 6398"/>
              <a:gd name="T46" fmla="*/ 2673 w 4458"/>
              <a:gd name="T47" fmla="*/ 3888 h 6398"/>
              <a:gd name="T48" fmla="*/ 2426 w 4458"/>
              <a:gd name="T49" fmla="*/ 4215 h 6398"/>
              <a:gd name="T50" fmla="*/ 2229 w 4458"/>
              <a:gd name="T51" fmla="*/ 4143 h 6398"/>
              <a:gd name="T52" fmla="*/ 2032 w 4458"/>
              <a:gd name="T53" fmla="*/ 4215 h 6398"/>
              <a:gd name="T54" fmla="*/ 1784 w 4458"/>
              <a:gd name="T55" fmla="*/ 3888 h 6398"/>
              <a:gd name="T56" fmla="*/ 1950 w 4458"/>
              <a:gd name="T57" fmla="*/ 3335 h 6398"/>
              <a:gd name="T58" fmla="*/ 1326 w 4458"/>
              <a:gd name="T59" fmla="*/ 2441 h 6398"/>
              <a:gd name="T60" fmla="*/ 1027 w 4458"/>
              <a:gd name="T61" fmla="*/ 2092 h 6398"/>
              <a:gd name="T62" fmla="*/ 2229 w 4458"/>
              <a:gd name="T63" fmla="*/ 1703 h 6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458" h="6398">
                <a:moveTo>
                  <a:pt x="4384" y="5357"/>
                </a:moveTo>
                <a:lnTo>
                  <a:pt x="4027" y="4195"/>
                </a:lnTo>
                <a:cubicBezTo>
                  <a:pt x="3955" y="3958"/>
                  <a:pt x="3782" y="3778"/>
                  <a:pt x="3564" y="3688"/>
                </a:cubicBezTo>
                <a:lnTo>
                  <a:pt x="3564" y="2441"/>
                </a:lnTo>
                <a:cubicBezTo>
                  <a:pt x="3630" y="2362"/>
                  <a:pt x="3682" y="2264"/>
                  <a:pt x="3706" y="2153"/>
                </a:cubicBezTo>
                <a:cubicBezTo>
                  <a:pt x="3743" y="1985"/>
                  <a:pt x="3716" y="1823"/>
                  <a:pt x="3645" y="1697"/>
                </a:cubicBezTo>
                <a:cubicBezTo>
                  <a:pt x="3666" y="1634"/>
                  <a:pt x="3678" y="1553"/>
                  <a:pt x="3678" y="1449"/>
                </a:cubicBezTo>
                <a:cubicBezTo>
                  <a:pt x="3678" y="649"/>
                  <a:pt x="3029" y="0"/>
                  <a:pt x="2229" y="0"/>
                </a:cubicBezTo>
                <a:cubicBezTo>
                  <a:pt x="1429" y="0"/>
                  <a:pt x="780" y="649"/>
                  <a:pt x="780" y="1449"/>
                </a:cubicBezTo>
                <a:cubicBezTo>
                  <a:pt x="780" y="1553"/>
                  <a:pt x="792" y="1634"/>
                  <a:pt x="813" y="1697"/>
                </a:cubicBezTo>
                <a:cubicBezTo>
                  <a:pt x="742" y="1823"/>
                  <a:pt x="715" y="1985"/>
                  <a:pt x="752" y="2153"/>
                </a:cubicBezTo>
                <a:cubicBezTo>
                  <a:pt x="776" y="2264"/>
                  <a:pt x="828" y="2362"/>
                  <a:pt x="894" y="2441"/>
                </a:cubicBezTo>
                <a:lnTo>
                  <a:pt x="894" y="3688"/>
                </a:lnTo>
                <a:cubicBezTo>
                  <a:pt x="676" y="3778"/>
                  <a:pt x="503" y="3958"/>
                  <a:pt x="431" y="4195"/>
                </a:cubicBezTo>
                <a:lnTo>
                  <a:pt x="74" y="5356"/>
                </a:lnTo>
                <a:cubicBezTo>
                  <a:pt x="0" y="5600"/>
                  <a:pt x="46" y="5867"/>
                  <a:pt x="197" y="6071"/>
                </a:cubicBezTo>
                <a:cubicBezTo>
                  <a:pt x="348" y="6276"/>
                  <a:pt x="590" y="6398"/>
                  <a:pt x="844" y="6398"/>
                </a:cubicBezTo>
                <a:lnTo>
                  <a:pt x="3614" y="6398"/>
                </a:lnTo>
                <a:cubicBezTo>
                  <a:pt x="3868" y="6398"/>
                  <a:pt x="4110" y="6276"/>
                  <a:pt x="4261" y="6071"/>
                </a:cubicBezTo>
                <a:cubicBezTo>
                  <a:pt x="4412" y="5867"/>
                  <a:pt x="4458" y="5600"/>
                  <a:pt x="4384" y="5357"/>
                </a:cubicBezTo>
                <a:close/>
                <a:moveTo>
                  <a:pt x="1569" y="4231"/>
                </a:moveTo>
                <a:cubicBezTo>
                  <a:pt x="1577" y="4352"/>
                  <a:pt x="1675" y="4449"/>
                  <a:pt x="1799" y="4449"/>
                </a:cubicBezTo>
                <a:cubicBezTo>
                  <a:pt x="1857" y="4449"/>
                  <a:pt x="1909" y="4425"/>
                  <a:pt x="1950" y="4390"/>
                </a:cubicBezTo>
                <a:cubicBezTo>
                  <a:pt x="1948" y="4404"/>
                  <a:pt x="1942" y="4416"/>
                  <a:pt x="1942" y="4430"/>
                </a:cubicBezTo>
                <a:cubicBezTo>
                  <a:pt x="1942" y="4589"/>
                  <a:pt x="2070" y="4718"/>
                  <a:pt x="2229" y="4718"/>
                </a:cubicBezTo>
                <a:cubicBezTo>
                  <a:pt x="2388" y="4718"/>
                  <a:pt x="2516" y="4589"/>
                  <a:pt x="2516" y="4430"/>
                </a:cubicBezTo>
                <a:cubicBezTo>
                  <a:pt x="2516" y="4416"/>
                  <a:pt x="2510" y="4404"/>
                  <a:pt x="2508" y="4390"/>
                </a:cubicBezTo>
                <a:cubicBezTo>
                  <a:pt x="2549" y="4425"/>
                  <a:pt x="2601" y="4449"/>
                  <a:pt x="2659" y="4449"/>
                </a:cubicBezTo>
                <a:cubicBezTo>
                  <a:pt x="2782" y="4449"/>
                  <a:pt x="2881" y="4352"/>
                  <a:pt x="2889" y="4231"/>
                </a:cubicBezTo>
                <a:cubicBezTo>
                  <a:pt x="3011" y="4222"/>
                  <a:pt x="3107" y="4124"/>
                  <a:pt x="3107" y="4000"/>
                </a:cubicBezTo>
                <a:cubicBezTo>
                  <a:pt x="3107" y="3967"/>
                  <a:pt x="3100" y="3936"/>
                  <a:pt x="3088" y="3908"/>
                </a:cubicBezTo>
                <a:lnTo>
                  <a:pt x="3257" y="3908"/>
                </a:lnTo>
                <a:cubicBezTo>
                  <a:pt x="3271" y="3908"/>
                  <a:pt x="3285" y="3910"/>
                  <a:pt x="3298" y="3911"/>
                </a:cubicBezTo>
                <a:cubicBezTo>
                  <a:pt x="3126" y="4341"/>
                  <a:pt x="2586" y="5604"/>
                  <a:pt x="2197" y="5599"/>
                </a:cubicBezTo>
                <a:cubicBezTo>
                  <a:pt x="1815" y="5594"/>
                  <a:pt x="1310" y="4342"/>
                  <a:pt x="1148" y="3912"/>
                </a:cubicBezTo>
                <a:cubicBezTo>
                  <a:pt x="1165" y="3910"/>
                  <a:pt x="1183" y="3908"/>
                  <a:pt x="1201" y="3908"/>
                </a:cubicBezTo>
                <a:lnTo>
                  <a:pt x="1370" y="3908"/>
                </a:lnTo>
                <a:cubicBezTo>
                  <a:pt x="1358" y="3936"/>
                  <a:pt x="1351" y="3967"/>
                  <a:pt x="1351" y="4000"/>
                </a:cubicBezTo>
                <a:cubicBezTo>
                  <a:pt x="1351" y="4124"/>
                  <a:pt x="1447" y="4222"/>
                  <a:pt x="1569" y="4231"/>
                </a:cubicBezTo>
                <a:close/>
                <a:moveTo>
                  <a:pt x="2229" y="1703"/>
                </a:moveTo>
                <a:cubicBezTo>
                  <a:pt x="2725" y="1703"/>
                  <a:pt x="3162" y="1912"/>
                  <a:pt x="3423" y="1881"/>
                </a:cubicBezTo>
                <a:cubicBezTo>
                  <a:pt x="3443" y="1941"/>
                  <a:pt x="3448" y="2016"/>
                  <a:pt x="3431" y="2092"/>
                </a:cubicBezTo>
                <a:cubicBezTo>
                  <a:pt x="3404" y="2217"/>
                  <a:pt x="3321" y="2320"/>
                  <a:pt x="3231" y="2344"/>
                </a:cubicBezTo>
                <a:cubicBezTo>
                  <a:pt x="3184" y="2357"/>
                  <a:pt x="3146" y="2393"/>
                  <a:pt x="3132" y="2441"/>
                </a:cubicBezTo>
                <a:cubicBezTo>
                  <a:pt x="3033" y="2779"/>
                  <a:pt x="2832" y="3049"/>
                  <a:pt x="2581" y="3182"/>
                </a:cubicBezTo>
                <a:cubicBezTo>
                  <a:pt x="2525" y="3211"/>
                  <a:pt x="2496" y="3273"/>
                  <a:pt x="2508" y="3335"/>
                </a:cubicBezTo>
                <a:lnTo>
                  <a:pt x="2603" y="3795"/>
                </a:lnTo>
                <a:cubicBezTo>
                  <a:pt x="2612" y="3836"/>
                  <a:pt x="2639" y="3868"/>
                  <a:pt x="2673" y="3888"/>
                </a:cubicBezTo>
                <a:cubicBezTo>
                  <a:pt x="2657" y="3917"/>
                  <a:pt x="2646" y="3949"/>
                  <a:pt x="2644" y="3985"/>
                </a:cubicBezTo>
                <a:cubicBezTo>
                  <a:pt x="2522" y="3993"/>
                  <a:pt x="2426" y="4092"/>
                  <a:pt x="2426" y="4215"/>
                </a:cubicBezTo>
                <a:cubicBezTo>
                  <a:pt x="2426" y="4218"/>
                  <a:pt x="2427" y="4221"/>
                  <a:pt x="2427" y="4224"/>
                </a:cubicBezTo>
                <a:cubicBezTo>
                  <a:pt x="2376" y="4174"/>
                  <a:pt x="2306" y="4143"/>
                  <a:pt x="2229" y="4143"/>
                </a:cubicBezTo>
                <a:cubicBezTo>
                  <a:pt x="2152" y="4143"/>
                  <a:pt x="2082" y="4174"/>
                  <a:pt x="2031" y="4224"/>
                </a:cubicBezTo>
                <a:cubicBezTo>
                  <a:pt x="2031" y="4221"/>
                  <a:pt x="2032" y="4218"/>
                  <a:pt x="2032" y="4215"/>
                </a:cubicBezTo>
                <a:cubicBezTo>
                  <a:pt x="2032" y="4092"/>
                  <a:pt x="1936" y="3993"/>
                  <a:pt x="1814" y="3985"/>
                </a:cubicBezTo>
                <a:cubicBezTo>
                  <a:pt x="1812" y="3949"/>
                  <a:pt x="1801" y="3917"/>
                  <a:pt x="1784" y="3888"/>
                </a:cubicBezTo>
                <a:cubicBezTo>
                  <a:pt x="1819" y="3868"/>
                  <a:pt x="1846" y="3836"/>
                  <a:pt x="1854" y="3795"/>
                </a:cubicBezTo>
                <a:lnTo>
                  <a:pt x="1950" y="3335"/>
                </a:lnTo>
                <a:cubicBezTo>
                  <a:pt x="1962" y="3273"/>
                  <a:pt x="1933" y="3211"/>
                  <a:pt x="1877" y="3182"/>
                </a:cubicBezTo>
                <a:cubicBezTo>
                  <a:pt x="1626" y="3049"/>
                  <a:pt x="1425" y="2779"/>
                  <a:pt x="1326" y="2441"/>
                </a:cubicBezTo>
                <a:cubicBezTo>
                  <a:pt x="1312" y="2393"/>
                  <a:pt x="1274" y="2357"/>
                  <a:pt x="1226" y="2344"/>
                </a:cubicBezTo>
                <a:cubicBezTo>
                  <a:pt x="1136" y="2321"/>
                  <a:pt x="1054" y="2217"/>
                  <a:pt x="1027" y="2092"/>
                </a:cubicBezTo>
                <a:cubicBezTo>
                  <a:pt x="1010" y="2016"/>
                  <a:pt x="1015" y="1941"/>
                  <a:pt x="1034" y="1881"/>
                </a:cubicBezTo>
                <a:cubicBezTo>
                  <a:pt x="1295" y="1912"/>
                  <a:pt x="1733" y="1703"/>
                  <a:pt x="2229" y="1703"/>
                </a:cubicBezTo>
                <a:close/>
              </a:path>
            </a:pathLst>
          </a:custGeom>
          <a:solidFill>
            <a:srgbClr val="DE0400"/>
          </a:solidFill>
          <a:ln>
            <a:noFill/>
          </a:ln>
        </p:spPr>
      </p:sp>
      <p:sp>
        <p:nvSpPr>
          <p:cNvPr id="14" name="矩形 13"/>
          <p:cNvSpPr/>
          <p:nvPr/>
        </p:nvSpPr>
        <p:spPr>
          <a:xfrm>
            <a:off x="3505313" y="3083970"/>
            <a:ext cx="659663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kern="100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任务：</a:t>
            </a:r>
            <a:endParaRPr lang="en-US" altLang="zh-CN" sz="2000" b="1" kern="100" dirty="0" smtClean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Adobe 宋体 Std L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kern="1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 </a:t>
            </a:r>
            <a:r>
              <a:rPr lang="en-US" altLang="zh-CN" sz="2000" b="1" kern="100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    a</a:t>
            </a:r>
            <a:r>
              <a:rPr lang="zh-CN" altLang="en-US" sz="2000" b="1" kern="1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、海报宣传：</a:t>
            </a:r>
            <a:endParaRPr lang="zh-CN" altLang="en-US" sz="2000" b="1" kern="100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Adobe 宋体 Std L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kern="1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     </a:t>
            </a:r>
            <a:r>
              <a:rPr lang="en-US" altLang="zh-CN" sz="2000" b="1" kern="100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b</a:t>
            </a:r>
            <a:r>
              <a:rPr lang="zh-CN" altLang="en-US" sz="2000" b="1" kern="1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、网络宣传：</a:t>
            </a:r>
            <a:endParaRPr lang="zh-CN" altLang="en-US" sz="2000" b="1" kern="100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Adobe 宋体 Std L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kern="1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    </a:t>
            </a:r>
            <a:r>
              <a:rPr lang="zh-CN" altLang="en-US" sz="2000" b="1" kern="100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 </a:t>
            </a:r>
            <a:r>
              <a:rPr lang="en-US" altLang="zh-CN" sz="2000" b="1" kern="1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c</a:t>
            </a:r>
            <a:r>
              <a:rPr lang="zh-CN" altLang="en-US" sz="2000" b="1" kern="1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、现场摄影、摄像并完成照片、录像的</a:t>
            </a:r>
            <a:r>
              <a:rPr lang="zh-CN" altLang="en-US" sz="2000" b="1" kern="100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后期制作</a:t>
            </a:r>
            <a:endParaRPr lang="zh-CN" altLang="en-US" sz="2000" kern="100" dirty="0">
              <a:latin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505313" y="5187730"/>
            <a:ext cx="65966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kern="1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组员：小黑，小白，晓王，旺旺，法</a:t>
            </a:r>
            <a:r>
              <a:rPr lang="zh-CN" altLang="en-US" sz="2000" b="1" kern="100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元   组长</a:t>
            </a:r>
            <a:r>
              <a:rPr lang="zh-CN" altLang="en-US" sz="2000" b="1" kern="1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：花</a:t>
            </a:r>
            <a:r>
              <a:rPr lang="zh-CN" altLang="en-US" sz="2000" b="1" kern="100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花</a:t>
            </a:r>
            <a:endParaRPr lang="zh-CN" altLang="en-US" sz="2000" b="1" kern="100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Adobe 宋体 Std L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12" y="4442897"/>
            <a:ext cx="1940144" cy="1583982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3202876" y="2745869"/>
            <a:ext cx="8084887" cy="3275767"/>
          </a:xfrm>
          <a:prstGeom prst="rect">
            <a:avLst/>
          </a:prstGeom>
          <a:noFill/>
          <a:ln w="130175" cmpd="sng">
            <a:solidFill>
              <a:srgbClr val="DE0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5229" y="1459316"/>
            <a:ext cx="2616209" cy="26431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069" y="-195901"/>
            <a:ext cx="12544037" cy="113650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2232797" y="2054687"/>
            <a:ext cx="730250" cy="3017827"/>
            <a:chOff x="5005404" y="1653694"/>
            <a:chExt cx="2623100" cy="627048"/>
          </a:xfrm>
          <a:solidFill>
            <a:srgbClr val="E10839"/>
          </a:solidFill>
        </p:grpSpPr>
        <p:sp>
          <p:nvSpPr>
            <p:cNvPr id="54" name="矩形 53"/>
            <p:cNvSpPr/>
            <p:nvPr/>
          </p:nvSpPr>
          <p:spPr>
            <a:xfrm>
              <a:off x="5005404" y="1653694"/>
              <a:ext cx="2623100" cy="627048"/>
            </a:xfrm>
            <a:prstGeom prst="rect">
              <a:avLst/>
            </a:prstGeom>
            <a:grpFill/>
            <a:ln w="38100">
              <a:solidFill>
                <a:srgbClr val="E10A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>
              <a:off x="5148781" y="1691794"/>
              <a:ext cx="2336346" cy="55636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kern="0" dirty="0" smtClean="0">
                  <a:solidFill>
                    <a:srgbClr val="FFD966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Adobe 宋体 Std L"/>
                </a:rPr>
                <a:t>设计组设备组</a:t>
              </a:r>
              <a:endParaRPr lang="zh-CN" altLang="en-US" sz="2800" b="1" kern="0" dirty="0">
                <a:solidFill>
                  <a:srgbClr val="FFD966"/>
                </a:solidFill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endParaRPr>
            </a:p>
          </p:txBody>
        </p:sp>
      </p:grpSp>
      <p:pic>
        <p:nvPicPr>
          <p:cNvPr id="59" name="图片 5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87191"/>
            <a:ext cx="12192000" cy="1541636"/>
          </a:xfrm>
          <a:prstGeom prst="rect">
            <a:avLst/>
          </a:prstGeom>
        </p:spPr>
      </p:pic>
      <p:sp>
        <p:nvSpPr>
          <p:cNvPr id="62" name="文本框 61"/>
          <p:cNvSpPr txBox="1"/>
          <p:nvPr/>
        </p:nvSpPr>
        <p:spPr>
          <a:xfrm>
            <a:off x="1266486" y="1970900"/>
            <a:ext cx="72501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000" dirty="0" smtClean="0">
                <a:latin typeface="汉仪雪君体简" panose="02010600000101010101" pitchFamily="2" charset="-122"/>
                <a:ea typeface="汉仪雪君体简" panose="02010600000101010101" pitchFamily="2" charset="-122"/>
              </a:rPr>
              <a:t>第三分组</a:t>
            </a:r>
            <a:endParaRPr lang="zh-CN" altLang="en-US" sz="5000" dirty="0">
              <a:latin typeface="汉仪雪君体简" panose="02010600000101010101" pitchFamily="2" charset="-122"/>
              <a:ea typeface="汉仪雪君体简" panose="0201060000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875902" y="1655281"/>
            <a:ext cx="634313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kern="100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组长：红颜  组员：五十个专业人士</a:t>
            </a:r>
            <a:endParaRPr lang="en-US" altLang="zh-CN" b="1" kern="100" dirty="0" smtClean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Adobe 宋体 Std L"/>
            </a:endParaRPr>
          </a:p>
          <a:p>
            <a:r>
              <a:rPr lang="zh-CN" altLang="en-US" b="1" kern="100" dirty="0" smtClean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任务</a:t>
            </a:r>
            <a:r>
              <a:rPr lang="zh-CN" altLang="en-US" b="1" kern="1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：</a:t>
            </a:r>
            <a:r>
              <a:rPr lang="en-US" altLang="zh-CN" b="1" kern="1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a</a:t>
            </a:r>
            <a:r>
              <a:rPr lang="zh-CN" altLang="en-US" b="1" kern="1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、晚会期间舞台灯光设备、音箱设备和礼花的安装。</a:t>
            </a:r>
            <a:endParaRPr lang="zh-CN" altLang="en-US" b="1" kern="100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Adobe 宋体 Std L"/>
            </a:endParaRPr>
          </a:p>
          <a:p>
            <a:r>
              <a:rPr lang="zh-CN" altLang="en-US" b="1" kern="1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       </a:t>
            </a:r>
            <a:r>
              <a:rPr lang="en-US" altLang="zh-CN" b="1" kern="1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b</a:t>
            </a:r>
            <a:r>
              <a:rPr lang="zh-CN" altLang="en-US" b="1" kern="1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、进行现场音箱的调控</a:t>
            </a:r>
            <a:endParaRPr lang="zh-CN" altLang="en-US" b="1" kern="100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Adobe 宋体 Std L"/>
            </a:endParaRPr>
          </a:p>
          <a:p>
            <a:r>
              <a:rPr lang="zh-CN" altLang="en-US" b="1" kern="1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       </a:t>
            </a:r>
            <a:r>
              <a:rPr lang="en-US" altLang="zh-CN" b="1" kern="1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c</a:t>
            </a:r>
            <a:r>
              <a:rPr lang="zh-CN" altLang="en-US" b="1" kern="1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、节目音乐的准备</a:t>
            </a:r>
            <a:endParaRPr lang="zh-CN" altLang="en-US" b="1" kern="100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Adobe 宋体 Std L"/>
            </a:endParaRPr>
          </a:p>
          <a:p>
            <a:r>
              <a:rPr lang="zh-CN" altLang="en-US" b="1" kern="1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       </a:t>
            </a:r>
            <a:r>
              <a:rPr lang="en-US" altLang="zh-CN" b="1" kern="1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d</a:t>
            </a:r>
            <a:r>
              <a:rPr lang="zh-CN" altLang="en-US" b="1" kern="10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、设计舞台并完成舞台的现场布置</a:t>
            </a:r>
            <a:endParaRPr lang="zh-CN" altLang="en-US" b="1" kern="100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Adobe 宋体 Std L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902" y="3249571"/>
            <a:ext cx="3270422" cy="2180281"/>
          </a:xfrm>
          <a:prstGeom prst="roundRect">
            <a:avLst>
              <a:gd name="adj" fmla="val 406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7142" y="3249570"/>
            <a:ext cx="3606769" cy="2180282"/>
          </a:xfrm>
          <a:prstGeom prst="roundRect">
            <a:avLst>
              <a:gd name="adj" fmla="val 3493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069" y="-195901"/>
            <a:ext cx="12544037" cy="1136505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87191"/>
            <a:ext cx="12192000" cy="1541636"/>
          </a:xfrm>
          <a:prstGeom prst="rect">
            <a:avLst/>
          </a:prstGeom>
        </p:spPr>
      </p:pic>
      <p:cxnSp>
        <p:nvCxnSpPr>
          <p:cNvPr id="60" name="直接连接符 59"/>
          <p:cNvCxnSpPr/>
          <p:nvPr/>
        </p:nvCxnSpPr>
        <p:spPr>
          <a:xfrm>
            <a:off x="7910818" y="1340010"/>
            <a:ext cx="1775264" cy="11821"/>
          </a:xfrm>
          <a:prstGeom prst="line">
            <a:avLst/>
          </a:prstGeom>
          <a:ln w="19050">
            <a:solidFill>
              <a:srgbClr val="E10A39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>
            <a:off x="3196042" y="1328188"/>
            <a:ext cx="1760121" cy="11822"/>
          </a:xfrm>
          <a:prstGeom prst="line">
            <a:avLst/>
          </a:prstGeom>
          <a:ln w="19050">
            <a:solidFill>
              <a:srgbClr val="E10A39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文本框 61"/>
          <p:cNvSpPr txBox="1"/>
          <p:nvPr/>
        </p:nvSpPr>
        <p:spPr>
          <a:xfrm>
            <a:off x="5005404" y="791920"/>
            <a:ext cx="274305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000" dirty="0" smtClean="0">
                <a:latin typeface="汉仪雪君体简" panose="02010600000101010101" pitchFamily="2" charset="-122"/>
                <a:ea typeface="汉仪雪君体简" panose="02010600000101010101" pitchFamily="2" charset="-122"/>
              </a:rPr>
              <a:t>第五分组</a:t>
            </a:r>
            <a:endParaRPr lang="zh-CN" altLang="en-US" sz="5000" dirty="0">
              <a:latin typeface="汉仪雪君体简" panose="02010600000101010101" pitchFamily="2" charset="-122"/>
              <a:ea typeface="汉仪雪君体简" panose="02010600000101010101" pitchFamily="2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614540" y="1780888"/>
            <a:ext cx="5978781" cy="627048"/>
            <a:chOff x="5016548" y="1653694"/>
            <a:chExt cx="2623100" cy="627048"/>
          </a:xfrm>
        </p:grpSpPr>
        <p:sp>
          <p:nvSpPr>
            <p:cNvPr id="14" name="矩形 13"/>
            <p:cNvSpPr/>
            <p:nvPr/>
          </p:nvSpPr>
          <p:spPr>
            <a:xfrm>
              <a:off x="5016548" y="1653694"/>
              <a:ext cx="2623100" cy="627048"/>
            </a:xfrm>
            <a:prstGeom prst="rect">
              <a:avLst/>
            </a:prstGeom>
            <a:solidFill>
              <a:srgbClr val="E10A39"/>
            </a:solidFill>
            <a:ln w="38100">
              <a:solidFill>
                <a:srgbClr val="E10A3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5105431" y="1704020"/>
              <a:ext cx="238818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kern="0" dirty="0" smtClean="0">
                  <a:solidFill>
                    <a:srgbClr val="FFD966"/>
                  </a:solidFill>
                  <a:latin typeface="汉仪劲楷简" panose="00020600040101010101" pitchFamily="18" charset="-122"/>
                  <a:ea typeface="汉仪劲楷简" panose="00020600040101010101" pitchFamily="18" charset="-122"/>
                  <a:cs typeface="Adobe 宋体 Std L"/>
                </a:rPr>
                <a:t>道具组</a:t>
              </a:r>
              <a:r>
                <a:rPr lang="en-US" altLang="zh-CN" sz="2800" b="1" kern="0" dirty="0" smtClean="0">
                  <a:solidFill>
                    <a:srgbClr val="FFD966"/>
                  </a:solidFill>
                  <a:latin typeface="汉仪劲楷简" panose="00020600040101010101" pitchFamily="18" charset="-122"/>
                  <a:ea typeface="汉仪劲楷简" panose="00020600040101010101" pitchFamily="18" charset="-122"/>
                  <a:cs typeface="Adobe 宋体 Std L"/>
                </a:rPr>
                <a:t>:</a:t>
              </a:r>
              <a:r>
                <a:rPr lang="zh-CN" altLang="en-US" sz="2800" b="1" kern="0" dirty="0" smtClean="0">
                  <a:solidFill>
                    <a:srgbClr val="FFD966"/>
                  </a:solidFill>
                  <a:latin typeface="汉仪劲楷简" panose="00020600040101010101" pitchFamily="18" charset="-122"/>
                  <a:ea typeface="汉仪劲楷简" panose="00020600040101010101" pitchFamily="18" charset="-122"/>
                  <a:cs typeface="Adobe 宋体 Std L"/>
                </a:rPr>
                <a:t>组长：小绿，小小，小凯</a:t>
              </a:r>
              <a:endParaRPr lang="zh-CN" altLang="en-US" sz="2800" b="1" kern="0" dirty="0">
                <a:solidFill>
                  <a:srgbClr val="FFD966"/>
                </a:solidFill>
                <a:latin typeface="汉仪劲楷简" panose="00020600040101010101" pitchFamily="18" charset="-122"/>
                <a:ea typeface="汉仪劲楷简" panose="00020600040101010101" pitchFamily="18" charset="-122"/>
                <a:cs typeface="Adobe 宋体 Std L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95347" y="2724516"/>
            <a:ext cx="3045376" cy="3163001"/>
            <a:chOff x="695347" y="2724516"/>
            <a:chExt cx="3045376" cy="3163001"/>
          </a:xfrm>
        </p:grpSpPr>
        <p:grpSp>
          <p:nvGrpSpPr>
            <p:cNvPr id="4" name="组合 3"/>
            <p:cNvGrpSpPr/>
            <p:nvPr/>
          </p:nvGrpSpPr>
          <p:grpSpPr>
            <a:xfrm>
              <a:off x="1449434" y="2724516"/>
              <a:ext cx="1537203" cy="2337185"/>
              <a:chOff x="1400649" y="1956855"/>
              <a:chExt cx="1928284" cy="2931790"/>
            </a:xfrm>
          </p:grpSpPr>
          <p:grpSp>
            <p:nvGrpSpPr>
              <p:cNvPr id="52" name="Group 15"/>
              <p:cNvGrpSpPr/>
              <p:nvPr/>
            </p:nvGrpSpPr>
            <p:grpSpPr>
              <a:xfrm>
                <a:off x="1400649" y="2697894"/>
                <a:ext cx="1928284" cy="2190751"/>
                <a:chOff x="3800476" y="2066925"/>
                <a:chExt cx="1446213" cy="1755775"/>
              </a:xfrm>
            </p:grpSpPr>
            <p:sp>
              <p:nvSpPr>
                <p:cNvPr id="53" name="Freeform 8"/>
                <p:cNvSpPr/>
                <p:nvPr/>
              </p:nvSpPr>
              <p:spPr bwMode="auto">
                <a:xfrm>
                  <a:off x="3800476" y="2414588"/>
                  <a:ext cx="1446213" cy="140811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911" y="0"/>
                    </a:cxn>
                    <a:cxn ang="0">
                      <a:pos x="487" y="887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11" h="887">
                      <a:moveTo>
                        <a:pt x="0" y="0"/>
                      </a:moveTo>
                      <a:lnTo>
                        <a:pt x="911" y="0"/>
                      </a:lnTo>
                      <a:lnTo>
                        <a:pt x="487" y="88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10A39"/>
                </a:solidFill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2400"/>
                </a:p>
              </p:txBody>
            </p:sp>
            <p:sp>
              <p:nvSpPr>
                <p:cNvPr id="56" name="Freeform 10"/>
                <p:cNvSpPr/>
                <p:nvPr/>
              </p:nvSpPr>
              <p:spPr bwMode="auto">
                <a:xfrm>
                  <a:off x="3800476" y="2066925"/>
                  <a:ext cx="1446213" cy="347662"/>
                </a:xfrm>
                <a:custGeom>
                  <a:avLst/>
                  <a:gdLst/>
                  <a:ahLst/>
                  <a:cxnLst>
                    <a:cxn ang="0">
                      <a:pos x="911" y="219"/>
                    </a:cxn>
                    <a:cxn ang="0">
                      <a:pos x="0" y="219"/>
                    </a:cxn>
                    <a:cxn ang="0">
                      <a:pos x="156" y="0"/>
                    </a:cxn>
                    <a:cxn ang="0">
                      <a:pos x="894" y="0"/>
                    </a:cxn>
                    <a:cxn ang="0">
                      <a:pos x="911" y="219"/>
                    </a:cxn>
                  </a:cxnLst>
                  <a:rect l="0" t="0" r="r" b="b"/>
                  <a:pathLst>
                    <a:path w="911" h="219">
                      <a:moveTo>
                        <a:pt x="911" y="219"/>
                      </a:moveTo>
                      <a:lnTo>
                        <a:pt x="0" y="219"/>
                      </a:lnTo>
                      <a:lnTo>
                        <a:pt x="156" y="0"/>
                      </a:lnTo>
                      <a:lnTo>
                        <a:pt x="894" y="0"/>
                      </a:lnTo>
                      <a:lnTo>
                        <a:pt x="911" y="219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2400"/>
                </a:p>
              </p:txBody>
            </p:sp>
          </p:grpSp>
          <p:grpSp>
            <p:nvGrpSpPr>
              <p:cNvPr id="57" name="Group 279"/>
              <p:cNvGrpSpPr/>
              <p:nvPr/>
            </p:nvGrpSpPr>
            <p:grpSpPr>
              <a:xfrm>
                <a:off x="2009128" y="1956855"/>
                <a:ext cx="741043" cy="741039"/>
                <a:chOff x="846989" y="1401020"/>
                <a:chExt cx="877416" cy="877416"/>
              </a:xfrm>
              <a:effectLst/>
            </p:grpSpPr>
            <p:sp>
              <p:nvSpPr>
                <p:cNvPr id="58" name="Teardrop 27"/>
                <p:cNvSpPr/>
                <p:nvPr/>
              </p:nvSpPr>
              <p:spPr>
                <a:xfrm rot="8100000">
                  <a:off x="846989" y="1401020"/>
                  <a:ext cx="877416" cy="877416"/>
                </a:xfrm>
                <a:prstGeom prst="teardrop">
                  <a:avLst/>
                </a:prstGeom>
                <a:solidFill>
                  <a:srgbClr val="FFD966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35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63" name="Oval 28"/>
                <p:cNvSpPr/>
                <p:nvPr/>
              </p:nvSpPr>
              <p:spPr>
                <a:xfrm>
                  <a:off x="981458" y="1537516"/>
                  <a:ext cx="608478" cy="608478"/>
                </a:xfrm>
                <a:prstGeom prst="ellipse">
                  <a:avLst/>
                </a:prstGeom>
                <a:solidFill>
                  <a:srgbClr val="E1083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2000" b="1" dirty="0">
                      <a:solidFill>
                        <a:srgbClr val="FFD966"/>
                      </a:solidFill>
                    </a:rPr>
                    <a:t>A</a:t>
                  </a:r>
                  <a:endParaRPr lang="en-US" sz="2000" b="1" dirty="0">
                    <a:solidFill>
                      <a:srgbClr val="FFD966"/>
                    </a:solidFill>
                  </a:endParaRPr>
                </a:p>
              </p:txBody>
            </p:sp>
          </p:grpSp>
        </p:grpSp>
        <p:sp>
          <p:nvSpPr>
            <p:cNvPr id="64" name="矩形 63"/>
            <p:cNvSpPr/>
            <p:nvPr/>
          </p:nvSpPr>
          <p:spPr>
            <a:xfrm>
              <a:off x="695347" y="5241186"/>
              <a:ext cx="304537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04165" indent="66675" algn="ctr"/>
              <a:r>
                <a:rPr lang="en-US" altLang="zh-CN" b="1" kern="100" dirty="0">
                  <a:latin typeface="楷体" panose="02010609060101010101" pitchFamily="49" charset="-122"/>
                  <a:ea typeface="楷体" panose="02010609060101010101" pitchFamily="49" charset="-122"/>
                  <a:cs typeface="Adobe 宋体 Std L"/>
                </a:rPr>
                <a:t>a</a:t>
              </a:r>
              <a:r>
                <a:rPr lang="zh-CN" altLang="en-US" b="1" kern="100" dirty="0">
                  <a:latin typeface="楷体" panose="02010609060101010101" pitchFamily="49" charset="-122"/>
                  <a:ea typeface="楷体" panose="02010609060101010101" pitchFamily="49" charset="-122"/>
                  <a:cs typeface="Adobe 宋体 Std L"/>
                </a:rPr>
                <a:t>、</a:t>
              </a:r>
              <a:r>
                <a:rPr lang="zh-CN" altLang="en-US" b="1" kern="100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Adobe 宋体 Std L"/>
                </a:rPr>
                <a:t>准备好晚会所需的一切服装道具；</a:t>
              </a:r>
              <a:endParaRPr lang="zh-CN" altLang="en-US" kern="100"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246445" y="2712845"/>
            <a:ext cx="3339589" cy="3163001"/>
            <a:chOff x="3410077" y="2669689"/>
            <a:chExt cx="3339589" cy="3163001"/>
          </a:xfrm>
        </p:grpSpPr>
        <p:grpSp>
          <p:nvGrpSpPr>
            <p:cNvPr id="65" name="组合 64"/>
            <p:cNvGrpSpPr/>
            <p:nvPr/>
          </p:nvGrpSpPr>
          <p:grpSpPr>
            <a:xfrm>
              <a:off x="4504264" y="2669689"/>
              <a:ext cx="1537203" cy="2337185"/>
              <a:chOff x="1400649" y="1956855"/>
              <a:chExt cx="1928284" cy="2931790"/>
            </a:xfrm>
          </p:grpSpPr>
          <p:grpSp>
            <p:nvGrpSpPr>
              <p:cNvPr id="66" name="Group 15"/>
              <p:cNvGrpSpPr/>
              <p:nvPr/>
            </p:nvGrpSpPr>
            <p:grpSpPr>
              <a:xfrm>
                <a:off x="1400649" y="2697894"/>
                <a:ext cx="1928284" cy="2190751"/>
                <a:chOff x="3800476" y="2066925"/>
                <a:chExt cx="1446213" cy="1755775"/>
              </a:xfrm>
            </p:grpSpPr>
            <p:sp>
              <p:nvSpPr>
                <p:cNvPr id="70" name="Freeform 8"/>
                <p:cNvSpPr/>
                <p:nvPr/>
              </p:nvSpPr>
              <p:spPr bwMode="auto">
                <a:xfrm>
                  <a:off x="3800476" y="2414588"/>
                  <a:ext cx="1446213" cy="140811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911" y="0"/>
                    </a:cxn>
                    <a:cxn ang="0">
                      <a:pos x="487" y="887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11" h="887">
                      <a:moveTo>
                        <a:pt x="0" y="0"/>
                      </a:moveTo>
                      <a:lnTo>
                        <a:pt x="911" y="0"/>
                      </a:lnTo>
                      <a:lnTo>
                        <a:pt x="487" y="88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10A39"/>
                </a:solidFill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2400"/>
                </a:p>
              </p:txBody>
            </p:sp>
            <p:sp>
              <p:nvSpPr>
                <p:cNvPr id="71" name="Freeform 10"/>
                <p:cNvSpPr/>
                <p:nvPr/>
              </p:nvSpPr>
              <p:spPr bwMode="auto">
                <a:xfrm>
                  <a:off x="3800476" y="2066925"/>
                  <a:ext cx="1446213" cy="347662"/>
                </a:xfrm>
                <a:custGeom>
                  <a:avLst/>
                  <a:gdLst/>
                  <a:ahLst/>
                  <a:cxnLst>
                    <a:cxn ang="0">
                      <a:pos x="911" y="219"/>
                    </a:cxn>
                    <a:cxn ang="0">
                      <a:pos x="0" y="219"/>
                    </a:cxn>
                    <a:cxn ang="0">
                      <a:pos x="156" y="0"/>
                    </a:cxn>
                    <a:cxn ang="0">
                      <a:pos x="894" y="0"/>
                    </a:cxn>
                    <a:cxn ang="0">
                      <a:pos x="911" y="219"/>
                    </a:cxn>
                  </a:cxnLst>
                  <a:rect l="0" t="0" r="r" b="b"/>
                  <a:pathLst>
                    <a:path w="911" h="219">
                      <a:moveTo>
                        <a:pt x="911" y="219"/>
                      </a:moveTo>
                      <a:lnTo>
                        <a:pt x="0" y="219"/>
                      </a:lnTo>
                      <a:lnTo>
                        <a:pt x="156" y="0"/>
                      </a:lnTo>
                      <a:lnTo>
                        <a:pt x="894" y="0"/>
                      </a:lnTo>
                      <a:lnTo>
                        <a:pt x="911" y="219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2400"/>
                </a:p>
              </p:txBody>
            </p:sp>
          </p:grpSp>
          <p:grpSp>
            <p:nvGrpSpPr>
              <p:cNvPr id="67" name="Group 279"/>
              <p:cNvGrpSpPr/>
              <p:nvPr/>
            </p:nvGrpSpPr>
            <p:grpSpPr>
              <a:xfrm>
                <a:off x="2009128" y="1956855"/>
                <a:ext cx="741043" cy="741039"/>
                <a:chOff x="846989" y="1401020"/>
                <a:chExt cx="877416" cy="877416"/>
              </a:xfrm>
              <a:effectLst/>
            </p:grpSpPr>
            <p:sp>
              <p:nvSpPr>
                <p:cNvPr id="68" name="Teardrop 27"/>
                <p:cNvSpPr/>
                <p:nvPr/>
              </p:nvSpPr>
              <p:spPr>
                <a:xfrm rot="8100000">
                  <a:off x="846989" y="1401020"/>
                  <a:ext cx="877416" cy="877416"/>
                </a:xfrm>
                <a:prstGeom prst="teardrop">
                  <a:avLst/>
                </a:prstGeom>
                <a:solidFill>
                  <a:srgbClr val="FFD966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35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69" name="Oval 28"/>
                <p:cNvSpPr/>
                <p:nvPr/>
              </p:nvSpPr>
              <p:spPr>
                <a:xfrm>
                  <a:off x="981458" y="1537516"/>
                  <a:ext cx="608478" cy="608478"/>
                </a:xfrm>
                <a:prstGeom prst="ellipse">
                  <a:avLst/>
                </a:prstGeom>
                <a:solidFill>
                  <a:srgbClr val="E1083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2000" b="1" dirty="0">
                      <a:solidFill>
                        <a:srgbClr val="FFD966"/>
                      </a:solidFill>
                    </a:rPr>
                    <a:t>B</a:t>
                  </a:r>
                  <a:endParaRPr lang="en-US" sz="2000" b="1" dirty="0">
                    <a:solidFill>
                      <a:srgbClr val="FFD966"/>
                    </a:solidFill>
                  </a:endParaRPr>
                </a:p>
              </p:txBody>
            </p:sp>
          </p:grpSp>
        </p:grpSp>
        <p:sp>
          <p:nvSpPr>
            <p:cNvPr id="5" name="矩形 4"/>
            <p:cNvSpPr/>
            <p:nvPr/>
          </p:nvSpPr>
          <p:spPr>
            <a:xfrm>
              <a:off x="3410077" y="5186359"/>
              <a:ext cx="3339589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04165" indent="66675" algn="ctr"/>
              <a:r>
                <a:rPr lang="en-US" altLang="zh-CN" b="1" kern="100" dirty="0">
                  <a:latin typeface="楷体" panose="02010609060101010101" pitchFamily="49" charset="-122"/>
                  <a:ea typeface="楷体" panose="02010609060101010101" pitchFamily="49" charset="-122"/>
                  <a:cs typeface="Adobe 宋体 Std L"/>
                </a:rPr>
                <a:t> b</a:t>
              </a:r>
              <a:r>
                <a:rPr lang="zh-CN" altLang="en-US" b="1" kern="100" dirty="0">
                  <a:latin typeface="楷体" panose="02010609060101010101" pitchFamily="49" charset="-122"/>
                  <a:ea typeface="楷体" panose="02010609060101010101" pitchFamily="49" charset="-122"/>
                  <a:cs typeface="Adobe 宋体 Std L"/>
                </a:rPr>
                <a:t>、负责晚会布置物品和其他所需物品的购买。</a:t>
              </a:r>
              <a:endParaRPr lang="zh-CN" altLang="en-US" kern="100"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898127" y="2657473"/>
            <a:ext cx="3339589" cy="2886002"/>
            <a:chOff x="6321281" y="2669689"/>
            <a:chExt cx="3339589" cy="2886002"/>
          </a:xfrm>
        </p:grpSpPr>
        <p:grpSp>
          <p:nvGrpSpPr>
            <p:cNvPr id="72" name="组合 71"/>
            <p:cNvGrpSpPr/>
            <p:nvPr/>
          </p:nvGrpSpPr>
          <p:grpSpPr>
            <a:xfrm>
              <a:off x="7415468" y="2669689"/>
              <a:ext cx="1537203" cy="2337185"/>
              <a:chOff x="1400649" y="1956855"/>
              <a:chExt cx="1928284" cy="2931790"/>
            </a:xfrm>
          </p:grpSpPr>
          <p:grpSp>
            <p:nvGrpSpPr>
              <p:cNvPr id="73" name="Group 15"/>
              <p:cNvGrpSpPr/>
              <p:nvPr/>
            </p:nvGrpSpPr>
            <p:grpSpPr>
              <a:xfrm>
                <a:off x="1400649" y="2697894"/>
                <a:ext cx="1928284" cy="2190751"/>
                <a:chOff x="3800476" y="2066925"/>
                <a:chExt cx="1446213" cy="1755775"/>
              </a:xfrm>
            </p:grpSpPr>
            <p:sp>
              <p:nvSpPr>
                <p:cNvPr id="77" name="Freeform 8"/>
                <p:cNvSpPr/>
                <p:nvPr/>
              </p:nvSpPr>
              <p:spPr bwMode="auto">
                <a:xfrm>
                  <a:off x="3800476" y="2414588"/>
                  <a:ext cx="1446213" cy="140811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911" y="0"/>
                    </a:cxn>
                    <a:cxn ang="0">
                      <a:pos x="487" y="887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11" h="887">
                      <a:moveTo>
                        <a:pt x="0" y="0"/>
                      </a:moveTo>
                      <a:lnTo>
                        <a:pt x="911" y="0"/>
                      </a:lnTo>
                      <a:lnTo>
                        <a:pt x="487" y="88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E10A39"/>
                </a:solidFill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2400"/>
                </a:p>
              </p:txBody>
            </p:sp>
            <p:sp>
              <p:nvSpPr>
                <p:cNvPr id="78" name="Freeform 10"/>
                <p:cNvSpPr/>
                <p:nvPr/>
              </p:nvSpPr>
              <p:spPr bwMode="auto">
                <a:xfrm>
                  <a:off x="3800476" y="2066925"/>
                  <a:ext cx="1446213" cy="347662"/>
                </a:xfrm>
                <a:custGeom>
                  <a:avLst/>
                  <a:gdLst/>
                  <a:ahLst/>
                  <a:cxnLst>
                    <a:cxn ang="0">
                      <a:pos x="911" y="219"/>
                    </a:cxn>
                    <a:cxn ang="0">
                      <a:pos x="0" y="219"/>
                    </a:cxn>
                    <a:cxn ang="0">
                      <a:pos x="156" y="0"/>
                    </a:cxn>
                    <a:cxn ang="0">
                      <a:pos x="894" y="0"/>
                    </a:cxn>
                    <a:cxn ang="0">
                      <a:pos x="911" y="219"/>
                    </a:cxn>
                  </a:cxnLst>
                  <a:rect l="0" t="0" r="r" b="b"/>
                  <a:pathLst>
                    <a:path w="911" h="219">
                      <a:moveTo>
                        <a:pt x="911" y="219"/>
                      </a:moveTo>
                      <a:lnTo>
                        <a:pt x="0" y="219"/>
                      </a:lnTo>
                      <a:lnTo>
                        <a:pt x="156" y="0"/>
                      </a:lnTo>
                      <a:lnTo>
                        <a:pt x="894" y="0"/>
                      </a:lnTo>
                      <a:lnTo>
                        <a:pt x="911" y="219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 w="9525">
                  <a:noFill/>
                  <a:round/>
                </a:ln>
              </p:spPr>
              <p:txBody>
                <a:bodyPr vert="horz" wrap="square" lIns="121920" tIns="60960" rIns="121920" bIns="60960" numCol="1" anchor="t" anchorCtr="0" compatLnSpc="1"/>
                <a:lstStyle/>
                <a:p>
                  <a:endParaRPr lang="en-US" sz="2400"/>
                </a:p>
              </p:txBody>
            </p:sp>
          </p:grpSp>
          <p:grpSp>
            <p:nvGrpSpPr>
              <p:cNvPr id="74" name="Group 279"/>
              <p:cNvGrpSpPr/>
              <p:nvPr/>
            </p:nvGrpSpPr>
            <p:grpSpPr>
              <a:xfrm>
                <a:off x="2009128" y="1956855"/>
                <a:ext cx="741043" cy="741039"/>
                <a:chOff x="846989" y="1401020"/>
                <a:chExt cx="877416" cy="877416"/>
              </a:xfrm>
              <a:effectLst/>
            </p:grpSpPr>
            <p:sp>
              <p:nvSpPr>
                <p:cNvPr id="75" name="Teardrop 27"/>
                <p:cNvSpPr/>
                <p:nvPr/>
              </p:nvSpPr>
              <p:spPr>
                <a:xfrm rot="8100000">
                  <a:off x="846989" y="1401020"/>
                  <a:ext cx="877416" cy="877416"/>
                </a:xfrm>
                <a:prstGeom prst="teardrop">
                  <a:avLst/>
                </a:prstGeom>
                <a:solidFill>
                  <a:srgbClr val="FFD966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35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76" name="Oval 28"/>
                <p:cNvSpPr/>
                <p:nvPr/>
              </p:nvSpPr>
              <p:spPr>
                <a:xfrm>
                  <a:off x="981458" y="1537516"/>
                  <a:ext cx="608478" cy="608478"/>
                </a:xfrm>
                <a:prstGeom prst="ellipse">
                  <a:avLst/>
                </a:prstGeom>
                <a:solidFill>
                  <a:srgbClr val="E1083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sz="2000" b="1" dirty="0" smtClean="0">
                      <a:solidFill>
                        <a:srgbClr val="FFD966"/>
                      </a:solidFill>
                    </a:rPr>
                    <a:t>C</a:t>
                  </a:r>
                  <a:endParaRPr lang="en-US" sz="2000" b="1" dirty="0">
                    <a:solidFill>
                      <a:srgbClr val="FFD966"/>
                    </a:solidFill>
                  </a:endParaRPr>
                </a:p>
              </p:txBody>
            </p:sp>
          </p:grpSp>
        </p:grpSp>
        <p:sp>
          <p:nvSpPr>
            <p:cNvPr id="79" name="矩形 78"/>
            <p:cNvSpPr/>
            <p:nvPr/>
          </p:nvSpPr>
          <p:spPr>
            <a:xfrm>
              <a:off x="6321281" y="5186359"/>
              <a:ext cx="333958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04165" indent="66675" algn="ctr"/>
              <a:r>
                <a:rPr lang="en-US" altLang="zh-CN" b="1" kern="100" dirty="0">
                  <a:latin typeface="楷体" panose="02010609060101010101" pitchFamily="49" charset="-122"/>
                  <a:ea typeface="楷体" panose="02010609060101010101" pitchFamily="49" charset="-122"/>
                  <a:cs typeface="Adobe 宋体 Std L"/>
                </a:rPr>
                <a:t>c</a:t>
              </a:r>
              <a:r>
                <a:rPr lang="zh-CN" altLang="en-US" b="1" kern="100" dirty="0" smtClean="0">
                  <a:latin typeface="楷体" panose="02010609060101010101" pitchFamily="49" charset="-122"/>
                  <a:ea typeface="楷体" panose="02010609060101010101" pitchFamily="49" charset="-122"/>
                  <a:cs typeface="Adobe 宋体 Std L"/>
                </a:rPr>
                <a:t>、装饰与设计兼顾。</a:t>
              </a:r>
              <a:endParaRPr lang="zh-CN" altLang="en-US" kern="100" dirty="0"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069" y="-195901"/>
            <a:ext cx="12544037" cy="1136505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87191"/>
            <a:ext cx="12192000" cy="1541636"/>
          </a:xfrm>
          <a:prstGeom prst="rect">
            <a:avLst/>
          </a:prstGeom>
        </p:spPr>
      </p:pic>
      <p:cxnSp>
        <p:nvCxnSpPr>
          <p:cNvPr id="60" name="直接连接符 59"/>
          <p:cNvCxnSpPr/>
          <p:nvPr/>
        </p:nvCxnSpPr>
        <p:spPr>
          <a:xfrm>
            <a:off x="7105106" y="3728332"/>
            <a:ext cx="1775264" cy="11821"/>
          </a:xfrm>
          <a:prstGeom prst="line">
            <a:avLst/>
          </a:prstGeom>
          <a:ln w="19050">
            <a:solidFill>
              <a:srgbClr val="E10A39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文本框 61"/>
          <p:cNvSpPr txBox="1"/>
          <p:nvPr/>
        </p:nvSpPr>
        <p:spPr>
          <a:xfrm>
            <a:off x="6566931" y="1818464"/>
            <a:ext cx="274786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000" dirty="0" smtClean="0">
                <a:latin typeface="汉仪雪君体简" panose="02010600000101010101" pitchFamily="2" charset="-122"/>
                <a:ea typeface="汉仪雪君体简" panose="02010600000101010101" pitchFamily="2" charset="-122"/>
              </a:rPr>
              <a:t>第六分组</a:t>
            </a:r>
            <a:endParaRPr lang="zh-CN" altLang="en-US" sz="5000" dirty="0">
              <a:latin typeface="汉仪雪君体简" panose="02010600000101010101" pitchFamily="2" charset="-122"/>
              <a:ea typeface="汉仪雪君体简" panose="02010600000101010101" pitchFamily="2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863014" y="2860531"/>
            <a:ext cx="2214546" cy="627048"/>
            <a:chOff x="5005404" y="1653694"/>
            <a:chExt cx="2623100" cy="62704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" name="矩形 10"/>
            <p:cNvSpPr/>
            <p:nvPr/>
          </p:nvSpPr>
          <p:spPr>
            <a:xfrm>
              <a:off x="5005404" y="1653694"/>
              <a:ext cx="2623100" cy="627048"/>
            </a:xfrm>
            <a:prstGeom prst="rect">
              <a:avLst/>
            </a:prstGeom>
            <a:solidFill>
              <a:srgbClr val="E10A39"/>
            </a:solidFill>
            <a:ln w="38100">
              <a:solidFill>
                <a:srgbClr val="E10A3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5292159" y="1682124"/>
              <a:ext cx="2049591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rgbClr val="FFD966"/>
                  </a:solidFill>
                  <a:latin typeface="汉仪劲楷简" panose="00020600040101010101" pitchFamily="18" charset="-122"/>
                  <a:ea typeface="汉仪劲楷简" panose="00020600040101010101" pitchFamily="18" charset="-122"/>
                </a:rPr>
                <a:t>安保组</a:t>
              </a:r>
              <a:endParaRPr lang="zh-CN" altLang="en-US" sz="3200" b="1" dirty="0">
                <a:solidFill>
                  <a:srgbClr val="FFD966"/>
                </a:solidFill>
                <a:latin typeface="汉仪劲楷简" panose="00020600040101010101" pitchFamily="18" charset="-122"/>
                <a:ea typeface="汉仪劲楷简" panose="00020600040101010101" pitchFamily="18" charset="-122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69" y="1921274"/>
            <a:ext cx="5454931" cy="363775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矩形 3"/>
          <p:cNvSpPr/>
          <p:nvPr/>
        </p:nvSpPr>
        <p:spPr>
          <a:xfrm>
            <a:off x="6873490" y="3986001"/>
            <a:ext cx="392395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b="1" kern="100" dirty="0"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任务：晚会期间，负责会场纪律维持、会场后勤保障 ，以及处理紧急情况。</a:t>
            </a:r>
            <a:endParaRPr lang="zh-CN" altLang="en-US" kern="100" dirty="0">
              <a:latin typeface="Times New Roman" panose="02020603050405020304" pitchFamily="18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863014" y="4862908"/>
            <a:ext cx="3923955" cy="8583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b="1" kern="100" dirty="0"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组长：侯国强</a:t>
            </a:r>
            <a:endParaRPr lang="en-US" altLang="zh-CN" b="1" kern="100" dirty="0">
              <a:latin typeface="楷体" panose="02010609060101010101" pitchFamily="49" charset="-122"/>
              <a:ea typeface="楷体" panose="02010609060101010101" pitchFamily="49" charset="-122"/>
              <a:cs typeface="Adobe 宋体 Std L"/>
            </a:endParaRPr>
          </a:p>
          <a:p>
            <a:pPr algn="just">
              <a:lnSpc>
                <a:spcPct val="150000"/>
              </a:lnSpc>
            </a:pPr>
            <a:r>
              <a:rPr lang="zh-CN" altLang="en-US" b="1" kern="100" dirty="0"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组员：五十个精英汉子</a:t>
            </a:r>
            <a:endParaRPr lang="zh-CN" altLang="en-US" b="1" kern="100" dirty="0">
              <a:latin typeface="楷体" panose="02010609060101010101" pitchFamily="49" charset="-122"/>
              <a:ea typeface="楷体" panose="02010609060101010101" pitchFamily="49" charset="-122"/>
              <a:cs typeface="Adobe 宋体 Std 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4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78" r="11119" b="22778"/>
          <a:stretch>
            <a:fillRect/>
          </a:stretch>
        </p:blipFill>
        <p:spPr>
          <a:xfrm flipH="1">
            <a:off x="-1416" y="0"/>
            <a:ext cx="3879823" cy="47625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78" r="11119" b="22778"/>
          <a:stretch>
            <a:fillRect/>
          </a:stretch>
        </p:blipFill>
        <p:spPr>
          <a:xfrm>
            <a:off x="8127552" y="0"/>
            <a:ext cx="4064448" cy="47625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73564"/>
            <a:ext cx="12192000" cy="154163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069" y="-195901"/>
            <a:ext cx="12544037" cy="1136505"/>
          </a:xfrm>
          <a:prstGeom prst="rect">
            <a:avLst/>
          </a:prstGeom>
        </p:spPr>
      </p:pic>
      <p:cxnSp>
        <p:nvCxnSpPr>
          <p:cNvPr id="30" name="直接连接符 29"/>
          <p:cNvCxnSpPr/>
          <p:nvPr/>
        </p:nvCxnSpPr>
        <p:spPr>
          <a:xfrm>
            <a:off x="7658913" y="3570227"/>
            <a:ext cx="1775264" cy="11821"/>
          </a:xfrm>
          <a:prstGeom prst="line">
            <a:avLst/>
          </a:prstGeom>
          <a:ln w="19050">
            <a:solidFill>
              <a:srgbClr val="E10A39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2944137" y="3558405"/>
            <a:ext cx="1760121" cy="11822"/>
          </a:xfrm>
          <a:prstGeom prst="line">
            <a:avLst/>
          </a:prstGeom>
          <a:ln w="19050">
            <a:solidFill>
              <a:srgbClr val="E10A39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277" y="4110150"/>
            <a:ext cx="2090296" cy="216283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02517" y="4186617"/>
            <a:ext cx="1963507" cy="216283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753499" y="3022137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 smtClean="0">
                <a:latin typeface="汉仪雪君体简" panose="02010600000101010101" pitchFamily="2" charset="-122"/>
                <a:ea typeface="汉仪雪君体简" panose="02010600000101010101" pitchFamily="2" charset="-122"/>
              </a:rPr>
              <a:t>执行方案</a:t>
            </a:r>
            <a:endParaRPr lang="zh-CN" altLang="en-US" sz="5400" dirty="0">
              <a:latin typeface="汉仪雪君体简" panose="02010600000101010101" pitchFamily="2" charset="-122"/>
              <a:ea typeface="汉仪雪君体简" panose="02010600000101010101" pitchFamily="2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724" y="303827"/>
            <a:ext cx="5103421" cy="2951375"/>
          </a:xfrm>
          <a:prstGeom prst="rect">
            <a:avLst/>
          </a:prstGeom>
        </p:spPr>
      </p:pic>
      <p:grpSp>
        <p:nvGrpSpPr>
          <p:cNvPr id="27" name="组合 26"/>
          <p:cNvGrpSpPr/>
          <p:nvPr/>
        </p:nvGrpSpPr>
        <p:grpSpPr>
          <a:xfrm>
            <a:off x="4753499" y="4344439"/>
            <a:ext cx="3006239" cy="568701"/>
            <a:chOff x="3867497" y="4067674"/>
            <a:chExt cx="3006239" cy="568701"/>
          </a:xfrm>
        </p:grpSpPr>
        <p:sp>
          <p:nvSpPr>
            <p:cNvPr id="28" name="椭圆 27"/>
            <p:cNvSpPr/>
            <p:nvPr/>
          </p:nvSpPr>
          <p:spPr>
            <a:xfrm>
              <a:off x="3867497" y="4067674"/>
              <a:ext cx="540000" cy="540000"/>
            </a:xfrm>
            <a:prstGeom prst="ellipse">
              <a:avLst/>
            </a:prstGeom>
            <a:solidFill>
              <a:srgbClr val="E10839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5500" dirty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元</a:t>
              </a:r>
              <a:endParaRPr lang="zh-CN" altLang="en-US" sz="55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4684801" y="4089773"/>
              <a:ext cx="540000" cy="540000"/>
            </a:xfrm>
            <a:prstGeom prst="ellipse">
              <a:avLst/>
            </a:prstGeom>
            <a:solidFill>
              <a:srgbClr val="E10839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5500" dirty="0" smtClean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旦</a:t>
              </a:r>
              <a:endParaRPr lang="zh-CN" altLang="en-US" sz="55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5507528" y="4094968"/>
              <a:ext cx="540000" cy="540000"/>
            </a:xfrm>
            <a:prstGeom prst="ellipse">
              <a:avLst/>
            </a:prstGeom>
            <a:solidFill>
              <a:srgbClr val="E10839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5500" dirty="0" smtClean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晚</a:t>
              </a:r>
              <a:endParaRPr lang="zh-CN" altLang="en-US" sz="55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6333736" y="4096375"/>
              <a:ext cx="540000" cy="540000"/>
            </a:xfrm>
            <a:prstGeom prst="ellipse">
              <a:avLst/>
            </a:prstGeom>
            <a:solidFill>
              <a:srgbClr val="E10839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5500" dirty="0" smtClean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会</a:t>
              </a:r>
              <a:endParaRPr lang="zh-CN" altLang="en-US" sz="55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5903110" y="5191565"/>
            <a:ext cx="7489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 smtClean="0">
                <a:solidFill>
                  <a:srgbClr val="E10A39"/>
                </a:solidFill>
                <a:latin typeface="汉仪雪君体简" panose="02010600000101010101" pitchFamily="2" charset="-122"/>
                <a:ea typeface="汉仪雪君体简" panose="02010600000101010101" pitchFamily="2" charset="-122"/>
              </a:rPr>
              <a:t>肆</a:t>
            </a:r>
            <a:endParaRPr lang="zh-CN" altLang="en-US" sz="4400" dirty="0">
              <a:solidFill>
                <a:srgbClr val="E10A39"/>
              </a:solidFill>
              <a:latin typeface="汉仪雪君体简" panose="02010600000101010101" pitchFamily="2" charset="-122"/>
              <a:ea typeface="汉仪雪君体简" panose="02010600000101010101" pitchFamily="2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1675772" y="3079038"/>
            <a:ext cx="1760121" cy="11822"/>
          </a:xfrm>
          <a:prstGeom prst="line">
            <a:avLst/>
          </a:prstGeom>
          <a:ln w="19050">
            <a:solidFill>
              <a:srgbClr val="E10A39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8896138" y="3079038"/>
            <a:ext cx="1760121" cy="11822"/>
          </a:xfrm>
          <a:prstGeom prst="line">
            <a:avLst/>
          </a:prstGeom>
          <a:ln w="19050">
            <a:solidFill>
              <a:srgbClr val="E10A39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87191"/>
            <a:ext cx="12192000" cy="154163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069" y="-195901"/>
            <a:ext cx="12544037" cy="1136505"/>
          </a:xfrm>
          <a:prstGeom prst="rect">
            <a:avLst/>
          </a:prstGeom>
        </p:spPr>
      </p:pic>
      <p:sp>
        <p:nvSpPr>
          <p:cNvPr id="4" name="Freeform 233"/>
          <p:cNvSpPr/>
          <p:nvPr/>
        </p:nvSpPr>
        <p:spPr bwMode="auto">
          <a:xfrm>
            <a:off x="6604731" y="1249864"/>
            <a:ext cx="2193925" cy="2179638"/>
          </a:xfrm>
          <a:custGeom>
            <a:avLst/>
            <a:gdLst>
              <a:gd name="T0" fmla="*/ 21 w 129"/>
              <a:gd name="T1" fmla="*/ 128 h 128"/>
              <a:gd name="T2" fmla="*/ 117 w 129"/>
              <a:gd name="T3" fmla="*/ 128 h 128"/>
              <a:gd name="T4" fmla="*/ 125 w 129"/>
              <a:gd name="T5" fmla="*/ 115 h 128"/>
              <a:gd name="T6" fmla="*/ 62 w 129"/>
              <a:gd name="T7" fmla="*/ 7 h 128"/>
              <a:gd name="T8" fmla="*/ 47 w 129"/>
              <a:gd name="T9" fmla="*/ 7 h 128"/>
              <a:gd name="T10" fmla="*/ 0 w 129"/>
              <a:gd name="T11" fmla="*/ 90 h 128"/>
              <a:gd name="T12" fmla="*/ 21 w 129"/>
              <a:gd name="T13" fmla="*/ 1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9" h="128">
                <a:moveTo>
                  <a:pt x="21" y="128"/>
                </a:moveTo>
                <a:cubicBezTo>
                  <a:pt x="117" y="128"/>
                  <a:pt x="117" y="128"/>
                  <a:pt x="117" y="128"/>
                </a:cubicBezTo>
                <a:cubicBezTo>
                  <a:pt x="126" y="128"/>
                  <a:pt x="129" y="123"/>
                  <a:pt x="125" y="115"/>
                </a:cubicBezTo>
                <a:cubicBezTo>
                  <a:pt x="62" y="7"/>
                  <a:pt x="62" y="7"/>
                  <a:pt x="62" y="7"/>
                </a:cubicBezTo>
                <a:cubicBezTo>
                  <a:pt x="58" y="0"/>
                  <a:pt x="51" y="0"/>
                  <a:pt x="47" y="7"/>
                </a:cubicBezTo>
                <a:cubicBezTo>
                  <a:pt x="0" y="90"/>
                  <a:pt x="0" y="90"/>
                  <a:pt x="0" y="90"/>
                </a:cubicBezTo>
                <a:cubicBezTo>
                  <a:pt x="11" y="99"/>
                  <a:pt x="19" y="113"/>
                  <a:pt x="21" y="128"/>
                </a:cubicBezTo>
                <a:close/>
              </a:path>
            </a:pathLst>
          </a:custGeom>
          <a:solidFill>
            <a:srgbClr val="E1083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Freeform 234"/>
          <p:cNvSpPr/>
          <p:nvPr/>
        </p:nvSpPr>
        <p:spPr bwMode="auto">
          <a:xfrm>
            <a:off x="6604731" y="3581901"/>
            <a:ext cx="2193925" cy="2179638"/>
          </a:xfrm>
          <a:custGeom>
            <a:avLst/>
            <a:gdLst>
              <a:gd name="T0" fmla="*/ 117 w 129"/>
              <a:gd name="T1" fmla="*/ 0 h 128"/>
              <a:gd name="T2" fmla="*/ 21 w 129"/>
              <a:gd name="T3" fmla="*/ 0 h 128"/>
              <a:gd name="T4" fmla="*/ 0 w 129"/>
              <a:gd name="T5" fmla="*/ 38 h 128"/>
              <a:gd name="T6" fmla="*/ 47 w 129"/>
              <a:gd name="T7" fmla="*/ 121 h 128"/>
              <a:gd name="T8" fmla="*/ 62 w 129"/>
              <a:gd name="T9" fmla="*/ 121 h 128"/>
              <a:gd name="T10" fmla="*/ 125 w 129"/>
              <a:gd name="T11" fmla="*/ 12 h 128"/>
              <a:gd name="T12" fmla="*/ 117 w 129"/>
              <a:gd name="T13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9" h="128">
                <a:moveTo>
                  <a:pt x="117" y="0"/>
                </a:moveTo>
                <a:cubicBezTo>
                  <a:pt x="21" y="0"/>
                  <a:pt x="21" y="0"/>
                  <a:pt x="21" y="0"/>
                </a:cubicBezTo>
                <a:cubicBezTo>
                  <a:pt x="19" y="15"/>
                  <a:pt x="11" y="29"/>
                  <a:pt x="0" y="38"/>
                </a:cubicBezTo>
                <a:cubicBezTo>
                  <a:pt x="47" y="121"/>
                  <a:pt x="47" y="121"/>
                  <a:pt x="47" y="121"/>
                </a:cubicBezTo>
                <a:cubicBezTo>
                  <a:pt x="51" y="128"/>
                  <a:pt x="58" y="128"/>
                  <a:pt x="62" y="121"/>
                </a:cubicBezTo>
                <a:cubicBezTo>
                  <a:pt x="125" y="12"/>
                  <a:pt x="125" y="12"/>
                  <a:pt x="125" y="12"/>
                </a:cubicBezTo>
                <a:cubicBezTo>
                  <a:pt x="129" y="5"/>
                  <a:pt x="126" y="0"/>
                  <a:pt x="117" y="0"/>
                </a:cubicBezTo>
                <a:close/>
              </a:path>
            </a:pathLst>
          </a:custGeom>
          <a:solidFill>
            <a:schemeClr val="bg1">
              <a:alpha val="89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Freeform 235"/>
          <p:cNvSpPr/>
          <p:nvPr/>
        </p:nvSpPr>
        <p:spPr bwMode="auto">
          <a:xfrm>
            <a:off x="3288444" y="1249864"/>
            <a:ext cx="2211388" cy="2179638"/>
          </a:xfrm>
          <a:custGeom>
            <a:avLst/>
            <a:gdLst>
              <a:gd name="T0" fmla="*/ 130 w 130"/>
              <a:gd name="T1" fmla="*/ 90 h 128"/>
              <a:gd name="T2" fmla="*/ 82 w 130"/>
              <a:gd name="T3" fmla="*/ 7 h 128"/>
              <a:gd name="T4" fmla="*/ 67 w 130"/>
              <a:gd name="T5" fmla="*/ 7 h 128"/>
              <a:gd name="T6" fmla="*/ 4 w 130"/>
              <a:gd name="T7" fmla="*/ 115 h 128"/>
              <a:gd name="T8" fmla="*/ 12 w 130"/>
              <a:gd name="T9" fmla="*/ 128 h 128"/>
              <a:gd name="T10" fmla="*/ 109 w 130"/>
              <a:gd name="T11" fmla="*/ 128 h 128"/>
              <a:gd name="T12" fmla="*/ 130 w 130"/>
              <a:gd name="T13" fmla="*/ 9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0" h="128">
                <a:moveTo>
                  <a:pt x="130" y="90"/>
                </a:moveTo>
                <a:cubicBezTo>
                  <a:pt x="82" y="7"/>
                  <a:pt x="82" y="7"/>
                  <a:pt x="82" y="7"/>
                </a:cubicBezTo>
                <a:cubicBezTo>
                  <a:pt x="78" y="0"/>
                  <a:pt x="71" y="0"/>
                  <a:pt x="67" y="7"/>
                </a:cubicBezTo>
                <a:cubicBezTo>
                  <a:pt x="4" y="115"/>
                  <a:pt x="4" y="115"/>
                  <a:pt x="4" y="115"/>
                </a:cubicBezTo>
                <a:cubicBezTo>
                  <a:pt x="0" y="123"/>
                  <a:pt x="4" y="128"/>
                  <a:pt x="12" y="128"/>
                </a:cubicBezTo>
                <a:cubicBezTo>
                  <a:pt x="109" y="128"/>
                  <a:pt x="109" y="128"/>
                  <a:pt x="109" y="128"/>
                </a:cubicBezTo>
                <a:cubicBezTo>
                  <a:pt x="110" y="113"/>
                  <a:pt x="118" y="99"/>
                  <a:pt x="130" y="90"/>
                </a:cubicBezTo>
                <a:close/>
              </a:path>
            </a:pathLst>
          </a:custGeom>
          <a:solidFill>
            <a:srgbClr val="E1083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Freeform 236"/>
          <p:cNvSpPr/>
          <p:nvPr/>
        </p:nvSpPr>
        <p:spPr bwMode="auto">
          <a:xfrm>
            <a:off x="3288444" y="3581901"/>
            <a:ext cx="2211388" cy="2179638"/>
          </a:xfrm>
          <a:custGeom>
            <a:avLst/>
            <a:gdLst>
              <a:gd name="T0" fmla="*/ 109 w 130"/>
              <a:gd name="T1" fmla="*/ 0 h 128"/>
              <a:gd name="T2" fmla="*/ 12 w 130"/>
              <a:gd name="T3" fmla="*/ 0 h 128"/>
              <a:gd name="T4" fmla="*/ 4 w 130"/>
              <a:gd name="T5" fmla="*/ 12 h 128"/>
              <a:gd name="T6" fmla="*/ 67 w 130"/>
              <a:gd name="T7" fmla="*/ 121 h 128"/>
              <a:gd name="T8" fmla="*/ 82 w 130"/>
              <a:gd name="T9" fmla="*/ 121 h 128"/>
              <a:gd name="T10" fmla="*/ 130 w 130"/>
              <a:gd name="T11" fmla="*/ 38 h 128"/>
              <a:gd name="T12" fmla="*/ 109 w 130"/>
              <a:gd name="T13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0" h="128">
                <a:moveTo>
                  <a:pt x="109" y="0"/>
                </a:moveTo>
                <a:cubicBezTo>
                  <a:pt x="12" y="0"/>
                  <a:pt x="12" y="0"/>
                  <a:pt x="12" y="0"/>
                </a:cubicBezTo>
                <a:cubicBezTo>
                  <a:pt x="4" y="0"/>
                  <a:pt x="0" y="5"/>
                  <a:pt x="4" y="12"/>
                </a:cubicBezTo>
                <a:cubicBezTo>
                  <a:pt x="67" y="121"/>
                  <a:pt x="67" y="121"/>
                  <a:pt x="67" y="121"/>
                </a:cubicBezTo>
                <a:cubicBezTo>
                  <a:pt x="71" y="128"/>
                  <a:pt x="78" y="128"/>
                  <a:pt x="82" y="121"/>
                </a:cubicBezTo>
                <a:cubicBezTo>
                  <a:pt x="130" y="38"/>
                  <a:pt x="130" y="38"/>
                  <a:pt x="130" y="38"/>
                </a:cubicBezTo>
                <a:cubicBezTo>
                  <a:pt x="118" y="29"/>
                  <a:pt x="110" y="15"/>
                  <a:pt x="109" y="0"/>
                </a:cubicBezTo>
                <a:close/>
              </a:path>
            </a:pathLst>
          </a:custGeom>
          <a:solidFill>
            <a:schemeClr val="bg1">
              <a:alpha val="89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Freeform 237"/>
          <p:cNvSpPr/>
          <p:nvPr/>
        </p:nvSpPr>
        <p:spPr bwMode="auto">
          <a:xfrm>
            <a:off x="4767994" y="1097464"/>
            <a:ext cx="2516188" cy="1600200"/>
          </a:xfrm>
          <a:custGeom>
            <a:avLst/>
            <a:gdLst>
              <a:gd name="T0" fmla="*/ 98 w 148"/>
              <a:gd name="T1" fmla="*/ 93 h 94"/>
              <a:gd name="T2" fmla="*/ 144 w 148"/>
              <a:gd name="T3" fmla="*/ 13 h 94"/>
              <a:gd name="T4" fmla="*/ 136 w 148"/>
              <a:gd name="T5" fmla="*/ 0 h 94"/>
              <a:gd name="T6" fmla="*/ 11 w 148"/>
              <a:gd name="T7" fmla="*/ 0 h 94"/>
              <a:gd name="T8" fmla="*/ 4 w 148"/>
              <a:gd name="T9" fmla="*/ 13 h 94"/>
              <a:gd name="T10" fmla="*/ 50 w 148"/>
              <a:gd name="T11" fmla="*/ 94 h 94"/>
              <a:gd name="T12" fmla="*/ 75 w 148"/>
              <a:gd name="T13" fmla="*/ 88 h 94"/>
              <a:gd name="T14" fmla="*/ 98 w 148"/>
              <a:gd name="T15" fmla="*/ 93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8" h="94">
                <a:moveTo>
                  <a:pt x="98" y="93"/>
                </a:moveTo>
                <a:cubicBezTo>
                  <a:pt x="144" y="13"/>
                  <a:pt x="144" y="13"/>
                  <a:pt x="144" y="13"/>
                </a:cubicBezTo>
                <a:cubicBezTo>
                  <a:pt x="148" y="6"/>
                  <a:pt x="145" y="0"/>
                  <a:pt x="136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3" y="0"/>
                  <a:pt x="0" y="6"/>
                  <a:pt x="4" y="13"/>
                </a:cubicBezTo>
                <a:cubicBezTo>
                  <a:pt x="50" y="94"/>
                  <a:pt x="50" y="94"/>
                  <a:pt x="50" y="94"/>
                </a:cubicBezTo>
                <a:cubicBezTo>
                  <a:pt x="58" y="90"/>
                  <a:pt x="66" y="88"/>
                  <a:pt x="75" y="88"/>
                </a:cubicBezTo>
                <a:cubicBezTo>
                  <a:pt x="83" y="88"/>
                  <a:pt x="91" y="90"/>
                  <a:pt x="98" y="93"/>
                </a:cubicBezTo>
                <a:close/>
              </a:path>
            </a:pathLst>
          </a:custGeom>
          <a:solidFill>
            <a:schemeClr val="bg1">
              <a:alpha val="89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Freeform 238"/>
          <p:cNvSpPr/>
          <p:nvPr/>
        </p:nvSpPr>
        <p:spPr bwMode="auto">
          <a:xfrm>
            <a:off x="4767994" y="4313739"/>
            <a:ext cx="2516188" cy="1600200"/>
          </a:xfrm>
          <a:custGeom>
            <a:avLst/>
            <a:gdLst>
              <a:gd name="T0" fmla="*/ 50 w 148"/>
              <a:gd name="T1" fmla="*/ 0 h 94"/>
              <a:gd name="T2" fmla="*/ 4 w 148"/>
              <a:gd name="T3" fmla="*/ 81 h 94"/>
              <a:gd name="T4" fmla="*/ 11 w 148"/>
              <a:gd name="T5" fmla="*/ 94 h 94"/>
              <a:gd name="T6" fmla="*/ 136 w 148"/>
              <a:gd name="T7" fmla="*/ 94 h 94"/>
              <a:gd name="T8" fmla="*/ 144 w 148"/>
              <a:gd name="T9" fmla="*/ 81 h 94"/>
              <a:gd name="T10" fmla="*/ 98 w 148"/>
              <a:gd name="T11" fmla="*/ 1 h 94"/>
              <a:gd name="T12" fmla="*/ 75 w 148"/>
              <a:gd name="T13" fmla="*/ 6 h 94"/>
              <a:gd name="T14" fmla="*/ 50 w 148"/>
              <a:gd name="T15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8" h="94">
                <a:moveTo>
                  <a:pt x="50" y="0"/>
                </a:moveTo>
                <a:cubicBezTo>
                  <a:pt x="4" y="81"/>
                  <a:pt x="4" y="81"/>
                  <a:pt x="4" y="81"/>
                </a:cubicBezTo>
                <a:cubicBezTo>
                  <a:pt x="0" y="88"/>
                  <a:pt x="3" y="94"/>
                  <a:pt x="11" y="94"/>
                </a:cubicBezTo>
                <a:cubicBezTo>
                  <a:pt x="136" y="94"/>
                  <a:pt x="136" y="94"/>
                  <a:pt x="136" y="94"/>
                </a:cubicBezTo>
                <a:cubicBezTo>
                  <a:pt x="145" y="94"/>
                  <a:pt x="148" y="88"/>
                  <a:pt x="144" y="81"/>
                </a:cubicBezTo>
                <a:cubicBezTo>
                  <a:pt x="98" y="1"/>
                  <a:pt x="98" y="1"/>
                  <a:pt x="98" y="1"/>
                </a:cubicBezTo>
                <a:cubicBezTo>
                  <a:pt x="91" y="4"/>
                  <a:pt x="83" y="6"/>
                  <a:pt x="75" y="6"/>
                </a:cubicBezTo>
                <a:cubicBezTo>
                  <a:pt x="66" y="6"/>
                  <a:pt x="58" y="4"/>
                  <a:pt x="50" y="0"/>
                </a:cubicBezTo>
                <a:close/>
              </a:path>
            </a:pathLst>
          </a:custGeom>
          <a:solidFill>
            <a:srgbClr val="E1083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2674" y="2773652"/>
            <a:ext cx="1489288" cy="148928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11" name="组合 10"/>
          <p:cNvGrpSpPr/>
          <p:nvPr/>
        </p:nvGrpSpPr>
        <p:grpSpPr>
          <a:xfrm>
            <a:off x="5414156" y="1307920"/>
            <a:ext cx="1338828" cy="1001643"/>
            <a:chOff x="5414156" y="1307920"/>
            <a:chExt cx="1338828" cy="1001643"/>
          </a:xfrm>
        </p:grpSpPr>
        <p:sp>
          <p:nvSpPr>
            <p:cNvPr id="13" name="文本框 16"/>
            <p:cNvSpPr txBox="1"/>
            <p:nvPr/>
          </p:nvSpPr>
          <p:spPr>
            <a:xfrm>
              <a:off x="5708201" y="1601677"/>
              <a:ext cx="65594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rgbClr val="E10839"/>
                  </a:solidFill>
                  <a:latin typeface="Impact" panose="020B0806030902050204" pitchFamily="34" charset="0"/>
                  <a:cs typeface="Aharoni" panose="02010803020104030203" pitchFamily="2" charset="-79"/>
                </a:rPr>
                <a:t>01</a:t>
              </a:r>
              <a:endParaRPr lang="zh-CN" altLang="en-US" sz="4000" dirty="0">
                <a:solidFill>
                  <a:srgbClr val="E10839"/>
                </a:solidFill>
                <a:latin typeface="Impact" panose="020B0806030902050204" pitchFamily="34" charset="0"/>
                <a:cs typeface="Aharoni" panose="02010803020104030203" pitchFamily="2" charset="-79"/>
              </a:endParaRPr>
            </a:p>
          </p:txBody>
        </p:sp>
        <p:sp>
          <p:nvSpPr>
            <p:cNvPr id="14" name="文本框 17"/>
            <p:cNvSpPr txBox="1"/>
            <p:nvPr/>
          </p:nvSpPr>
          <p:spPr>
            <a:xfrm>
              <a:off x="5414156" y="1307920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rgbClr val="E10839"/>
                  </a:solidFill>
                  <a:latin typeface="+mj-ea"/>
                  <a:cs typeface="Arial Unicode MS" panose="020B0604020202020204" pitchFamily="34" charset="-122"/>
                </a:rPr>
                <a:t>输入小标题</a:t>
              </a:r>
              <a:endParaRPr lang="zh-CN" altLang="en-US" dirty="0">
                <a:solidFill>
                  <a:srgbClr val="E10839"/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384050" y="4702675"/>
            <a:ext cx="1338828" cy="946312"/>
            <a:chOff x="5384050" y="4702675"/>
            <a:chExt cx="1338828" cy="946312"/>
          </a:xfrm>
        </p:grpSpPr>
        <p:sp>
          <p:nvSpPr>
            <p:cNvPr id="16" name="文本框 19"/>
            <p:cNvSpPr txBox="1"/>
            <p:nvPr/>
          </p:nvSpPr>
          <p:spPr>
            <a:xfrm>
              <a:off x="5678095" y="4702675"/>
              <a:ext cx="71686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Impact" panose="020B0806030902050204" pitchFamily="34" charset="0"/>
                  <a:cs typeface="Aharoni" panose="02010803020104030203" pitchFamily="2" charset="-79"/>
                </a:rPr>
                <a:t>04</a:t>
              </a:r>
              <a:endParaRPr lang="zh-CN" altLang="en-US" sz="4000" dirty="0">
                <a:solidFill>
                  <a:schemeClr val="accent4">
                    <a:lumMod val="60000"/>
                    <a:lumOff val="40000"/>
                  </a:schemeClr>
                </a:solidFill>
                <a:latin typeface="Impact" panose="020B0806030902050204" pitchFamily="34" charset="0"/>
                <a:cs typeface="Aharoni" panose="02010803020104030203" pitchFamily="2" charset="-79"/>
              </a:endParaRPr>
            </a:p>
          </p:txBody>
        </p:sp>
        <p:sp>
          <p:nvSpPr>
            <p:cNvPr id="17" name="文本框 20"/>
            <p:cNvSpPr txBox="1"/>
            <p:nvPr/>
          </p:nvSpPr>
          <p:spPr>
            <a:xfrm>
              <a:off x="5384050" y="5279655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+mj-ea"/>
                  <a:cs typeface="Arial Unicode MS" panose="020B0604020202020204" pitchFamily="34" charset="-122"/>
                </a:rPr>
                <a:t>输入小标题</a:t>
              </a:r>
              <a:endParaRPr lang="zh-CN" alt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795302" y="2236484"/>
            <a:ext cx="1338828" cy="946312"/>
            <a:chOff x="3795302" y="2236484"/>
            <a:chExt cx="1338828" cy="946312"/>
          </a:xfrm>
        </p:grpSpPr>
        <p:sp>
          <p:nvSpPr>
            <p:cNvPr id="19" name="文本框 21"/>
            <p:cNvSpPr txBox="1"/>
            <p:nvPr/>
          </p:nvSpPr>
          <p:spPr>
            <a:xfrm>
              <a:off x="4089347" y="2236484"/>
              <a:ext cx="73770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Impact" panose="020B0806030902050204" pitchFamily="34" charset="0"/>
                  <a:cs typeface="Aharoni" panose="02010803020104030203" pitchFamily="2" charset="-79"/>
                </a:rPr>
                <a:t>06</a:t>
              </a:r>
              <a:endParaRPr lang="zh-CN" altLang="en-US" sz="4000" dirty="0">
                <a:solidFill>
                  <a:schemeClr val="accent4">
                    <a:lumMod val="60000"/>
                    <a:lumOff val="40000"/>
                  </a:schemeClr>
                </a:solidFill>
                <a:latin typeface="Impact" panose="020B0806030902050204" pitchFamily="34" charset="0"/>
                <a:cs typeface="Aharoni" panose="02010803020104030203" pitchFamily="2" charset="-79"/>
              </a:endParaRPr>
            </a:p>
          </p:txBody>
        </p:sp>
        <p:sp>
          <p:nvSpPr>
            <p:cNvPr id="20" name="文本框 22"/>
            <p:cNvSpPr txBox="1"/>
            <p:nvPr/>
          </p:nvSpPr>
          <p:spPr>
            <a:xfrm>
              <a:off x="3795302" y="2813464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+mj-ea"/>
                  <a:cs typeface="Arial Unicode MS" panose="020B0604020202020204" pitchFamily="34" charset="-122"/>
                </a:rPr>
                <a:t>输入小标题</a:t>
              </a:r>
              <a:endParaRPr lang="zh-CN" alt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979382" y="2228695"/>
            <a:ext cx="1338828" cy="946312"/>
            <a:chOff x="6979382" y="2228695"/>
            <a:chExt cx="1338828" cy="946312"/>
          </a:xfrm>
        </p:grpSpPr>
        <p:sp>
          <p:nvSpPr>
            <p:cNvPr id="22" name="文本框 23"/>
            <p:cNvSpPr txBox="1"/>
            <p:nvPr/>
          </p:nvSpPr>
          <p:spPr>
            <a:xfrm>
              <a:off x="7273427" y="2228695"/>
              <a:ext cx="71846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Impact" panose="020B0806030902050204" pitchFamily="34" charset="0"/>
                  <a:cs typeface="Aharoni" panose="02010803020104030203" pitchFamily="2" charset="-79"/>
                </a:rPr>
                <a:t>02</a:t>
              </a:r>
              <a:endParaRPr lang="zh-CN" altLang="en-US" sz="4000" dirty="0">
                <a:solidFill>
                  <a:schemeClr val="accent4">
                    <a:lumMod val="60000"/>
                    <a:lumOff val="40000"/>
                  </a:schemeClr>
                </a:solidFill>
                <a:latin typeface="Impact" panose="020B0806030902050204" pitchFamily="34" charset="0"/>
                <a:cs typeface="Aharoni" panose="02010803020104030203" pitchFamily="2" charset="-79"/>
              </a:endParaRPr>
            </a:p>
          </p:txBody>
        </p:sp>
        <p:sp>
          <p:nvSpPr>
            <p:cNvPr id="23" name="文本框 24"/>
            <p:cNvSpPr txBox="1"/>
            <p:nvPr/>
          </p:nvSpPr>
          <p:spPr>
            <a:xfrm>
              <a:off x="6979382" y="2805675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+mj-ea"/>
                  <a:cs typeface="Arial Unicode MS" panose="020B0604020202020204" pitchFamily="34" charset="-122"/>
                </a:rPr>
                <a:t>输入小标题</a:t>
              </a:r>
              <a:endParaRPr lang="zh-CN" alt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901324" y="3851607"/>
            <a:ext cx="1338828" cy="1001643"/>
            <a:chOff x="3901324" y="3851607"/>
            <a:chExt cx="1338828" cy="1001643"/>
          </a:xfrm>
        </p:grpSpPr>
        <p:sp>
          <p:nvSpPr>
            <p:cNvPr id="25" name="文本框 33"/>
            <p:cNvSpPr txBox="1"/>
            <p:nvPr/>
          </p:nvSpPr>
          <p:spPr>
            <a:xfrm>
              <a:off x="4195369" y="4145364"/>
              <a:ext cx="73609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rgbClr val="E10839"/>
                  </a:solidFill>
                  <a:latin typeface="Impact" panose="020B0806030902050204" pitchFamily="34" charset="0"/>
                  <a:cs typeface="Aharoni" panose="02010803020104030203" pitchFamily="2" charset="-79"/>
                </a:rPr>
                <a:t>05</a:t>
              </a:r>
              <a:endParaRPr lang="zh-CN" altLang="en-US" sz="4000" dirty="0">
                <a:solidFill>
                  <a:srgbClr val="E10839"/>
                </a:solidFill>
                <a:latin typeface="Impact" panose="020B0806030902050204" pitchFamily="34" charset="0"/>
                <a:cs typeface="Aharoni" panose="02010803020104030203" pitchFamily="2" charset="-79"/>
              </a:endParaRPr>
            </a:p>
          </p:txBody>
        </p:sp>
        <p:sp>
          <p:nvSpPr>
            <p:cNvPr id="27" name="文本框 34"/>
            <p:cNvSpPr txBox="1"/>
            <p:nvPr/>
          </p:nvSpPr>
          <p:spPr>
            <a:xfrm>
              <a:off x="3901324" y="3851607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rgbClr val="E10839"/>
                  </a:solidFill>
                  <a:latin typeface="+mj-ea"/>
                  <a:cs typeface="Arial Unicode MS" panose="020B0604020202020204" pitchFamily="34" charset="-122"/>
                </a:rPr>
                <a:t>输入小标题</a:t>
              </a:r>
              <a:endParaRPr lang="zh-CN" altLang="en-US" dirty="0">
                <a:solidFill>
                  <a:srgbClr val="E10839"/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947812" y="3869794"/>
            <a:ext cx="1338828" cy="1001643"/>
            <a:chOff x="6947812" y="3869794"/>
            <a:chExt cx="1338828" cy="1001643"/>
          </a:xfrm>
        </p:grpSpPr>
        <p:sp>
          <p:nvSpPr>
            <p:cNvPr id="29" name="文本框 35"/>
            <p:cNvSpPr txBox="1"/>
            <p:nvPr/>
          </p:nvSpPr>
          <p:spPr>
            <a:xfrm>
              <a:off x="7241857" y="4163551"/>
              <a:ext cx="73289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rgbClr val="E10839"/>
                  </a:solidFill>
                  <a:latin typeface="Impact" panose="020B0806030902050204" pitchFamily="34" charset="0"/>
                  <a:cs typeface="Aharoni" panose="02010803020104030203" pitchFamily="2" charset="-79"/>
                </a:rPr>
                <a:t>03</a:t>
              </a:r>
              <a:endParaRPr lang="zh-CN" altLang="en-US" sz="4000" dirty="0">
                <a:solidFill>
                  <a:srgbClr val="E10839"/>
                </a:solidFill>
                <a:latin typeface="Impact" panose="020B0806030902050204" pitchFamily="34" charset="0"/>
                <a:cs typeface="Aharoni" panose="02010803020104030203" pitchFamily="2" charset="-79"/>
              </a:endParaRPr>
            </a:p>
          </p:txBody>
        </p:sp>
        <p:sp>
          <p:nvSpPr>
            <p:cNvPr id="30" name="文本框 36"/>
            <p:cNvSpPr txBox="1"/>
            <p:nvPr/>
          </p:nvSpPr>
          <p:spPr>
            <a:xfrm>
              <a:off x="6947812" y="3869794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rgbClr val="E10839"/>
                  </a:solidFill>
                  <a:latin typeface="+mj-ea"/>
                  <a:cs typeface="Arial Unicode MS" panose="020B0604020202020204" pitchFamily="34" charset="-122"/>
                </a:rPr>
                <a:t>输入小标题</a:t>
              </a:r>
              <a:endParaRPr lang="zh-CN" altLang="en-US" dirty="0">
                <a:solidFill>
                  <a:srgbClr val="E10839"/>
                </a:solidFill>
                <a:latin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31" name="文本框 41"/>
          <p:cNvSpPr txBox="1"/>
          <p:nvPr/>
        </p:nvSpPr>
        <p:spPr>
          <a:xfrm>
            <a:off x="7857883" y="940604"/>
            <a:ext cx="262254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/>
              <a:t>此处填写具体条目内容，</a:t>
            </a:r>
            <a:r>
              <a:rPr lang="zh-CN" altLang="en-US" sz="1200" dirty="0"/>
              <a:t>此处填写具体条目</a:t>
            </a:r>
            <a:r>
              <a:rPr lang="zh-CN" altLang="en-US" sz="1200" dirty="0" smtClean="0"/>
              <a:t>内容，此处</a:t>
            </a:r>
            <a:r>
              <a:rPr lang="zh-CN" altLang="en-US" sz="1200" dirty="0"/>
              <a:t>填写具体条目</a:t>
            </a:r>
            <a:r>
              <a:rPr lang="zh-CN" altLang="en-US" sz="1200" dirty="0" smtClean="0"/>
              <a:t>内容</a:t>
            </a:r>
            <a:r>
              <a:rPr lang="zh-CN" altLang="en-US" sz="1200" dirty="0"/>
              <a:t>。此处填写具体条目内容</a:t>
            </a:r>
            <a:r>
              <a:rPr lang="zh-CN" altLang="en-US" sz="1200" dirty="0" smtClean="0"/>
              <a:t>，</a:t>
            </a:r>
            <a:endParaRPr lang="zh-CN" altLang="en-US" sz="1200" dirty="0"/>
          </a:p>
        </p:txBody>
      </p:sp>
      <p:sp>
        <p:nvSpPr>
          <p:cNvPr id="32" name="文本框 42"/>
          <p:cNvSpPr txBox="1"/>
          <p:nvPr/>
        </p:nvSpPr>
        <p:spPr>
          <a:xfrm>
            <a:off x="8798656" y="2385465"/>
            <a:ext cx="262254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/>
              <a:t>此处填写具体条目内容，</a:t>
            </a:r>
            <a:r>
              <a:rPr lang="zh-CN" altLang="en-US" sz="1200" dirty="0"/>
              <a:t>此处填写具体条目</a:t>
            </a:r>
            <a:r>
              <a:rPr lang="zh-CN" altLang="en-US" sz="1200" dirty="0" smtClean="0"/>
              <a:t>内容，此处</a:t>
            </a:r>
            <a:r>
              <a:rPr lang="zh-CN" altLang="en-US" sz="1200" dirty="0"/>
              <a:t>填写具体条目</a:t>
            </a:r>
            <a:r>
              <a:rPr lang="zh-CN" altLang="en-US" sz="1200" dirty="0" smtClean="0"/>
              <a:t>内容</a:t>
            </a:r>
            <a:r>
              <a:rPr lang="zh-CN" altLang="en-US" sz="1200" dirty="0"/>
              <a:t>。此处填写具体条目内容</a:t>
            </a:r>
            <a:r>
              <a:rPr lang="zh-CN" altLang="en-US" sz="1200" dirty="0" smtClean="0"/>
              <a:t>，</a:t>
            </a:r>
            <a:endParaRPr lang="zh-CN" altLang="en-US" sz="1200" dirty="0"/>
          </a:p>
        </p:txBody>
      </p:sp>
      <p:sp>
        <p:nvSpPr>
          <p:cNvPr id="33" name="文本框 43"/>
          <p:cNvSpPr txBox="1"/>
          <p:nvPr/>
        </p:nvSpPr>
        <p:spPr>
          <a:xfrm>
            <a:off x="8490760" y="4349273"/>
            <a:ext cx="262254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/>
              <a:t>此处填写具体条目内容，</a:t>
            </a:r>
            <a:r>
              <a:rPr lang="zh-CN" altLang="en-US" sz="1200" dirty="0"/>
              <a:t>此处填写具体条目</a:t>
            </a:r>
            <a:r>
              <a:rPr lang="zh-CN" altLang="en-US" sz="1200" dirty="0" smtClean="0"/>
              <a:t>内容，此处</a:t>
            </a:r>
            <a:r>
              <a:rPr lang="zh-CN" altLang="en-US" sz="1200" dirty="0"/>
              <a:t>填写具体条目</a:t>
            </a:r>
            <a:r>
              <a:rPr lang="zh-CN" altLang="en-US" sz="1200" dirty="0" smtClean="0"/>
              <a:t>内容</a:t>
            </a:r>
            <a:r>
              <a:rPr lang="zh-CN" altLang="en-US" sz="1200" dirty="0"/>
              <a:t>。此处填写具体条目内容</a:t>
            </a:r>
            <a:r>
              <a:rPr lang="zh-CN" altLang="en-US" sz="1200" dirty="0" smtClean="0"/>
              <a:t>，</a:t>
            </a:r>
            <a:endParaRPr lang="zh-CN" altLang="en-US" sz="1200" dirty="0"/>
          </a:p>
        </p:txBody>
      </p:sp>
      <p:sp>
        <p:nvSpPr>
          <p:cNvPr id="34" name="文本框 44"/>
          <p:cNvSpPr txBox="1"/>
          <p:nvPr/>
        </p:nvSpPr>
        <p:spPr>
          <a:xfrm>
            <a:off x="1525803" y="5382974"/>
            <a:ext cx="262254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/>
              <a:t>此处填写具体条目内容，</a:t>
            </a:r>
            <a:r>
              <a:rPr lang="zh-CN" altLang="en-US" sz="1200" dirty="0"/>
              <a:t>此处填写具体条目</a:t>
            </a:r>
            <a:r>
              <a:rPr lang="zh-CN" altLang="en-US" sz="1200" dirty="0" smtClean="0"/>
              <a:t>内容，此处</a:t>
            </a:r>
            <a:r>
              <a:rPr lang="zh-CN" altLang="en-US" sz="1200" dirty="0"/>
              <a:t>填写具体条目</a:t>
            </a:r>
            <a:r>
              <a:rPr lang="zh-CN" altLang="en-US" sz="1200" dirty="0" smtClean="0"/>
              <a:t>内容</a:t>
            </a:r>
            <a:r>
              <a:rPr lang="zh-CN" altLang="en-US" sz="1200" dirty="0"/>
              <a:t>。此处填写具体条目内容</a:t>
            </a:r>
            <a:r>
              <a:rPr lang="zh-CN" altLang="en-US" sz="1200" dirty="0" smtClean="0"/>
              <a:t>，</a:t>
            </a:r>
            <a:endParaRPr lang="zh-CN" altLang="en-US" sz="1200" dirty="0"/>
          </a:p>
        </p:txBody>
      </p:sp>
      <p:sp>
        <p:nvSpPr>
          <p:cNvPr id="35" name="文本框 45"/>
          <p:cNvSpPr txBox="1"/>
          <p:nvPr/>
        </p:nvSpPr>
        <p:spPr>
          <a:xfrm>
            <a:off x="644635" y="3866357"/>
            <a:ext cx="262254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/>
              <a:t>此处填写具体条目内容，</a:t>
            </a:r>
            <a:r>
              <a:rPr lang="zh-CN" altLang="en-US" sz="1200" dirty="0"/>
              <a:t>此处填写具体条目</a:t>
            </a:r>
            <a:r>
              <a:rPr lang="zh-CN" altLang="en-US" sz="1200" dirty="0" smtClean="0"/>
              <a:t>内容，此处</a:t>
            </a:r>
            <a:r>
              <a:rPr lang="zh-CN" altLang="en-US" sz="1200" dirty="0"/>
              <a:t>填写具体条目</a:t>
            </a:r>
            <a:r>
              <a:rPr lang="zh-CN" altLang="en-US" sz="1200" dirty="0" smtClean="0"/>
              <a:t>内容</a:t>
            </a:r>
            <a:r>
              <a:rPr lang="zh-CN" altLang="en-US" sz="1200" dirty="0"/>
              <a:t>。此处填写具体条目内容</a:t>
            </a:r>
            <a:r>
              <a:rPr lang="zh-CN" altLang="en-US" sz="1200" dirty="0" smtClean="0"/>
              <a:t>，</a:t>
            </a:r>
            <a:endParaRPr lang="zh-CN" altLang="en-US" sz="1200" dirty="0"/>
          </a:p>
        </p:txBody>
      </p:sp>
      <p:sp>
        <p:nvSpPr>
          <p:cNvPr id="36" name="文本框 46"/>
          <p:cNvSpPr txBox="1"/>
          <p:nvPr/>
        </p:nvSpPr>
        <p:spPr>
          <a:xfrm>
            <a:off x="1092200" y="1897564"/>
            <a:ext cx="262254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/>
              <a:t>此处填写具体条目内容，</a:t>
            </a:r>
            <a:r>
              <a:rPr lang="zh-CN" altLang="en-US" sz="1200" dirty="0"/>
              <a:t>此处填写具体条目</a:t>
            </a:r>
            <a:r>
              <a:rPr lang="zh-CN" altLang="en-US" sz="1200" dirty="0" smtClean="0"/>
              <a:t>内容，此处</a:t>
            </a:r>
            <a:r>
              <a:rPr lang="zh-CN" altLang="en-US" sz="1200" dirty="0"/>
              <a:t>填写具体条目</a:t>
            </a:r>
            <a:r>
              <a:rPr lang="zh-CN" altLang="en-US" sz="1200" dirty="0" smtClean="0"/>
              <a:t>内容</a:t>
            </a:r>
            <a:r>
              <a:rPr lang="zh-CN" altLang="en-US" sz="1200" dirty="0"/>
              <a:t>。此处填写具体条目内容</a:t>
            </a:r>
            <a:r>
              <a:rPr lang="zh-CN" altLang="en-US" sz="1200" dirty="0" smtClean="0"/>
              <a:t>，</a:t>
            </a:r>
            <a:endParaRPr lang="zh-CN" altLang="en-US" sz="1200" dirty="0"/>
          </a:p>
        </p:txBody>
      </p:sp>
      <p:sp>
        <p:nvSpPr>
          <p:cNvPr id="37" name="文本框 43"/>
          <p:cNvSpPr txBox="1"/>
          <p:nvPr/>
        </p:nvSpPr>
        <p:spPr>
          <a:xfrm>
            <a:off x="5521095" y="2950116"/>
            <a:ext cx="100540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E10839"/>
                </a:solidFill>
                <a:latin typeface="汉仪雪君体简" panose="02010600000101010101" pitchFamily="2" charset="-122"/>
                <a:ea typeface="汉仪雪君体简" panose="02010600000101010101" pitchFamily="2" charset="-122"/>
              </a:rPr>
              <a:t>前期</a:t>
            </a:r>
            <a:endParaRPr lang="en-US" altLang="zh-CN" sz="3200" dirty="0" smtClean="0">
              <a:solidFill>
                <a:srgbClr val="E10839"/>
              </a:solidFill>
              <a:latin typeface="汉仪雪君体简" panose="02010600000101010101" pitchFamily="2" charset="-122"/>
              <a:ea typeface="汉仪雪君体简" panose="02010600000101010101" pitchFamily="2" charset="-122"/>
            </a:endParaRPr>
          </a:p>
          <a:p>
            <a:pPr algn="ctr"/>
            <a:r>
              <a:rPr lang="zh-CN" altLang="en-US" sz="3200" dirty="0">
                <a:solidFill>
                  <a:srgbClr val="E10839"/>
                </a:solidFill>
                <a:latin typeface="汉仪雪君体简" panose="02010600000101010101" pitchFamily="2" charset="-122"/>
                <a:ea typeface="汉仪雪君体简" panose="02010600000101010101" pitchFamily="2" charset="-122"/>
              </a:rPr>
              <a:t>执行</a:t>
            </a:r>
            <a:endParaRPr lang="zh-CN" altLang="en-US" sz="3200" dirty="0">
              <a:solidFill>
                <a:srgbClr val="E10839"/>
              </a:solidFill>
              <a:latin typeface="汉仪雪君体简" panose="02010600000101010101" pitchFamily="2" charset="-122"/>
              <a:ea typeface="汉仪雪君体简" panose="0201060000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8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3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8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000"/>
                            </p:stCondLst>
                            <p:childTnLst>
                              <p:par>
                                <p:cTn id="8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5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3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5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8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000"/>
                            </p:stCondLst>
                            <p:childTnLst>
                              <p:par>
                                <p:cTn id="9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2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93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500"/>
                            </p:stCondLst>
                            <p:childTnLst>
                              <p:par>
                                <p:cTn id="9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2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069" y="-195901"/>
            <a:ext cx="12544037" cy="1136505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87191"/>
            <a:ext cx="12192000" cy="1541636"/>
          </a:xfrm>
          <a:prstGeom prst="rect">
            <a:avLst/>
          </a:prstGeom>
        </p:spPr>
      </p:pic>
      <p:cxnSp>
        <p:nvCxnSpPr>
          <p:cNvPr id="60" name="直接连接符 59"/>
          <p:cNvCxnSpPr/>
          <p:nvPr/>
        </p:nvCxnSpPr>
        <p:spPr>
          <a:xfrm>
            <a:off x="7910818" y="1340010"/>
            <a:ext cx="1775264" cy="11821"/>
          </a:xfrm>
          <a:prstGeom prst="line">
            <a:avLst/>
          </a:prstGeom>
          <a:ln w="19050">
            <a:solidFill>
              <a:srgbClr val="E10A39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>
            <a:off x="3196042" y="1328188"/>
            <a:ext cx="1760121" cy="11822"/>
          </a:xfrm>
          <a:prstGeom prst="line">
            <a:avLst/>
          </a:prstGeom>
          <a:ln w="19050">
            <a:solidFill>
              <a:srgbClr val="E10A39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文本框 61"/>
          <p:cNvSpPr txBox="1"/>
          <p:nvPr/>
        </p:nvSpPr>
        <p:spPr>
          <a:xfrm>
            <a:off x="5005404" y="791920"/>
            <a:ext cx="274947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000" dirty="0" smtClean="0">
                <a:latin typeface="汉仪雪君体简" panose="02010600000101010101" pitchFamily="2" charset="-122"/>
                <a:ea typeface="汉仪雪君体简" panose="02010600000101010101" pitchFamily="2" charset="-122"/>
              </a:rPr>
              <a:t>晚会执行</a:t>
            </a:r>
            <a:endParaRPr lang="zh-CN" altLang="en-US" sz="5000" dirty="0">
              <a:latin typeface="汉仪雪君体简" panose="02010600000101010101" pitchFamily="2" charset="-122"/>
              <a:ea typeface="汉仪雪君体简" panose="02010600000101010101" pitchFamily="2" charset="-122"/>
            </a:endParaRPr>
          </a:p>
        </p:txBody>
      </p:sp>
      <p:sp>
        <p:nvSpPr>
          <p:cNvPr id="103" name="圆角矩形 102"/>
          <p:cNvSpPr/>
          <p:nvPr/>
        </p:nvSpPr>
        <p:spPr>
          <a:xfrm>
            <a:off x="4926140" y="3033662"/>
            <a:ext cx="1894625" cy="483138"/>
          </a:xfrm>
          <a:prstGeom prst="roundRect">
            <a:avLst>
              <a:gd name="adj" fmla="val 16276"/>
            </a:avLst>
          </a:prstGeom>
          <a:solidFill>
            <a:srgbClr val="ED33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04" name="文本框 43"/>
          <p:cNvSpPr txBox="1"/>
          <p:nvPr/>
        </p:nvSpPr>
        <p:spPr>
          <a:xfrm>
            <a:off x="5239521" y="3065412"/>
            <a:ext cx="1338829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主持人出场</a:t>
            </a:r>
            <a:endParaRPr lang="zh-CN" altLang="en-US" b="1" dirty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05" name="圆角矩形 104"/>
          <p:cNvSpPr/>
          <p:nvPr/>
        </p:nvSpPr>
        <p:spPr>
          <a:xfrm>
            <a:off x="6146902" y="4212914"/>
            <a:ext cx="1894625" cy="483138"/>
          </a:xfrm>
          <a:prstGeom prst="roundRect">
            <a:avLst>
              <a:gd name="adj" fmla="val 16276"/>
            </a:avLst>
          </a:prstGeom>
          <a:solidFill>
            <a:srgbClr val="ED33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06" name="文本框 43"/>
          <p:cNvSpPr txBox="1"/>
          <p:nvPr/>
        </p:nvSpPr>
        <p:spPr>
          <a:xfrm>
            <a:off x="6460284" y="4244664"/>
            <a:ext cx="1338828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主持人</a:t>
            </a:r>
            <a:r>
              <a:rPr lang="zh-CN" alt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报幕</a:t>
            </a:r>
            <a:endParaRPr lang="zh-CN" altLang="en-US" b="1" dirty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07" name="圆角矩形 106"/>
          <p:cNvSpPr/>
          <p:nvPr/>
        </p:nvSpPr>
        <p:spPr>
          <a:xfrm>
            <a:off x="7369807" y="3052575"/>
            <a:ext cx="1894625" cy="483138"/>
          </a:xfrm>
          <a:prstGeom prst="roundRect">
            <a:avLst>
              <a:gd name="adj" fmla="val 16276"/>
            </a:avLst>
          </a:prstGeom>
          <a:solidFill>
            <a:srgbClr val="ED33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08" name="文本框 43"/>
          <p:cNvSpPr txBox="1"/>
          <p:nvPr/>
        </p:nvSpPr>
        <p:spPr>
          <a:xfrm>
            <a:off x="7452357" y="3084325"/>
            <a:ext cx="1800493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主持人</a:t>
            </a:r>
            <a:r>
              <a:rPr lang="zh-CN" altLang="en-US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宣布获奖</a:t>
            </a:r>
            <a:endParaRPr lang="zh-CN" altLang="en-US" b="1" dirty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09" name="圆角矩形 108"/>
          <p:cNvSpPr/>
          <p:nvPr/>
        </p:nvSpPr>
        <p:spPr>
          <a:xfrm>
            <a:off x="8633876" y="4229385"/>
            <a:ext cx="1894625" cy="483138"/>
          </a:xfrm>
          <a:prstGeom prst="roundRect">
            <a:avLst>
              <a:gd name="adj" fmla="val 16276"/>
            </a:avLst>
          </a:prstGeom>
          <a:solidFill>
            <a:srgbClr val="ED33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10" name="文本框 43"/>
          <p:cNvSpPr txBox="1"/>
          <p:nvPr/>
        </p:nvSpPr>
        <p:spPr>
          <a:xfrm>
            <a:off x="8716428" y="4261135"/>
            <a:ext cx="1800493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全员上台，结束</a:t>
            </a:r>
            <a:endParaRPr lang="zh-CN" altLang="en-US" b="1" dirty="0">
              <a:solidFill>
                <a:schemeClr val="accent4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11" name="文本框 303"/>
          <p:cNvSpPr txBox="1"/>
          <p:nvPr/>
        </p:nvSpPr>
        <p:spPr>
          <a:xfrm>
            <a:off x="4451338" y="1978382"/>
            <a:ext cx="2844228" cy="66422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/>
              <a:t>（</a:t>
            </a:r>
            <a:r>
              <a:rPr lang="en-US" altLang="zh-CN" sz="1600" dirty="0"/>
              <a:t>1</a:t>
            </a:r>
            <a:r>
              <a:rPr lang="zh-CN" altLang="en-US" sz="1600" dirty="0"/>
              <a:t>）主持人出场，介绍举行此次晚会的目的、主题。）</a:t>
            </a:r>
            <a:endParaRPr lang="zh-CN" altLang="en-US" sz="1600" dirty="0"/>
          </a:p>
        </p:txBody>
      </p:sp>
      <p:sp>
        <p:nvSpPr>
          <p:cNvPr id="112" name="文本框 303"/>
          <p:cNvSpPr txBox="1"/>
          <p:nvPr/>
        </p:nvSpPr>
        <p:spPr>
          <a:xfrm>
            <a:off x="5398651" y="5020740"/>
            <a:ext cx="2844228" cy="66422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/>
              <a:t>（</a:t>
            </a:r>
            <a:r>
              <a:rPr lang="en-US" altLang="zh-CN" sz="1600" dirty="0"/>
              <a:t>2</a:t>
            </a:r>
            <a:r>
              <a:rPr lang="zh-CN" altLang="en-US" sz="1600" dirty="0"/>
              <a:t>）主持人介绍第一个节目（报幕），节目上台表演。</a:t>
            </a:r>
            <a:endParaRPr lang="zh-CN" altLang="en-US" sz="1600" dirty="0"/>
          </a:p>
        </p:txBody>
      </p:sp>
      <p:sp>
        <p:nvSpPr>
          <p:cNvPr id="113" name="文本框 303"/>
          <p:cNvSpPr txBox="1"/>
          <p:nvPr/>
        </p:nvSpPr>
        <p:spPr>
          <a:xfrm>
            <a:off x="7369807" y="1707609"/>
            <a:ext cx="2844228" cy="125515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/>
              <a:t>（</a:t>
            </a:r>
            <a:r>
              <a:rPr lang="en-US" altLang="zh-CN" sz="1600" dirty="0"/>
              <a:t>3</a:t>
            </a:r>
            <a:r>
              <a:rPr lang="zh-CN" altLang="en-US" sz="1600" dirty="0"/>
              <a:t>）主持人宣布晚会的结束，并宣读获得本次元旦晚会奖项的演员名单，由礼仪小姐上台为演员颁发荣誉证书和奖品</a:t>
            </a:r>
            <a:endParaRPr lang="zh-CN" altLang="en-US" sz="1600" dirty="0"/>
          </a:p>
        </p:txBody>
      </p:sp>
      <p:sp>
        <p:nvSpPr>
          <p:cNvPr id="114" name="文本框 303"/>
          <p:cNvSpPr txBox="1"/>
          <p:nvPr/>
        </p:nvSpPr>
        <p:spPr>
          <a:xfrm>
            <a:off x="8584013" y="4993644"/>
            <a:ext cx="2844228" cy="127419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/>
              <a:t> （</a:t>
            </a:r>
            <a:r>
              <a:rPr lang="en-US" altLang="zh-CN" sz="1600" dirty="0"/>
              <a:t>4</a:t>
            </a:r>
            <a:r>
              <a:rPr lang="zh-CN" altLang="en-US" sz="1600" dirty="0"/>
              <a:t>）所有演员上台，主持人宣布晚会的结束，并欢送嘉宾，感谢观众的到来（估计时间为</a:t>
            </a:r>
            <a:r>
              <a:rPr lang="en-US" altLang="zh-CN" sz="1600" dirty="0"/>
              <a:t>9</a:t>
            </a:r>
            <a:r>
              <a:rPr lang="zh-CN" altLang="en-US" sz="1600" dirty="0"/>
              <a:t>点到</a:t>
            </a:r>
            <a:r>
              <a:rPr lang="en-US" altLang="zh-CN" sz="1600" dirty="0"/>
              <a:t>9</a:t>
            </a:r>
            <a:r>
              <a:rPr lang="zh-CN" altLang="en-US" sz="1600" dirty="0"/>
              <a:t>点</a:t>
            </a:r>
            <a:r>
              <a:rPr lang="en-US" altLang="zh-CN" sz="1600" dirty="0"/>
              <a:t>30</a:t>
            </a:r>
            <a:r>
              <a:rPr lang="zh-CN" altLang="en-US" sz="1600" dirty="0"/>
              <a:t>分）。。</a:t>
            </a:r>
            <a:endParaRPr lang="zh-CN" altLang="en-US" sz="1600" dirty="0"/>
          </a:p>
        </p:txBody>
      </p:sp>
      <p:cxnSp>
        <p:nvCxnSpPr>
          <p:cNvPr id="115" name="直接连接符 114"/>
          <p:cNvCxnSpPr/>
          <p:nvPr/>
        </p:nvCxnSpPr>
        <p:spPr>
          <a:xfrm>
            <a:off x="4226957" y="3852389"/>
            <a:ext cx="7844484" cy="0"/>
          </a:xfrm>
          <a:prstGeom prst="line">
            <a:avLst/>
          </a:prstGeom>
          <a:ln w="12700">
            <a:solidFill>
              <a:srgbClr val="C00000"/>
            </a:solidFill>
            <a:headEnd type="oval" w="med" len="med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直接连接符 115"/>
          <p:cNvCxnSpPr>
            <a:stCxn id="103" idx="2"/>
          </p:cNvCxnSpPr>
          <p:nvPr/>
        </p:nvCxnSpPr>
        <p:spPr>
          <a:xfrm>
            <a:off x="5873453" y="3516800"/>
            <a:ext cx="3252" cy="318573"/>
          </a:xfrm>
          <a:prstGeom prst="line">
            <a:avLst/>
          </a:prstGeom>
          <a:ln w="12700">
            <a:solidFill>
              <a:schemeClr val="accent4">
                <a:lumMod val="60000"/>
                <a:lumOff val="40000"/>
              </a:schemeClr>
            </a:solidFill>
            <a:headEnd type="oval" w="med" len="med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直接连接符 116"/>
          <p:cNvCxnSpPr/>
          <p:nvPr/>
        </p:nvCxnSpPr>
        <p:spPr>
          <a:xfrm>
            <a:off x="7118130" y="3847267"/>
            <a:ext cx="3252" cy="318573"/>
          </a:xfrm>
          <a:prstGeom prst="line">
            <a:avLst/>
          </a:prstGeom>
          <a:ln w="12700">
            <a:solidFill>
              <a:schemeClr val="accent4">
                <a:lumMod val="60000"/>
                <a:lumOff val="40000"/>
              </a:schemeClr>
            </a:solidFill>
            <a:headEnd type="oval" w="med" len="med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直接连接符 117"/>
          <p:cNvCxnSpPr/>
          <p:nvPr/>
        </p:nvCxnSpPr>
        <p:spPr>
          <a:xfrm>
            <a:off x="8349349" y="3532515"/>
            <a:ext cx="3252" cy="318573"/>
          </a:xfrm>
          <a:prstGeom prst="line">
            <a:avLst/>
          </a:prstGeom>
          <a:ln w="12700">
            <a:solidFill>
              <a:schemeClr val="accent4">
                <a:lumMod val="60000"/>
                <a:lumOff val="40000"/>
              </a:schemeClr>
            </a:solidFill>
            <a:headEnd type="oval" w="med" len="med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直接连接符 118"/>
          <p:cNvCxnSpPr/>
          <p:nvPr/>
        </p:nvCxnSpPr>
        <p:spPr>
          <a:xfrm>
            <a:off x="9577936" y="3863500"/>
            <a:ext cx="3252" cy="318573"/>
          </a:xfrm>
          <a:prstGeom prst="line">
            <a:avLst/>
          </a:prstGeom>
          <a:ln w="12700">
            <a:solidFill>
              <a:schemeClr val="accent4">
                <a:lumMod val="60000"/>
                <a:lumOff val="40000"/>
              </a:schemeClr>
            </a:solidFill>
            <a:headEnd type="oval" w="med" len="med"/>
            <a:tailEnd type="oval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0" name="图片 1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40" y="3978417"/>
            <a:ext cx="3424021" cy="18983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21" name="图片 1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22" b="30332"/>
          <a:stretch>
            <a:fillRect/>
          </a:stretch>
        </p:blipFill>
        <p:spPr>
          <a:xfrm>
            <a:off x="657155" y="1851363"/>
            <a:ext cx="3424021" cy="20026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5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95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450"/>
                            </p:stCondLst>
                            <p:childTnLst>
                              <p:par>
                                <p:cTn id="4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9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650"/>
                            </p:stCondLst>
                            <p:childTnLst>
                              <p:par>
                                <p:cTn id="5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150"/>
                            </p:stCondLst>
                            <p:childTnLst>
                              <p:par>
                                <p:cTn id="5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650"/>
                            </p:stCondLst>
                            <p:childTnLst>
                              <p:par>
                                <p:cTn id="6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5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950"/>
                            </p:stCondLst>
                            <p:childTnLst>
                              <p:par>
                                <p:cTn id="6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5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2" dur="2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450"/>
                            </p:stCondLst>
                            <p:childTnLst>
                              <p:par>
                                <p:cTn id="7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2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950"/>
                            </p:stCondLst>
                            <p:childTnLst>
                              <p:par>
                                <p:cTn id="78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1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250"/>
                            </p:stCondLst>
                            <p:childTnLst>
                              <p:par>
                                <p:cTn id="8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5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8" dur="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103" grpId="0" animBg="1"/>
      <p:bldP spid="104" grpId="0"/>
      <p:bldP spid="105" grpId="0" animBg="1"/>
      <p:bldP spid="106" grpId="0"/>
      <p:bldP spid="107" grpId="0" animBg="1"/>
      <p:bldP spid="108" grpId="0"/>
      <p:bldP spid="109" grpId="0" animBg="1"/>
      <p:bldP spid="110" grpId="0"/>
      <p:bldP spid="111" grpId="0"/>
      <p:bldP spid="112" grpId="0"/>
      <p:bldP spid="113" grpId="0"/>
      <p:bldP spid="1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87191"/>
            <a:ext cx="12192000" cy="154163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069" y="-195901"/>
            <a:ext cx="12544037" cy="1136505"/>
          </a:xfrm>
          <a:prstGeom prst="rect">
            <a:avLst/>
          </a:prstGeom>
        </p:spPr>
      </p:pic>
      <p:cxnSp>
        <p:nvCxnSpPr>
          <p:cNvPr id="53" name="直接连接符 52"/>
          <p:cNvCxnSpPr/>
          <p:nvPr/>
        </p:nvCxnSpPr>
        <p:spPr>
          <a:xfrm>
            <a:off x="7910818" y="1340010"/>
            <a:ext cx="1775264" cy="11821"/>
          </a:xfrm>
          <a:prstGeom prst="line">
            <a:avLst/>
          </a:prstGeom>
          <a:ln w="19050">
            <a:solidFill>
              <a:srgbClr val="E10A39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>
            <a:off x="3196042" y="1328188"/>
            <a:ext cx="1760121" cy="11822"/>
          </a:xfrm>
          <a:prstGeom prst="line">
            <a:avLst/>
          </a:prstGeom>
          <a:ln w="19050">
            <a:solidFill>
              <a:srgbClr val="E10A39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本框 54"/>
          <p:cNvSpPr txBox="1"/>
          <p:nvPr/>
        </p:nvSpPr>
        <p:spPr>
          <a:xfrm>
            <a:off x="5005404" y="791920"/>
            <a:ext cx="274947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000" dirty="0">
                <a:latin typeface="汉仪雪君体简" panose="02010600000101010101" pitchFamily="2" charset="-122"/>
                <a:ea typeface="汉仪雪君体简" panose="02010600000101010101" pitchFamily="2" charset="-122"/>
              </a:rPr>
              <a:t>后期</a:t>
            </a:r>
            <a:r>
              <a:rPr lang="zh-CN" altLang="en-US" sz="5000" dirty="0" smtClean="0">
                <a:latin typeface="汉仪雪君体简" panose="02010600000101010101" pitchFamily="2" charset="-122"/>
                <a:ea typeface="汉仪雪君体简" panose="02010600000101010101" pitchFamily="2" charset="-122"/>
              </a:rPr>
              <a:t>执行</a:t>
            </a:r>
            <a:endParaRPr lang="zh-CN" altLang="en-US" sz="5000" dirty="0">
              <a:latin typeface="汉仪雪君体简" panose="02010600000101010101" pitchFamily="2" charset="-122"/>
              <a:ea typeface="汉仪雪君体简" panose="02010600000101010101" pitchFamily="2" charset="-122"/>
            </a:endParaRPr>
          </a:p>
        </p:txBody>
      </p:sp>
      <p:sp>
        <p:nvSpPr>
          <p:cNvPr id="56" name="Freeform 5"/>
          <p:cNvSpPr/>
          <p:nvPr/>
        </p:nvSpPr>
        <p:spPr bwMode="auto">
          <a:xfrm>
            <a:off x="4239492" y="1928425"/>
            <a:ext cx="4173439" cy="4379546"/>
          </a:xfrm>
          <a:custGeom>
            <a:avLst/>
            <a:gdLst>
              <a:gd name="T0" fmla="*/ 4144 w 5814"/>
              <a:gd name="T1" fmla="*/ 715 h 6100"/>
              <a:gd name="T2" fmla="*/ 4042 w 5814"/>
              <a:gd name="T3" fmla="*/ 655 h 6100"/>
              <a:gd name="T4" fmla="*/ 4014 w 5814"/>
              <a:gd name="T5" fmla="*/ 640 h 6100"/>
              <a:gd name="T6" fmla="*/ 3937 w 5814"/>
              <a:gd name="T7" fmla="*/ 600 h 6100"/>
              <a:gd name="T8" fmla="*/ 3909 w 5814"/>
              <a:gd name="T9" fmla="*/ 586 h 6100"/>
              <a:gd name="T10" fmla="*/ 3878 w 5814"/>
              <a:gd name="T11" fmla="*/ 571 h 6100"/>
              <a:gd name="T12" fmla="*/ 3830 w 5814"/>
              <a:gd name="T13" fmla="*/ 549 h 6100"/>
              <a:gd name="T14" fmla="*/ 3802 w 5814"/>
              <a:gd name="T15" fmla="*/ 537 h 6100"/>
              <a:gd name="T16" fmla="*/ 3771 w 5814"/>
              <a:gd name="T17" fmla="*/ 524 h 6100"/>
              <a:gd name="T18" fmla="*/ 3725 w 5814"/>
              <a:gd name="T19" fmla="*/ 505 h 6100"/>
              <a:gd name="T20" fmla="*/ 3694 w 5814"/>
              <a:gd name="T21" fmla="*/ 493 h 6100"/>
              <a:gd name="T22" fmla="*/ 3662 w 5814"/>
              <a:gd name="T23" fmla="*/ 481 h 6100"/>
              <a:gd name="T24" fmla="*/ 3629 w 5814"/>
              <a:gd name="T25" fmla="*/ 469 h 6100"/>
              <a:gd name="T26" fmla="*/ 3587 w 5814"/>
              <a:gd name="T27" fmla="*/ 455 h 6100"/>
              <a:gd name="T28" fmla="*/ 3552 w 5814"/>
              <a:gd name="T29" fmla="*/ 443 h 6100"/>
              <a:gd name="T30" fmla="*/ 3518 w 5814"/>
              <a:gd name="T31" fmla="*/ 433 h 6100"/>
              <a:gd name="T32" fmla="*/ 3485 w 5814"/>
              <a:gd name="T33" fmla="*/ 423 h 6100"/>
              <a:gd name="T34" fmla="*/ 3441 w 5814"/>
              <a:gd name="T35" fmla="*/ 410 h 6100"/>
              <a:gd name="T36" fmla="*/ 3406 w 5814"/>
              <a:gd name="T37" fmla="*/ 401 h 6100"/>
              <a:gd name="T38" fmla="*/ 3371 w 5814"/>
              <a:gd name="T39" fmla="*/ 392 h 6100"/>
              <a:gd name="T40" fmla="*/ 3334 w 5814"/>
              <a:gd name="T41" fmla="*/ 384 h 6100"/>
              <a:gd name="T42" fmla="*/ 3292 w 5814"/>
              <a:gd name="T43" fmla="*/ 374 h 6100"/>
              <a:gd name="T44" fmla="*/ 3257 w 5814"/>
              <a:gd name="T45" fmla="*/ 367 h 6100"/>
              <a:gd name="T46" fmla="*/ 3222 w 5814"/>
              <a:gd name="T47" fmla="*/ 360 h 6100"/>
              <a:gd name="T48" fmla="*/ 3195 w 5814"/>
              <a:gd name="T49" fmla="*/ 25 h 6100"/>
              <a:gd name="T50" fmla="*/ 3177 w 5814"/>
              <a:gd name="T51" fmla="*/ 17 h 6100"/>
              <a:gd name="T52" fmla="*/ 1986 w 5814"/>
              <a:gd name="T53" fmla="*/ 1167 h 6100"/>
              <a:gd name="T54" fmla="*/ 3181 w 5814"/>
              <a:gd name="T55" fmla="*/ 2312 h 6100"/>
              <a:gd name="T56" fmla="*/ 3199 w 5814"/>
              <a:gd name="T57" fmla="*/ 2304 h 6100"/>
              <a:gd name="T58" fmla="*/ 3643 w 5814"/>
              <a:gd name="T59" fmla="*/ 2504 h 6100"/>
              <a:gd name="T60" fmla="*/ 3688 w 5814"/>
              <a:gd name="T61" fmla="*/ 2595 h 6100"/>
              <a:gd name="T62" fmla="*/ 1876 w 5814"/>
              <a:gd name="T63" fmla="*/ 3623 h 6100"/>
              <a:gd name="T64" fmla="*/ 1814 w 5814"/>
              <a:gd name="T65" fmla="*/ 3526 h 6100"/>
              <a:gd name="T66" fmla="*/ 1497 w 5814"/>
              <a:gd name="T67" fmla="*/ 2872 h 6100"/>
              <a:gd name="T68" fmla="*/ 1329 w 5814"/>
              <a:gd name="T69" fmla="*/ 2981 h 6100"/>
              <a:gd name="T70" fmla="*/ 238 w 5814"/>
              <a:gd name="T71" fmla="*/ 2872 h 6100"/>
              <a:gd name="T72" fmla="*/ 34 w 5814"/>
              <a:gd name="T73" fmla="*/ 2838 h 6100"/>
              <a:gd name="T74" fmla="*/ 4046 w 5814"/>
              <a:gd name="T75" fmla="*/ 5373 h 6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5814" h="6100">
                <a:moveTo>
                  <a:pt x="5086" y="1698"/>
                </a:moveTo>
                <a:cubicBezTo>
                  <a:pt x="4853" y="1280"/>
                  <a:pt x="4525" y="949"/>
                  <a:pt x="4144" y="715"/>
                </a:cubicBezTo>
                <a:cubicBezTo>
                  <a:pt x="4144" y="715"/>
                  <a:pt x="4143" y="714"/>
                  <a:pt x="4143" y="714"/>
                </a:cubicBezTo>
                <a:cubicBezTo>
                  <a:pt x="4109" y="694"/>
                  <a:pt x="4076" y="674"/>
                  <a:pt x="4042" y="655"/>
                </a:cubicBezTo>
                <a:cubicBezTo>
                  <a:pt x="4040" y="654"/>
                  <a:pt x="4038" y="653"/>
                  <a:pt x="4037" y="652"/>
                </a:cubicBezTo>
                <a:cubicBezTo>
                  <a:pt x="4029" y="648"/>
                  <a:pt x="4021" y="644"/>
                  <a:pt x="4014" y="640"/>
                </a:cubicBezTo>
                <a:cubicBezTo>
                  <a:pt x="4012" y="639"/>
                  <a:pt x="4011" y="638"/>
                  <a:pt x="4010" y="638"/>
                </a:cubicBezTo>
                <a:cubicBezTo>
                  <a:pt x="3986" y="625"/>
                  <a:pt x="3961" y="612"/>
                  <a:pt x="3937" y="600"/>
                </a:cubicBezTo>
                <a:cubicBezTo>
                  <a:pt x="3935" y="599"/>
                  <a:pt x="3932" y="597"/>
                  <a:pt x="3930" y="596"/>
                </a:cubicBezTo>
                <a:cubicBezTo>
                  <a:pt x="3923" y="593"/>
                  <a:pt x="3916" y="589"/>
                  <a:pt x="3909" y="586"/>
                </a:cubicBezTo>
                <a:cubicBezTo>
                  <a:pt x="3906" y="584"/>
                  <a:pt x="3903" y="583"/>
                  <a:pt x="3900" y="582"/>
                </a:cubicBezTo>
                <a:cubicBezTo>
                  <a:pt x="3893" y="578"/>
                  <a:pt x="3885" y="575"/>
                  <a:pt x="3878" y="571"/>
                </a:cubicBezTo>
                <a:cubicBezTo>
                  <a:pt x="3877" y="571"/>
                  <a:pt x="3875" y="570"/>
                  <a:pt x="3873" y="569"/>
                </a:cubicBezTo>
                <a:cubicBezTo>
                  <a:pt x="3859" y="562"/>
                  <a:pt x="3845" y="556"/>
                  <a:pt x="3830" y="549"/>
                </a:cubicBezTo>
                <a:cubicBezTo>
                  <a:pt x="3827" y="548"/>
                  <a:pt x="3824" y="547"/>
                  <a:pt x="3821" y="546"/>
                </a:cubicBezTo>
                <a:cubicBezTo>
                  <a:pt x="3815" y="543"/>
                  <a:pt x="3808" y="540"/>
                  <a:pt x="3802" y="537"/>
                </a:cubicBezTo>
                <a:cubicBezTo>
                  <a:pt x="3798" y="535"/>
                  <a:pt x="3794" y="534"/>
                  <a:pt x="3790" y="532"/>
                </a:cubicBezTo>
                <a:cubicBezTo>
                  <a:pt x="3784" y="529"/>
                  <a:pt x="3777" y="526"/>
                  <a:pt x="3771" y="524"/>
                </a:cubicBezTo>
                <a:cubicBezTo>
                  <a:pt x="3767" y="522"/>
                  <a:pt x="3762" y="520"/>
                  <a:pt x="3758" y="519"/>
                </a:cubicBezTo>
                <a:cubicBezTo>
                  <a:pt x="3747" y="514"/>
                  <a:pt x="3736" y="509"/>
                  <a:pt x="3725" y="505"/>
                </a:cubicBezTo>
                <a:cubicBezTo>
                  <a:pt x="3720" y="503"/>
                  <a:pt x="3716" y="501"/>
                  <a:pt x="3711" y="500"/>
                </a:cubicBezTo>
                <a:cubicBezTo>
                  <a:pt x="3706" y="497"/>
                  <a:pt x="3700" y="495"/>
                  <a:pt x="3694" y="493"/>
                </a:cubicBezTo>
                <a:cubicBezTo>
                  <a:pt x="3689" y="491"/>
                  <a:pt x="3684" y="489"/>
                  <a:pt x="3679" y="487"/>
                </a:cubicBezTo>
                <a:cubicBezTo>
                  <a:pt x="3673" y="485"/>
                  <a:pt x="3667" y="483"/>
                  <a:pt x="3662" y="481"/>
                </a:cubicBezTo>
                <a:cubicBezTo>
                  <a:pt x="3656" y="479"/>
                  <a:pt x="3651" y="477"/>
                  <a:pt x="3646" y="475"/>
                </a:cubicBezTo>
                <a:cubicBezTo>
                  <a:pt x="3640" y="473"/>
                  <a:pt x="3635" y="471"/>
                  <a:pt x="3629" y="469"/>
                </a:cubicBezTo>
                <a:cubicBezTo>
                  <a:pt x="3623" y="467"/>
                  <a:pt x="3616" y="465"/>
                  <a:pt x="3609" y="462"/>
                </a:cubicBezTo>
                <a:cubicBezTo>
                  <a:pt x="3602" y="460"/>
                  <a:pt x="3595" y="457"/>
                  <a:pt x="3587" y="455"/>
                </a:cubicBezTo>
                <a:cubicBezTo>
                  <a:pt x="3580" y="453"/>
                  <a:pt x="3574" y="450"/>
                  <a:pt x="3567" y="448"/>
                </a:cubicBezTo>
                <a:cubicBezTo>
                  <a:pt x="3562" y="446"/>
                  <a:pt x="3557" y="445"/>
                  <a:pt x="3552" y="443"/>
                </a:cubicBezTo>
                <a:cubicBezTo>
                  <a:pt x="3545" y="441"/>
                  <a:pt x="3539" y="439"/>
                  <a:pt x="3533" y="437"/>
                </a:cubicBezTo>
                <a:cubicBezTo>
                  <a:pt x="3528" y="436"/>
                  <a:pt x="3523" y="434"/>
                  <a:pt x="3518" y="433"/>
                </a:cubicBezTo>
                <a:cubicBezTo>
                  <a:pt x="3511" y="431"/>
                  <a:pt x="3504" y="429"/>
                  <a:pt x="3497" y="426"/>
                </a:cubicBezTo>
                <a:cubicBezTo>
                  <a:pt x="3493" y="425"/>
                  <a:pt x="3489" y="424"/>
                  <a:pt x="3485" y="423"/>
                </a:cubicBezTo>
                <a:cubicBezTo>
                  <a:pt x="3474" y="420"/>
                  <a:pt x="3464" y="417"/>
                  <a:pt x="3453" y="414"/>
                </a:cubicBezTo>
                <a:cubicBezTo>
                  <a:pt x="3449" y="413"/>
                  <a:pt x="3445" y="412"/>
                  <a:pt x="3441" y="410"/>
                </a:cubicBezTo>
                <a:cubicBezTo>
                  <a:pt x="3434" y="408"/>
                  <a:pt x="3427" y="406"/>
                  <a:pt x="3419" y="404"/>
                </a:cubicBezTo>
                <a:cubicBezTo>
                  <a:pt x="3415" y="403"/>
                  <a:pt x="3410" y="402"/>
                  <a:pt x="3406" y="401"/>
                </a:cubicBezTo>
                <a:cubicBezTo>
                  <a:pt x="3398" y="399"/>
                  <a:pt x="3391" y="397"/>
                  <a:pt x="3384" y="395"/>
                </a:cubicBezTo>
                <a:cubicBezTo>
                  <a:pt x="3380" y="394"/>
                  <a:pt x="3376" y="393"/>
                  <a:pt x="3371" y="392"/>
                </a:cubicBezTo>
                <a:cubicBezTo>
                  <a:pt x="3361" y="390"/>
                  <a:pt x="3351" y="387"/>
                  <a:pt x="3341" y="385"/>
                </a:cubicBezTo>
                <a:cubicBezTo>
                  <a:pt x="3339" y="384"/>
                  <a:pt x="3337" y="384"/>
                  <a:pt x="3334" y="384"/>
                </a:cubicBezTo>
                <a:cubicBezTo>
                  <a:pt x="3324" y="381"/>
                  <a:pt x="3314" y="379"/>
                  <a:pt x="3304" y="377"/>
                </a:cubicBezTo>
                <a:cubicBezTo>
                  <a:pt x="3300" y="376"/>
                  <a:pt x="3296" y="375"/>
                  <a:pt x="3292" y="374"/>
                </a:cubicBezTo>
                <a:cubicBezTo>
                  <a:pt x="3285" y="373"/>
                  <a:pt x="3277" y="371"/>
                  <a:pt x="3269" y="369"/>
                </a:cubicBezTo>
                <a:cubicBezTo>
                  <a:pt x="3265" y="368"/>
                  <a:pt x="3261" y="368"/>
                  <a:pt x="3257" y="367"/>
                </a:cubicBezTo>
                <a:cubicBezTo>
                  <a:pt x="3248" y="365"/>
                  <a:pt x="3240" y="363"/>
                  <a:pt x="3231" y="362"/>
                </a:cubicBezTo>
                <a:cubicBezTo>
                  <a:pt x="3228" y="361"/>
                  <a:pt x="3225" y="361"/>
                  <a:pt x="3222" y="360"/>
                </a:cubicBezTo>
                <a:cubicBezTo>
                  <a:pt x="3214" y="358"/>
                  <a:pt x="3205" y="357"/>
                  <a:pt x="3196" y="355"/>
                </a:cubicBezTo>
                <a:cubicBezTo>
                  <a:pt x="3195" y="25"/>
                  <a:pt x="3195" y="25"/>
                  <a:pt x="3195" y="25"/>
                </a:cubicBezTo>
                <a:cubicBezTo>
                  <a:pt x="3195" y="0"/>
                  <a:pt x="3195" y="0"/>
                  <a:pt x="3195" y="0"/>
                </a:cubicBezTo>
                <a:cubicBezTo>
                  <a:pt x="3177" y="17"/>
                  <a:pt x="3177" y="17"/>
                  <a:pt x="3177" y="17"/>
                </a:cubicBezTo>
                <a:cubicBezTo>
                  <a:pt x="2924" y="263"/>
                  <a:pt x="2924" y="263"/>
                  <a:pt x="2924" y="263"/>
                </a:cubicBezTo>
                <a:cubicBezTo>
                  <a:pt x="1986" y="1167"/>
                  <a:pt x="1986" y="1167"/>
                  <a:pt x="1986" y="1167"/>
                </a:cubicBezTo>
                <a:cubicBezTo>
                  <a:pt x="2921" y="2061"/>
                  <a:pt x="2921" y="2061"/>
                  <a:pt x="2921" y="2061"/>
                </a:cubicBezTo>
                <a:cubicBezTo>
                  <a:pt x="3181" y="2312"/>
                  <a:pt x="3181" y="2312"/>
                  <a:pt x="3181" y="2312"/>
                </a:cubicBezTo>
                <a:cubicBezTo>
                  <a:pt x="3199" y="2329"/>
                  <a:pt x="3199" y="2329"/>
                  <a:pt x="3199" y="2329"/>
                </a:cubicBezTo>
                <a:cubicBezTo>
                  <a:pt x="3199" y="2304"/>
                  <a:pt x="3199" y="2304"/>
                  <a:pt x="3199" y="2304"/>
                </a:cubicBezTo>
                <a:cubicBezTo>
                  <a:pt x="3199" y="2080"/>
                  <a:pt x="3199" y="2080"/>
                  <a:pt x="3199" y="2080"/>
                </a:cubicBezTo>
                <a:cubicBezTo>
                  <a:pt x="3380" y="2170"/>
                  <a:pt x="3536" y="2314"/>
                  <a:pt x="3643" y="2504"/>
                </a:cubicBezTo>
                <a:cubicBezTo>
                  <a:pt x="3659" y="2534"/>
                  <a:pt x="3674" y="2564"/>
                  <a:pt x="3688" y="2595"/>
                </a:cubicBezTo>
                <a:cubicBezTo>
                  <a:pt x="3688" y="2595"/>
                  <a:pt x="3688" y="2595"/>
                  <a:pt x="3688" y="2595"/>
                </a:cubicBezTo>
                <a:cubicBezTo>
                  <a:pt x="3902" y="3083"/>
                  <a:pt x="3715" y="3664"/>
                  <a:pt x="3239" y="3929"/>
                </a:cubicBezTo>
                <a:cubicBezTo>
                  <a:pt x="2768" y="4192"/>
                  <a:pt x="2182" y="4053"/>
                  <a:pt x="1876" y="3623"/>
                </a:cubicBezTo>
                <a:cubicBezTo>
                  <a:pt x="1876" y="3623"/>
                  <a:pt x="1876" y="3623"/>
                  <a:pt x="1876" y="3623"/>
                </a:cubicBezTo>
                <a:cubicBezTo>
                  <a:pt x="1854" y="3592"/>
                  <a:pt x="1833" y="3560"/>
                  <a:pt x="1814" y="3526"/>
                </a:cubicBezTo>
                <a:cubicBezTo>
                  <a:pt x="1688" y="3300"/>
                  <a:pt x="1655" y="3047"/>
                  <a:pt x="1701" y="2812"/>
                </a:cubicBezTo>
                <a:cubicBezTo>
                  <a:pt x="1642" y="2850"/>
                  <a:pt x="1572" y="2872"/>
                  <a:pt x="1497" y="2872"/>
                </a:cubicBezTo>
                <a:cubicBezTo>
                  <a:pt x="1453" y="2872"/>
                  <a:pt x="1453" y="2872"/>
                  <a:pt x="1453" y="2872"/>
                </a:cubicBezTo>
                <a:cubicBezTo>
                  <a:pt x="1445" y="2933"/>
                  <a:pt x="1392" y="2981"/>
                  <a:pt x="1329" y="2981"/>
                </a:cubicBezTo>
                <a:cubicBezTo>
                  <a:pt x="362" y="2981"/>
                  <a:pt x="362" y="2981"/>
                  <a:pt x="362" y="2981"/>
                </a:cubicBezTo>
                <a:cubicBezTo>
                  <a:pt x="298" y="2981"/>
                  <a:pt x="246" y="2933"/>
                  <a:pt x="238" y="2872"/>
                </a:cubicBezTo>
                <a:cubicBezTo>
                  <a:pt x="191" y="2872"/>
                  <a:pt x="191" y="2872"/>
                  <a:pt x="191" y="2872"/>
                </a:cubicBezTo>
                <a:cubicBezTo>
                  <a:pt x="135" y="2872"/>
                  <a:pt x="82" y="2860"/>
                  <a:pt x="34" y="2838"/>
                </a:cubicBezTo>
                <a:cubicBezTo>
                  <a:pt x="0" y="3341"/>
                  <a:pt x="107" y="3859"/>
                  <a:pt x="371" y="4332"/>
                </a:cubicBezTo>
                <a:cubicBezTo>
                  <a:pt x="1098" y="5634"/>
                  <a:pt x="2743" y="6100"/>
                  <a:pt x="4046" y="5373"/>
                </a:cubicBezTo>
                <a:cubicBezTo>
                  <a:pt x="5348" y="4645"/>
                  <a:pt x="5814" y="3000"/>
                  <a:pt x="5086" y="1698"/>
                </a:cubicBezTo>
              </a:path>
            </a:pathLst>
          </a:custGeom>
          <a:solidFill>
            <a:srgbClr val="ED3350"/>
          </a:solidFill>
          <a:ln>
            <a:noFill/>
          </a:ln>
          <a:effectLst>
            <a:outerShdw blurRad="241300" dist="38100" dir="16200000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1C3D50"/>
              </a:solidFill>
            </a:endParaRPr>
          </a:p>
        </p:txBody>
      </p:sp>
      <p:sp>
        <p:nvSpPr>
          <p:cNvPr id="57" name="Freeform 6"/>
          <p:cNvSpPr/>
          <p:nvPr/>
        </p:nvSpPr>
        <p:spPr bwMode="auto">
          <a:xfrm>
            <a:off x="4084216" y="2429367"/>
            <a:ext cx="1532344" cy="1468839"/>
          </a:xfrm>
          <a:custGeom>
            <a:avLst/>
            <a:gdLst>
              <a:gd name="T0" fmla="*/ 1643 w 1979"/>
              <a:gd name="T1" fmla="*/ 0 h 1898"/>
              <a:gd name="T2" fmla="*/ 337 w 1979"/>
              <a:gd name="T3" fmla="*/ 0 h 1898"/>
              <a:gd name="T4" fmla="*/ 0 w 1979"/>
              <a:gd name="T5" fmla="*/ 338 h 1898"/>
              <a:gd name="T6" fmla="*/ 0 w 1979"/>
              <a:gd name="T7" fmla="*/ 1560 h 1898"/>
              <a:gd name="T8" fmla="*/ 337 w 1979"/>
              <a:gd name="T9" fmla="*/ 1898 h 1898"/>
              <a:gd name="T10" fmla="*/ 371 w 1979"/>
              <a:gd name="T11" fmla="*/ 1898 h 1898"/>
              <a:gd name="T12" fmla="*/ 371 w 1979"/>
              <a:gd name="T13" fmla="*/ 1737 h 1898"/>
              <a:gd name="T14" fmla="*/ 503 w 1979"/>
              <a:gd name="T15" fmla="*/ 1605 h 1898"/>
              <a:gd name="T16" fmla="*/ 1470 w 1979"/>
              <a:gd name="T17" fmla="*/ 1605 h 1898"/>
              <a:gd name="T18" fmla="*/ 1603 w 1979"/>
              <a:gd name="T19" fmla="*/ 1737 h 1898"/>
              <a:gd name="T20" fmla="*/ 1603 w 1979"/>
              <a:gd name="T21" fmla="*/ 1898 h 1898"/>
              <a:gd name="T22" fmla="*/ 1643 w 1979"/>
              <a:gd name="T23" fmla="*/ 1898 h 1898"/>
              <a:gd name="T24" fmla="*/ 1979 w 1979"/>
              <a:gd name="T25" fmla="*/ 1560 h 1898"/>
              <a:gd name="T26" fmla="*/ 1979 w 1979"/>
              <a:gd name="T27" fmla="*/ 338 h 1898"/>
              <a:gd name="T28" fmla="*/ 1643 w 1979"/>
              <a:gd name="T29" fmla="*/ 0 h 18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79" h="1898">
                <a:moveTo>
                  <a:pt x="1643" y="0"/>
                </a:moveTo>
                <a:cubicBezTo>
                  <a:pt x="337" y="0"/>
                  <a:pt x="337" y="0"/>
                  <a:pt x="337" y="0"/>
                </a:cubicBezTo>
                <a:cubicBezTo>
                  <a:pt x="151" y="0"/>
                  <a:pt x="0" y="151"/>
                  <a:pt x="0" y="338"/>
                </a:cubicBezTo>
                <a:cubicBezTo>
                  <a:pt x="0" y="1560"/>
                  <a:pt x="0" y="1560"/>
                  <a:pt x="0" y="1560"/>
                </a:cubicBezTo>
                <a:cubicBezTo>
                  <a:pt x="0" y="1746"/>
                  <a:pt x="151" y="1898"/>
                  <a:pt x="337" y="1898"/>
                </a:cubicBezTo>
                <a:cubicBezTo>
                  <a:pt x="371" y="1898"/>
                  <a:pt x="371" y="1898"/>
                  <a:pt x="371" y="1898"/>
                </a:cubicBezTo>
                <a:cubicBezTo>
                  <a:pt x="371" y="1737"/>
                  <a:pt x="371" y="1737"/>
                  <a:pt x="371" y="1737"/>
                </a:cubicBezTo>
                <a:cubicBezTo>
                  <a:pt x="371" y="1664"/>
                  <a:pt x="430" y="1605"/>
                  <a:pt x="503" y="1605"/>
                </a:cubicBezTo>
                <a:cubicBezTo>
                  <a:pt x="1470" y="1605"/>
                  <a:pt x="1470" y="1605"/>
                  <a:pt x="1470" y="1605"/>
                </a:cubicBezTo>
                <a:cubicBezTo>
                  <a:pt x="1543" y="1605"/>
                  <a:pt x="1603" y="1664"/>
                  <a:pt x="1603" y="1737"/>
                </a:cubicBezTo>
                <a:cubicBezTo>
                  <a:pt x="1603" y="1898"/>
                  <a:pt x="1603" y="1898"/>
                  <a:pt x="1603" y="1898"/>
                </a:cubicBezTo>
                <a:cubicBezTo>
                  <a:pt x="1643" y="1898"/>
                  <a:pt x="1643" y="1898"/>
                  <a:pt x="1643" y="1898"/>
                </a:cubicBezTo>
                <a:cubicBezTo>
                  <a:pt x="1828" y="1898"/>
                  <a:pt x="1979" y="1746"/>
                  <a:pt x="1979" y="1560"/>
                </a:cubicBezTo>
                <a:cubicBezTo>
                  <a:pt x="1979" y="338"/>
                  <a:pt x="1979" y="338"/>
                  <a:pt x="1979" y="338"/>
                </a:cubicBezTo>
                <a:cubicBezTo>
                  <a:pt x="1979" y="151"/>
                  <a:pt x="1828" y="0"/>
                  <a:pt x="1643" y="0"/>
                </a:cubicBezTo>
              </a:path>
            </a:pathLst>
          </a:custGeom>
          <a:solidFill>
            <a:srgbClr val="ED3350"/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3" name="文本框 124"/>
          <p:cNvSpPr txBox="1"/>
          <p:nvPr/>
        </p:nvSpPr>
        <p:spPr>
          <a:xfrm>
            <a:off x="4324156" y="2609408"/>
            <a:ext cx="100540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汉仪劲楷简" panose="00020600040101010101" pitchFamily="18" charset="-122"/>
                <a:ea typeface="汉仪劲楷简" panose="00020600040101010101" pitchFamily="18" charset="-122"/>
                <a:cs typeface="Arial Unicode MS" panose="020B0604020202020204" pitchFamily="34" charset="-122"/>
              </a:rPr>
              <a:t>后期</a:t>
            </a:r>
            <a:endParaRPr lang="en-US" altLang="zh-CN" sz="3200" dirty="0" smtClean="0">
              <a:solidFill>
                <a:schemeClr val="accent4">
                  <a:lumMod val="60000"/>
                  <a:lumOff val="40000"/>
                </a:schemeClr>
              </a:solidFill>
              <a:latin typeface="汉仪劲楷简" panose="00020600040101010101" pitchFamily="18" charset="-122"/>
              <a:ea typeface="汉仪劲楷简" panose="00020600040101010101" pitchFamily="18" charset="-122"/>
              <a:cs typeface="Arial Unicode MS" panose="020B0604020202020204" pitchFamily="34" charset="-122"/>
            </a:endParaRPr>
          </a:p>
          <a:p>
            <a:r>
              <a:rPr lang="zh-CN" altLang="en-US" sz="32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汉仪劲楷简" panose="00020600040101010101" pitchFamily="18" charset="-122"/>
                <a:ea typeface="汉仪劲楷简" panose="00020600040101010101" pitchFamily="18" charset="-122"/>
                <a:cs typeface="Arial Unicode MS" panose="020B0604020202020204" pitchFamily="34" charset="-122"/>
              </a:rPr>
              <a:t>方案</a:t>
            </a:r>
            <a:endParaRPr lang="zh-CN" altLang="en-US" sz="3200" dirty="0">
              <a:solidFill>
                <a:schemeClr val="accent4">
                  <a:lumMod val="60000"/>
                  <a:lumOff val="40000"/>
                </a:schemeClr>
              </a:solidFill>
              <a:latin typeface="汉仪劲楷简" panose="00020600040101010101" pitchFamily="18" charset="-122"/>
              <a:ea typeface="汉仪劲楷简" panose="00020600040101010101" pitchFamily="18" charset="-122"/>
              <a:cs typeface="Arial Unicode MS" panose="020B0604020202020204" pitchFamily="34" charset="-122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5284022" y="4918538"/>
            <a:ext cx="1107996" cy="975638"/>
            <a:chOff x="4718626" y="4533028"/>
            <a:chExt cx="1496119" cy="1317397"/>
          </a:xfrm>
        </p:grpSpPr>
        <p:sp>
          <p:nvSpPr>
            <p:cNvPr id="65" name="椭圆 64"/>
            <p:cNvSpPr/>
            <p:nvPr/>
          </p:nvSpPr>
          <p:spPr>
            <a:xfrm>
              <a:off x="4824405" y="4533028"/>
              <a:ext cx="1317397" cy="1317397"/>
            </a:xfrm>
            <a:prstGeom prst="ellipse">
              <a:avLst/>
            </a:prstGeom>
            <a:solidFill>
              <a:srgbClr val="EAE2DF"/>
            </a:solidFill>
            <a:ln>
              <a:noFill/>
            </a:ln>
            <a:effectLst>
              <a:innerShdw blurRad="50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grpSp>
          <p:nvGrpSpPr>
            <p:cNvPr id="66" name="组合 65"/>
            <p:cNvGrpSpPr/>
            <p:nvPr/>
          </p:nvGrpSpPr>
          <p:grpSpPr>
            <a:xfrm>
              <a:off x="5156390" y="4715719"/>
              <a:ext cx="701230" cy="307047"/>
              <a:chOff x="7658100" y="5180013"/>
              <a:chExt cx="804863" cy="352425"/>
            </a:xfrm>
          </p:grpSpPr>
          <p:sp>
            <p:nvSpPr>
              <p:cNvPr id="68" name="Freeform 35"/>
              <p:cNvSpPr>
                <a:spLocks noEditPoints="1"/>
              </p:cNvSpPr>
              <p:nvPr/>
            </p:nvSpPr>
            <p:spPr bwMode="auto">
              <a:xfrm>
                <a:off x="8083550" y="5230813"/>
                <a:ext cx="247650" cy="247650"/>
              </a:xfrm>
              <a:custGeom>
                <a:avLst/>
                <a:gdLst>
                  <a:gd name="T0" fmla="*/ 0 w 206"/>
                  <a:gd name="T1" fmla="*/ 103 h 206"/>
                  <a:gd name="T2" fmla="*/ 206 w 206"/>
                  <a:gd name="T3" fmla="*/ 103 h 206"/>
                  <a:gd name="T4" fmla="*/ 71 w 206"/>
                  <a:gd name="T5" fmla="*/ 24 h 206"/>
                  <a:gd name="T6" fmla="*/ 31 w 206"/>
                  <a:gd name="T7" fmla="*/ 58 h 206"/>
                  <a:gd name="T8" fmla="*/ 27 w 206"/>
                  <a:gd name="T9" fmla="*/ 65 h 206"/>
                  <a:gd name="T10" fmla="*/ 48 w 206"/>
                  <a:gd name="T11" fmla="*/ 101 h 206"/>
                  <a:gd name="T12" fmla="*/ 27 w 206"/>
                  <a:gd name="T13" fmla="*/ 65 h 206"/>
                  <a:gd name="T14" fmla="*/ 18 w 206"/>
                  <a:gd name="T15" fmla="*/ 108 h 206"/>
                  <a:gd name="T16" fmla="*/ 53 w 206"/>
                  <a:gd name="T17" fmla="*/ 145 h 206"/>
                  <a:gd name="T18" fmla="*/ 32 w 206"/>
                  <a:gd name="T19" fmla="*/ 151 h 206"/>
                  <a:gd name="T20" fmla="*/ 73 w 206"/>
                  <a:gd name="T21" fmla="*/ 183 h 206"/>
                  <a:gd name="T22" fmla="*/ 97 w 206"/>
                  <a:gd name="T23" fmla="*/ 188 h 206"/>
                  <a:gd name="T24" fmla="*/ 97 w 206"/>
                  <a:gd name="T25" fmla="*/ 151 h 206"/>
                  <a:gd name="T26" fmla="*/ 97 w 206"/>
                  <a:gd name="T27" fmla="*/ 145 h 206"/>
                  <a:gd name="T28" fmla="*/ 61 w 206"/>
                  <a:gd name="T29" fmla="*/ 108 h 206"/>
                  <a:gd name="T30" fmla="*/ 97 w 206"/>
                  <a:gd name="T31" fmla="*/ 145 h 206"/>
                  <a:gd name="T32" fmla="*/ 61 w 206"/>
                  <a:gd name="T33" fmla="*/ 101 h 206"/>
                  <a:gd name="T34" fmla="*/ 97 w 206"/>
                  <a:gd name="T35" fmla="*/ 65 h 206"/>
                  <a:gd name="T36" fmla="*/ 97 w 206"/>
                  <a:gd name="T37" fmla="*/ 58 h 206"/>
                  <a:gd name="T38" fmla="*/ 96 w 206"/>
                  <a:gd name="T39" fmla="*/ 18 h 206"/>
                  <a:gd name="T40" fmla="*/ 97 w 206"/>
                  <a:gd name="T41" fmla="*/ 58 h 206"/>
                  <a:gd name="T42" fmla="*/ 189 w 206"/>
                  <a:gd name="T43" fmla="*/ 101 h 206"/>
                  <a:gd name="T44" fmla="*/ 154 w 206"/>
                  <a:gd name="T45" fmla="*/ 65 h 206"/>
                  <a:gd name="T46" fmla="*/ 176 w 206"/>
                  <a:gd name="T47" fmla="*/ 58 h 206"/>
                  <a:gd name="T48" fmla="*/ 134 w 206"/>
                  <a:gd name="T49" fmla="*/ 24 h 206"/>
                  <a:gd name="T50" fmla="*/ 110 w 206"/>
                  <a:gd name="T51" fmla="*/ 18 h 206"/>
                  <a:gd name="T52" fmla="*/ 138 w 206"/>
                  <a:gd name="T53" fmla="*/ 58 h 206"/>
                  <a:gd name="T54" fmla="*/ 110 w 206"/>
                  <a:gd name="T55" fmla="*/ 18 h 206"/>
                  <a:gd name="T56" fmla="*/ 140 w 206"/>
                  <a:gd name="T57" fmla="*/ 65 h 206"/>
                  <a:gd name="T58" fmla="*/ 110 w 206"/>
                  <a:gd name="T59" fmla="*/ 101 h 206"/>
                  <a:gd name="T60" fmla="*/ 110 w 206"/>
                  <a:gd name="T61" fmla="*/ 108 h 206"/>
                  <a:gd name="T62" fmla="*/ 139 w 206"/>
                  <a:gd name="T63" fmla="*/ 145 h 206"/>
                  <a:gd name="T64" fmla="*/ 110 w 206"/>
                  <a:gd name="T65" fmla="*/ 108 h 206"/>
                  <a:gd name="T66" fmla="*/ 110 w 206"/>
                  <a:gd name="T67" fmla="*/ 151 h 206"/>
                  <a:gd name="T68" fmla="*/ 110 w 206"/>
                  <a:gd name="T69" fmla="*/ 187 h 206"/>
                  <a:gd name="T70" fmla="*/ 150 w 206"/>
                  <a:gd name="T71" fmla="*/ 151 h 206"/>
                  <a:gd name="T72" fmla="*/ 133 w 206"/>
                  <a:gd name="T73" fmla="*/ 184 h 206"/>
                  <a:gd name="T74" fmla="*/ 152 w 206"/>
                  <a:gd name="T75" fmla="*/ 145 h 206"/>
                  <a:gd name="T76" fmla="*/ 188 w 206"/>
                  <a:gd name="T77" fmla="*/ 108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06" h="206">
                    <a:moveTo>
                      <a:pt x="103" y="0"/>
                    </a:moveTo>
                    <a:cubicBezTo>
                      <a:pt x="46" y="0"/>
                      <a:pt x="0" y="46"/>
                      <a:pt x="0" y="103"/>
                    </a:cubicBezTo>
                    <a:cubicBezTo>
                      <a:pt x="0" y="160"/>
                      <a:pt x="46" y="206"/>
                      <a:pt x="103" y="206"/>
                    </a:cubicBezTo>
                    <a:cubicBezTo>
                      <a:pt x="160" y="206"/>
                      <a:pt x="206" y="160"/>
                      <a:pt x="206" y="103"/>
                    </a:cubicBezTo>
                    <a:cubicBezTo>
                      <a:pt x="206" y="46"/>
                      <a:pt x="160" y="0"/>
                      <a:pt x="103" y="0"/>
                    </a:cubicBezTo>
                    <a:close/>
                    <a:moveTo>
                      <a:pt x="71" y="24"/>
                    </a:moveTo>
                    <a:cubicBezTo>
                      <a:pt x="65" y="32"/>
                      <a:pt x="58" y="44"/>
                      <a:pt x="54" y="58"/>
                    </a:cubicBezTo>
                    <a:cubicBezTo>
                      <a:pt x="31" y="58"/>
                      <a:pt x="31" y="58"/>
                      <a:pt x="31" y="58"/>
                    </a:cubicBezTo>
                    <a:cubicBezTo>
                      <a:pt x="40" y="43"/>
                      <a:pt x="54" y="31"/>
                      <a:pt x="71" y="24"/>
                    </a:cubicBezTo>
                    <a:close/>
                    <a:moveTo>
                      <a:pt x="27" y="65"/>
                    </a:moveTo>
                    <a:cubicBezTo>
                      <a:pt x="52" y="65"/>
                      <a:pt x="52" y="65"/>
                      <a:pt x="52" y="65"/>
                    </a:cubicBezTo>
                    <a:cubicBezTo>
                      <a:pt x="50" y="75"/>
                      <a:pt x="48" y="87"/>
                      <a:pt x="48" y="101"/>
                    </a:cubicBezTo>
                    <a:cubicBezTo>
                      <a:pt x="18" y="101"/>
                      <a:pt x="18" y="101"/>
                      <a:pt x="18" y="101"/>
                    </a:cubicBezTo>
                    <a:cubicBezTo>
                      <a:pt x="18" y="88"/>
                      <a:pt x="21" y="76"/>
                      <a:pt x="27" y="65"/>
                    </a:cubicBezTo>
                    <a:close/>
                    <a:moveTo>
                      <a:pt x="28" y="145"/>
                    </a:moveTo>
                    <a:cubicBezTo>
                      <a:pt x="22" y="134"/>
                      <a:pt x="18" y="121"/>
                      <a:pt x="18" y="108"/>
                    </a:cubicBezTo>
                    <a:cubicBezTo>
                      <a:pt x="48" y="108"/>
                      <a:pt x="48" y="108"/>
                      <a:pt x="48" y="108"/>
                    </a:cubicBezTo>
                    <a:cubicBezTo>
                      <a:pt x="49" y="122"/>
                      <a:pt x="51" y="134"/>
                      <a:pt x="53" y="145"/>
                    </a:cubicBezTo>
                    <a:lnTo>
                      <a:pt x="28" y="145"/>
                    </a:lnTo>
                    <a:close/>
                    <a:moveTo>
                      <a:pt x="32" y="151"/>
                    </a:moveTo>
                    <a:cubicBezTo>
                      <a:pt x="56" y="151"/>
                      <a:pt x="56" y="151"/>
                      <a:pt x="56" y="151"/>
                    </a:cubicBezTo>
                    <a:cubicBezTo>
                      <a:pt x="60" y="165"/>
                      <a:pt x="67" y="176"/>
                      <a:pt x="73" y="183"/>
                    </a:cubicBezTo>
                    <a:cubicBezTo>
                      <a:pt x="57" y="177"/>
                      <a:pt x="42" y="166"/>
                      <a:pt x="32" y="151"/>
                    </a:cubicBezTo>
                    <a:close/>
                    <a:moveTo>
                      <a:pt x="97" y="188"/>
                    </a:moveTo>
                    <a:cubicBezTo>
                      <a:pt x="89" y="182"/>
                      <a:pt x="77" y="171"/>
                      <a:pt x="69" y="151"/>
                    </a:cubicBezTo>
                    <a:cubicBezTo>
                      <a:pt x="97" y="151"/>
                      <a:pt x="97" y="151"/>
                      <a:pt x="97" y="151"/>
                    </a:cubicBezTo>
                    <a:lnTo>
                      <a:pt x="97" y="188"/>
                    </a:lnTo>
                    <a:close/>
                    <a:moveTo>
                      <a:pt x="97" y="145"/>
                    </a:moveTo>
                    <a:cubicBezTo>
                      <a:pt x="67" y="145"/>
                      <a:pt x="67" y="145"/>
                      <a:pt x="67" y="145"/>
                    </a:cubicBezTo>
                    <a:cubicBezTo>
                      <a:pt x="64" y="135"/>
                      <a:pt x="62" y="122"/>
                      <a:pt x="61" y="108"/>
                    </a:cubicBezTo>
                    <a:cubicBezTo>
                      <a:pt x="97" y="108"/>
                      <a:pt x="97" y="108"/>
                      <a:pt x="97" y="108"/>
                    </a:cubicBezTo>
                    <a:lnTo>
                      <a:pt x="97" y="145"/>
                    </a:lnTo>
                    <a:close/>
                    <a:moveTo>
                      <a:pt x="97" y="101"/>
                    </a:moveTo>
                    <a:cubicBezTo>
                      <a:pt x="61" y="101"/>
                      <a:pt x="61" y="101"/>
                      <a:pt x="61" y="101"/>
                    </a:cubicBezTo>
                    <a:cubicBezTo>
                      <a:pt x="61" y="87"/>
                      <a:pt x="63" y="75"/>
                      <a:pt x="66" y="65"/>
                    </a:cubicBezTo>
                    <a:cubicBezTo>
                      <a:pt x="97" y="65"/>
                      <a:pt x="97" y="65"/>
                      <a:pt x="97" y="65"/>
                    </a:cubicBezTo>
                    <a:lnTo>
                      <a:pt x="97" y="101"/>
                    </a:lnTo>
                    <a:close/>
                    <a:moveTo>
                      <a:pt x="97" y="58"/>
                    </a:moveTo>
                    <a:cubicBezTo>
                      <a:pt x="68" y="58"/>
                      <a:pt x="68" y="58"/>
                      <a:pt x="68" y="58"/>
                    </a:cubicBezTo>
                    <a:cubicBezTo>
                      <a:pt x="75" y="36"/>
                      <a:pt x="87" y="24"/>
                      <a:pt x="96" y="18"/>
                    </a:cubicBezTo>
                    <a:cubicBezTo>
                      <a:pt x="96" y="18"/>
                      <a:pt x="96" y="18"/>
                      <a:pt x="97" y="18"/>
                    </a:cubicBezTo>
                    <a:lnTo>
                      <a:pt x="97" y="58"/>
                    </a:lnTo>
                    <a:close/>
                    <a:moveTo>
                      <a:pt x="179" y="65"/>
                    </a:moveTo>
                    <a:cubicBezTo>
                      <a:pt x="185" y="76"/>
                      <a:pt x="188" y="88"/>
                      <a:pt x="189" y="101"/>
                    </a:cubicBezTo>
                    <a:cubicBezTo>
                      <a:pt x="158" y="101"/>
                      <a:pt x="158" y="101"/>
                      <a:pt x="158" y="101"/>
                    </a:cubicBezTo>
                    <a:cubicBezTo>
                      <a:pt x="158" y="87"/>
                      <a:pt x="156" y="75"/>
                      <a:pt x="154" y="65"/>
                    </a:cubicBezTo>
                    <a:lnTo>
                      <a:pt x="179" y="65"/>
                    </a:lnTo>
                    <a:close/>
                    <a:moveTo>
                      <a:pt x="176" y="58"/>
                    </a:moveTo>
                    <a:cubicBezTo>
                      <a:pt x="152" y="58"/>
                      <a:pt x="152" y="58"/>
                      <a:pt x="152" y="58"/>
                    </a:cubicBezTo>
                    <a:cubicBezTo>
                      <a:pt x="147" y="43"/>
                      <a:pt x="141" y="32"/>
                      <a:pt x="134" y="24"/>
                    </a:cubicBezTo>
                    <a:cubicBezTo>
                      <a:pt x="152" y="31"/>
                      <a:pt x="166" y="43"/>
                      <a:pt x="176" y="58"/>
                    </a:cubicBezTo>
                    <a:close/>
                    <a:moveTo>
                      <a:pt x="110" y="18"/>
                    </a:moveTo>
                    <a:cubicBezTo>
                      <a:pt x="110" y="18"/>
                      <a:pt x="110" y="18"/>
                      <a:pt x="110" y="18"/>
                    </a:cubicBezTo>
                    <a:cubicBezTo>
                      <a:pt x="118" y="24"/>
                      <a:pt x="131" y="36"/>
                      <a:pt x="138" y="58"/>
                    </a:cubicBezTo>
                    <a:cubicBezTo>
                      <a:pt x="110" y="58"/>
                      <a:pt x="110" y="58"/>
                      <a:pt x="110" y="58"/>
                    </a:cubicBezTo>
                    <a:lnTo>
                      <a:pt x="110" y="18"/>
                    </a:lnTo>
                    <a:close/>
                    <a:moveTo>
                      <a:pt x="110" y="65"/>
                    </a:moveTo>
                    <a:cubicBezTo>
                      <a:pt x="140" y="65"/>
                      <a:pt x="140" y="65"/>
                      <a:pt x="140" y="65"/>
                    </a:cubicBezTo>
                    <a:cubicBezTo>
                      <a:pt x="143" y="75"/>
                      <a:pt x="145" y="87"/>
                      <a:pt x="145" y="101"/>
                    </a:cubicBezTo>
                    <a:cubicBezTo>
                      <a:pt x="110" y="101"/>
                      <a:pt x="110" y="101"/>
                      <a:pt x="110" y="101"/>
                    </a:cubicBezTo>
                    <a:lnTo>
                      <a:pt x="110" y="65"/>
                    </a:lnTo>
                    <a:close/>
                    <a:moveTo>
                      <a:pt x="110" y="108"/>
                    </a:moveTo>
                    <a:cubicBezTo>
                      <a:pt x="145" y="108"/>
                      <a:pt x="145" y="108"/>
                      <a:pt x="145" y="108"/>
                    </a:cubicBezTo>
                    <a:cubicBezTo>
                      <a:pt x="144" y="122"/>
                      <a:pt x="142" y="135"/>
                      <a:pt x="139" y="145"/>
                    </a:cubicBezTo>
                    <a:cubicBezTo>
                      <a:pt x="110" y="145"/>
                      <a:pt x="110" y="145"/>
                      <a:pt x="110" y="145"/>
                    </a:cubicBezTo>
                    <a:lnTo>
                      <a:pt x="110" y="108"/>
                    </a:lnTo>
                    <a:close/>
                    <a:moveTo>
                      <a:pt x="110" y="187"/>
                    </a:moveTo>
                    <a:cubicBezTo>
                      <a:pt x="110" y="151"/>
                      <a:pt x="110" y="151"/>
                      <a:pt x="110" y="151"/>
                    </a:cubicBezTo>
                    <a:cubicBezTo>
                      <a:pt x="136" y="151"/>
                      <a:pt x="136" y="151"/>
                      <a:pt x="136" y="151"/>
                    </a:cubicBezTo>
                    <a:cubicBezTo>
                      <a:pt x="129" y="171"/>
                      <a:pt x="117" y="182"/>
                      <a:pt x="110" y="187"/>
                    </a:cubicBezTo>
                    <a:close/>
                    <a:moveTo>
                      <a:pt x="133" y="184"/>
                    </a:moveTo>
                    <a:cubicBezTo>
                      <a:pt x="139" y="176"/>
                      <a:pt x="146" y="165"/>
                      <a:pt x="150" y="151"/>
                    </a:cubicBezTo>
                    <a:cubicBezTo>
                      <a:pt x="174" y="151"/>
                      <a:pt x="174" y="151"/>
                      <a:pt x="174" y="151"/>
                    </a:cubicBezTo>
                    <a:cubicBezTo>
                      <a:pt x="164" y="166"/>
                      <a:pt x="150" y="177"/>
                      <a:pt x="133" y="184"/>
                    </a:cubicBezTo>
                    <a:close/>
                    <a:moveTo>
                      <a:pt x="178" y="145"/>
                    </a:moveTo>
                    <a:cubicBezTo>
                      <a:pt x="152" y="145"/>
                      <a:pt x="152" y="145"/>
                      <a:pt x="152" y="145"/>
                    </a:cubicBezTo>
                    <a:cubicBezTo>
                      <a:pt x="155" y="134"/>
                      <a:pt x="157" y="122"/>
                      <a:pt x="158" y="108"/>
                    </a:cubicBezTo>
                    <a:cubicBezTo>
                      <a:pt x="188" y="108"/>
                      <a:pt x="188" y="108"/>
                      <a:pt x="188" y="108"/>
                    </a:cubicBezTo>
                    <a:cubicBezTo>
                      <a:pt x="188" y="121"/>
                      <a:pt x="184" y="134"/>
                      <a:pt x="178" y="145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69" name="Freeform 36"/>
              <p:cNvSpPr>
                <a:spLocks noEditPoints="1"/>
              </p:cNvSpPr>
              <p:nvPr/>
            </p:nvSpPr>
            <p:spPr bwMode="auto">
              <a:xfrm>
                <a:off x="8232775" y="5187950"/>
                <a:ext cx="217488" cy="246063"/>
              </a:xfrm>
              <a:custGeom>
                <a:avLst/>
                <a:gdLst>
                  <a:gd name="T0" fmla="*/ 78 w 181"/>
                  <a:gd name="T1" fmla="*/ 0 h 206"/>
                  <a:gd name="T2" fmla="*/ 0 w 181"/>
                  <a:gd name="T3" fmla="*/ 36 h 206"/>
                  <a:gd name="T4" fmla="*/ 18 w 181"/>
                  <a:gd name="T5" fmla="*/ 41 h 206"/>
                  <a:gd name="T6" fmla="*/ 46 w 181"/>
                  <a:gd name="T7" fmla="*/ 24 h 206"/>
                  <a:gd name="T8" fmla="*/ 32 w 181"/>
                  <a:gd name="T9" fmla="*/ 48 h 206"/>
                  <a:gd name="T10" fmla="*/ 43 w 181"/>
                  <a:gd name="T11" fmla="*/ 56 h 206"/>
                  <a:gd name="T12" fmla="*/ 70 w 181"/>
                  <a:gd name="T13" fmla="*/ 18 h 206"/>
                  <a:gd name="T14" fmla="*/ 71 w 181"/>
                  <a:gd name="T15" fmla="*/ 18 h 206"/>
                  <a:gd name="T16" fmla="*/ 71 w 181"/>
                  <a:gd name="T17" fmla="*/ 58 h 206"/>
                  <a:gd name="T18" fmla="*/ 46 w 181"/>
                  <a:gd name="T19" fmla="*/ 58 h 206"/>
                  <a:gd name="T20" fmla="*/ 53 w 181"/>
                  <a:gd name="T21" fmla="*/ 64 h 206"/>
                  <a:gd name="T22" fmla="*/ 71 w 181"/>
                  <a:gd name="T23" fmla="*/ 64 h 206"/>
                  <a:gd name="T24" fmla="*/ 71 w 181"/>
                  <a:gd name="T25" fmla="*/ 88 h 206"/>
                  <a:gd name="T26" fmla="*/ 84 w 181"/>
                  <a:gd name="T27" fmla="*/ 124 h 206"/>
                  <a:gd name="T28" fmla="*/ 84 w 181"/>
                  <a:gd name="T29" fmla="*/ 107 h 206"/>
                  <a:gd name="T30" fmla="*/ 119 w 181"/>
                  <a:gd name="T31" fmla="*/ 107 h 206"/>
                  <a:gd name="T32" fmla="*/ 113 w 181"/>
                  <a:gd name="T33" fmla="*/ 144 h 206"/>
                  <a:gd name="T34" fmla="*/ 86 w 181"/>
                  <a:gd name="T35" fmla="*/ 144 h 206"/>
                  <a:gd name="T36" fmla="*/ 85 w 181"/>
                  <a:gd name="T37" fmla="*/ 151 h 206"/>
                  <a:gd name="T38" fmla="*/ 111 w 181"/>
                  <a:gd name="T39" fmla="*/ 151 h 206"/>
                  <a:gd name="T40" fmla="*/ 84 w 181"/>
                  <a:gd name="T41" fmla="*/ 187 h 206"/>
                  <a:gd name="T42" fmla="*/ 84 w 181"/>
                  <a:gd name="T43" fmla="*/ 159 h 206"/>
                  <a:gd name="T44" fmla="*/ 65 w 181"/>
                  <a:gd name="T45" fmla="*/ 205 h 206"/>
                  <a:gd name="T46" fmla="*/ 78 w 181"/>
                  <a:gd name="T47" fmla="*/ 206 h 206"/>
                  <a:gd name="T48" fmla="*/ 181 w 181"/>
                  <a:gd name="T49" fmla="*/ 103 h 206"/>
                  <a:gd name="T50" fmla="*/ 78 w 181"/>
                  <a:gd name="T51" fmla="*/ 0 h 206"/>
                  <a:gd name="T52" fmla="*/ 154 w 181"/>
                  <a:gd name="T53" fmla="*/ 64 h 206"/>
                  <a:gd name="T54" fmla="*/ 163 w 181"/>
                  <a:gd name="T55" fmla="*/ 101 h 206"/>
                  <a:gd name="T56" fmla="*/ 132 w 181"/>
                  <a:gd name="T57" fmla="*/ 101 h 206"/>
                  <a:gd name="T58" fmla="*/ 128 w 181"/>
                  <a:gd name="T59" fmla="*/ 64 h 206"/>
                  <a:gd name="T60" fmla="*/ 154 w 181"/>
                  <a:gd name="T61" fmla="*/ 64 h 206"/>
                  <a:gd name="T62" fmla="*/ 150 w 181"/>
                  <a:gd name="T63" fmla="*/ 58 h 206"/>
                  <a:gd name="T64" fmla="*/ 126 w 181"/>
                  <a:gd name="T65" fmla="*/ 58 h 206"/>
                  <a:gd name="T66" fmla="*/ 109 w 181"/>
                  <a:gd name="T67" fmla="*/ 23 h 206"/>
                  <a:gd name="T68" fmla="*/ 150 w 181"/>
                  <a:gd name="T69" fmla="*/ 58 h 206"/>
                  <a:gd name="T70" fmla="*/ 84 w 181"/>
                  <a:gd name="T71" fmla="*/ 18 h 206"/>
                  <a:gd name="T72" fmla="*/ 85 w 181"/>
                  <a:gd name="T73" fmla="*/ 18 h 206"/>
                  <a:gd name="T74" fmla="*/ 113 w 181"/>
                  <a:gd name="T75" fmla="*/ 58 h 206"/>
                  <a:gd name="T76" fmla="*/ 84 w 181"/>
                  <a:gd name="T77" fmla="*/ 58 h 206"/>
                  <a:gd name="T78" fmla="*/ 84 w 181"/>
                  <a:gd name="T79" fmla="*/ 18 h 206"/>
                  <a:gd name="T80" fmla="*/ 84 w 181"/>
                  <a:gd name="T81" fmla="*/ 101 h 206"/>
                  <a:gd name="T82" fmla="*/ 84 w 181"/>
                  <a:gd name="T83" fmla="*/ 64 h 206"/>
                  <a:gd name="T84" fmla="*/ 115 w 181"/>
                  <a:gd name="T85" fmla="*/ 64 h 206"/>
                  <a:gd name="T86" fmla="*/ 119 w 181"/>
                  <a:gd name="T87" fmla="*/ 101 h 206"/>
                  <a:gd name="T88" fmla="*/ 84 w 181"/>
                  <a:gd name="T89" fmla="*/ 101 h 206"/>
                  <a:gd name="T90" fmla="*/ 107 w 181"/>
                  <a:gd name="T91" fmla="*/ 183 h 206"/>
                  <a:gd name="T92" fmla="*/ 125 w 181"/>
                  <a:gd name="T93" fmla="*/ 151 h 206"/>
                  <a:gd name="T94" fmla="*/ 148 w 181"/>
                  <a:gd name="T95" fmla="*/ 151 h 206"/>
                  <a:gd name="T96" fmla="*/ 107 w 181"/>
                  <a:gd name="T97" fmla="*/ 183 h 206"/>
                  <a:gd name="T98" fmla="*/ 152 w 181"/>
                  <a:gd name="T99" fmla="*/ 144 h 206"/>
                  <a:gd name="T100" fmla="*/ 127 w 181"/>
                  <a:gd name="T101" fmla="*/ 144 h 206"/>
                  <a:gd name="T102" fmla="*/ 132 w 181"/>
                  <a:gd name="T103" fmla="*/ 107 h 206"/>
                  <a:gd name="T104" fmla="*/ 163 w 181"/>
                  <a:gd name="T105" fmla="*/ 107 h 206"/>
                  <a:gd name="T106" fmla="*/ 152 w 181"/>
                  <a:gd name="T107" fmla="*/ 144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81" h="206">
                    <a:moveTo>
                      <a:pt x="78" y="0"/>
                    </a:moveTo>
                    <a:cubicBezTo>
                      <a:pt x="46" y="0"/>
                      <a:pt x="18" y="14"/>
                      <a:pt x="0" y="36"/>
                    </a:cubicBezTo>
                    <a:cubicBezTo>
                      <a:pt x="6" y="37"/>
                      <a:pt x="12" y="39"/>
                      <a:pt x="18" y="41"/>
                    </a:cubicBezTo>
                    <a:cubicBezTo>
                      <a:pt x="26" y="34"/>
                      <a:pt x="36" y="28"/>
                      <a:pt x="46" y="24"/>
                    </a:cubicBezTo>
                    <a:cubicBezTo>
                      <a:pt x="41" y="30"/>
                      <a:pt x="36" y="38"/>
                      <a:pt x="32" y="48"/>
                    </a:cubicBezTo>
                    <a:cubicBezTo>
                      <a:pt x="36" y="50"/>
                      <a:pt x="40" y="53"/>
                      <a:pt x="43" y="56"/>
                    </a:cubicBezTo>
                    <a:cubicBezTo>
                      <a:pt x="51" y="35"/>
                      <a:pt x="62" y="24"/>
                      <a:pt x="70" y="18"/>
                    </a:cubicBezTo>
                    <a:cubicBezTo>
                      <a:pt x="70" y="18"/>
                      <a:pt x="71" y="18"/>
                      <a:pt x="71" y="18"/>
                    </a:cubicBezTo>
                    <a:cubicBezTo>
                      <a:pt x="71" y="58"/>
                      <a:pt x="71" y="58"/>
                      <a:pt x="71" y="58"/>
                    </a:cubicBezTo>
                    <a:cubicBezTo>
                      <a:pt x="46" y="58"/>
                      <a:pt x="46" y="58"/>
                      <a:pt x="46" y="58"/>
                    </a:cubicBezTo>
                    <a:cubicBezTo>
                      <a:pt x="48" y="60"/>
                      <a:pt x="51" y="62"/>
                      <a:pt x="53" y="64"/>
                    </a:cubicBezTo>
                    <a:cubicBezTo>
                      <a:pt x="71" y="64"/>
                      <a:pt x="71" y="64"/>
                      <a:pt x="71" y="64"/>
                    </a:cubicBezTo>
                    <a:cubicBezTo>
                      <a:pt x="71" y="88"/>
                      <a:pt x="71" y="88"/>
                      <a:pt x="71" y="88"/>
                    </a:cubicBezTo>
                    <a:cubicBezTo>
                      <a:pt x="78" y="99"/>
                      <a:pt x="82" y="111"/>
                      <a:pt x="84" y="124"/>
                    </a:cubicBezTo>
                    <a:cubicBezTo>
                      <a:pt x="84" y="107"/>
                      <a:pt x="84" y="107"/>
                      <a:pt x="84" y="107"/>
                    </a:cubicBezTo>
                    <a:cubicBezTo>
                      <a:pt x="119" y="107"/>
                      <a:pt x="119" y="107"/>
                      <a:pt x="119" y="107"/>
                    </a:cubicBezTo>
                    <a:cubicBezTo>
                      <a:pt x="119" y="122"/>
                      <a:pt x="117" y="134"/>
                      <a:pt x="113" y="144"/>
                    </a:cubicBezTo>
                    <a:cubicBezTo>
                      <a:pt x="86" y="144"/>
                      <a:pt x="86" y="144"/>
                      <a:pt x="86" y="144"/>
                    </a:cubicBezTo>
                    <a:cubicBezTo>
                      <a:pt x="86" y="147"/>
                      <a:pt x="85" y="149"/>
                      <a:pt x="85" y="151"/>
                    </a:cubicBezTo>
                    <a:cubicBezTo>
                      <a:pt x="111" y="151"/>
                      <a:pt x="111" y="151"/>
                      <a:pt x="111" y="151"/>
                    </a:cubicBezTo>
                    <a:cubicBezTo>
                      <a:pt x="103" y="171"/>
                      <a:pt x="92" y="182"/>
                      <a:pt x="84" y="187"/>
                    </a:cubicBezTo>
                    <a:cubicBezTo>
                      <a:pt x="84" y="159"/>
                      <a:pt x="84" y="159"/>
                      <a:pt x="84" y="159"/>
                    </a:cubicBezTo>
                    <a:cubicBezTo>
                      <a:pt x="81" y="176"/>
                      <a:pt x="75" y="192"/>
                      <a:pt x="65" y="205"/>
                    </a:cubicBezTo>
                    <a:cubicBezTo>
                      <a:pt x="69" y="206"/>
                      <a:pt x="73" y="206"/>
                      <a:pt x="78" y="206"/>
                    </a:cubicBezTo>
                    <a:cubicBezTo>
                      <a:pt x="135" y="206"/>
                      <a:pt x="181" y="160"/>
                      <a:pt x="181" y="103"/>
                    </a:cubicBezTo>
                    <a:cubicBezTo>
                      <a:pt x="181" y="46"/>
                      <a:pt x="135" y="0"/>
                      <a:pt x="78" y="0"/>
                    </a:cubicBezTo>
                    <a:close/>
                    <a:moveTo>
                      <a:pt x="154" y="64"/>
                    </a:moveTo>
                    <a:cubicBezTo>
                      <a:pt x="160" y="75"/>
                      <a:pt x="163" y="88"/>
                      <a:pt x="163" y="101"/>
                    </a:cubicBezTo>
                    <a:cubicBezTo>
                      <a:pt x="132" y="101"/>
                      <a:pt x="132" y="101"/>
                      <a:pt x="132" y="101"/>
                    </a:cubicBezTo>
                    <a:cubicBezTo>
                      <a:pt x="132" y="87"/>
                      <a:pt x="131" y="75"/>
                      <a:pt x="128" y="64"/>
                    </a:cubicBezTo>
                    <a:lnTo>
                      <a:pt x="154" y="64"/>
                    </a:lnTo>
                    <a:close/>
                    <a:moveTo>
                      <a:pt x="150" y="58"/>
                    </a:moveTo>
                    <a:cubicBezTo>
                      <a:pt x="126" y="58"/>
                      <a:pt x="126" y="58"/>
                      <a:pt x="126" y="58"/>
                    </a:cubicBezTo>
                    <a:cubicBezTo>
                      <a:pt x="122" y="43"/>
                      <a:pt x="116" y="32"/>
                      <a:pt x="109" y="23"/>
                    </a:cubicBezTo>
                    <a:cubicBezTo>
                      <a:pt x="126" y="30"/>
                      <a:pt x="141" y="42"/>
                      <a:pt x="150" y="58"/>
                    </a:cubicBezTo>
                    <a:close/>
                    <a:moveTo>
                      <a:pt x="84" y="18"/>
                    </a:moveTo>
                    <a:cubicBezTo>
                      <a:pt x="85" y="18"/>
                      <a:pt x="85" y="18"/>
                      <a:pt x="85" y="18"/>
                    </a:cubicBezTo>
                    <a:cubicBezTo>
                      <a:pt x="93" y="24"/>
                      <a:pt x="105" y="36"/>
                      <a:pt x="113" y="58"/>
                    </a:cubicBezTo>
                    <a:cubicBezTo>
                      <a:pt x="84" y="58"/>
                      <a:pt x="84" y="58"/>
                      <a:pt x="84" y="58"/>
                    </a:cubicBezTo>
                    <a:lnTo>
                      <a:pt x="84" y="18"/>
                    </a:lnTo>
                    <a:close/>
                    <a:moveTo>
                      <a:pt x="84" y="101"/>
                    </a:moveTo>
                    <a:cubicBezTo>
                      <a:pt x="84" y="64"/>
                      <a:pt x="84" y="64"/>
                      <a:pt x="84" y="64"/>
                    </a:cubicBezTo>
                    <a:cubicBezTo>
                      <a:pt x="115" y="64"/>
                      <a:pt x="115" y="64"/>
                      <a:pt x="115" y="64"/>
                    </a:cubicBezTo>
                    <a:cubicBezTo>
                      <a:pt x="117" y="75"/>
                      <a:pt x="119" y="87"/>
                      <a:pt x="119" y="101"/>
                    </a:cubicBezTo>
                    <a:lnTo>
                      <a:pt x="84" y="101"/>
                    </a:lnTo>
                    <a:close/>
                    <a:moveTo>
                      <a:pt x="107" y="183"/>
                    </a:moveTo>
                    <a:cubicBezTo>
                      <a:pt x="114" y="175"/>
                      <a:pt x="120" y="165"/>
                      <a:pt x="125" y="151"/>
                    </a:cubicBezTo>
                    <a:cubicBezTo>
                      <a:pt x="148" y="151"/>
                      <a:pt x="148" y="151"/>
                      <a:pt x="148" y="151"/>
                    </a:cubicBezTo>
                    <a:cubicBezTo>
                      <a:pt x="138" y="165"/>
                      <a:pt x="124" y="177"/>
                      <a:pt x="107" y="183"/>
                    </a:cubicBezTo>
                    <a:close/>
                    <a:moveTo>
                      <a:pt x="152" y="144"/>
                    </a:moveTo>
                    <a:cubicBezTo>
                      <a:pt x="127" y="144"/>
                      <a:pt x="127" y="144"/>
                      <a:pt x="127" y="144"/>
                    </a:cubicBezTo>
                    <a:cubicBezTo>
                      <a:pt x="130" y="134"/>
                      <a:pt x="132" y="122"/>
                      <a:pt x="132" y="107"/>
                    </a:cubicBezTo>
                    <a:cubicBezTo>
                      <a:pt x="163" y="107"/>
                      <a:pt x="163" y="107"/>
                      <a:pt x="163" y="107"/>
                    </a:cubicBezTo>
                    <a:cubicBezTo>
                      <a:pt x="162" y="121"/>
                      <a:pt x="159" y="133"/>
                      <a:pt x="152" y="144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70" name="Freeform 37"/>
              <p:cNvSpPr>
                <a:spLocks noEditPoints="1"/>
              </p:cNvSpPr>
              <p:nvPr/>
            </p:nvSpPr>
            <p:spPr bwMode="auto">
              <a:xfrm>
                <a:off x="7658100" y="5180013"/>
                <a:ext cx="195263" cy="306388"/>
              </a:xfrm>
              <a:custGeom>
                <a:avLst/>
                <a:gdLst>
                  <a:gd name="T0" fmla="*/ 0 w 164"/>
                  <a:gd name="T1" fmla="*/ 126 h 255"/>
                  <a:gd name="T2" fmla="*/ 81 w 164"/>
                  <a:gd name="T3" fmla="*/ 0 h 255"/>
                  <a:gd name="T4" fmla="*/ 164 w 164"/>
                  <a:gd name="T5" fmla="*/ 125 h 255"/>
                  <a:gd name="T6" fmla="*/ 81 w 164"/>
                  <a:gd name="T7" fmla="*/ 255 h 255"/>
                  <a:gd name="T8" fmla="*/ 0 w 164"/>
                  <a:gd name="T9" fmla="*/ 126 h 255"/>
                  <a:gd name="T10" fmla="*/ 116 w 164"/>
                  <a:gd name="T11" fmla="*/ 127 h 255"/>
                  <a:gd name="T12" fmla="*/ 83 w 164"/>
                  <a:gd name="T13" fmla="*/ 37 h 255"/>
                  <a:gd name="T14" fmla="*/ 48 w 164"/>
                  <a:gd name="T15" fmla="*/ 127 h 255"/>
                  <a:gd name="T16" fmla="*/ 83 w 164"/>
                  <a:gd name="T17" fmla="*/ 217 h 255"/>
                  <a:gd name="T18" fmla="*/ 116 w 164"/>
                  <a:gd name="T19" fmla="*/ 127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4" h="255">
                    <a:moveTo>
                      <a:pt x="0" y="126"/>
                    </a:moveTo>
                    <a:cubicBezTo>
                      <a:pt x="0" y="36"/>
                      <a:pt x="30" y="0"/>
                      <a:pt x="81" y="0"/>
                    </a:cubicBezTo>
                    <a:cubicBezTo>
                      <a:pt x="133" y="0"/>
                      <a:pt x="164" y="36"/>
                      <a:pt x="164" y="125"/>
                    </a:cubicBezTo>
                    <a:cubicBezTo>
                      <a:pt x="164" y="214"/>
                      <a:pt x="133" y="255"/>
                      <a:pt x="81" y="255"/>
                    </a:cubicBezTo>
                    <a:cubicBezTo>
                      <a:pt x="30" y="255"/>
                      <a:pt x="0" y="216"/>
                      <a:pt x="0" y="126"/>
                    </a:cubicBezTo>
                    <a:close/>
                    <a:moveTo>
                      <a:pt x="116" y="127"/>
                    </a:moveTo>
                    <a:cubicBezTo>
                      <a:pt x="116" y="61"/>
                      <a:pt x="105" y="37"/>
                      <a:pt x="83" y="37"/>
                    </a:cubicBezTo>
                    <a:cubicBezTo>
                      <a:pt x="60" y="37"/>
                      <a:pt x="48" y="61"/>
                      <a:pt x="48" y="127"/>
                    </a:cubicBezTo>
                    <a:cubicBezTo>
                      <a:pt x="48" y="193"/>
                      <a:pt x="60" y="217"/>
                      <a:pt x="83" y="217"/>
                    </a:cubicBezTo>
                    <a:cubicBezTo>
                      <a:pt x="105" y="217"/>
                      <a:pt x="116" y="192"/>
                      <a:pt x="116" y="127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71" name="Freeform 38"/>
              <p:cNvSpPr/>
              <p:nvPr/>
            </p:nvSpPr>
            <p:spPr bwMode="auto">
              <a:xfrm>
                <a:off x="7861300" y="5180013"/>
                <a:ext cx="193675" cy="295275"/>
              </a:xfrm>
              <a:custGeom>
                <a:avLst/>
                <a:gdLst>
                  <a:gd name="T0" fmla="*/ 0 w 162"/>
                  <a:gd name="T1" fmla="*/ 246 h 246"/>
                  <a:gd name="T2" fmla="*/ 72 w 162"/>
                  <a:gd name="T3" fmla="*/ 128 h 246"/>
                  <a:gd name="T4" fmla="*/ 116 w 162"/>
                  <a:gd name="T5" fmla="*/ 71 h 246"/>
                  <a:gd name="T6" fmla="*/ 83 w 162"/>
                  <a:gd name="T7" fmla="*/ 40 h 246"/>
                  <a:gd name="T8" fmla="*/ 48 w 162"/>
                  <a:gd name="T9" fmla="*/ 82 h 246"/>
                  <a:gd name="T10" fmla="*/ 3 w 162"/>
                  <a:gd name="T11" fmla="*/ 82 h 246"/>
                  <a:gd name="T12" fmla="*/ 81 w 162"/>
                  <a:gd name="T13" fmla="*/ 0 h 246"/>
                  <a:gd name="T14" fmla="*/ 162 w 162"/>
                  <a:gd name="T15" fmla="*/ 69 h 246"/>
                  <a:gd name="T16" fmla="*/ 93 w 162"/>
                  <a:gd name="T17" fmla="*/ 163 h 246"/>
                  <a:gd name="T18" fmla="*/ 59 w 162"/>
                  <a:gd name="T19" fmla="*/ 206 h 246"/>
                  <a:gd name="T20" fmla="*/ 162 w 162"/>
                  <a:gd name="T21" fmla="*/ 206 h 246"/>
                  <a:gd name="T22" fmla="*/ 162 w 162"/>
                  <a:gd name="T23" fmla="*/ 246 h 246"/>
                  <a:gd name="T24" fmla="*/ 0 w 162"/>
                  <a:gd name="T25" fmla="*/ 246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2" h="246">
                    <a:moveTo>
                      <a:pt x="0" y="246"/>
                    </a:moveTo>
                    <a:cubicBezTo>
                      <a:pt x="0" y="202"/>
                      <a:pt x="10" y="172"/>
                      <a:pt x="72" y="128"/>
                    </a:cubicBezTo>
                    <a:cubicBezTo>
                      <a:pt x="106" y="103"/>
                      <a:pt x="116" y="91"/>
                      <a:pt x="116" y="71"/>
                    </a:cubicBezTo>
                    <a:cubicBezTo>
                      <a:pt x="116" y="47"/>
                      <a:pt x="101" y="40"/>
                      <a:pt x="83" y="40"/>
                    </a:cubicBezTo>
                    <a:cubicBezTo>
                      <a:pt x="62" y="40"/>
                      <a:pt x="48" y="50"/>
                      <a:pt x="48" y="82"/>
                    </a:cubicBezTo>
                    <a:cubicBezTo>
                      <a:pt x="3" y="82"/>
                      <a:pt x="3" y="82"/>
                      <a:pt x="3" y="82"/>
                    </a:cubicBezTo>
                    <a:cubicBezTo>
                      <a:pt x="3" y="31"/>
                      <a:pt x="32" y="0"/>
                      <a:pt x="81" y="0"/>
                    </a:cubicBezTo>
                    <a:cubicBezTo>
                      <a:pt x="129" y="0"/>
                      <a:pt x="162" y="22"/>
                      <a:pt x="162" y="69"/>
                    </a:cubicBezTo>
                    <a:cubicBezTo>
                      <a:pt x="162" y="106"/>
                      <a:pt x="144" y="127"/>
                      <a:pt x="93" y="163"/>
                    </a:cubicBezTo>
                    <a:cubicBezTo>
                      <a:pt x="74" y="176"/>
                      <a:pt x="60" y="194"/>
                      <a:pt x="59" y="206"/>
                    </a:cubicBezTo>
                    <a:cubicBezTo>
                      <a:pt x="162" y="206"/>
                      <a:pt x="162" y="206"/>
                      <a:pt x="162" y="206"/>
                    </a:cubicBezTo>
                    <a:cubicBezTo>
                      <a:pt x="162" y="246"/>
                      <a:pt x="162" y="246"/>
                      <a:pt x="162" y="246"/>
                    </a:cubicBezTo>
                    <a:lnTo>
                      <a:pt x="0" y="246"/>
                    </a:ln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72" name="Rectangle 39"/>
              <p:cNvSpPr>
                <a:spLocks noChangeArrowheads="1"/>
              </p:cNvSpPr>
              <p:nvPr/>
            </p:nvSpPr>
            <p:spPr bwMode="auto">
              <a:xfrm>
                <a:off x="7680325" y="5521325"/>
                <a:ext cx="782638" cy="11113"/>
              </a:xfrm>
              <a:prstGeom prst="rect">
                <a:avLst/>
              </a:pr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67" name="文本框 125"/>
            <p:cNvSpPr txBox="1"/>
            <p:nvPr/>
          </p:nvSpPr>
          <p:spPr>
            <a:xfrm>
              <a:off x="4718626" y="5068319"/>
              <a:ext cx="1496119" cy="4987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/>
                <a:t>书面总结</a:t>
              </a:r>
              <a:endParaRPr lang="zh-CN" altLang="en-US" dirty="0"/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4414818" y="4156662"/>
            <a:ext cx="1107996" cy="975638"/>
            <a:chOff x="3601933" y="3504273"/>
            <a:chExt cx="1496119" cy="1317397"/>
          </a:xfrm>
        </p:grpSpPr>
        <p:sp>
          <p:nvSpPr>
            <p:cNvPr id="74" name="椭圆 73"/>
            <p:cNvSpPr/>
            <p:nvPr/>
          </p:nvSpPr>
          <p:spPr>
            <a:xfrm>
              <a:off x="3686849" y="3504273"/>
              <a:ext cx="1317397" cy="1317397"/>
            </a:xfrm>
            <a:prstGeom prst="ellipse">
              <a:avLst/>
            </a:prstGeom>
            <a:solidFill>
              <a:srgbClr val="EAE2DF"/>
            </a:solidFill>
            <a:ln>
              <a:noFill/>
            </a:ln>
            <a:effectLst>
              <a:innerShdw blurRad="50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grpSp>
          <p:nvGrpSpPr>
            <p:cNvPr id="75" name="组合 74"/>
            <p:cNvGrpSpPr/>
            <p:nvPr/>
          </p:nvGrpSpPr>
          <p:grpSpPr>
            <a:xfrm>
              <a:off x="4030549" y="3682544"/>
              <a:ext cx="684634" cy="308432"/>
              <a:chOff x="6365875" y="3994150"/>
              <a:chExt cx="785813" cy="354013"/>
            </a:xfrm>
          </p:grpSpPr>
          <p:sp>
            <p:nvSpPr>
              <p:cNvPr id="77" name="Oval 23"/>
              <p:cNvSpPr>
                <a:spLocks noChangeArrowheads="1"/>
              </p:cNvSpPr>
              <p:nvPr/>
            </p:nvSpPr>
            <p:spPr bwMode="auto">
              <a:xfrm>
                <a:off x="6897687" y="4006850"/>
                <a:ext cx="122238" cy="120650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78" name="Freeform 24"/>
              <p:cNvSpPr>
                <a:spLocks noEditPoints="1"/>
              </p:cNvSpPr>
              <p:nvPr/>
            </p:nvSpPr>
            <p:spPr bwMode="auto">
              <a:xfrm>
                <a:off x="6981825" y="4143375"/>
                <a:ext cx="111125" cy="142875"/>
              </a:xfrm>
              <a:custGeom>
                <a:avLst/>
                <a:gdLst>
                  <a:gd name="T0" fmla="*/ 76 w 92"/>
                  <a:gd name="T1" fmla="*/ 32 h 119"/>
                  <a:gd name="T2" fmla="*/ 37 w 92"/>
                  <a:gd name="T3" fmla="*/ 0 h 119"/>
                  <a:gd name="T4" fmla="*/ 26 w 92"/>
                  <a:gd name="T5" fmla="*/ 0 h 119"/>
                  <a:gd name="T6" fmla="*/ 0 w 92"/>
                  <a:gd name="T7" fmla="*/ 119 h 119"/>
                  <a:gd name="T8" fmla="*/ 92 w 92"/>
                  <a:gd name="T9" fmla="*/ 118 h 119"/>
                  <a:gd name="T10" fmla="*/ 76 w 92"/>
                  <a:gd name="T11" fmla="*/ 32 h 119"/>
                  <a:gd name="T12" fmla="*/ 61 w 92"/>
                  <a:gd name="T13" fmla="*/ 65 h 119"/>
                  <a:gd name="T14" fmla="*/ 27 w 92"/>
                  <a:gd name="T15" fmla="*/ 65 h 119"/>
                  <a:gd name="T16" fmla="*/ 27 w 92"/>
                  <a:gd name="T17" fmla="*/ 58 h 119"/>
                  <a:gd name="T18" fmla="*/ 61 w 92"/>
                  <a:gd name="T19" fmla="*/ 58 h 119"/>
                  <a:gd name="T20" fmla="*/ 61 w 92"/>
                  <a:gd name="T21" fmla="*/ 65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2" h="119">
                    <a:moveTo>
                      <a:pt x="76" y="32"/>
                    </a:moveTo>
                    <a:cubicBezTo>
                      <a:pt x="69" y="10"/>
                      <a:pt x="58" y="0"/>
                      <a:pt x="37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92" y="118"/>
                      <a:pt x="92" y="118"/>
                      <a:pt x="92" y="118"/>
                    </a:cubicBezTo>
                    <a:lnTo>
                      <a:pt x="76" y="32"/>
                    </a:lnTo>
                    <a:close/>
                    <a:moveTo>
                      <a:pt x="61" y="65"/>
                    </a:moveTo>
                    <a:cubicBezTo>
                      <a:pt x="27" y="65"/>
                      <a:pt x="27" y="65"/>
                      <a:pt x="27" y="65"/>
                    </a:cubicBezTo>
                    <a:cubicBezTo>
                      <a:pt x="27" y="58"/>
                      <a:pt x="27" y="58"/>
                      <a:pt x="27" y="58"/>
                    </a:cubicBezTo>
                    <a:cubicBezTo>
                      <a:pt x="61" y="58"/>
                      <a:pt x="61" y="58"/>
                      <a:pt x="61" y="58"/>
                    </a:cubicBezTo>
                    <a:lnTo>
                      <a:pt x="61" y="65"/>
                    </a:ln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79" name="Freeform 25"/>
              <p:cNvSpPr/>
              <p:nvPr/>
            </p:nvSpPr>
            <p:spPr bwMode="auto">
              <a:xfrm>
                <a:off x="6826250" y="4143375"/>
                <a:ext cx="111125" cy="142875"/>
              </a:xfrm>
              <a:custGeom>
                <a:avLst/>
                <a:gdLst>
                  <a:gd name="T0" fmla="*/ 55 w 93"/>
                  <a:gd name="T1" fmla="*/ 0 h 119"/>
                  <a:gd name="T2" fmla="*/ 66 w 93"/>
                  <a:gd name="T3" fmla="*/ 0 h 119"/>
                  <a:gd name="T4" fmla="*/ 93 w 93"/>
                  <a:gd name="T5" fmla="*/ 119 h 119"/>
                  <a:gd name="T6" fmla="*/ 0 w 93"/>
                  <a:gd name="T7" fmla="*/ 118 h 119"/>
                  <a:gd name="T8" fmla="*/ 16 w 93"/>
                  <a:gd name="T9" fmla="*/ 32 h 119"/>
                  <a:gd name="T10" fmla="*/ 55 w 93"/>
                  <a:gd name="T11" fmla="*/ 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3" h="119">
                    <a:moveTo>
                      <a:pt x="55" y="0"/>
                    </a:moveTo>
                    <a:cubicBezTo>
                      <a:pt x="66" y="0"/>
                      <a:pt x="66" y="0"/>
                      <a:pt x="66" y="0"/>
                    </a:cubicBezTo>
                    <a:cubicBezTo>
                      <a:pt x="93" y="119"/>
                      <a:pt x="93" y="119"/>
                      <a:pt x="93" y="119"/>
                    </a:cubicBezTo>
                    <a:cubicBezTo>
                      <a:pt x="0" y="118"/>
                      <a:pt x="0" y="118"/>
                      <a:pt x="0" y="118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23" y="10"/>
                      <a:pt x="34" y="0"/>
                      <a:pt x="55" y="0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80" name="Freeform 26"/>
              <p:cNvSpPr/>
              <p:nvPr/>
            </p:nvSpPr>
            <p:spPr bwMode="auto">
              <a:xfrm>
                <a:off x="6929437" y="4141788"/>
                <a:ext cx="57150" cy="142875"/>
              </a:xfrm>
              <a:custGeom>
                <a:avLst/>
                <a:gdLst>
                  <a:gd name="T0" fmla="*/ 16 w 36"/>
                  <a:gd name="T1" fmla="*/ 0 h 90"/>
                  <a:gd name="T2" fmla="*/ 0 w 36"/>
                  <a:gd name="T3" fmla="*/ 27 h 90"/>
                  <a:gd name="T4" fmla="*/ 14 w 36"/>
                  <a:gd name="T5" fmla="*/ 90 h 90"/>
                  <a:gd name="T6" fmla="*/ 22 w 36"/>
                  <a:gd name="T7" fmla="*/ 90 h 90"/>
                  <a:gd name="T8" fmla="*/ 36 w 36"/>
                  <a:gd name="T9" fmla="*/ 26 h 90"/>
                  <a:gd name="T10" fmla="*/ 16 w 36"/>
                  <a:gd name="T11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90">
                    <a:moveTo>
                      <a:pt x="16" y="0"/>
                    </a:moveTo>
                    <a:lnTo>
                      <a:pt x="0" y="27"/>
                    </a:lnTo>
                    <a:lnTo>
                      <a:pt x="14" y="90"/>
                    </a:lnTo>
                    <a:lnTo>
                      <a:pt x="22" y="90"/>
                    </a:lnTo>
                    <a:lnTo>
                      <a:pt x="36" y="26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81" name="Freeform 27"/>
              <p:cNvSpPr>
                <a:spLocks noEditPoints="1"/>
              </p:cNvSpPr>
              <p:nvPr/>
            </p:nvSpPr>
            <p:spPr bwMode="auto">
              <a:xfrm>
                <a:off x="6424612" y="3994150"/>
                <a:ext cx="196850" cy="304800"/>
              </a:xfrm>
              <a:custGeom>
                <a:avLst/>
                <a:gdLst>
                  <a:gd name="T0" fmla="*/ 0 w 164"/>
                  <a:gd name="T1" fmla="*/ 126 h 255"/>
                  <a:gd name="T2" fmla="*/ 81 w 164"/>
                  <a:gd name="T3" fmla="*/ 0 h 255"/>
                  <a:gd name="T4" fmla="*/ 164 w 164"/>
                  <a:gd name="T5" fmla="*/ 125 h 255"/>
                  <a:gd name="T6" fmla="*/ 81 w 164"/>
                  <a:gd name="T7" fmla="*/ 255 h 255"/>
                  <a:gd name="T8" fmla="*/ 0 w 164"/>
                  <a:gd name="T9" fmla="*/ 126 h 255"/>
                  <a:gd name="T10" fmla="*/ 116 w 164"/>
                  <a:gd name="T11" fmla="*/ 127 h 255"/>
                  <a:gd name="T12" fmla="*/ 82 w 164"/>
                  <a:gd name="T13" fmla="*/ 37 h 255"/>
                  <a:gd name="T14" fmla="*/ 48 w 164"/>
                  <a:gd name="T15" fmla="*/ 127 h 255"/>
                  <a:gd name="T16" fmla="*/ 82 w 164"/>
                  <a:gd name="T17" fmla="*/ 217 h 255"/>
                  <a:gd name="T18" fmla="*/ 116 w 164"/>
                  <a:gd name="T19" fmla="*/ 127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4" h="255">
                    <a:moveTo>
                      <a:pt x="0" y="126"/>
                    </a:moveTo>
                    <a:cubicBezTo>
                      <a:pt x="0" y="36"/>
                      <a:pt x="29" y="0"/>
                      <a:pt x="81" y="0"/>
                    </a:cubicBezTo>
                    <a:cubicBezTo>
                      <a:pt x="132" y="0"/>
                      <a:pt x="164" y="36"/>
                      <a:pt x="164" y="125"/>
                    </a:cubicBezTo>
                    <a:cubicBezTo>
                      <a:pt x="164" y="214"/>
                      <a:pt x="132" y="255"/>
                      <a:pt x="81" y="255"/>
                    </a:cubicBezTo>
                    <a:cubicBezTo>
                      <a:pt x="29" y="255"/>
                      <a:pt x="0" y="216"/>
                      <a:pt x="0" y="126"/>
                    </a:cubicBezTo>
                    <a:close/>
                    <a:moveTo>
                      <a:pt x="116" y="127"/>
                    </a:moveTo>
                    <a:cubicBezTo>
                      <a:pt x="116" y="61"/>
                      <a:pt x="105" y="37"/>
                      <a:pt x="82" y="37"/>
                    </a:cubicBezTo>
                    <a:cubicBezTo>
                      <a:pt x="60" y="37"/>
                      <a:pt x="48" y="61"/>
                      <a:pt x="48" y="127"/>
                    </a:cubicBezTo>
                    <a:cubicBezTo>
                      <a:pt x="48" y="193"/>
                      <a:pt x="60" y="217"/>
                      <a:pt x="82" y="217"/>
                    </a:cubicBezTo>
                    <a:cubicBezTo>
                      <a:pt x="105" y="217"/>
                      <a:pt x="116" y="192"/>
                      <a:pt x="116" y="127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82" name="Freeform 28"/>
              <p:cNvSpPr/>
              <p:nvPr/>
            </p:nvSpPr>
            <p:spPr bwMode="auto">
              <a:xfrm>
                <a:off x="6627812" y="4002088"/>
                <a:ext cx="115888" cy="287338"/>
              </a:xfrm>
              <a:custGeom>
                <a:avLst/>
                <a:gdLst>
                  <a:gd name="T0" fmla="*/ 49 w 96"/>
                  <a:gd name="T1" fmla="*/ 239 h 239"/>
                  <a:gd name="T2" fmla="*/ 49 w 96"/>
                  <a:gd name="T3" fmla="*/ 74 h 239"/>
                  <a:gd name="T4" fmla="*/ 0 w 96"/>
                  <a:gd name="T5" fmla="*/ 74 h 239"/>
                  <a:gd name="T6" fmla="*/ 0 w 96"/>
                  <a:gd name="T7" fmla="*/ 42 h 239"/>
                  <a:gd name="T8" fmla="*/ 58 w 96"/>
                  <a:gd name="T9" fmla="*/ 0 h 239"/>
                  <a:gd name="T10" fmla="*/ 96 w 96"/>
                  <a:gd name="T11" fmla="*/ 0 h 239"/>
                  <a:gd name="T12" fmla="*/ 96 w 96"/>
                  <a:gd name="T13" fmla="*/ 239 h 239"/>
                  <a:gd name="T14" fmla="*/ 49 w 96"/>
                  <a:gd name="T15" fmla="*/ 239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6" h="239">
                    <a:moveTo>
                      <a:pt x="49" y="239"/>
                    </a:moveTo>
                    <a:cubicBezTo>
                      <a:pt x="49" y="74"/>
                      <a:pt x="49" y="74"/>
                      <a:pt x="49" y="74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41" y="42"/>
                      <a:pt x="55" y="28"/>
                      <a:pt x="58" y="0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96" y="239"/>
                      <a:pt x="96" y="239"/>
                      <a:pt x="96" y="239"/>
                    </a:cubicBezTo>
                    <a:lnTo>
                      <a:pt x="49" y="239"/>
                    </a:ln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83" name="Rectangle 29"/>
              <p:cNvSpPr>
                <a:spLocks noChangeArrowheads="1"/>
              </p:cNvSpPr>
              <p:nvPr/>
            </p:nvSpPr>
            <p:spPr bwMode="auto">
              <a:xfrm>
                <a:off x="6365875" y="4338638"/>
                <a:ext cx="785813" cy="9525"/>
              </a:xfrm>
              <a:prstGeom prst="rect">
                <a:avLst/>
              </a:pr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76" name="文本框 126"/>
            <p:cNvSpPr txBox="1"/>
            <p:nvPr/>
          </p:nvSpPr>
          <p:spPr>
            <a:xfrm>
              <a:off x="3601933" y="4005733"/>
              <a:ext cx="1496119" cy="4987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/>
                <a:t>调查评估</a:t>
              </a:r>
              <a:endParaRPr lang="zh-CN" altLang="en-US" dirty="0"/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7094983" y="3816632"/>
            <a:ext cx="1107996" cy="975638"/>
            <a:chOff x="7318264" y="3274315"/>
            <a:chExt cx="1496120" cy="1317397"/>
          </a:xfrm>
        </p:grpSpPr>
        <p:sp>
          <p:nvSpPr>
            <p:cNvPr id="85" name="椭圆 84"/>
            <p:cNvSpPr/>
            <p:nvPr/>
          </p:nvSpPr>
          <p:spPr>
            <a:xfrm>
              <a:off x="7373645" y="3274315"/>
              <a:ext cx="1317397" cy="1317397"/>
            </a:xfrm>
            <a:prstGeom prst="ellipse">
              <a:avLst/>
            </a:prstGeom>
            <a:solidFill>
              <a:srgbClr val="EAE2DF"/>
            </a:solidFill>
            <a:ln>
              <a:noFill/>
            </a:ln>
            <a:effectLst>
              <a:innerShdw blurRad="50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grpSp>
          <p:nvGrpSpPr>
            <p:cNvPr id="86" name="组合 85"/>
            <p:cNvGrpSpPr/>
            <p:nvPr/>
          </p:nvGrpSpPr>
          <p:grpSpPr>
            <a:xfrm>
              <a:off x="7666707" y="3437737"/>
              <a:ext cx="715062" cy="308432"/>
              <a:chOff x="10539412" y="3713163"/>
              <a:chExt cx="820738" cy="354013"/>
            </a:xfrm>
          </p:grpSpPr>
          <p:sp>
            <p:nvSpPr>
              <p:cNvPr id="88" name="Freeform 40"/>
              <p:cNvSpPr>
                <a:spLocks noEditPoints="1"/>
              </p:cNvSpPr>
              <p:nvPr/>
            </p:nvSpPr>
            <p:spPr bwMode="auto">
              <a:xfrm>
                <a:off x="11082337" y="3727450"/>
                <a:ext cx="277813" cy="276225"/>
              </a:xfrm>
              <a:custGeom>
                <a:avLst/>
                <a:gdLst>
                  <a:gd name="T0" fmla="*/ 116 w 231"/>
                  <a:gd name="T1" fmla="*/ 0 h 231"/>
                  <a:gd name="T2" fmla="*/ 0 w 231"/>
                  <a:gd name="T3" fmla="*/ 116 h 231"/>
                  <a:gd name="T4" fmla="*/ 116 w 231"/>
                  <a:gd name="T5" fmla="*/ 231 h 231"/>
                  <a:gd name="T6" fmla="*/ 231 w 231"/>
                  <a:gd name="T7" fmla="*/ 116 h 231"/>
                  <a:gd name="T8" fmla="*/ 116 w 231"/>
                  <a:gd name="T9" fmla="*/ 0 h 231"/>
                  <a:gd name="T10" fmla="*/ 116 w 231"/>
                  <a:gd name="T11" fmla="*/ 212 h 231"/>
                  <a:gd name="T12" fmla="*/ 20 w 231"/>
                  <a:gd name="T13" fmla="*/ 116 h 231"/>
                  <a:gd name="T14" fmla="*/ 116 w 231"/>
                  <a:gd name="T15" fmla="*/ 20 h 231"/>
                  <a:gd name="T16" fmla="*/ 212 w 231"/>
                  <a:gd name="T17" fmla="*/ 116 h 231"/>
                  <a:gd name="T18" fmla="*/ 116 w 231"/>
                  <a:gd name="T19" fmla="*/ 212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1" h="231">
                    <a:moveTo>
                      <a:pt x="116" y="0"/>
                    </a:moveTo>
                    <a:cubicBezTo>
                      <a:pt x="52" y="0"/>
                      <a:pt x="0" y="52"/>
                      <a:pt x="0" y="116"/>
                    </a:cubicBezTo>
                    <a:cubicBezTo>
                      <a:pt x="0" y="179"/>
                      <a:pt x="52" y="231"/>
                      <a:pt x="116" y="231"/>
                    </a:cubicBezTo>
                    <a:cubicBezTo>
                      <a:pt x="179" y="231"/>
                      <a:pt x="231" y="179"/>
                      <a:pt x="231" y="116"/>
                    </a:cubicBezTo>
                    <a:cubicBezTo>
                      <a:pt x="231" y="52"/>
                      <a:pt x="179" y="0"/>
                      <a:pt x="116" y="0"/>
                    </a:cubicBezTo>
                    <a:close/>
                    <a:moveTo>
                      <a:pt x="116" y="212"/>
                    </a:moveTo>
                    <a:cubicBezTo>
                      <a:pt x="63" y="212"/>
                      <a:pt x="20" y="169"/>
                      <a:pt x="20" y="116"/>
                    </a:cubicBezTo>
                    <a:cubicBezTo>
                      <a:pt x="20" y="63"/>
                      <a:pt x="63" y="20"/>
                      <a:pt x="116" y="20"/>
                    </a:cubicBezTo>
                    <a:cubicBezTo>
                      <a:pt x="169" y="20"/>
                      <a:pt x="212" y="63"/>
                      <a:pt x="212" y="116"/>
                    </a:cubicBezTo>
                    <a:cubicBezTo>
                      <a:pt x="212" y="169"/>
                      <a:pt x="169" y="212"/>
                      <a:pt x="116" y="212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89" name="Freeform 41"/>
              <p:cNvSpPr/>
              <p:nvPr/>
            </p:nvSpPr>
            <p:spPr bwMode="auto">
              <a:xfrm>
                <a:off x="11171237" y="3792538"/>
                <a:ext cx="114300" cy="88900"/>
              </a:xfrm>
              <a:custGeom>
                <a:avLst/>
                <a:gdLst>
                  <a:gd name="T0" fmla="*/ 94 w 96"/>
                  <a:gd name="T1" fmla="*/ 2 h 73"/>
                  <a:gd name="T2" fmla="*/ 86 w 96"/>
                  <a:gd name="T3" fmla="*/ 3 h 73"/>
                  <a:gd name="T4" fmla="*/ 41 w 96"/>
                  <a:gd name="T5" fmla="*/ 60 h 73"/>
                  <a:gd name="T6" fmla="*/ 9 w 96"/>
                  <a:gd name="T7" fmla="*/ 43 h 73"/>
                  <a:gd name="T8" fmla="*/ 1 w 96"/>
                  <a:gd name="T9" fmla="*/ 46 h 73"/>
                  <a:gd name="T10" fmla="*/ 4 w 96"/>
                  <a:gd name="T11" fmla="*/ 53 h 73"/>
                  <a:gd name="T12" fmla="*/ 39 w 96"/>
                  <a:gd name="T13" fmla="*/ 71 h 73"/>
                  <a:gd name="T14" fmla="*/ 39 w 96"/>
                  <a:gd name="T15" fmla="*/ 71 h 73"/>
                  <a:gd name="T16" fmla="*/ 47 w 96"/>
                  <a:gd name="T17" fmla="*/ 70 h 73"/>
                  <a:gd name="T18" fmla="*/ 95 w 96"/>
                  <a:gd name="T19" fmla="*/ 10 h 73"/>
                  <a:gd name="T20" fmla="*/ 94 w 96"/>
                  <a:gd name="T21" fmla="*/ 2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6" h="73">
                    <a:moveTo>
                      <a:pt x="94" y="2"/>
                    </a:moveTo>
                    <a:cubicBezTo>
                      <a:pt x="91" y="0"/>
                      <a:pt x="88" y="1"/>
                      <a:pt x="86" y="3"/>
                    </a:cubicBezTo>
                    <a:cubicBezTo>
                      <a:pt x="41" y="60"/>
                      <a:pt x="41" y="60"/>
                      <a:pt x="41" y="60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6" y="42"/>
                      <a:pt x="3" y="43"/>
                      <a:pt x="1" y="46"/>
                    </a:cubicBezTo>
                    <a:cubicBezTo>
                      <a:pt x="0" y="48"/>
                      <a:pt x="1" y="52"/>
                      <a:pt x="4" y="53"/>
                    </a:cubicBezTo>
                    <a:cubicBezTo>
                      <a:pt x="39" y="71"/>
                      <a:pt x="39" y="71"/>
                      <a:pt x="39" y="71"/>
                    </a:cubicBezTo>
                    <a:cubicBezTo>
                      <a:pt x="39" y="71"/>
                      <a:pt x="39" y="71"/>
                      <a:pt x="39" y="71"/>
                    </a:cubicBezTo>
                    <a:cubicBezTo>
                      <a:pt x="41" y="73"/>
                      <a:pt x="45" y="73"/>
                      <a:pt x="47" y="70"/>
                    </a:cubicBezTo>
                    <a:cubicBezTo>
                      <a:pt x="95" y="10"/>
                      <a:pt x="95" y="10"/>
                      <a:pt x="95" y="10"/>
                    </a:cubicBezTo>
                    <a:cubicBezTo>
                      <a:pt x="96" y="8"/>
                      <a:pt x="96" y="4"/>
                      <a:pt x="94" y="2"/>
                    </a:cubicBezTo>
                    <a:close/>
                  </a:path>
                </a:pathLst>
              </a:custGeom>
              <a:solidFill>
                <a:srgbClr val="1855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90" name="Freeform 42"/>
              <p:cNvSpPr/>
              <p:nvPr/>
            </p:nvSpPr>
            <p:spPr bwMode="auto">
              <a:xfrm>
                <a:off x="11303000" y="3860800"/>
                <a:ext cx="25400" cy="12700"/>
              </a:xfrm>
              <a:custGeom>
                <a:avLst/>
                <a:gdLst>
                  <a:gd name="T0" fmla="*/ 6 w 21"/>
                  <a:gd name="T1" fmla="*/ 11 h 11"/>
                  <a:gd name="T2" fmla="*/ 0 w 21"/>
                  <a:gd name="T3" fmla="*/ 6 h 11"/>
                  <a:gd name="T4" fmla="*/ 6 w 21"/>
                  <a:gd name="T5" fmla="*/ 0 h 11"/>
                  <a:gd name="T6" fmla="*/ 15 w 21"/>
                  <a:gd name="T7" fmla="*/ 0 h 11"/>
                  <a:gd name="T8" fmla="*/ 21 w 21"/>
                  <a:gd name="T9" fmla="*/ 6 h 11"/>
                  <a:gd name="T10" fmla="*/ 15 w 21"/>
                  <a:gd name="T11" fmla="*/ 11 h 11"/>
                  <a:gd name="T12" fmla="*/ 6 w 21"/>
                  <a:gd name="T13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" h="11">
                    <a:moveTo>
                      <a:pt x="6" y="11"/>
                    </a:moveTo>
                    <a:cubicBezTo>
                      <a:pt x="2" y="11"/>
                      <a:pt x="0" y="9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8" y="0"/>
                      <a:pt x="21" y="3"/>
                      <a:pt x="21" y="6"/>
                    </a:cubicBezTo>
                    <a:cubicBezTo>
                      <a:pt x="21" y="9"/>
                      <a:pt x="18" y="11"/>
                      <a:pt x="15" y="11"/>
                    </a:cubicBezTo>
                    <a:lnTo>
                      <a:pt x="6" y="11"/>
                    </a:lnTo>
                    <a:close/>
                  </a:path>
                </a:pathLst>
              </a:custGeom>
              <a:solidFill>
                <a:srgbClr val="1855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91" name="Freeform 43"/>
              <p:cNvSpPr/>
              <p:nvPr/>
            </p:nvSpPr>
            <p:spPr bwMode="auto">
              <a:xfrm>
                <a:off x="11114087" y="3857625"/>
                <a:ext cx="23813" cy="14288"/>
              </a:xfrm>
              <a:custGeom>
                <a:avLst/>
                <a:gdLst>
                  <a:gd name="T0" fmla="*/ 5 w 20"/>
                  <a:gd name="T1" fmla="*/ 11 h 11"/>
                  <a:gd name="T2" fmla="*/ 0 w 20"/>
                  <a:gd name="T3" fmla="*/ 6 h 11"/>
                  <a:gd name="T4" fmla="*/ 5 w 20"/>
                  <a:gd name="T5" fmla="*/ 0 h 11"/>
                  <a:gd name="T6" fmla="*/ 15 w 20"/>
                  <a:gd name="T7" fmla="*/ 0 h 11"/>
                  <a:gd name="T8" fmla="*/ 20 w 20"/>
                  <a:gd name="T9" fmla="*/ 6 h 11"/>
                  <a:gd name="T10" fmla="*/ 15 w 20"/>
                  <a:gd name="T11" fmla="*/ 11 h 11"/>
                  <a:gd name="T12" fmla="*/ 5 w 20"/>
                  <a:gd name="T13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11">
                    <a:moveTo>
                      <a:pt x="5" y="11"/>
                    </a:moveTo>
                    <a:cubicBezTo>
                      <a:pt x="2" y="11"/>
                      <a:pt x="0" y="9"/>
                      <a:pt x="0" y="6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8" y="0"/>
                      <a:pt x="20" y="3"/>
                      <a:pt x="20" y="6"/>
                    </a:cubicBezTo>
                    <a:cubicBezTo>
                      <a:pt x="20" y="9"/>
                      <a:pt x="18" y="11"/>
                      <a:pt x="15" y="11"/>
                    </a:cubicBezTo>
                    <a:lnTo>
                      <a:pt x="5" y="11"/>
                    </a:lnTo>
                    <a:close/>
                  </a:path>
                </a:pathLst>
              </a:custGeom>
              <a:solidFill>
                <a:srgbClr val="1855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92" name="Freeform 44"/>
              <p:cNvSpPr/>
              <p:nvPr/>
            </p:nvSpPr>
            <p:spPr bwMode="auto">
              <a:xfrm>
                <a:off x="11212512" y="3948113"/>
                <a:ext cx="12700" cy="25400"/>
              </a:xfrm>
              <a:custGeom>
                <a:avLst/>
                <a:gdLst>
                  <a:gd name="T0" fmla="*/ 0 w 11"/>
                  <a:gd name="T1" fmla="*/ 5 h 21"/>
                  <a:gd name="T2" fmla="*/ 6 w 11"/>
                  <a:gd name="T3" fmla="*/ 0 h 21"/>
                  <a:gd name="T4" fmla="*/ 11 w 11"/>
                  <a:gd name="T5" fmla="*/ 6 h 21"/>
                  <a:gd name="T6" fmla="*/ 11 w 11"/>
                  <a:gd name="T7" fmla="*/ 15 h 21"/>
                  <a:gd name="T8" fmla="*/ 6 w 11"/>
                  <a:gd name="T9" fmla="*/ 21 h 21"/>
                  <a:gd name="T10" fmla="*/ 0 w 11"/>
                  <a:gd name="T11" fmla="*/ 15 h 21"/>
                  <a:gd name="T12" fmla="*/ 0 w 11"/>
                  <a:gd name="T13" fmla="*/ 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21">
                    <a:moveTo>
                      <a:pt x="0" y="5"/>
                    </a:moveTo>
                    <a:cubicBezTo>
                      <a:pt x="0" y="2"/>
                      <a:pt x="3" y="0"/>
                      <a:pt x="6" y="0"/>
                    </a:cubicBezTo>
                    <a:cubicBezTo>
                      <a:pt x="9" y="0"/>
                      <a:pt x="11" y="3"/>
                      <a:pt x="11" y="6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1" y="18"/>
                      <a:pt x="9" y="21"/>
                      <a:pt x="6" y="21"/>
                    </a:cubicBezTo>
                    <a:cubicBezTo>
                      <a:pt x="3" y="21"/>
                      <a:pt x="0" y="18"/>
                      <a:pt x="0" y="15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1855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93" name="Freeform 45"/>
              <p:cNvSpPr/>
              <p:nvPr/>
            </p:nvSpPr>
            <p:spPr bwMode="auto">
              <a:xfrm>
                <a:off x="11215687" y="3757613"/>
                <a:ext cx="12700" cy="25400"/>
              </a:xfrm>
              <a:custGeom>
                <a:avLst/>
                <a:gdLst>
                  <a:gd name="T0" fmla="*/ 0 w 11"/>
                  <a:gd name="T1" fmla="*/ 6 h 21"/>
                  <a:gd name="T2" fmla="*/ 6 w 11"/>
                  <a:gd name="T3" fmla="*/ 0 h 21"/>
                  <a:gd name="T4" fmla="*/ 11 w 11"/>
                  <a:gd name="T5" fmla="*/ 6 h 21"/>
                  <a:gd name="T6" fmla="*/ 11 w 11"/>
                  <a:gd name="T7" fmla="*/ 16 h 21"/>
                  <a:gd name="T8" fmla="*/ 6 w 11"/>
                  <a:gd name="T9" fmla="*/ 21 h 21"/>
                  <a:gd name="T10" fmla="*/ 0 w 11"/>
                  <a:gd name="T11" fmla="*/ 16 h 21"/>
                  <a:gd name="T12" fmla="*/ 0 w 11"/>
                  <a:gd name="T13" fmla="*/ 6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21">
                    <a:moveTo>
                      <a:pt x="0" y="6"/>
                    </a:moveTo>
                    <a:cubicBezTo>
                      <a:pt x="0" y="3"/>
                      <a:pt x="3" y="0"/>
                      <a:pt x="6" y="0"/>
                    </a:cubicBezTo>
                    <a:cubicBezTo>
                      <a:pt x="9" y="1"/>
                      <a:pt x="11" y="3"/>
                      <a:pt x="11" y="6"/>
                    </a:cubicBez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19"/>
                      <a:pt x="9" y="21"/>
                      <a:pt x="6" y="21"/>
                    </a:cubicBezTo>
                    <a:cubicBezTo>
                      <a:pt x="3" y="21"/>
                      <a:pt x="0" y="19"/>
                      <a:pt x="0" y="16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18556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94" name="Freeform 46"/>
              <p:cNvSpPr>
                <a:spLocks noEditPoints="1"/>
              </p:cNvSpPr>
              <p:nvPr/>
            </p:nvSpPr>
            <p:spPr bwMode="auto">
              <a:xfrm>
                <a:off x="10539412" y="3713163"/>
                <a:ext cx="196850" cy="306388"/>
              </a:xfrm>
              <a:custGeom>
                <a:avLst/>
                <a:gdLst>
                  <a:gd name="T0" fmla="*/ 0 w 164"/>
                  <a:gd name="T1" fmla="*/ 126 h 255"/>
                  <a:gd name="T2" fmla="*/ 81 w 164"/>
                  <a:gd name="T3" fmla="*/ 0 h 255"/>
                  <a:gd name="T4" fmla="*/ 164 w 164"/>
                  <a:gd name="T5" fmla="*/ 126 h 255"/>
                  <a:gd name="T6" fmla="*/ 81 w 164"/>
                  <a:gd name="T7" fmla="*/ 255 h 255"/>
                  <a:gd name="T8" fmla="*/ 0 w 164"/>
                  <a:gd name="T9" fmla="*/ 126 h 255"/>
                  <a:gd name="T10" fmla="*/ 117 w 164"/>
                  <a:gd name="T11" fmla="*/ 128 h 255"/>
                  <a:gd name="T12" fmla="*/ 83 w 164"/>
                  <a:gd name="T13" fmla="*/ 38 h 255"/>
                  <a:gd name="T14" fmla="*/ 49 w 164"/>
                  <a:gd name="T15" fmla="*/ 127 h 255"/>
                  <a:gd name="T16" fmla="*/ 83 w 164"/>
                  <a:gd name="T17" fmla="*/ 217 h 255"/>
                  <a:gd name="T18" fmla="*/ 117 w 164"/>
                  <a:gd name="T19" fmla="*/ 128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4" h="255">
                    <a:moveTo>
                      <a:pt x="0" y="126"/>
                    </a:moveTo>
                    <a:cubicBezTo>
                      <a:pt x="0" y="37"/>
                      <a:pt x="30" y="0"/>
                      <a:pt x="81" y="0"/>
                    </a:cubicBezTo>
                    <a:cubicBezTo>
                      <a:pt x="133" y="0"/>
                      <a:pt x="164" y="37"/>
                      <a:pt x="164" y="126"/>
                    </a:cubicBezTo>
                    <a:cubicBezTo>
                      <a:pt x="164" y="215"/>
                      <a:pt x="133" y="255"/>
                      <a:pt x="81" y="255"/>
                    </a:cubicBezTo>
                    <a:cubicBezTo>
                      <a:pt x="30" y="255"/>
                      <a:pt x="0" y="216"/>
                      <a:pt x="0" y="126"/>
                    </a:cubicBezTo>
                    <a:close/>
                    <a:moveTo>
                      <a:pt x="117" y="128"/>
                    </a:moveTo>
                    <a:cubicBezTo>
                      <a:pt x="117" y="62"/>
                      <a:pt x="105" y="38"/>
                      <a:pt x="83" y="38"/>
                    </a:cubicBezTo>
                    <a:cubicBezTo>
                      <a:pt x="60" y="38"/>
                      <a:pt x="49" y="61"/>
                      <a:pt x="49" y="127"/>
                    </a:cubicBezTo>
                    <a:cubicBezTo>
                      <a:pt x="49" y="194"/>
                      <a:pt x="60" y="217"/>
                      <a:pt x="83" y="217"/>
                    </a:cubicBezTo>
                    <a:cubicBezTo>
                      <a:pt x="105" y="217"/>
                      <a:pt x="117" y="193"/>
                      <a:pt x="117" y="128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95" name="Freeform 47"/>
              <p:cNvSpPr>
                <a:spLocks noEditPoints="1"/>
              </p:cNvSpPr>
              <p:nvPr/>
            </p:nvSpPr>
            <p:spPr bwMode="auto">
              <a:xfrm>
                <a:off x="10744200" y="3722688"/>
                <a:ext cx="200025" cy="285750"/>
              </a:xfrm>
              <a:custGeom>
                <a:avLst/>
                <a:gdLst>
                  <a:gd name="T0" fmla="*/ 70 w 126"/>
                  <a:gd name="T1" fmla="*/ 180 h 180"/>
                  <a:gd name="T2" fmla="*/ 70 w 126"/>
                  <a:gd name="T3" fmla="*/ 141 h 180"/>
                  <a:gd name="T4" fmla="*/ 0 w 126"/>
                  <a:gd name="T5" fmla="*/ 141 h 180"/>
                  <a:gd name="T6" fmla="*/ 0 w 126"/>
                  <a:gd name="T7" fmla="*/ 110 h 180"/>
                  <a:gd name="T8" fmla="*/ 65 w 126"/>
                  <a:gd name="T9" fmla="*/ 0 h 180"/>
                  <a:gd name="T10" fmla="*/ 105 w 126"/>
                  <a:gd name="T11" fmla="*/ 0 h 180"/>
                  <a:gd name="T12" fmla="*/ 105 w 126"/>
                  <a:gd name="T13" fmla="*/ 113 h 180"/>
                  <a:gd name="T14" fmla="*/ 126 w 126"/>
                  <a:gd name="T15" fmla="*/ 113 h 180"/>
                  <a:gd name="T16" fmla="*/ 126 w 126"/>
                  <a:gd name="T17" fmla="*/ 141 h 180"/>
                  <a:gd name="T18" fmla="*/ 105 w 126"/>
                  <a:gd name="T19" fmla="*/ 141 h 180"/>
                  <a:gd name="T20" fmla="*/ 105 w 126"/>
                  <a:gd name="T21" fmla="*/ 180 h 180"/>
                  <a:gd name="T22" fmla="*/ 70 w 126"/>
                  <a:gd name="T23" fmla="*/ 180 h 180"/>
                  <a:gd name="T24" fmla="*/ 71 w 126"/>
                  <a:gd name="T25" fmla="*/ 50 h 180"/>
                  <a:gd name="T26" fmla="*/ 34 w 126"/>
                  <a:gd name="T27" fmla="*/ 113 h 180"/>
                  <a:gd name="T28" fmla="*/ 71 w 126"/>
                  <a:gd name="T29" fmla="*/ 113 h 180"/>
                  <a:gd name="T30" fmla="*/ 71 w 126"/>
                  <a:gd name="T31" fmla="*/ 5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6" h="180">
                    <a:moveTo>
                      <a:pt x="70" y="180"/>
                    </a:moveTo>
                    <a:lnTo>
                      <a:pt x="70" y="141"/>
                    </a:lnTo>
                    <a:lnTo>
                      <a:pt x="0" y="141"/>
                    </a:lnTo>
                    <a:lnTo>
                      <a:pt x="0" y="110"/>
                    </a:lnTo>
                    <a:lnTo>
                      <a:pt x="65" y="0"/>
                    </a:lnTo>
                    <a:lnTo>
                      <a:pt x="105" y="0"/>
                    </a:lnTo>
                    <a:lnTo>
                      <a:pt x="105" y="113"/>
                    </a:lnTo>
                    <a:lnTo>
                      <a:pt x="126" y="113"/>
                    </a:lnTo>
                    <a:lnTo>
                      <a:pt x="126" y="141"/>
                    </a:lnTo>
                    <a:lnTo>
                      <a:pt x="105" y="141"/>
                    </a:lnTo>
                    <a:lnTo>
                      <a:pt x="105" y="180"/>
                    </a:lnTo>
                    <a:lnTo>
                      <a:pt x="70" y="180"/>
                    </a:lnTo>
                    <a:close/>
                    <a:moveTo>
                      <a:pt x="71" y="50"/>
                    </a:moveTo>
                    <a:lnTo>
                      <a:pt x="34" y="113"/>
                    </a:lnTo>
                    <a:lnTo>
                      <a:pt x="71" y="113"/>
                    </a:lnTo>
                    <a:lnTo>
                      <a:pt x="71" y="50"/>
                    </a:ln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96" name="Rectangle 48"/>
              <p:cNvSpPr>
                <a:spLocks noChangeArrowheads="1"/>
              </p:cNvSpPr>
              <p:nvPr/>
            </p:nvSpPr>
            <p:spPr bwMode="auto">
              <a:xfrm>
                <a:off x="10556875" y="4056063"/>
                <a:ext cx="785813" cy="11113"/>
              </a:xfrm>
              <a:prstGeom prst="rect">
                <a:avLst/>
              </a:pr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87" name="文本框 127"/>
            <p:cNvSpPr txBox="1"/>
            <p:nvPr/>
          </p:nvSpPr>
          <p:spPr>
            <a:xfrm>
              <a:off x="7318264" y="3722250"/>
              <a:ext cx="1496120" cy="4987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/>
                <a:t>其他内容</a:t>
              </a:r>
              <a:endParaRPr lang="zh-CN" altLang="en-US" dirty="0"/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6654076" y="2685735"/>
            <a:ext cx="1107996" cy="975638"/>
            <a:chOff x="7123763" y="1759386"/>
            <a:chExt cx="1496119" cy="1317397"/>
          </a:xfrm>
        </p:grpSpPr>
        <p:sp>
          <p:nvSpPr>
            <p:cNvPr id="98" name="椭圆 97"/>
            <p:cNvSpPr/>
            <p:nvPr/>
          </p:nvSpPr>
          <p:spPr>
            <a:xfrm>
              <a:off x="7213124" y="1759386"/>
              <a:ext cx="1317397" cy="1317397"/>
            </a:xfrm>
            <a:prstGeom prst="ellipse">
              <a:avLst/>
            </a:prstGeom>
            <a:solidFill>
              <a:srgbClr val="EAE2DF"/>
            </a:solidFill>
            <a:ln>
              <a:noFill/>
            </a:ln>
            <a:effectLst>
              <a:innerShdw blurRad="50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grpSp>
          <p:nvGrpSpPr>
            <p:cNvPr id="99" name="组合 98"/>
            <p:cNvGrpSpPr/>
            <p:nvPr/>
          </p:nvGrpSpPr>
          <p:grpSpPr>
            <a:xfrm>
              <a:off x="7518720" y="1966124"/>
              <a:ext cx="701230" cy="295983"/>
              <a:chOff x="10369550" y="2024063"/>
              <a:chExt cx="804862" cy="339725"/>
            </a:xfrm>
          </p:grpSpPr>
          <p:sp>
            <p:nvSpPr>
              <p:cNvPr id="101" name="Rectangle 49"/>
              <p:cNvSpPr>
                <a:spLocks noChangeArrowheads="1"/>
              </p:cNvSpPr>
              <p:nvPr/>
            </p:nvSpPr>
            <p:spPr bwMode="auto">
              <a:xfrm>
                <a:off x="10369550" y="2352675"/>
                <a:ext cx="782638" cy="11113"/>
              </a:xfrm>
              <a:prstGeom prst="rect">
                <a:avLst/>
              </a:pr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102" name="Freeform 50"/>
              <p:cNvSpPr/>
              <p:nvPr/>
            </p:nvSpPr>
            <p:spPr bwMode="auto">
              <a:xfrm>
                <a:off x="10856912" y="2127250"/>
                <a:ext cx="114300" cy="177800"/>
              </a:xfrm>
              <a:custGeom>
                <a:avLst/>
                <a:gdLst>
                  <a:gd name="T0" fmla="*/ 42 w 95"/>
                  <a:gd name="T1" fmla="*/ 74 h 148"/>
                  <a:gd name="T2" fmla="*/ 95 w 95"/>
                  <a:gd name="T3" fmla="*/ 3 h 148"/>
                  <a:gd name="T4" fmla="*/ 74 w 95"/>
                  <a:gd name="T5" fmla="*/ 0 h 148"/>
                  <a:gd name="T6" fmla="*/ 0 w 95"/>
                  <a:gd name="T7" fmla="*/ 74 h 148"/>
                  <a:gd name="T8" fmla="*/ 74 w 95"/>
                  <a:gd name="T9" fmla="*/ 148 h 148"/>
                  <a:gd name="T10" fmla="*/ 95 w 95"/>
                  <a:gd name="T11" fmla="*/ 145 h 148"/>
                  <a:gd name="T12" fmla="*/ 42 w 95"/>
                  <a:gd name="T13" fmla="*/ 7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5" h="148">
                    <a:moveTo>
                      <a:pt x="42" y="74"/>
                    </a:moveTo>
                    <a:cubicBezTo>
                      <a:pt x="42" y="40"/>
                      <a:pt x="64" y="12"/>
                      <a:pt x="95" y="3"/>
                    </a:cubicBezTo>
                    <a:cubicBezTo>
                      <a:pt x="88" y="1"/>
                      <a:pt x="81" y="0"/>
                      <a:pt x="74" y="0"/>
                    </a:cubicBezTo>
                    <a:cubicBezTo>
                      <a:pt x="33" y="0"/>
                      <a:pt x="0" y="33"/>
                      <a:pt x="0" y="74"/>
                    </a:cubicBezTo>
                    <a:cubicBezTo>
                      <a:pt x="0" y="115"/>
                      <a:pt x="33" y="148"/>
                      <a:pt x="74" y="148"/>
                    </a:cubicBezTo>
                    <a:cubicBezTo>
                      <a:pt x="81" y="148"/>
                      <a:pt x="88" y="147"/>
                      <a:pt x="95" y="145"/>
                    </a:cubicBezTo>
                    <a:cubicBezTo>
                      <a:pt x="64" y="136"/>
                      <a:pt x="42" y="107"/>
                      <a:pt x="42" y="74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103" name="Freeform 51"/>
              <p:cNvSpPr/>
              <p:nvPr/>
            </p:nvSpPr>
            <p:spPr bwMode="auto">
              <a:xfrm>
                <a:off x="10933112" y="2027238"/>
                <a:ext cx="241300" cy="284163"/>
              </a:xfrm>
              <a:custGeom>
                <a:avLst/>
                <a:gdLst>
                  <a:gd name="T0" fmla="*/ 201 w 201"/>
                  <a:gd name="T1" fmla="*/ 142 h 236"/>
                  <a:gd name="T2" fmla="*/ 183 w 201"/>
                  <a:gd name="T3" fmla="*/ 123 h 236"/>
                  <a:gd name="T4" fmla="*/ 191 w 201"/>
                  <a:gd name="T5" fmla="*/ 109 h 236"/>
                  <a:gd name="T6" fmla="*/ 113 w 201"/>
                  <a:gd name="T7" fmla="*/ 90 h 236"/>
                  <a:gd name="T8" fmla="*/ 109 w 201"/>
                  <a:gd name="T9" fmla="*/ 90 h 236"/>
                  <a:gd name="T10" fmla="*/ 124 w 201"/>
                  <a:gd name="T11" fmla="*/ 74 h 236"/>
                  <a:gd name="T12" fmla="*/ 139 w 201"/>
                  <a:gd name="T13" fmla="*/ 44 h 236"/>
                  <a:gd name="T14" fmla="*/ 123 w 201"/>
                  <a:gd name="T15" fmla="*/ 2 h 236"/>
                  <a:gd name="T16" fmla="*/ 104 w 201"/>
                  <a:gd name="T17" fmla="*/ 33 h 236"/>
                  <a:gd name="T18" fmla="*/ 95 w 201"/>
                  <a:gd name="T19" fmla="*/ 46 h 236"/>
                  <a:gd name="T20" fmla="*/ 44 w 201"/>
                  <a:gd name="T21" fmla="*/ 82 h 236"/>
                  <a:gd name="T22" fmla="*/ 0 w 201"/>
                  <a:gd name="T23" fmla="*/ 163 h 236"/>
                  <a:gd name="T24" fmla="*/ 80 w 201"/>
                  <a:gd name="T25" fmla="*/ 236 h 236"/>
                  <a:gd name="T26" fmla="*/ 137 w 201"/>
                  <a:gd name="T27" fmla="*/ 224 h 236"/>
                  <a:gd name="T28" fmla="*/ 171 w 201"/>
                  <a:gd name="T29" fmla="*/ 206 h 236"/>
                  <a:gd name="T30" fmla="*/ 168 w 201"/>
                  <a:gd name="T31" fmla="*/ 198 h 236"/>
                  <a:gd name="T32" fmla="*/ 191 w 201"/>
                  <a:gd name="T33" fmla="*/ 177 h 236"/>
                  <a:gd name="T34" fmla="*/ 180 w 201"/>
                  <a:gd name="T35" fmla="*/ 162 h 236"/>
                  <a:gd name="T36" fmla="*/ 201 w 201"/>
                  <a:gd name="T37" fmla="*/ 142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01" h="236">
                    <a:moveTo>
                      <a:pt x="201" y="142"/>
                    </a:moveTo>
                    <a:cubicBezTo>
                      <a:pt x="201" y="134"/>
                      <a:pt x="194" y="127"/>
                      <a:pt x="183" y="123"/>
                    </a:cubicBezTo>
                    <a:cubicBezTo>
                      <a:pt x="188" y="119"/>
                      <a:pt x="192" y="114"/>
                      <a:pt x="191" y="109"/>
                    </a:cubicBezTo>
                    <a:cubicBezTo>
                      <a:pt x="190" y="89"/>
                      <a:pt x="140" y="90"/>
                      <a:pt x="113" y="90"/>
                    </a:cubicBezTo>
                    <a:cubicBezTo>
                      <a:pt x="112" y="90"/>
                      <a:pt x="110" y="90"/>
                      <a:pt x="109" y="90"/>
                    </a:cubicBezTo>
                    <a:cubicBezTo>
                      <a:pt x="109" y="85"/>
                      <a:pt x="123" y="79"/>
                      <a:pt x="124" y="74"/>
                    </a:cubicBezTo>
                    <a:cubicBezTo>
                      <a:pt x="131" y="69"/>
                      <a:pt x="137" y="57"/>
                      <a:pt x="139" y="44"/>
                    </a:cubicBezTo>
                    <a:cubicBezTo>
                      <a:pt x="142" y="23"/>
                      <a:pt x="135" y="4"/>
                      <a:pt x="123" y="2"/>
                    </a:cubicBezTo>
                    <a:cubicBezTo>
                      <a:pt x="111" y="0"/>
                      <a:pt x="107" y="12"/>
                      <a:pt x="104" y="33"/>
                    </a:cubicBezTo>
                    <a:cubicBezTo>
                      <a:pt x="103" y="36"/>
                      <a:pt x="95" y="43"/>
                      <a:pt x="95" y="46"/>
                    </a:cubicBezTo>
                    <a:cubicBezTo>
                      <a:pt x="71" y="54"/>
                      <a:pt x="59" y="74"/>
                      <a:pt x="44" y="82"/>
                    </a:cubicBezTo>
                    <a:cubicBezTo>
                      <a:pt x="12" y="94"/>
                      <a:pt x="0" y="128"/>
                      <a:pt x="0" y="163"/>
                    </a:cubicBezTo>
                    <a:cubicBezTo>
                      <a:pt x="0" y="208"/>
                      <a:pt x="33" y="236"/>
                      <a:pt x="80" y="236"/>
                    </a:cubicBezTo>
                    <a:cubicBezTo>
                      <a:pt x="99" y="236"/>
                      <a:pt x="122" y="234"/>
                      <a:pt x="137" y="224"/>
                    </a:cubicBezTo>
                    <a:cubicBezTo>
                      <a:pt x="156" y="221"/>
                      <a:pt x="171" y="217"/>
                      <a:pt x="171" y="206"/>
                    </a:cubicBezTo>
                    <a:cubicBezTo>
                      <a:pt x="171" y="203"/>
                      <a:pt x="170" y="200"/>
                      <a:pt x="168" y="198"/>
                    </a:cubicBezTo>
                    <a:cubicBezTo>
                      <a:pt x="182" y="193"/>
                      <a:pt x="191" y="186"/>
                      <a:pt x="191" y="177"/>
                    </a:cubicBezTo>
                    <a:cubicBezTo>
                      <a:pt x="191" y="171"/>
                      <a:pt x="187" y="166"/>
                      <a:pt x="180" y="162"/>
                    </a:cubicBezTo>
                    <a:cubicBezTo>
                      <a:pt x="193" y="157"/>
                      <a:pt x="201" y="150"/>
                      <a:pt x="201" y="142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104" name="Freeform 52"/>
              <p:cNvSpPr>
                <a:spLocks noEditPoints="1"/>
              </p:cNvSpPr>
              <p:nvPr/>
            </p:nvSpPr>
            <p:spPr bwMode="auto">
              <a:xfrm>
                <a:off x="10387012" y="2024063"/>
                <a:ext cx="188913" cy="293688"/>
              </a:xfrm>
              <a:custGeom>
                <a:avLst/>
                <a:gdLst>
                  <a:gd name="T0" fmla="*/ 0 w 158"/>
                  <a:gd name="T1" fmla="*/ 121 h 244"/>
                  <a:gd name="T2" fmla="*/ 78 w 158"/>
                  <a:gd name="T3" fmla="*/ 0 h 244"/>
                  <a:gd name="T4" fmla="*/ 158 w 158"/>
                  <a:gd name="T5" fmla="*/ 120 h 244"/>
                  <a:gd name="T6" fmla="*/ 78 w 158"/>
                  <a:gd name="T7" fmla="*/ 244 h 244"/>
                  <a:gd name="T8" fmla="*/ 0 w 158"/>
                  <a:gd name="T9" fmla="*/ 121 h 244"/>
                  <a:gd name="T10" fmla="*/ 112 w 158"/>
                  <a:gd name="T11" fmla="*/ 122 h 244"/>
                  <a:gd name="T12" fmla="*/ 80 w 158"/>
                  <a:gd name="T13" fmla="*/ 36 h 244"/>
                  <a:gd name="T14" fmla="*/ 47 w 158"/>
                  <a:gd name="T15" fmla="*/ 122 h 244"/>
                  <a:gd name="T16" fmla="*/ 80 w 158"/>
                  <a:gd name="T17" fmla="*/ 208 h 244"/>
                  <a:gd name="T18" fmla="*/ 112 w 158"/>
                  <a:gd name="T19" fmla="*/ 122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8" h="244">
                    <a:moveTo>
                      <a:pt x="0" y="121"/>
                    </a:moveTo>
                    <a:cubicBezTo>
                      <a:pt x="0" y="35"/>
                      <a:pt x="29" y="0"/>
                      <a:pt x="78" y="0"/>
                    </a:cubicBezTo>
                    <a:cubicBezTo>
                      <a:pt x="128" y="0"/>
                      <a:pt x="158" y="35"/>
                      <a:pt x="158" y="120"/>
                    </a:cubicBezTo>
                    <a:cubicBezTo>
                      <a:pt x="158" y="205"/>
                      <a:pt x="128" y="244"/>
                      <a:pt x="78" y="244"/>
                    </a:cubicBezTo>
                    <a:cubicBezTo>
                      <a:pt x="29" y="244"/>
                      <a:pt x="0" y="207"/>
                      <a:pt x="0" y="121"/>
                    </a:cubicBezTo>
                    <a:close/>
                    <a:moveTo>
                      <a:pt x="112" y="122"/>
                    </a:moveTo>
                    <a:cubicBezTo>
                      <a:pt x="112" y="59"/>
                      <a:pt x="101" y="36"/>
                      <a:pt x="80" y="36"/>
                    </a:cubicBezTo>
                    <a:cubicBezTo>
                      <a:pt x="58" y="36"/>
                      <a:pt x="47" y="58"/>
                      <a:pt x="47" y="122"/>
                    </a:cubicBezTo>
                    <a:cubicBezTo>
                      <a:pt x="47" y="185"/>
                      <a:pt x="58" y="208"/>
                      <a:pt x="80" y="208"/>
                    </a:cubicBezTo>
                    <a:cubicBezTo>
                      <a:pt x="101" y="208"/>
                      <a:pt x="112" y="185"/>
                      <a:pt x="112" y="122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105" name="Freeform 53"/>
              <p:cNvSpPr/>
              <p:nvPr/>
            </p:nvSpPr>
            <p:spPr bwMode="auto">
              <a:xfrm>
                <a:off x="10591800" y="2033588"/>
                <a:ext cx="185738" cy="284163"/>
              </a:xfrm>
              <a:custGeom>
                <a:avLst/>
                <a:gdLst>
                  <a:gd name="T0" fmla="*/ 0 w 155"/>
                  <a:gd name="T1" fmla="*/ 139 h 237"/>
                  <a:gd name="T2" fmla="*/ 5 w 155"/>
                  <a:gd name="T3" fmla="*/ 0 h 237"/>
                  <a:gd name="T4" fmla="*/ 146 w 155"/>
                  <a:gd name="T5" fmla="*/ 0 h 237"/>
                  <a:gd name="T6" fmla="*/ 146 w 155"/>
                  <a:gd name="T7" fmla="*/ 38 h 237"/>
                  <a:gd name="T8" fmla="*/ 45 w 155"/>
                  <a:gd name="T9" fmla="*/ 38 h 237"/>
                  <a:gd name="T10" fmla="*/ 43 w 155"/>
                  <a:gd name="T11" fmla="*/ 100 h 237"/>
                  <a:gd name="T12" fmla="*/ 89 w 155"/>
                  <a:gd name="T13" fmla="*/ 84 h 237"/>
                  <a:gd name="T14" fmla="*/ 155 w 155"/>
                  <a:gd name="T15" fmla="*/ 156 h 237"/>
                  <a:gd name="T16" fmla="*/ 76 w 155"/>
                  <a:gd name="T17" fmla="*/ 237 h 237"/>
                  <a:gd name="T18" fmla="*/ 0 w 155"/>
                  <a:gd name="T19" fmla="*/ 170 h 237"/>
                  <a:gd name="T20" fmla="*/ 45 w 155"/>
                  <a:gd name="T21" fmla="*/ 170 h 237"/>
                  <a:gd name="T22" fmla="*/ 76 w 155"/>
                  <a:gd name="T23" fmla="*/ 201 h 237"/>
                  <a:gd name="T24" fmla="*/ 110 w 155"/>
                  <a:gd name="T25" fmla="*/ 158 h 237"/>
                  <a:gd name="T26" fmla="*/ 79 w 155"/>
                  <a:gd name="T27" fmla="*/ 120 h 237"/>
                  <a:gd name="T28" fmla="*/ 47 w 155"/>
                  <a:gd name="T29" fmla="*/ 139 h 237"/>
                  <a:gd name="T30" fmla="*/ 0 w 155"/>
                  <a:gd name="T31" fmla="*/ 139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5" h="237">
                    <a:moveTo>
                      <a:pt x="0" y="139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146" y="0"/>
                      <a:pt x="146" y="0"/>
                      <a:pt x="146" y="0"/>
                    </a:cubicBezTo>
                    <a:cubicBezTo>
                      <a:pt x="146" y="38"/>
                      <a:pt x="146" y="38"/>
                      <a:pt x="146" y="38"/>
                    </a:cubicBezTo>
                    <a:cubicBezTo>
                      <a:pt x="45" y="38"/>
                      <a:pt x="45" y="38"/>
                      <a:pt x="45" y="38"/>
                    </a:cubicBezTo>
                    <a:cubicBezTo>
                      <a:pt x="43" y="100"/>
                      <a:pt x="43" y="100"/>
                      <a:pt x="43" y="100"/>
                    </a:cubicBezTo>
                    <a:cubicBezTo>
                      <a:pt x="55" y="87"/>
                      <a:pt x="72" y="84"/>
                      <a:pt x="89" y="84"/>
                    </a:cubicBezTo>
                    <a:cubicBezTo>
                      <a:pt x="126" y="84"/>
                      <a:pt x="155" y="110"/>
                      <a:pt x="155" y="156"/>
                    </a:cubicBezTo>
                    <a:cubicBezTo>
                      <a:pt x="155" y="205"/>
                      <a:pt x="122" y="237"/>
                      <a:pt x="76" y="237"/>
                    </a:cubicBezTo>
                    <a:cubicBezTo>
                      <a:pt x="34" y="237"/>
                      <a:pt x="1" y="210"/>
                      <a:pt x="0" y="170"/>
                    </a:cubicBezTo>
                    <a:cubicBezTo>
                      <a:pt x="45" y="170"/>
                      <a:pt x="45" y="170"/>
                      <a:pt x="45" y="170"/>
                    </a:cubicBezTo>
                    <a:cubicBezTo>
                      <a:pt x="46" y="189"/>
                      <a:pt x="58" y="201"/>
                      <a:pt x="76" y="201"/>
                    </a:cubicBezTo>
                    <a:cubicBezTo>
                      <a:pt x="101" y="201"/>
                      <a:pt x="110" y="183"/>
                      <a:pt x="110" y="158"/>
                    </a:cubicBezTo>
                    <a:cubicBezTo>
                      <a:pt x="110" y="134"/>
                      <a:pt x="100" y="120"/>
                      <a:pt x="79" y="120"/>
                    </a:cubicBezTo>
                    <a:cubicBezTo>
                      <a:pt x="62" y="120"/>
                      <a:pt x="53" y="127"/>
                      <a:pt x="47" y="139"/>
                    </a:cubicBezTo>
                    <a:lnTo>
                      <a:pt x="0" y="139"/>
                    </a:ln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100" name="文本框 128"/>
            <p:cNvSpPr txBox="1"/>
            <p:nvPr/>
          </p:nvSpPr>
          <p:spPr>
            <a:xfrm>
              <a:off x="7123763" y="2230526"/>
              <a:ext cx="1496119" cy="4987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/>
                <a:t>其他内容</a:t>
              </a:r>
              <a:endParaRPr lang="zh-CN" altLang="en-US" dirty="0"/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6473810" y="4709879"/>
            <a:ext cx="1107996" cy="975638"/>
            <a:chOff x="6306195" y="4422241"/>
            <a:chExt cx="1496119" cy="1317397"/>
          </a:xfrm>
        </p:grpSpPr>
        <p:sp>
          <p:nvSpPr>
            <p:cNvPr id="107" name="椭圆 106"/>
            <p:cNvSpPr/>
            <p:nvPr/>
          </p:nvSpPr>
          <p:spPr>
            <a:xfrm>
              <a:off x="6368590" y="4422241"/>
              <a:ext cx="1317397" cy="1317397"/>
            </a:xfrm>
            <a:prstGeom prst="ellipse">
              <a:avLst/>
            </a:prstGeom>
            <a:solidFill>
              <a:srgbClr val="EAE2DF"/>
            </a:solidFill>
            <a:ln>
              <a:noFill/>
            </a:ln>
            <a:effectLst>
              <a:innerShdw blurRad="508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grpSp>
          <p:nvGrpSpPr>
            <p:cNvPr id="108" name="组合 107"/>
            <p:cNvGrpSpPr/>
            <p:nvPr/>
          </p:nvGrpSpPr>
          <p:grpSpPr>
            <a:xfrm>
              <a:off x="6672266" y="4549747"/>
              <a:ext cx="684634" cy="312580"/>
              <a:chOff x="9398000" y="4989513"/>
              <a:chExt cx="785813" cy="358775"/>
            </a:xfrm>
          </p:grpSpPr>
          <p:sp>
            <p:nvSpPr>
              <p:cNvPr id="110" name="Freeform 30"/>
              <p:cNvSpPr>
                <a:spLocks noEditPoints="1"/>
              </p:cNvSpPr>
              <p:nvPr/>
            </p:nvSpPr>
            <p:spPr bwMode="auto">
              <a:xfrm>
                <a:off x="9898062" y="5002213"/>
                <a:ext cx="265113" cy="247650"/>
              </a:xfrm>
              <a:custGeom>
                <a:avLst/>
                <a:gdLst>
                  <a:gd name="T0" fmla="*/ 186 w 221"/>
                  <a:gd name="T1" fmla="*/ 0 h 206"/>
                  <a:gd name="T2" fmla="*/ 211 w 221"/>
                  <a:gd name="T3" fmla="*/ 0 h 206"/>
                  <a:gd name="T4" fmla="*/ 221 w 221"/>
                  <a:gd name="T5" fmla="*/ 12 h 206"/>
                  <a:gd name="T6" fmla="*/ 221 w 221"/>
                  <a:gd name="T7" fmla="*/ 205 h 206"/>
                  <a:gd name="T8" fmla="*/ 176 w 221"/>
                  <a:gd name="T9" fmla="*/ 205 h 206"/>
                  <a:gd name="T10" fmla="*/ 176 w 221"/>
                  <a:gd name="T11" fmla="*/ 12 h 206"/>
                  <a:gd name="T12" fmla="*/ 186 w 221"/>
                  <a:gd name="T13" fmla="*/ 0 h 206"/>
                  <a:gd name="T14" fmla="*/ 127 w 221"/>
                  <a:gd name="T15" fmla="*/ 85 h 206"/>
                  <a:gd name="T16" fmla="*/ 152 w 221"/>
                  <a:gd name="T17" fmla="*/ 85 h 206"/>
                  <a:gd name="T18" fmla="*/ 162 w 221"/>
                  <a:gd name="T19" fmla="*/ 96 h 206"/>
                  <a:gd name="T20" fmla="*/ 162 w 221"/>
                  <a:gd name="T21" fmla="*/ 206 h 206"/>
                  <a:gd name="T22" fmla="*/ 117 w 221"/>
                  <a:gd name="T23" fmla="*/ 206 h 206"/>
                  <a:gd name="T24" fmla="*/ 117 w 221"/>
                  <a:gd name="T25" fmla="*/ 96 h 206"/>
                  <a:gd name="T26" fmla="*/ 127 w 221"/>
                  <a:gd name="T27" fmla="*/ 85 h 206"/>
                  <a:gd name="T28" fmla="*/ 69 w 221"/>
                  <a:gd name="T29" fmla="*/ 123 h 206"/>
                  <a:gd name="T30" fmla="*/ 94 w 221"/>
                  <a:gd name="T31" fmla="*/ 123 h 206"/>
                  <a:gd name="T32" fmla="*/ 104 w 221"/>
                  <a:gd name="T33" fmla="*/ 134 h 206"/>
                  <a:gd name="T34" fmla="*/ 104 w 221"/>
                  <a:gd name="T35" fmla="*/ 206 h 206"/>
                  <a:gd name="T36" fmla="*/ 59 w 221"/>
                  <a:gd name="T37" fmla="*/ 206 h 206"/>
                  <a:gd name="T38" fmla="*/ 59 w 221"/>
                  <a:gd name="T39" fmla="*/ 134 h 206"/>
                  <a:gd name="T40" fmla="*/ 69 w 221"/>
                  <a:gd name="T41" fmla="*/ 123 h 206"/>
                  <a:gd name="T42" fmla="*/ 10 w 221"/>
                  <a:gd name="T43" fmla="*/ 151 h 206"/>
                  <a:gd name="T44" fmla="*/ 35 w 221"/>
                  <a:gd name="T45" fmla="*/ 151 h 206"/>
                  <a:gd name="T46" fmla="*/ 45 w 221"/>
                  <a:gd name="T47" fmla="*/ 161 h 206"/>
                  <a:gd name="T48" fmla="*/ 45 w 221"/>
                  <a:gd name="T49" fmla="*/ 206 h 206"/>
                  <a:gd name="T50" fmla="*/ 0 w 221"/>
                  <a:gd name="T51" fmla="*/ 206 h 206"/>
                  <a:gd name="T52" fmla="*/ 0 w 221"/>
                  <a:gd name="T53" fmla="*/ 161 h 206"/>
                  <a:gd name="T54" fmla="*/ 10 w 221"/>
                  <a:gd name="T55" fmla="*/ 151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21" h="206">
                    <a:moveTo>
                      <a:pt x="186" y="0"/>
                    </a:moveTo>
                    <a:cubicBezTo>
                      <a:pt x="211" y="0"/>
                      <a:pt x="211" y="0"/>
                      <a:pt x="211" y="0"/>
                    </a:cubicBezTo>
                    <a:cubicBezTo>
                      <a:pt x="216" y="0"/>
                      <a:pt x="221" y="6"/>
                      <a:pt x="221" y="12"/>
                    </a:cubicBezTo>
                    <a:cubicBezTo>
                      <a:pt x="221" y="205"/>
                      <a:pt x="221" y="205"/>
                      <a:pt x="221" y="205"/>
                    </a:cubicBezTo>
                    <a:cubicBezTo>
                      <a:pt x="176" y="205"/>
                      <a:pt x="176" y="205"/>
                      <a:pt x="176" y="205"/>
                    </a:cubicBezTo>
                    <a:cubicBezTo>
                      <a:pt x="176" y="12"/>
                      <a:pt x="176" y="12"/>
                      <a:pt x="176" y="12"/>
                    </a:cubicBezTo>
                    <a:cubicBezTo>
                      <a:pt x="176" y="6"/>
                      <a:pt x="181" y="0"/>
                      <a:pt x="186" y="0"/>
                    </a:cubicBezTo>
                    <a:close/>
                    <a:moveTo>
                      <a:pt x="127" y="85"/>
                    </a:moveTo>
                    <a:cubicBezTo>
                      <a:pt x="152" y="85"/>
                      <a:pt x="152" y="85"/>
                      <a:pt x="152" y="85"/>
                    </a:cubicBezTo>
                    <a:cubicBezTo>
                      <a:pt x="158" y="85"/>
                      <a:pt x="162" y="90"/>
                      <a:pt x="162" y="96"/>
                    </a:cubicBezTo>
                    <a:cubicBezTo>
                      <a:pt x="162" y="206"/>
                      <a:pt x="162" y="206"/>
                      <a:pt x="162" y="206"/>
                    </a:cubicBezTo>
                    <a:cubicBezTo>
                      <a:pt x="117" y="206"/>
                      <a:pt x="117" y="206"/>
                      <a:pt x="117" y="206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7" y="90"/>
                      <a:pt x="122" y="85"/>
                      <a:pt x="127" y="85"/>
                    </a:cubicBezTo>
                    <a:close/>
                    <a:moveTo>
                      <a:pt x="69" y="123"/>
                    </a:moveTo>
                    <a:cubicBezTo>
                      <a:pt x="94" y="123"/>
                      <a:pt x="94" y="123"/>
                      <a:pt x="94" y="123"/>
                    </a:cubicBezTo>
                    <a:cubicBezTo>
                      <a:pt x="99" y="123"/>
                      <a:pt x="104" y="128"/>
                      <a:pt x="104" y="134"/>
                    </a:cubicBezTo>
                    <a:cubicBezTo>
                      <a:pt x="104" y="206"/>
                      <a:pt x="104" y="206"/>
                      <a:pt x="104" y="206"/>
                    </a:cubicBezTo>
                    <a:cubicBezTo>
                      <a:pt x="59" y="206"/>
                      <a:pt x="59" y="206"/>
                      <a:pt x="59" y="206"/>
                    </a:cubicBezTo>
                    <a:cubicBezTo>
                      <a:pt x="59" y="134"/>
                      <a:pt x="59" y="134"/>
                      <a:pt x="59" y="134"/>
                    </a:cubicBezTo>
                    <a:cubicBezTo>
                      <a:pt x="59" y="128"/>
                      <a:pt x="64" y="123"/>
                      <a:pt x="69" y="123"/>
                    </a:cubicBezTo>
                    <a:close/>
                    <a:moveTo>
                      <a:pt x="10" y="151"/>
                    </a:moveTo>
                    <a:cubicBezTo>
                      <a:pt x="35" y="151"/>
                      <a:pt x="35" y="151"/>
                      <a:pt x="35" y="151"/>
                    </a:cubicBezTo>
                    <a:cubicBezTo>
                      <a:pt x="41" y="151"/>
                      <a:pt x="45" y="155"/>
                      <a:pt x="45" y="161"/>
                    </a:cubicBezTo>
                    <a:cubicBezTo>
                      <a:pt x="45" y="206"/>
                      <a:pt x="45" y="206"/>
                      <a:pt x="45" y="206"/>
                    </a:cubicBezTo>
                    <a:cubicBezTo>
                      <a:pt x="0" y="206"/>
                      <a:pt x="0" y="206"/>
                      <a:pt x="0" y="206"/>
                    </a:cubicBezTo>
                    <a:cubicBezTo>
                      <a:pt x="0" y="161"/>
                      <a:pt x="0" y="161"/>
                      <a:pt x="0" y="161"/>
                    </a:cubicBezTo>
                    <a:cubicBezTo>
                      <a:pt x="0" y="155"/>
                      <a:pt x="5" y="151"/>
                      <a:pt x="10" y="151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111" name="Freeform 31"/>
              <p:cNvSpPr/>
              <p:nvPr/>
            </p:nvSpPr>
            <p:spPr bwMode="auto">
              <a:xfrm>
                <a:off x="9863137" y="5030788"/>
                <a:ext cx="315913" cy="250825"/>
              </a:xfrm>
              <a:custGeom>
                <a:avLst/>
                <a:gdLst>
                  <a:gd name="T0" fmla="*/ 256 w 262"/>
                  <a:gd name="T1" fmla="*/ 195 h 208"/>
                  <a:gd name="T2" fmla="*/ 13 w 262"/>
                  <a:gd name="T3" fmla="*/ 195 h 208"/>
                  <a:gd name="T4" fmla="*/ 13 w 262"/>
                  <a:gd name="T5" fmla="*/ 6 h 208"/>
                  <a:gd name="T6" fmla="*/ 6 w 262"/>
                  <a:gd name="T7" fmla="*/ 0 h 208"/>
                  <a:gd name="T8" fmla="*/ 6 w 262"/>
                  <a:gd name="T9" fmla="*/ 0 h 208"/>
                  <a:gd name="T10" fmla="*/ 0 w 262"/>
                  <a:gd name="T11" fmla="*/ 6 h 208"/>
                  <a:gd name="T12" fmla="*/ 0 w 262"/>
                  <a:gd name="T13" fmla="*/ 202 h 208"/>
                  <a:gd name="T14" fmla="*/ 6 w 262"/>
                  <a:gd name="T15" fmla="*/ 208 h 208"/>
                  <a:gd name="T16" fmla="*/ 6 w 262"/>
                  <a:gd name="T17" fmla="*/ 208 h 208"/>
                  <a:gd name="T18" fmla="*/ 8 w 262"/>
                  <a:gd name="T19" fmla="*/ 208 h 208"/>
                  <a:gd name="T20" fmla="*/ 256 w 262"/>
                  <a:gd name="T21" fmla="*/ 208 h 208"/>
                  <a:gd name="T22" fmla="*/ 262 w 262"/>
                  <a:gd name="T23" fmla="*/ 202 h 208"/>
                  <a:gd name="T24" fmla="*/ 262 w 262"/>
                  <a:gd name="T25" fmla="*/ 201 h 208"/>
                  <a:gd name="T26" fmla="*/ 256 w 262"/>
                  <a:gd name="T27" fmla="*/ 195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62" h="208">
                    <a:moveTo>
                      <a:pt x="256" y="195"/>
                    </a:moveTo>
                    <a:cubicBezTo>
                      <a:pt x="13" y="195"/>
                      <a:pt x="13" y="195"/>
                      <a:pt x="13" y="195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3" y="3"/>
                      <a:pt x="10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202"/>
                      <a:pt x="0" y="202"/>
                      <a:pt x="0" y="202"/>
                    </a:cubicBezTo>
                    <a:cubicBezTo>
                      <a:pt x="0" y="206"/>
                      <a:pt x="2" y="208"/>
                      <a:pt x="6" y="208"/>
                    </a:cubicBezTo>
                    <a:cubicBezTo>
                      <a:pt x="6" y="208"/>
                      <a:pt x="6" y="208"/>
                      <a:pt x="6" y="208"/>
                    </a:cubicBezTo>
                    <a:cubicBezTo>
                      <a:pt x="8" y="208"/>
                      <a:pt x="8" y="208"/>
                      <a:pt x="8" y="208"/>
                    </a:cubicBezTo>
                    <a:cubicBezTo>
                      <a:pt x="256" y="208"/>
                      <a:pt x="256" y="208"/>
                      <a:pt x="256" y="208"/>
                    </a:cubicBezTo>
                    <a:cubicBezTo>
                      <a:pt x="259" y="208"/>
                      <a:pt x="262" y="205"/>
                      <a:pt x="262" y="202"/>
                    </a:cubicBezTo>
                    <a:cubicBezTo>
                      <a:pt x="262" y="201"/>
                      <a:pt x="262" y="201"/>
                      <a:pt x="262" y="201"/>
                    </a:cubicBezTo>
                    <a:cubicBezTo>
                      <a:pt x="262" y="198"/>
                      <a:pt x="259" y="195"/>
                      <a:pt x="256" y="195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112" name="Freeform 32"/>
              <p:cNvSpPr>
                <a:spLocks noEditPoints="1"/>
              </p:cNvSpPr>
              <p:nvPr/>
            </p:nvSpPr>
            <p:spPr bwMode="auto">
              <a:xfrm>
                <a:off x="9402762" y="4989513"/>
                <a:ext cx="196850" cy="306388"/>
              </a:xfrm>
              <a:custGeom>
                <a:avLst/>
                <a:gdLst>
                  <a:gd name="T0" fmla="*/ 0 w 164"/>
                  <a:gd name="T1" fmla="*/ 126 h 255"/>
                  <a:gd name="T2" fmla="*/ 81 w 164"/>
                  <a:gd name="T3" fmla="*/ 0 h 255"/>
                  <a:gd name="T4" fmla="*/ 164 w 164"/>
                  <a:gd name="T5" fmla="*/ 125 h 255"/>
                  <a:gd name="T6" fmla="*/ 81 w 164"/>
                  <a:gd name="T7" fmla="*/ 255 h 255"/>
                  <a:gd name="T8" fmla="*/ 0 w 164"/>
                  <a:gd name="T9" fmla="*/ 126 h 255"/>
                  <a:gd name="T10" fmla="*/ 117 w 164"/>
                  <a:gd name="T11" fmla="*/ 128 h 255"/>
                  <a:gd name="T12" fmla="*/ 83 w 164"/>
                  <a:gd name="T13" fmla="*/ 37 h 255"/>
                  <a:gd name="T14" fmla="*/ 49 w 164"/>
                  <a:gd name="T15" fmla="*/ 127 h 255"/>
                  <a:gd name="T16" fmla="*/ 83 w 164"/>
                  <a:gd name="T17" fmla="*/ 217 h 255"/>
                  <a:gd name="T18" fmla="*/ 117 w 164"/>
                  <a:gd name="T19" fmla="*/ 128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4" h="255">
                    <a:moveTo>
                      <a:pt x="0" y="126"/>
                    </a:moveTo>
                    <a:cubicBezTo>
                      <a:pt x="0" y="36"/>
                      <a:pt x="30" y="0"/>
                      <a:pt x="81" y="0"/>
                    </a:cubicBezTo>
                    <a:cubicBezTo>
                      <a:pt x="133" y="0"/>
                      <a:pt x="164" y="36"/>
                      <a:pt x="164" y="125"/>
                    </a:cubicBezTo>
                    <a:cubicBezTo>
                      <a:pt x="164" y="214"/>
                      <a:pt x="133" y="255"/>
                      <a:pt x="81" y="255"/>
                    </a:cubicBezTo>
                    <a:cubicBezTo>
                      <a:pt x="30" y="255"/>
                      <a:pt x="0" y="216"/>
                      <a:pt x="0" y="126"/>
                    </a:cubicBezTo>
                    <a:close/>
                    <a:moveTo>
                      <a:pt x="117" y="128"/>
                    </a:moveTo>
                    <a:cubicBezTo>
                      <a:pt x="117" y="61"/>
                      <a:pt x="106" y="37"/>
                      <a:pt x="83" y="37"/>
                    </a:cubicBezTo>
                    <a:cubicBezTo>
                      <a:pt x="60" y="37"/>
                      <a:pt x="49" y="61"/>
                      <a:pt x="49" y="127"/>
                    </a:cubicBezTo>
                    <a:cubicBezTo>
                      <a:pt x="49" y="193"/>
                      <a:pt x="60" y="217"/>
                      <a:pt x="83" y="217"/>
                    </a:cubicBezTo>
                    <a:cubicBezTo>
                      <a:pt x="106" y="217"/>
                      <a:pt x="117" y="193"/>
                      <a:pt x="117" y="128"/>
                    </a:cubicBez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113" name="Freeform 33"/>
              <p:cNvSpPr/>
              <p:nvPr/>
            </p:nvSpPr>
            <p:spPr bwMode="auto">
              <a:xfrm>
                <a:off x="9610725" y="4989513"/>
                <a:ext cx="195263" cy="306388"/>
              </a:xfrm>
              <a:custGeom>
                <a:avLst/>
                <a:gdLst>
                  <a:gd name="T0" fmla="*/ 62 w 163"/>
                  <a:gd name="T1" fmla="*/ 107 h 255"/>
                  <a:gd name="T2" fmla="*/ 110 w 163"/>
                  <a:gd name="T3" fmla="*/ 74 h 255"/>
                  <a:gd name="T4" fmla="*/ 79 w 163"/>
                  <a:gd name="T5" fmla="*/ 37 h 255"/>
                  <a:gd name="T6" fmla="*/ 48 w 163"/>
                  <a:gd name="T7" fmla="*/ 76 h 255"/>
                  <a:gd name="T8" fmla="*/ 4 w 163"/>
                  <a:gd name="T9" fmla="*/ 76 h 255"/>
                  <a:gd name="T10" fmla="*/ 81 w 163"/>
                  <a:gd name="T11" fmla="*/ 0 h 255"/>
                  <a:gd name="T12" fmla="*/ 155 w 163"/>
                  <a:gd name="T13" fmla="*/ 65 h 255"/>
                  <a:gd name="T14" fmla="*/ 127 w 163"/>
                  <a:gd name="T15" fmla="*/ 119 h 255"/>
                  <a:gd name="T16" fmla="*/ 163 w 163"/>
                  <a:gd name="T17" fmla="*/ 178 h 255"/>
                  <a:gd name="T18" fmla="*/ 79 w 163"/>
                  <a:gd name="T19" fmla="*/ 255 h 255"/>
                  <a:gd name="T20" fmla="*/ 0 w 163"/>
                  <a:gd name="T21" fmla="*/ 176 h 255"/>
                  <a:gd name="T22" fmla="*/ 45 w 163"/>
                  <a:gd name="T23" fmla="*/ 176 h 255"/>
                  <a:gd name="T24" fmla="*/ 81 w 163"/>
                  <a:gd name="T25" fmla="*/ 216 h 255"/>
                  <a:gd name="T26" fmla="*/ 115 w 163"/>
                  <a:gd name="T27" fmla="*/ 177 h 255"/>
                  <a:gd name="T28" fmla="*/ 62 w 163"/>
                  <a:gd name="T29" fmla="*/ 139 h 255"/>
                  <a:gd name="T30" fmla="*/ 62 w 163"/>
                  <a:gd name="T31" fmla="*/ 107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63" h="255">
                    <a:moveTo>
                      <a:pt x="62" y="107"/>
                    </a:moveTo>
                    <a:cubicBezTo>
                      <a:pt x="102" y="107"/>
                      <a:pt x="110" y="92"/>
                      <a:pt x="110" y="74"/>
                    </a:cubicBezTo>
                    <a:cubicBezTo>
                      <a:pt x="110" y="50"/>
                      <a:pt x="101" y="37"/>
                      <a:pt x="79" y="37"/>
                    </a:cubicBezTo>
                    <a:cubicBezTo>
                      <a:pt x="61" y="37"/>
                      <a:pt x="48" y="52"/>
                      <a:pt x="48" y="76"/>
                    </a:cubicBezTo>
                    <a:cubicBezTo>
                      <a:pt x="4" y="76"/>
                      <a:pt x="4" y="76"/>
                      <a:pt x="4" y="76"/>
                    </a:cubicBezTo>
                    <a:cubicBezTo>
                      <a:pt x="4" y="31"/>
                      <a:pt x="36" y="0"/>
                      <a:pt x="81" y="0"/>
                    </a:cubicBezTo>
                    <a:cubicBezTo>
                      <a:pt x="123" y="0"/>
                      <a:pt x="155" y="26"/>
                      <a:pt x="155" y="65"/>
                    </a:cubicBezTo>
                    <a:cubicBezTo>
                      <a:pt x="155" y="86"/>
                      <a:pt x="146" y="108"/>
                      <a:pt x="127" y="119"/>
                    </a:cubicBezTo>
                    <a:cubicBezTo>
                      <a:pt x="150" y="128"/>
                      <a:pt x="163" y="147"/>
                      <a:pt x="163" y="178"/>
                    </a:cubicBezTo>
                    <a:cubicBezTo>
                      <a:pt x="163" y="225"/>
                      <a:pt x="129" y="255"/>
                      <a:pt x="79" y="255"/>
                    </a:cubicBezTo>
                    <a:cubicBezTo>
                      <a:pt x="29" y="255"/>
                      <a:pt x="0" y="225"/>
                      <a:pt x="0" y="176"/>
                    </a:cubicBezTo>
                    <a:cubicBezTo>
                      <a:pt x="45" y="176"/>
                      <a:pt x="45" y="176"/>
                      <a:pt x="45" y="176"/>
                    </a:cubicBezTo>
                    <a:cubicBezTo>
                      <a:pt x="45" y="204"/>
                      <a:pt x="57" y="216"/>
                      <a:pt x="81" y="216"/>
                    </a:cubicBezTo>
                    <a:cubicBezTo>
                      <a:pt x="100" y="216"/>
                      <a:pt x="115" y="202"/>
                      <a:pt x="115" y="177"/>
                    </a:cubicBezTo>
                    <a:cubicBezTo>
                      <a:pt x="115" y="149"/>
                      <a:pt x="101" y="139"/>
                      <a:pt x="62" y="139"/>
                    </a:cubicBezTo>
                    <a:lnTo>
                      <a:pt x="62" y="107"/>
                    </a:lnTo>
                    <a:close/>
                  </a:path>
                </a:pathLst>
              </a:custGeom>
              <a:solidFill>
                <a:schemeClr val="bg2">
                  <a:lumMod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  <p:sp>
            <p:nvSpPr>
              <p:cNvPr id="114" name="Rectangle 34"/>
              <p:cNvSpPr>
                <a:spLocks noChangeArrowheads="1"/>
              </p:cNvSpPr>
              <p:nvPr/>
            </p:nvSpPr>
            <p:spPr bwMode="auto">
              <a:xfrm>
                <a:off x="9398000" y="5337175"/>
                <a:ext cx="785813" cy="11113"/>
              </a:xfrm>
              <a:prstGeom prst="rect">
                <a:avLst/>
              </a:pr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109" name="文本框 129"/>
            <p:cNvSpPr txBox="1"/>
            <p:nvPr/>
          </p:nvSpPr>
          <p:spPr>
            <a:xfrm>
              <a:off x="6306195" y="4925197"/>
              <a:ext cx="1496119" cy="4987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/>
                <a:t>晚会宣传</a:t>
              </a:r>
              <a:endParaRPr lang="zh-CN" altLang="en-US" dirty="0"/>
            </a:p>
          </p:txBody>
        </p:sp>
      </p:grpSp>
      <p:sp>
        <p:nvSpPr>
          <p:cNvPr id="116" name="Freeform 7"/>
          <p:cNvSpPr/>
          <p:nvPr/>
        </p:nvSpPr>
        <p:spPr bwMode="auto">
          <a:xfrm>
            <a:off x="4412502" y="3721980"/>
            <a:ext cx="875772" cy="275536"/>
          </a:xfrm>
          <a:custGeom>
            <a:avLst/>
            <a:gdLst>
              <a:gd name="T0" fmla="*/ 1049 w 1131"/>
              <a:gd name="T1" fmla="*/ 0 h 356"/>
              <a:gd name="T2" fmla="*/ 1131 w 1131"/>
              <a:gd name="T3" fmla="*/ 82 h 356"/>
              <a:gd name="T4" fmla="*/ 1131 w 1131"/>
              <a:gd name="T5" fmla="*/ 274 h 356"/>
              <a:gd name="T6" fmla="*/ 1049 w 1131"/>
              <a:gd name="T7" fmla="*/ 356 h 356"/>
              <a:gd name="T8" fmla="*/ 82 w 1131"/>
              <a:gd name="T9" fmla="*/ 356 h 356"/>
              <a:gd name="T10" fmla="*/ 0 w 1131"/>
              <a:gd name="T11" fmla="*/ 274 h 356"/>
              <a:gd name="T12" fmla="*/ 0 w 1131"/>
              <a:gd name="T13" fmla="*/ 82 h 356"/>
              <a:gd name="T14" fmla="*/ 82 w 1131"/>
              <a:gd name="T15" fmla="*/ 0 h 356"/>
              <a:gd name="T16" fmla="*/ 1049 w 1131"/>
              <a:gd name="T17" fmla="*/ 0 h 3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31" h="356">
                <a:moveTo>
                  <a:pt x="1049" y="0"/>
                </a:moveTo>
                <a:cubicBezTo>
                  <a:pt x="1094" y="0"/>
                  <a:pt x="1131" y="37"/>
                  <a:pt x="1131" y="82"/>
                </a:cubicBezTo>
                <a:cubicBezTo>
                  <a:pt x="1131" y="274"/>
                  <a:pt x="1131" y="274"/>
                  <a:pt x="1131" y="274"/>
                </a:cubicBezTo>
                <a:cubicBezTo>
                  <a:pt x="1131" y="320"/>
                  <a:pt x="1094" y="356"/>
                  <a:pt x="1049" y="356"/>
                </a:cubicBezTo>
                <a:cubicBezTo>
                  <a:pt x="82" y="356"/>
                  <a:pt x="82" y="356"/>
                  <a:pt x="82" y="356"/>
                </a:cubicBezTo>
                <a:cubicBezTo>
                  <a:pt x="37" y="356"/>
                  <a:pt x="0" y="320"/>
                  <a:pt x="0" y="274"/>
                </a:cubicBezTo>
                <a:cubicBezTo>
                  <a:pt x="0" y="82"/>
                  <a:pt x="0" y="82"/>
                  <a:pt x="0" y="82"/>
                </a:cubicBezTo>
                <a:cubicBezTo>
                  <a:pt x="0" y="37"/>
                  <a:pt x="37" y="0"/>
                  <a:pt x="82" y="0"/>
                </a:cubicBezTo>
                <a:lnTo>
                  <a:pt x="1049" y="0"/>
                </a:lnTo>
                <a:close/>
              </a:path>
            </a:pathLst>
          </a:custGeom>
          <a:solidFill>
            <a:srgbClr val="ED335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19" name="直接连接符 118"/>
          <p:cNvCxnSpPr>
            <a:stCxn id="74" idx="2"/>
            <a:endCxn id="120" idx="3"/>
          </p:cNvCxnSpPr>
          <p:nvPr/>
        </p:nvCxnSpPr>
        <p:spPr>
          <a:xfrm flipH="1" flipV="1">
            <a:off x="4084899" y="4381815"/>
            <a:ext cx="392806" cy="262666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文本框 203"/>
          <p:cNvSpPr txBox="1"/>
          <p:nvPr/>
        </p:nvSpPr>
        <p:spPr>
          <a:xfrm>
            <a:off x="2207391" y="4121198"/>
            <a:ext cx="1877508" cy="521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/>
              <a:t>调查问卷，评估节目，将结果传达各部门。</a:t>
            </a:r>
            <a:endParaRPr lang="zh-CN" altLang="en-US" sz="1200" dirty="0"/>
          </a:p>
        </p:txBody>
      </p:sp>
      <p:cxnSp>
        <p:nvCxnSpPr>
          <p:cNvPr id="121" name="直接连接符 120"/>
          <p:cNvCxnSpPr>
            <a:endCxn id="122" idx="3"/>
          </p:cNvCxnSpPr>
          <p:nvPr/>
        </p:nvCxnSpPr>
        <p:spPr>
          <a:xfrm flipH="1" flipV="1">
            <a:off x="4405187" y="5219253"/>
            <a:ext cx="965638" cy="282848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文本框 205"/>
          <p:cNvSpPr txBox="1"/>
          <p:nvPr/>
        </p:nvSpPr>
        <p:spPr>
          <a:xfrm>
            <a:off x="2527679" y="4958636"/>
            <a:ext cx="1877508" cy="521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/>
              <a:t>各部均以书面形式做出总结并上交致主席团。</a:t>
            </a:r>
            <a:endParaRPr lang="zh-CN" altLang="en-US" sz="1200" dirty="0"/>
          </a:p>
        </p:txBody>
      </p:sp>
      <p:cxnSp>
        <p:nvCxnSpPr>
          <p:cNvPr id="123" name="直接连接符 122"/>
          <p:cNvCxnSpPr>
            <a:stCxn id="124" idx="1"/>
            <a:endCxn id="109" idx="3"/>
          </p:cNvCxnSpPr>
          <p:nvPr/>
        </p:nvCxnSpPr>
        <p:spPr>
          <a:xfrm flipH="1" flipV="1">
            <a:off x="7581806" y="5267024"/>
            <a:ext cx="742171" cy="22221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文本框 209"/>
          <p:cNvSpPr txBox="1"/>
          <p:nvPr/>
        </p:nvSpPr>
        <p:spPr>
          <a:xfrm>
            <a:off x="8323977" y="5028628"/>
            <a:ext cx="1877508" cy="521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/>
              <a:t>晚会录像、照片的制作及网络宣传：由宣传组负责。</a:t>
            </a:r>
            <a:endParaRPr lang="zh-CN" altLang="en-US" sz="1200" dirty="0"/>
          </a:p>
        </p:txBody>
      </p:sp>
      <p:cxnSp>
        <p:nvCxnSpPr>
          <p:cNvPr id="125" name="直接连接符 124"/>
          <p:cNvCxnSpPr>
            <a:stCxn id="126" idx="1"/>
            <a:endCxn id="87" idx="3"/>
          </p:cNvCxnSpPr>
          <p:nvPr/>
        </p:nvCxnSpPr>
        <p:spPr>
          <a:xfrm flipH="1" flipV="1">
            <a:off x="8202979" y="4333030"/>
            <a:ext cx="544349" cy="6407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文本框 212"/>
          <p:cNvSpPr txBox="1"/>
          <p:nvPr/>
        </p:nvSpPr>
        <p:spPr>
          <a:xfrm>
            <a:off x="8747328" y="4071671"/>
            <a:ext cx="187750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/>
              <a:t>此处填写具体条目内容，</a:t>
            </a:r>
            <a:r>
              <a:rPr lang="zh-CN" altLang="en-US" sz="1200" dirty="0"/>
              <a:t>此处填写具体条目</a:t>
            </a:r>
            <a:r>
              <a:rPr lang="zh-CN" altLang="en-US" sz="1200" dirty="0" smtClean="0"/>
              <a:t>内容，</a:t>
            </a:r>
            <a:endParaRPr lang="zh-CN" altLang="en-US" sz="1200" dirty="0"/>
          </a:p>
        </p:txBody>
      </p:sp>
      <p:cxnSp>
        <p:nvCxnSpPr>
          <p:cNvPr id="127" name="直接连接符 126"/>
          <p:cNvCxnSpPr>
            <a:stCxn id="128" idx="1"/>
            <a:endCxn id="100" idx="3"/>
          </p:cNvCxnSpPr>
          <p:nvPr/>
        </p:nvCxnSpPr>
        <p:spPr>
          <a:xfrm flipH="1" flipV="1">
            <a:off x="7762072" y="3219318"/>
            <a:ext cx="742135" cy="12208"/>
          </a:xfrm>
          <a:prstGeom prst="lin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文本框 215"/>
          <p:cNvSpPr txBox="1"/>
          <p:nvPr/>
        </p:nvSpPr>
        <p:spPr>
          <a:xfrm>
            <a:off x="8504207" y="2963760"/>
            <a:ext cx="187750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/>
              <a:t>，</a:t>
            </a:r>
            <a:r>
              <a:rPr lang="zh-CN" altLang="en-US" sz="1200" dirty="0"/>
              <a:t>此处填写具体条目</a:t>
            </a:r>
            <a:r>
              <a:rPr lang="zh-CN" altLang="en-US" sz="1200" dirty="0" smtClean="0"/>
              <a:t>内容，此处</a:t>
            </a:r>
            <a:r>
              <a:rPr lang="zh-CN" altLang="en-US" sz="1200" dirty="0"/>
              <a:t>填写具体条目</a:t>
            </a:r>
            <a:r>
              <a:rPr lang="zh-CN" altLang="en-US" sz="1200" dirty="0" smtClean="0"/>
              <a:t>内容。</a:t>
            </a:r>
            <a:endParaRPr lang="zh-CN" altLang="en-US" sz="1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 animBg="1"/>
      <p:bldP spid="57" grpId="0" animBg="1"/>
      <p:bldP spid="63" grpId="0"/>
      <p:bldP spid="116" grpId="0" animBg="1"/>
      <p:bldP spid="120" grpId="0"/>
      <p:bldP spid="122" grpId="0"/>
      <p:bldP spid="124" grpId="0"/>
      <p:bldP spid="126" grpId="0"/>
      <p:bldP spid="12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78" r="11119" b="22778"/>
          <a:stretch>
            <a:fillRect/>
          </a:stretch>
        </p:blipFill>
        <p:spPr>
          <a:xfrm flipH="1">
            <a:off x="-1416" y="0"/>
            <a:ext cx="3879823" cy="47625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78" r="11119" b="22778"/>
          <a:stretch>
            <a:fillRect/>
          </a:stretch>
        </p:blipFill>
        <p:spPr>
          <a:xfrm>
            <a:off x="8127552" y="0"/>
            <a:ext cx="4064448" cy="47625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73564"/>
            <a:ext cx="12192000" cy="154163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069" y="-195901"/>
            <a:ext cx="12544037" cy="1136505"/>
          </a:xfrm>
          <a:prstGeom prst="rect">
            <a:avLst/>
          </a:prstGeom>
        </p:spPr>
      </p:pic>
      <p:cxnSp>
        <p:nvCxnSpPr>
          <p:cNvPr id="30" name="直接连接符 29"/>
          <p:cNvCxnSpPr/>
          <p:nvPr/>
        </p:nvCxnSpPr>
        <p:spPr>
          <a:xfrm>
            <a:off x="7658913" y="3570227"/>
            <a:ext cx="1775264" cy="11821"/>
          </a:xfrm>
          <a:prstGeom prst="line">
            <a:avLst/>
          </a:prstGeom>
          <a:ln w="19050">
            <a:solidFill>
              <a:srgbClr val="E10A39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2944137" y="3558405"/>
            <a:ext cx="1760121" cy="11822"/>
          </a:xfrm>
          <a:prstGeom prst="line">
            <a:avLst/>
          </a:prstGeom>
          <a:ln w="19050">
            <a:solidFill>
              <a:srgbClr val="E10A39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277" y="4110150"/>
            <a:ext cx="2090296" cy="216283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02517" y="4186617"/>
            <a:ext cx="1963507" cy="216283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753499" y="3022137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>
                <a:latin typeface="汉仪雪君体简" panose="02010600000101010101" pitchFamily="2" charset="-122"/>
                <a:ea typeface="汉仪雪君体简" panose="02010600000101010101" pitchFamily="2" charset="-122"/>
              </a:rPr>
              <a:t>晚会</a:t>
            </a:r>
            <a:r>
              <a:rPr lang="zh-CN" altLang="en-US" sz="5400" dirty="0" smtClean="0">
                <a:latin typeface="汉仪雪君体简" panose="02010600000101010101" pitchFamily="2" charset="-122"/>
                <a:ea typeface="汉仪雪君体简" panose="02010600000101010101" pitchFamily="2" charset="-122"/>
              </a:rPr>
              <a:t>清单</a:t>
            </a:r>
            <a:endParaRPr lang="zh-CN" altLang="en-US" sz="5400" dirty="0">
              <a:latin typeface="汉仪雪君体简" panose="02010600000101010101" pitchFamily="2" charset="-122"/>
              <a:ea typeface="汉仪雪君体简" panose="02010600000101010101" pitchFamily="2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724" y="303827"/>
            <a:ext cx="5103421" cy="2951375"/>
          </a:xfrm>
          <a:prstGeom prst="rect">
            <a:avLst/>
          </a:prstGeom>
        </p:spPr>
      </p:pic>
      <p:grpSp>
        <p:nvGrpSpPr>
          <p:cNvPr id="27" name="组合 26"/>
          <p:cNvGrpSpPr/>
          <p:nvPr/>
        </p:nvGrpSpPr>
        <p:grpSpPr>
          <a:xfrm>
            <a:off x="4753499" y="4344439"/>
            <a:ext cx="3006239" cy="568701"/>
            <a:chOff x="3867497" y="4067674"/>
            <a:chExt cx="3006239" cy="568701"/>
          </a:xfrm>
        </p:grpSpPr>
        <p:sp>
          <p:nvSpPr>
            <p:cNvPr id="28" name="椭圆 27"/>
            <p:cNvSpPr/>
            <p:nvPr/>
          </p:nvSpPr>
          <p:spPr>
            <a:xfrm>
              <a:off x="3867497" y="4067674"/>
              <a:ext cx="540000" cy="540000"/>
            </a:xfrm>
            <a:prstGeom prst="ellipse">
              <a:avLst/>
            </a:prstGeom>
            <a:solidFill>
              <a:srgbClr val="E10839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5500" dirty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元</a:t>
              </a:r>
              <a:endParaRPr lang="zh-CN" altLang="en-US" sz="55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4684801" y="4089773"/>
              <a:ext cx="540000" cy="540000"/>
            </a:xfrm>
            <a:prstGeom prst="ellipse">
              <a:avLst/>
            </a:prstGeom>
            <a:solidFill>
              <a:srgbClr val="E10839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5500" dirty="0" smtClean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旦</a:t>
              </a:r>
              <a:endParaRPr lang="zh-CN" altLang="en-US" sz="55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5507528" y="4094968"/>
              <a:ext cx="540000" cy="540000"/>
            </a:xfrm>
            <a:prstGeom prst="ellipse">
              <a:avLst/>
            </a:prstGeom>
            <a:solidFill>
              <a:srgbClr val="E10839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5500" dirty="0" smtClean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晚</a:t>
              </a:r>
              <a:endParaRPr lang="zh-CN" altLang="en-US" sz="55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6333736" y="4096375"/>
              <a:ext cx="540000" cy="540000"/>
            </a:xfrm>
            <a:prstGeom prst="ellipse">
              <a:avLst/>
            </a:prstGeom>
            <a:solidFill>
              <a:srgbClr val="E10839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5500" dirty="0" smtClean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会</a:t>
              </a:r>
              <a:endParaRPr lang="zh-CN" altLang="en-US" sz="55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5903110" y="5191565"/>
            <a:ext cx="74411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 smtClean="0">
                <a:solidFill>
                  <a:srgbClr val="E10A39"/>
                </a:solidFill>
                <a:latin typeface="汉仪雪君体简" panose="02010600000101010101" pitchFamily="2" charset="-122"/>
                <a:ea typeface="汉仪雪君体简" panose="02010600000101010101" pitchFamily="2" charset="-122"/>
              </a:rPr>
              <a:t>伍</a:t>
            </a:r>
            <a:endParaRPr lang="zh-CN" altLang="en-US" sz="4400" dirty="0">
              <a:solidFill>
                <a:srgbClr val="E10A39"/>
              </a:solidFill>
              <a:latin typeface="汉仪雪君体简" panose="02010600000101010101" pitchFamily="2" charset="-122"/>
              <a:ea typeface="汉仪雪君体简" panose="02010600000101010101" pitchFamily="2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1675772" y="3079038"/>
            <a:ext cx="1760121" cy="11822"/>
          </a:xfrm>
          <a:prstGeom prst="line">
            <a:avLst/>
          </a:prstGeom>
          <a:ln w="19050">
            <a:solidFill>
              <a:srgbClr val="E10A39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8896138" y="3079038"/>
            <a:ext cx="1760121" cy="11822"/>
          </a:xfrm>
          <a:prstGeom prst="line">
            <a:avLst/>
          </a:prstGeom>
          <a:ln w="19050">
            <a:solidFill>
              <a:srgbClr val="E10A39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73564"/>
            <a:ext cx="12192000" cy="1541636"/>
          </a:xfrm>
          <a:prstGeom prst="rect">
            <a:avLst/>
          </a:prstGeom>
        </p:spPr>
      </p:pic>
      <p:grpSp>
        <p:nvGrpSpPr>
          <p:cNvPr id="6" name="组合 41"/>
          <p:cNvGrpSpPr/>
          <p:nvPr/>
        </p:nvGrpSpPr>
        <p:grpSpPr bwMode="auto">
          <a:xfrm>
            <a:off x="1365089" y="2309364"/>
            <a:ext cx="1036318" cy="1036317"/>
            <a:chOff x="1357313" y="1119188"/>
            <a:chExt cx="1036637" cy="1036637"/>
          </a:xfrm>
          <a:solidFill>
            <a:schemeClr val="accent4">
              <a:alpha val="15000"/>
            </a:schemeClr>
          </a:solidFill>
        </p:grpSpPr>
        <p:sp>
          <p:nvSpPr>
            <p:cNvPr id="9" name="空心弧 8"/>
            <p:cNvSpPr>
              <a:spLocks noChangeAspect="1"/>
            </p:cNvSpPr>
            <p:nvPr/>
          </p:nvSpPr>
          <p:spPr>
            <a:xfrm>
              <a:off x="1357313" y="1119188"/>
              <a:ext cx="1036637" cy="1036637"/>
            </a:xfrm>
            <a:prstGeom prst="blockArc">
              <a:avLst>
                <a:gd name="adj1" fmla="val 4952"/>
                <a:gd name="adj2" fmla="val 16198718"/>
                <a:gd name="adj3" fmla="val 25180"/>
              </a:avLst>
            </a:prstGeom>
            <a:solidFill>
              <a:schemeClr val="bg1">
                <a:alpha val="50000"/>
              </a:schemeClr>
            </a:solidFill>
            <a:ln w="25400" algn="ctr">
              <a:solidFill>
                <a:schemeClr val="bg1"/>
              </a:solidFill>
              <a:miter lim="800000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00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1" name="空心弧 3"/>
            <p:cNvSpPr>
              <a:spLocks noChangeAspect="1"/>
            </p:cNvSpPr>
            <p:nvPr/>
          </p:nvSpPr>
          <p:spPr bwMode="auto">
            <a:xfrm>
              <a:off x="1357313" y="1119188"/>
              <a:ext cx="1036637" cy="1036637"/>
            </a:xfrm>
            <a:custGeom>
              <a:avLst/>
              <a:gdLst>
                <a:gd name="T0" fmla="*/ 519245 w 1036637"/>
                <a:gd name="T1" fmla="*/ 129581 h 1036637"/>
                <a:gd name="T2" fmla="*/ 907057 w 1036637"/>
                <a:gd name="T3" fmla="*/ 518318 h 1036637"/>
                <a:gd name="T4" fmla="*/ 518319 w 1036637"/>
                <a:gd name="T5" fmla="*/ 518319 h 1036637"/>
                <a:gd name="T6" fmla="*/ 11796480 60000 65536"/>
                <a:gd name="T7" fmla="*/ 5898240 60000 65536"/>
                <a:gd name="T8" fmla="*/ 11796480 60000 65536"/>
                <a:gd name="T9" fmla="*/ 518936 w 1036637"/>
                <a:gd name="T10" fmla="*/ 1 h 1036637"/>
                <a:gd name="T11" fmla="*/ 1036637 w 1036637"/>
                <a:gd name="T12" fmla="*/ 518319 h 103663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36637" h="1036637">
                  <a:moveTo>
                    <a:pt x="519554" y="1"/>
                  </a:moveTo>
                  <a:lnTo>
                    <a:pt x="519553" y="1"/>
                  </a:lnTo>
                  <a:cubicBezTo>
                    <a:pt x="805330" y="682"/>
                    <a:pt x="1036637" y="232541"/>
                    <a:pt x="1036637" y="518319"/>
                  </a:cubicBezTo>
                  <a:cubicBezTo>
                    <a:pt x="1036637" y="518319"/>
                    <a:pt x="1036636" y="518319"/>
                    <a:pt x="1036636" y="518319"/>
                  </a:cubicBezTo>
                  <a:lnTo>
                    <a:pt x="777478" y="518319"/>
                  </a:lnTo>
                  <a:cubicBezTo>
                    <a:pt x="777478" y="375430"/>
                    <a:pt x="661824" y="259500"/>
                    <a:pt x="518936" y="259160"/>
                  </a:cubicBezTo>
                  <a:close/>
                </a:path>
              </a:pathLst>
            </a:custGeom>
            <a:solidFill>
              <a:srgbClr val="E10839"/>
            </a:solidFill>
            <a:ln w="25400" algn="ctr">
              <a:solidFill>
                <a:schemeClr val="bg1"/>
              </a:solidFill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2000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2" name="Rectangle 13"/>
            <p:cNvSpPr>
              <a:spLocks noChangeArrowheads="1"/>
            </p:cNvSpPr>
            <p:nvPr/>
          </p:nvSpPr>
          <p:spPr bwMode="auto">
            <a:xfrm>
              <a:off x="1717940" y="1431914"/>
              <a:ext cx="642937" cy="39687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2000" dirty="0">
                  <a:latin typeface="Bernard MT Condensed" panose="02050806060905020404" pitchFamily="18" charset="0"/>
                </a:rPr>
                <a:t>1</a:t>
              </a:r>
              <a:r>
                <a:rPr lang="en-US" altLang="zh-CN" sz="2000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.</a:t>
              </a:r>
              <a:endParaRPr lang="zh-CN" altLang="en-US" sz="2000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13" name="组合 42"/>
          <p:cNvGrpSpPr/>
          <p:nvPr/>
        </p:nvGrpSpPr>
        <p:grpSpPr bwMode="auto">
          <a:xfrm>
            <a:off x="4210725" y="2279188"/>
            <a:ext cx="1036317" cy="1036317"/>
            <a:chOff x="3154363" y="1119188"/>
            <a:chExt cx="1036637" cy="1036637"/>
          </a:xfrm>
          <a:solidFill>
            <a:schemeClr val="accent4">
              <a:alpha val="15000"/>
            </a:schemeClr>
          </a:solidFill>
        </p:grpSpPr>
        <p:sp>
          <p:nvSpPr>
            <p:cNvPr id="14" name="空心弧 13"/>
            <p:cNvSpPr>
              <a:spLocks noChangeAspect="1"/>
            </p:cNvSpPr>
            <p:nvPr/>
          </p:nvSpPr>
          <p:spPr>
            <a:xfrm>
              <a:off x="3154363" y="1119188"/>
              <a:ext cx="1036637" cy="1036637"/>
            </a:xfrm>
            <a:prstGeom prst="blockArc">
              <a:avLst>
                <a:gd name="adj1" fmla="val 5403274"/>
                <a:gd name="adj2" fmla="val 16198718"/>
                <a:gd name="adj3" fmla="val 25180"/>
              </a:avLst>
            </a:prstGeom>
            <a:solidFill>
              <a:schemeClr val="bg1">
                <a:alpha val="50000"/>
              </a:schemeClr>
            </a:solidFill>
            <a:ln w="25400" algn="ctr">
              <a:solidFill>
                <a:schemeClr val="bg1"/>
              </a:solidFill>
              <a:miter lim="800000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00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5" name="空心弧 5"/>
            <p:cNvSpPr>
              <a:spLocks noChangeAspect="1"/>
            </p:cNvSpPr>
            <p:nvPr/>
          </p:nvSpPr>
          <p:spPr bwMode="auto">
            <a:xfrm>
              <a:off x="3154363" y="1119188"/>
              <a:ext cx="1036637" cy="1036637"/>
            </a:xfrm>
            <a:custGeom>
              <a:avLst/>
              <a:gdLst>
                <a:gd name="T0" fmla="*/ 519241 w 1036637"/>
                <a:gd name="T1" fmla="*/ 131162 h 1036637"/>
                <a:gd name="T2" fmla="*/ 519652 w 1036637"/>
                <a:gd name="T3" fmla="*/ 905474 h 1036637"/>
                <a:gd name="T4" fmla="*/ 518319 w 1036637"/>
                <a:gd name="T5" fmla="*/ 518319 h 1036637"/>
                <a:gd name="T6" fmla="*/ 11796480 60000 65536"/>
                <a:gd name="T7" fmla="*/ 11796480 60000 65536"/>
                <a:gd name="T8" fmla="*/ 11796480 60000 65536"/>
                <a:gd name="T9" fmla="*/ 518929 w 1036637"/>
                <a:gd name="T10" fmla="*/ 1 h 1036637"/>
                <a:gd name="T11" fmla="*/ 1036637 w 1036637"/>
                <a:gd name="T12" fmla="*/ 1036634 h 103663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36637" h="1036637">
                  <a:moveTo>
                    <a:pt x="519554" y="1"/>
                  </a:moveTo>
                  <a:lnTo>
                    <a:pt x="519553" y="1"/>
                  </a:lnTo>
                  <a:cubicBezTo>
                    <a:pt x="805330" y="682"/>
                    <a:pt x="1036637" y="232541"/>
                    <a:pt x="1036637" y="518319"/>
                  </a:cubicBezTo>
                  <a:cubicBezTo>
                    <a:pt x="1036637" y="803881"/>
                    <a:pt x="805664" y="1035651"/>
                    <a:pt x="520103" y="1036634"/>
                  </a:cubicBezTo>
                  <a:lnTo>
                    <a:pt x="519201" y="774314"/>
                  </a:lnTo>
                  <a:cubicBezTo>
                    <a:pt x="660239" y="773828"/>
                    <a:pt x="774317" y="659357"/>
                    <a:pt x="774317" y="518318"/>
                  </a:cubicBezTo>
                  <a:cubicBezTo>
                    <a:pt x="774317" y="377172"/>
                    <a:pt x="660074" y="262657"/>
                    <a:pt x="518928" y="262320"/>
                  </a:cubicBezTo>
                  <a:close/>
                </a:path>
              </a:pathLst>
            </a:custGeom>
            <a:solidFill>
              <a:srgbClr val="E10839"/>
            </a:solidFill>
            <a:ln w="25400" algn="ctr">
              <a:solidFill>
                <a:schemeClr val="bg1"/>
              </a:solidFill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2000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6" name="Rectangle 13"/>
            <p:cNvSpPr>
              <a:spLocks noChangeArrowheads="1"/>
            </p:cNvSpPr>
            <p:nvPr/>
          </p:nvSpPr>
          <p:spPr bwMode="auto">
            <a:xfrm>
              <a:off x="3513175" y="1431914"/>
              <a:ext cx="642937" cy="399981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2000" dirty="0">
                  <a:latin typeface="Bernard MT Condensed" panose="02050806060905020404" pitchFamily="18" charset="0"/>
                </a:rPr>
                <a:t>2</a:t>
              </a:r>
              <a:r>
                <a:rPr lang="en-US" altLang="zh-CN" sz="2000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.</a:t>
              </a:r>
              <a:endParaRPr lang="zh-CN" altLang="en-US" sz="2000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17" name="组合 43"/>
          <p:cNvGrpSpPr/>
          <p:nvPr/>
        </p:nvGrpSpPr>
        <p:grpSpPr bwMode="auto">
          <a:xfrm>
            <a:off x="7020543" y="2311619"/>
            <a:ext cx="1036318" cy="1036317"/>
            <a:chOff x="4953000" y="1119188"/>
            <a:chExt cx="1036638" cy="1036637"/>
          </a:xfrm>
          <a:solidFill>
            <a:schemeClr val="accent4">
              <a:alpha val="15000"/>
            </a:schemeClr>
          </a:solidFill>
        </p:grpSpPr>
        <p:sp>
          <p:nvSpPr>
            <p:cNvPr id="18" name="空心弧 17"/>
            <p:cNvSpPr>
              <a:spLocks noChangeAspect="1"/>
            </p:cNvSpPr>
            <p:nvPr/>
          </p:nvSpPr>
          <p:spPr>
            <a:xfrm>
              <a:off x="4953000" y="1119188"/>
              <a:ext cx="1036638" cy="1036637"/>
            </a:xfrm>
            <a:prstGeom prst="blockArc">
              <a:avLst>
                <a:gd name="adj1" fmla="val 10792711"/>
                <a:gd name="adj2" fmla="val 16198718"/>
                <a:gd name="adj3" fmla="val 25180"/>
              </a:avLst>
            </a:prstGeom>
            <a:solidFill>
              <a:schemeClr val="bg1">
                <a:alpha val="50000"/>
              </a:schemeClr>
            </a:solidFill>
            <a:ln w="25400" algn="ctr">
              <a:solidFill>
                <a:schemeClr val="bg1"/>
              </a:solidFill>
              <a:miter lim="800000"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200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9" name="空心弧 7"/>
            <p:cNvSpPr>
              <a:spLocks noChangeAspect="1"/>
            </p:cNvSpPr>
            <p:nvPr/>
          </p:nvSpPr>
          <p:spPr bwMode="auto">
            <a:xfrm>
              <a:off x="4953000" y="1119188"/>
              <a:ext cx="1036638" cy="1036637"/>
            </a:xfrm>
            <a:custGeom>
              <a:avLst/>
              <a:gdLst>
                <a:gd name="T0" fmla="*/ 519243 w 1036638"/>
                <a:gd name="T1" fmla="*/ 130462 h 1036637"/>
                <a:gd name="T2" fmla="*/ 130461 w 1036638"/>
                <a:gd name="T3" fmla="*/ 518318 h 1036637"/>
                <a:gd name="T4" fmla="*/ 518319 w 1036638"/>
                <a:gd name="T5" fmla="*/ 518319 h 1036637"/>
                <a:gd name="T6" fmla="*/ 11796480 60000 65536"/>
                <a:gd name="T7" fmla="*/ 17694720 60000 65536"/>
                <a:gd name="T8" fmla="*/ 17694720 60000 65536"/>
                <a:gd name="T9" fmla="*/ 0 w 1036638"/>
                <a:gd name="T10" fmla="*/ 1 h 1036637"/>
                <a:gd name="T11" fmla="*/ 1036638 w 1036638"/>
                <a:gd name="T12" fmla="*/ 1036637 h 103663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36638" h="1036637">
                  <a:moveTo>
                    <a:pt x="519555" y="1"/>
                  </a:moveTo>
                  <a:lnTo>
                    <a:pt x="519554" y="1"/>
                  </a:lnTo>
                  <a:cubicBezTo>
                    <a:pt x="805331" y="682"/>
                    <a:pt x="1036638" y="232541"/>
                    <a:pt x="1036638" y="518319"/>
                  </a:cubicBezTo>
                  <a:cubicBezTo>
                    <a:pt x="1036638" y="804578"/>
                    <a:pt x="804578" y="1036638"/>
                    <a:pt x="518319" y="1036638"/>
                  </a:cubicBezTo>
                  <a:cubicBezTo>
                    <a:pt x="232059" y="1036638"/>
                    <a:pt x="0" y="804578"/>
                    <a:pt x="0" y="518319"/>
                  </a:cubicBezTo>
                  <a:cubicBezTo>
                    <a:pt x="-1" y="518318"/>
                    <a:pt x="0" y="518317"/>
                    <a:pt x="0" y="518317"/>
                  </a:cubicBezTo>
                  <a:lnTo>
                    <a:pt x="260922" y="518318"/>
                  </a:lnTo>
                  <a:cubicBezTo>
                    <a:pt x="260922" y="660474"/>
                    <a:pt x="376162" y="775714"/>
                    <a:pt x="518318" y="775715"/>
                  </a:cubicBezTo>
                  <a:cubicBezTo>
                    <a:pt x="660475" y="775715"/>
                    <a:pt x="775716" y="660474"/>
                    <a:pt x="775716" y="518318"/>
                  </a:cubicBezTo>
                  <a:cubicBezTo>
                    <a:pt x="775716" y="376400"/>
                    <a:pt x="660848" y="261259"/>
                    <a:pt x="518932" y="260921"/>
                  </a:cubicBezTo>
                  <a:close/>
                </a:path>
              </a:pathLst>
            </a:custGeom>
            <a:solidFill>
              <a:srgbClr val="ED3350"/>
            </a:solidFill>
            <a:ln w="25400" algn="ctr">
              <a:solidFill>
                <a:schemeClr val="bg1"/>
              </a:solidFill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2000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0" name="Rectangle 13"/>
            <p:cNvSpPr>
              <a:spLocks noChangeArrowheads="1"/>
            </p:cNvSpPr>
            <p:nvPr/>
          </p:nvSpPr>
          <p:spPr bwMode="auto">
            <a:xfrm>
              <a:off x="5313854" y="1431914"/>
              <a:ext cx="642937" cy="399981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2000" dirty="0">
                  <a:latin typeface="Bernard MT Condensed" panose="02050806060905020404" pitchFamily="18" charset="0"/>
                </a:rPr>
                <a:t>3</a:t>
              </a:r>
              <a:r>
                <a:rPr lang="en-US" altLang="zh-CN" sz="2000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.</a:t>
              </a:r>
              <a:endParaRPr lang="zh-CN" altLang="en-US" sz="2000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21" name="组合 44"/>
          <p:cNvGrpSpPr/>
          <p:nvPr/>
        </p:nvGrpSpPr>
        <p:grpSpPr bwMode="auto">
          <a:xfrm>
            <a:off x="9781308" y="2311687"/>
            <a:ext cx="1036318" cy="1036317"/>
            <a:chOff x="6750050" y="1119188"/>
            <a:chExt cx="1036638" cy="1036637"/>
          </a:xfrm>
          <a:solidFill>
            <a:schemeClr val="accent4">
              <a:alpha val="15000"/>
            </a:schemeClr>
          </a:solidFill>
        </p:grpSpPr>
        <p:sp>
          <p:nvSpPr>
            <p:cNvPr id="22" name="同心圆 8"/>
            <p:cNvSpPr>
              <a:spLocks noChangeAspect="1"/>
            </p:cNvSpPr>
            <p:nvPr/>
          </p:nvSpPr>
          <p:spPr bwMode="auto">
            <a:xfrm>
              <a:off x="6750050" y="1119188"/>
              <a:ext cx="1036638" cy="1036637"/>
            </a:xfrm>
            <a:custGeom>
              <a:avLst/>
              <a:gdLst>
                <a:gd name="T0" fmla="*/ 518319 w 1036638"/>
                <a:gd name="T1" fmla="*/ 0 h 1036637"/>
                <a:gd name="T2" fmla="*/ 151812 w 1036638"/>
                <a:gd name="T3" fmla="*/ 151812 h 1036637"/>
                <a:gd name="T4" fmla="*/ 0 w 1036638"/>
                <a:gd name="T5" fmla="*/ 518319 h 1036637"/>
                <a:gd name="T6" fmla="*/ 151812 w 1036638"/>
                <a:gd name="T7" fmla="*/ 884825 h 1036637"/>
                <a:gd name="T8" fmla="*/ 518319 w 1036638"/>
                <a:gd name="T9" fmla="*/ 1036637 h 1036637"/>
                <a:gd name="T10" fmla="*/ 884826 w 1036638"/>
                <a:gd name="T11" fmla="*/ 884825 h 1036637"/>
                <a:gd name="T12" fmla="*/ 1036638 w 1036638"/>
                <a:gd name="T13" fmla="*/ 518319 h 1036637"/>
                <a:gd name="T14" fmla="*/ 884826 w 1036638"/>
                <a:gd name="T15" fmla="*/ 151812 h 1036637"/>
                <a:gd name="T16" fmla="*/ 17694720 60000 65536"/>
                <a:gd name="T17" fmla="*/ 17694720 60000 65536"/>
                <a:gd name="T18" fmla="*/ 11796480 60000 65536"/>
                <a:gd name="T19" fmla="*/ 5898240 60000 65536"/>
                <a:gd name="T20" fmla="*/ 5898240 60000 65536"/>
                <a:gd name="T21" fmla="*/ 5898240 60000 65536"/>
                <a:gd name="T22" fmla="*/ 0 60000 65536"/>
                <a:gd name="T23" fmla="*/ 17694720 60000 65536"/>
                <a:gd name="T24" fmla="*/ 151812 w 1036638"/>
                <a:gd name="T25" fmla="*/ 151812 h 1036637"/>
                <a:gd name="T26" fmla="*/ 884826 w 1036638"/>
                <a:gd name="T27" fmla="*/ 884825 h 103663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036638" h="1036637">
                  <a:moveTo>
                    <a:pt x="0" y="518319"/>
                  </a:moveTo>
                  <a:lnTo>
                    <a:pt x="0" y="518319"/>
                  </a:lnTo>
                  <a:cubicBezTo>
                    <a:pt x="0" y="232059"/>
                    <a:pt x="232059" y="0"/>
                    <a:pt x="518319" y="1"/>
                  </a:cubicBezTo>
                  <a:cubicBezTo>
                    <a:pt x="518319" y="1"/>
                    <a:pt x="518319" y="1"/>
                    <a:pt x="518319" y="1"/>
                  </a:cubicBezTo>
                  <a:cubicBezTo>
                    <a:pt x="804579" y="1"/>
                    <a:pt x="1036638" y="232060"/>
                    <a:pt x="1036638" y="518320"/>
                  </a:cubicBezTo>
                  <a:cubicBezTo>
                    <a:pt x="1036638" y="518320"/>
                    <a:pt x="1036637" y="518320"/>
                    <a:pt x="1036637" y="518320"/>
                  </a:cubicBezTo>
                  <a:lnTo>
                    <a:pt x="1036638" y="518321"/>
                  </a:lnTo>
                  <a:cubicBezTo>
                    <a:pt x="1036638" y="804580"/>
                    <a:pt x="804578" y="1036639"/>
                    <a:pt x="518319" y="1036640"/>
                  </a:cubicBezTo>
                  <a:cubicBezTo>
                    <a:pt x="232059" y="1036640"/>
                    <a:pt x="0" y="804580"/>
                    <a:pt x="0" y="518321"/>
                  </a:cubicBezTo>
                  <a:cubicBezTo>
                    <a:pt x="-1" y="518320"/>
                    <a:pt x="0" y="518320"/>
                    <a:pt x="0" y="518320"/>
                  </a:cubicBezTo>
                  <a:close/>
                  <a:moveTo>
                    <a:pt x="259159" y="518319"/>
                  </a:moveTo>
                  <a:lnTo>
                    <a:pt x="259159" y="518319"/>
                  </a:lnTo>
                  <a:cubicBezTo>
                    <a:pt x="259159" y="661448"/>
                    <a:pt x="375188" y="777477"/>
                    <a:pt x="518318" y="777478"/>
                  </a:cubicBezTo>
                  <a:lnTo>
                    <a:pt x="518319" y="777478"/>
                  </a:lnTo>
                  <a:cubicBezTo>
                    <a:pt x="661449" y="777477"/>
                    <a:pt x="777479" y="661448"/>
                    <a:pt x="777479" y="518319"/>
                  </a:cubicBezTo>
                  <a:cubicBezTo>
                    <a:pt x="777479" y="375189"/>
                    <a:pt x="661449" y="259160"/>
                    <a:pt x="518319" y="259160"/>
                  </a:cubicBezTo>
                  <a:lnTo>
                    <a:pt x="518318" y="259160"/>
                  </a:lnTo>
                  <a:cubicBezTo>
                    <a:pt x="375188" y="259160"/>
                    <a:pt x="259159" y="375189"/>
                    <a:pt x="259159" y="518318"/>
                  </a:cubicBezTo>
                  <a:close/>
                </a:path>
              </a:pathLst>
            </a:custGeom>
            <a:solidFill>
              <a:srgbClr val="ED3350"/>
            </a:solidFill>
            <a:ln w="25400" algn="ctr">
              <a:solidFill>
                <a:schemeClr val="bg1"/>
              </a:solidFill>
              <a:miter lim="800000"/>
            </a:ln>
          </p:spPr>
          <p:txBody>
            <a:bodyPr wrap="none" anchor="ctr"/>
            <a:lstStyle/>
            <a:p>
              <a:pPr>
                <a:defRPr/>
              </a:pPr>
              <a:endParaRPr lang="zh-CN" altLang="en-US" sz="2000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3" name="Rectangle 13"/>
            <p:cNvSpPr>
              <a:spLocks noChangeArrowheads="1"/>
            </p:cNvSpPr>
            <p:nvPr/>
          </p:nvSpPr>
          <p:spPr bwMode="auto">
            <a:xfrm>
              <a:off x="7099787" y="1431914"/>
              <a:ext cx="642938" cy="399981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zh-CN" sz="2000" dirty="0">
                  <a:latin typeface="Bernard MT Condensed" panose="02050806060905020404" pitchFamily="18" charset="0"/>
                </a:rPr>
                <a:t>4</a:t>
              </a:r>
              <a:r>
                <a:rPr lang="en-US" altLang="zh-CN" sz="2000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.</a:t>
              </a:r>
              <a:endParaRPr lang="zh-CN" altLang="en-US" sz="2000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24" name="组合 13"/>
          <p:cNvGrpSpPr/>
          <p:nvPr/>
        </p:nvGrpSpPr>
        <p:grpSpPr bwMode="auto">
          <a:xfrm>
            <a:off x="1609488" y="3385357"/>
            <a:ext cx="518953" cy="345968"/>
            <a:chOff x="1276298" y="2846378"/>
            <a:chExt cx="576000" cy="385071"/>
          </a:xfrm>
        </p:grpSpPr>
        <p:sp>
          <p:nvSpPr>
            <p:cNvPr id="25" name="燕尾形 24"/>
            <p:cNvSpPr/>
            <p:nvPr/>
          </p:nvSpPr>
          <p:spPr>
            <a:xfrm rot="5400000">
              <a:off x="1456549" y="2666127"/>
              <a:ext cx="215498" cy="576000"/>
            </a:xfrm>
            <a:prstGeom prst="chevron">
              <a:avLst>
                <a:gd name="adj" fmla="val 63229"/>
              </a:avLst>
            </a:prstGeom>
            <a:noFill/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180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26" name="燕尾形 25"/>
            <p:cNvSpPr/>
            <p:nvPr/>
          </p:nvSpPr>
          <p:spPr>
            <a:xfrm rot="5400000">
              <a:off x="1456549" y="2835700"/>
              <a:ext cx="215498" cy="576000"/>
            </a:xfrm>
            <a:prstGeom prst="chevron">
              <a:avLst>
                <a:gd name="adj" fmla="val 63229"/>
              </a:avLst>
            </a:prstGeom>
            <a:noFill/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180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27" name="组合 17"/>
          <p:cNvGrpSpPr/>
          <p:nvPr/>
        </p:nvGrpSpPr>
        <p:grpSpPr bwMode="auto">
          <a:xfrm>
            <a:off x="4470995" y="3361529"/>
            <a:ext cx="517365" cy="345968"/>
            <a:chOff x="3273611" y="2846378"/>
            <a:chExt cx="576000" cy="385071"/>
          </a:xfrm>
        </p:grpSpPr>
        <p:sp>
          <p:nvSpPr>
            <p:cNvPr id="28" name="燕尾形 27"/>
            <p:cNvSpPr/>
            <p:nvPr/>
          </p:nvSpPr>
          <p:spPr>
            <a:xfrm rot="5400000">
              <a:off x="3453862" y="2666127"/>
              <a:ext cx="215498" cy="576000"/>
            </a:xfrm>
            <a:prstGeom prst="chevron">
              <a:avLst>
                <a:gd name="adj" fmla="val 63229"/>
              </a:avLst>
            </a:prstGeom>
            <a:noFill/>
            <a:ln w="12700">
              <a:solidFill>
                <a:srgbClr val="C000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1800">
                <a:solidFill>
                  <a:srgbClr val="C00000"/>
                </a:solidFill>
              </a:endParaRPr>
            </a:p>
          </p:txBody>
        </p:sp>
        <p:sp>
          <p:nvSpPr>
            <p:cNvPr id="29" name="燕尾形 28"/>
            <p:cNvSpPr/>
            <p:nvPr/>
          </p:nvSpPr>
          <p:spPr>
            <a:xfrm rot="5400000">
              <a:off x="3453862" y="2835700"/>
              <a:ext cx="215498" cy="576000"/>
            </a:xfrm>
            <a:prstGeom prst="chevron">
              <a:avLst>
                <a:gd name="adj" fmla="val 63229"/>
              </a:avLst>
            </a:prstGeom>
            <a:noFill/>
            <a:ln w="12700">
              <a:solidFill>
                <a:srgbClr val="C000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1800">
                <a:solidFill>
                  <a:srgbClr val="C00000"/>
                </a:solidFill>
              </a:endParaRPr>
            </a:p>
          </p:txBody>
        </p:sp>
      </p:grpSp>
      <p:grpSp>
        <p:nvGrpSpPr>
          <p:cNvPr id="30" name="组合 21"/>
          <p:cNvGrpSpPr/>
          <p:nvPr/>
        </p:nvGrpSpPr>
        <p:grpSpPr bwMode="auto">
          <a:xfrm>
            <a:off x="7279226" y="3393960"/>
            <a:ext cx="517365" cy="345968"/>
            <a:chOff x="5270924" y="2846378"/>
            <a:chExt cx="576000" cy="385071"/>
          </a:xfrm>
        </p:grpSpPr>
        <p:sp>
          <p:nvSpPr>
            <p:cNvPr id="31" name="燕尾形 30"/>
            <p:cNvSpPr/>
            <p:nvPr/>
          </p:nvSpPr>
          <p:spPr>
            <a:xfrm rot="5400000">
              <a:off x="5451175" y="2666127"/>
              <a:ext cx="215498" cy="576000"/>
            </a:xfrm>
            <a:prstGeom prst="chevron">
              <a:avLst>
                <a:gd name="adj" fmla="val 63229"/>
              </a:avLst>
            </a:prstGeom>
            <a:noFill/>
            <a:ln w="12700">
              <a:solidFill>
                <a:srgbClr val="C000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180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32" name="燕尾形 31"/>
            <p:cNvSpPr/>
            <p:nvPr/>
          </p:nvSpPr>
          <p:spPr>
            <a:xfrm rot="5400000">
              <a:off x="5451175" y="2835700"/>
              <a:ext cx="215498" cy="576000"/>
            </a:xfrm>
            <a:prstGeom prst="chevron">
              <a:avLst>
                <a:gd name="adj" fmla="val 63229"/>
              </a:avLst>
            </a:prstGeom>
            <a:noFill/>
            <a:ln w="12700">
              <a:solidFill>
                <a:srgbClr val="C000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180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33" name="组合 25"/>
          <p:cNvGrpSpPr/>
          <p:nvPr/>
        </p:nvGrpSpPr>
        <p:grpSpPr bwMode="auto">
          <a:xfrm>
            <a:off x="10039991" y="3394028"/>
            <a:ext cx="518952" cy="345968"/>
            <a:chOff x="7268238" y="2846378"/>
            <a:chExt cx="576000" cy="385071"/>
          </a:xfrm>
        </p:grpSpPr>
        <p:sp>
          <p:nvSpPr>
            <p:cNvPr id="34" name="燕尾形 33"/>
            <p:cNvSpPr/>
            <p:nvPr/>
          </p:nvSpPr>
          <p:spPr>
            <a:xfrm rot="5400000">
              <a:off x="7448488" y="2666128"/>
              <a:ext cx="215498" cy="576000"/>
            </a:xfrm>
            <a:prstGeom prst="chevron">
              <a:avLst>
                <a:gd name="adj" fmla="val 63229"/>
              </a:avLst>
            </a:prstGeom>
            <a:noFill/>
            <a:ln w="12700">
              <a:solidFill>
                <a:srgbClr val="C000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180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35" name="燕尾形 34"/>
            <p:cNvSpPr/>
            <p:nvPr/>
          </p:nvSpPr>
          <p:spPr>
            <a:xfrm rot="5400000">
              <a:off x="7448488" y="2835700"/>
              <a:ext cx="215498" cy="576000"/>
            </a:xfrm>
            <a:prstGeom prst="chevron">
              <a:avLst>
                <a:gd name="adj" fmla="val 63229"/>
              </a:avLst>
            </a:prstGeom>
            <a:noFill/>
            <a:ln w="12700">
              <a:solidFill>
                <a:srgbClr val="C000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endParaRPr lang="zh-CN" altLang="en-US" sz="180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36" name="圆角矩形 35"/>
          <p:cNvSpPr/>
          <p:nvPr/>
        </p:nvSpPr>
        <p:spPr>
          <a:xfrm>
            <a:off x="752973" y="3885300"/>
            <a:ext cx="2380807" cy="1563002"/>
          </a:xfrm>
          <a:prstGeom prst="roundRect">
            <a:avLst>
              <a:gd name="adj" fmla="val 7957"/>
            </a:avLst>
          </a:prstGeom>
          <a:solidFill>
            <a:srgbClr val="ED3350"/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7" name="文本框 42"/>
          <p:cNvSpPr txBox="1"/>
          <p:nvPr/>
        </p:nvSpPr>
        <p:spPr>
          <a:xfrm>
            <a:off x="1323946" y="392343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accent4">
                    <a:lumMod val="60000"/>
                    <a:lumOff val="40000"/>
                  </a:schemeClr>
                </a:solidFill>
                <a:latin typeface="+mj-ea"/>
                <a:cs typeface="Arial Unicode MS" panose="020B0604020202020204" pitchFamily="34" charset="-122"/>
              </a:rPr>
              <a:t>舞台</a:t>
            </a:r>
            <a:r>
              <a:rPr lang="zh-CN" altLang="en-US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+mj-ea"/>
                <a:cs typeface="Arial Unicode MS" panose="020B0604020202020204" pitchFamily="34" charset="-122"/>
              </a:rPr>
              <a:t>费用</a:t>
            </a:r>
            <a:endParaRPr lang="zh-CN" altLang="en-US" dirty="0">
              <a:solidFill>
                <a:schemeClr val="accent4">
                  <a:lumMod val="60000"/>
                  <a:lumOff val="40000"/>
                </a:schemeClr>
              </a:solidFill>
              <a:latin typeface="+mj-ea"/>
              <a:cs typeface="Arial Unicode MS" panose="020B0604020202020204" pitchFamily="34" charset="-122"/>
            </a:endParaRPr>
          </a:p>
        </p:txBody>
      </p:sp>
      <p:sp>
        <p:nvSpPr>
          <p:cNvPr id="38" name="文本框 78"/>
          <p:cNvSpPr txBox="1"/>
          <p:nvPr/>
        </p:nvSpPr>
        <p:spPr>
          <a:xfrm>
            <a:off x="830788" y="4282742"/>
            <a:ext cx="2167119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，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9" name="圆角矩形 38"/>
          <p:cNvSpPr/>
          <p:nvPr/>
        </p:nvSpPr>
        <p:spPr>
          <a:xfrm>
            <a:off x="3538479" y="3885300"/>
            <a:ext cx="2380807" cy="1563002"/>
          </a:xfrm>
          <a:prstGeom prst="roundRect">
            <a:avLst>
              <a:gd name="adj" fmla="val 7957"/>
            </a:avLst>
          </a:prstGeom>
          <a:solidFill>
            <a:srgbClr val="ED3350"/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0" name="文本框 78"/>
          <p:cNvSpPr txBox="1"/>
          <p:nvPr/>
        </p:nvSpPr>
        <p:spPr>
          <a:xfrm>
            <a:off x="3616294" y="4282742"/>
            <a:ext cx="2167119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，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1" name="圆角矩形 40"/>
          <p:cNvSpPr/>
          <p:nvPr/>
        </p:nvSpPr>
        <p:spPr>
          <a:xfrm>
            <a:off x="6351860" y="3885300"/>
            <a:ext cx="2380807" cy="1563002"/>
          </a:xfrm>
          <a:prstGeom prst="roundRect">
            <a:avLst>
              <a:gd name="adj" fmla="val 7957"/>
            </a:avLst>
          </a:prstGeom>
          <a:solidFill>
            <a:srgbClr val="ED3350"/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2" name="文本框 78"/>
          <p:cNvSpPr txBox="1"/>
          <p:nvPr/>
        </p:nvSpPr>
        <p:spPr>
          <a:xfrm>
            <a:off x="6429675" y="4282742"/>
            <a:ext cx="2167119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，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3" name="圆角矩形 42"/>
          <p:cNvSpPr/>
          <p:nvPr/>
        </p:nvSpPr>
        <p:spPr>
          <a:xfrm>
            <a:off x="9138093" y="3874409"/>
            <a:ext cx="2380807" cy="1563002"/>
          </a:xfrm>
          <a:prstGeom prst="roundRect">
            <a:avLst>
              <a:gd name="adj" fmla="val 7957"/>
            </a:avLst>
          </a:prstGeom>
          <a:solidFill>
            <a:srgbClr val="ED3350"/>
          </a:solidFill>
          <a:ln>
            <a:noFill/>
          </a:ln>
          <a:effectLst>
            <a:outerShdw blurRad="139700" dist="114300" dir="1020000" sx="101000" sy="101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4" name="文本框 78"/>
          <p:cNvSpPr txBox="1"/>
          <p:nvPr/>
        </p:nvSpPr>
        <p:spPr>
          <a:xfrm>
            <a:off x="9215908" y="4271851"/>
            <a:ext cx="2167119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，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5" name="文本框 42"/>
          <p:cNvSpPr txBox="1"/>
          <p:nvPr/>
        </p:nvSpPr>
        <p:spPr>
          <a:xfrm>
            <a:off x="4204083" y="391795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+mj-ea"/>
                <a:cs typeface="Arial Unicode MS" panose="020B0604020202020204" pitchFamily="34" charset="-122"/>
              </a:rPr>
              <a:t>演员费用</a:t>
            </a:r>
            <a:endParaRPr lang="zh-CN" altLang="en-US" dirty="0">
              <a:solidFill>
                <a:schemeClr val="accent4">
                  <a:lumMod val="60000"/>
                  <a:lumOff val="40000"/>
                </a:schemeClr>
              </a:solidFill>
              <a:latin typeface="+mj-ea"/>
              <a:cs typeface="Arial Unicode MS" panose="020B0604020202020204" pitchFamily="34" charset="-122"/>
            </a:endParaRPr>
          </a:p>
        </p:txBody>
      </p:sp>
      <p:sp>
        <p:nvSpPr>
          <p:cNvPr id="46" name="文本框 42"/>
          <p:cNvSpPr txBox="1"/>
          <p:nvPr/>
        </p:nvSpPr>
        <p:spPr>
          <a:xfrm>
            <a:off x="6983910" y="394027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+mj-ea"/>
                <a:cs typeface="Arial Unicode MS" panose="020B0604020202020204" pitchFamily="34" charset="-122"/>
              </a:rPr>
              <a:t>吃食费用</a:t>
            </a:r>
            <a:endParaRPr lang="zh-CN" altLang="en-US" dirty="0">
              <a:solidFill>
                <a:schemeClr val="accent4">
                  <a:lumMod val="60000"/>
                  <a:lumOff val="40000"/>
                </a:schemeClr>
              </a:solidFill>
              <a:latin typeface="+mj-ea"/>
              <a:cs typeface="Arial Unicode MS" panose="020B0604020202020204" pitchFamily="34" charset="-122"/>
            </a:endParaRPr>
          </a:p>
        </p:txBody>
      </p:sp>
      <p:sp>
        <p:nvSpPr>
          <p:cNvPr id="47" name="文本框 42"/>
          <p:cNvSpPr txBox="1"/>
          <p:nvPr/>
        </p:nvSpPr>
        <p:spPr>
          <a:xfrm>
            <a:off x="9745467" y="3952773"/>
            <a:ext cx="1107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+mj-ea"/>
                <a:cs typeface="Arial Unicode MS" panose="020B0604020202020204" pitchFamily="34" charset="-122"/>
              </a:rPr>
              <a:t>其他费用</a:t>
            </a:r>
            <a:endParaRPr lang="zh-CN" altLang="en-US" dirty="0">
              <a:solidFill>
                <a:schemeClr val="accent4">
                  <a:lumMod val="60000"/>
                  <a:lumOff val="40000"/>
                </a:schemeClr>
              </a:solidFill>
              <a:latin typeface="+mj-ea"/>
              <a:cs typeface="Arial Unicode MS" panose="020B0604020202020204" pitchFamily="34" charset="-122"/>
            </a:endParaRPr>
          </a:p>
        </p:txBody>
      </p:sp>
      <p:cxnSp>
        <p:nvCxnSpPr>
          <p:cNvPr id="48" name="直接连接符 47"/>
          <p:cNvCxnSpPr/>
          <p:nvPr/>
        </p:nvCxnSpPr>
        <p:spPr>
          <a:xfrm>
            <a:off x="7910818" y="1213010"/>
            <a:ext cx="1775264" cy="11821"/>
          </a:xfrm>
          <a:prstGeom prst="line">
            <a:avLst/>
          </a:prstGeom>
          <a:ln w="19050">
            <a:solidFill>
              <a:srgbClr val="E10A39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>
            <a:off x="3196042" y="1201188"/>
            <a:ext cx="1760121" cy="11822"/>
          </a:xfrm>
          <a:prstGeom prst="line">
            <a:avLst/>
          </a:prstGeom>
          <a:ln w="19050">
            <a:solidFill>
              <a:srgbClr val="E10A39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49"/>
          <p:cNvSpPr txBox="1"/>
          <p:nvPr/>
        </p:nvSpPr>
        <p:spPr>
          <a:xfrm>
            <a:off x="5005404" y="664920"/>
            <a:ext cx="274947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000" dirty="0" smtClean="0">
                <a:latin typeface="汉仪雪君体简" panose="02010600000101010101" pitchFamily="2" charset="-122"/>
                <a:ea typeface="汉仪雪君体简" panose="02010600000101010101" pitchFamily="2" charset="-122"/>
              </a:rPr>
              <a:t>具体支出</a:t>
            </a:r>
            <a:endParaRPr lang="zh-CN" altLang="en-US" sz="5000" dirty="0">
              <a:latin typeface="汉仪雪君体简" panose="02010600000101010101" pitchFamily="2" charset="-122"/>
              <a:ea typeface="汉仪雪君体简" panose="02010600000101010101" pitchFamily="2" charset="-122"/>
            </a:endParaRPr>
          </a:p>
        </p:txBody>
      </p:sp>
      <p:pic>
        <p:nvPicPr>
          <p:cNvPr id="51" name="图片 5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069" y="-195901"/>
            <a:ext cx="12544037" cy="11365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2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5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8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1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5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4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3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5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2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0"/>
                            </p:stCondLst>
                            <p:childTnLst>
                              <p:par>
                                <p:cTn id="7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500"/>
                            </p:stCondLst>
                            <p:childTnLst>
                              <p:par>
                                <p:cTn id="7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25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1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0"/>
                            </p:stCondLst>
                            <p:childTnLst>
                              <p:par>
                                <p:cTn id="9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/>
      <p:bldP spid="38" grpId="0"/>
      <p:bldP spid="39" grpId="0" animBg="1"/>
      <p:bldP spid="40" grpId="0"/>
      <p:bldP spid="41" grpId="0" animBg="1"/>
      <p:bldP spid="42" grpId="0"/>
      <p:bldP spid="43" grpId="0" animBg="1"/>
      <p:bldP spid="44" grpId="0"/>
      <p:bldP spid="45" grpId="0"/>
      <p:bldP spid="46" grpId="0"/>
      <p:bldP spid="47" grpId="0"/>
      <p:bldP spid="5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50044"/>
            <a:ext cx="12192000" cy="1541636"/>
          </a:xfrm>
          <a:prstGeom prst="rect">
            <a:avLst/>
          </a:prstGeom>
        </p:spPr>
      </p:pic>
      <p:cxnSp>
        <p:nvCxnSpPr>
          <p:cNvPr id="48" name="直接连接符 47"/>
          <p:cNvCxnSpPr/>
          <p:nvPr/>
        </p:nvCxnSpPr>
        <p:spPr>
          <a:xfrm>
            <a:off x="6557545" y="3489396"/>
            <a:ext cx="1775264" cy="11821"/>
          </a:xfrm>
          <a:prstGeom prst="line">
            <a:avLst/>
          </a:prstGeom>
          <a:ln w="19050">
            <a:solidFill>
              <a:srgbClr val="E10A39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>
            <a:off x="5151409" y="4727201"/>
            <a:ext cx="1760121" cy="11822"/>
          </a:xfrm>
          <a:prstGeom prst="line">
            <a:avLst/>
          </a:prstGeom>
          <a:ln w="19050">
            <a:solidFill>
              <a:srgbClr val="E10A39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图片 5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069" y="-195901"/>
            <a:ext cx="12544037" cy="113650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6543031" y="3118544"/>
            <a:ext cx="1697901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just"/>
            <a:r>
              <a:rPr lang="zh-CN" altLang="en-US" b="1" kern="100" dirty="0"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一等奖   一名</a:t>
            </a:r>
            <a:endParaRPr lang="zh-CN" altLang="en-US" kern="100" dirty="0">
              <a:latin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12" r="16052" b="6059"/>
          <a:stretch>
            <a:fillRect/>
          </a:stretch>
        </p:blipFill>
        <p:spPr>
          <a:xfrm>
            <a:off x="5459293" y="2749861"/>
            <a:ext cx="1083738" cy="1536985"/>
          </a:xfrm>
          <a:prstGeom prst="rect">
            <a:avLst/>
          </a:prstGeom>
        </p:spPr>
      </p:pic>
      <p:sp>
        <p:nvSpPr>
          <p:cNvPr id="54" name="矩形 53"/>
          <p:cNvSpPr/>
          <p:nvPr/>
        </p:nvSpPr>
        <p:spPr>
          <a:xfrm>
            <a:off x="5136895" y="4351277"/>
            <a:ext cx="1699504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just"/>
            <a:r>
              <a:rPr lang="zh-CN" altLang="en-US" b="1" kern="100" dirty="0" smtClean="0"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二等奖   </a:t>
            </a:r>
            <a:r>
              <a:rPr lang="zh-CN" altLang="en-US" b="1" kern="100" dirty="0"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二</a:t>
            </a:r>
            <a:r>
              <a:rPr lang="zh-CN" altLang="en-US" b="1" kern="100" dirty="0" smtClean="0"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名</a:t>
            </a:r>
            <a:endParaRPr lang="zh-CN" altLang="en-US" kern="100" dirty="0">
              <a:latin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0056" y="3095984"/>
            <a:ext cx="1159357" cy="1171218"/>
          </a:xfrm>
          <a:prstGeom prst="rect">
            <a:avLst/>
          </a:prstGeom>
        </p:spPr>
      </p:pic>
      <p:sp>
        <p:nvSpPr>
          <p:cNvPr id="55" name="矩形 54"/>
          <p:cNvSpPr/>
          <p:nvPr/>
        </p:nvSpPr>
        <p:spPr>
          <a:xfrm>
            <a:off x="8290785" y="4380581"/>
            <a:ext cx="1697901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pPr algn="just"/>
            <a:r>
              <a:rPr lang="zh-CN" altLang="en-US" b="1" kern="100" dirty="0"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三</a:t>
            </a:r>
            <a:r>
              <a:rPr lang="zh-CN" altLang="en-US" b="1" kern="100" dirty="0" smtClean="0"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等奖   </a:t>
            </a:r>
            <a:r>
              <a:rPr lang="zh-CN" altLang="en-US" b="1" kern="100" dirty="0"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三</a:t>
            </a:r>
            <a:r>
              <a:rPr lang="zh-CN" altLang="en-US" b="1" kern="100" dirty="0" smtClean="0"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名</a:t>
            </a:r>
            <a:endParaRPr lang="zh-CN" altLang="en-US" kern="100" dirty="0">
              <a:latin typeface="Times New Roman" panose="02020603050405020304" pitchFamily="18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442" y="1278576"/>
            <a:ext cx="2418593" cy="1833376"/>
          </a:xfrm>
          <a:prstGeom prst="rect">
            <a:avLst/>
          </a:prstGeom>
        </p:spPr>
      </p:pic>
      <p:cxnSp>
        <p:nvCxnSpPr>
          <p:cNvPr id="56" name="直接连接符 55"/>
          <p:cNvCxnSpPr/>
          <p:nvPr/>
        </p:nvCxnSpPr>
        <p:spPr>
          <a:xfrm>
            <a:off x="8290785" y="4715380"/>
            <a:ext cx="1775264" cy="11821"/>
          </a:xfrm>
          <a:prstGeom prst="line">
            <a:avLst/>
          </a:prstGeom>
          <a:ln w="19050">
            <a:solidFill>
              <a:srgbClr val="E10A39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6623" y="3939417"/>
            <a:ext cx="1190996" cy="1369714"/>
          </a:xfrm>
          <a:prstGeom prst="rect">
            <a:avLst/>
          </a:prstGeom>
        </p:spPr>
      </p:pic>
      <p:cxnSp>
        <p:nvCxnSpPr>
          <p:cNvPr id="57" name="直接连接符 56"/>
          <p:cNvCxnSpPr/>
          <p:nvPr/>
        </p:nvCxnSpPr>
        <p:spPr>
          <a:xfrm>
            <a:off x="6740732" y="5748575"/>
            <a:ext cx="1775264" cy="11821"/>
          </a:xfrm>
          <a:prstGeom prst="line">
            <a:avLst/>
          </a:prstGeom>
          <a:ln w="19050">
            <a:solidFill>
              <a:srgbClr val="E10A39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矩形 57"/>
          <p:cNvSpPr/>
          <p:nvPr/>
        </p:nvSpPr>
        <p:spPr>
          <a:xfrm>
            <a:off x="6773970" y="5407996"/>
            <a:ext cx="16979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zh-CN" altLang="en-US" b="1" kern="100" dirty="0">
                <a:latin typeface="楷体" panose="02010609060101010101" pitchFamily="49" charset="-122"/>
                <a:ea typeface="楷体" panose="02010609060101010101" pitchFamily="49" charset="-122"/>
                <a:cs typeface="Adobe 宋体 Std L"/>
              </a:rPr>
              <a:t>优秀奖   六名</a:t>
            </a:r>
            <a:endParaRPr lang="zh-CN" altLang="en-US" kern="100" dirty="0">
              <a:latin typeface="Times New Roman" panose="02020603050405020304" pitchFamily="18" charset="0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690880" y="1402080"/>
            <a:ext cx="2275205" cy="793115"/>
            <a:chOff x="4806882" y="1567583"/>
            <a:chExt cx="1584393" cy="591835"/>
          </a:xfrm>
        </p:grpSpPr>
        <p:pic>
          <p:nvPicPr>
            <p:cNvPr id="66" name="图片 65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7" t="32341" r="13762" b="29405"/>
            <a:stretch>
              <a:fillRect/>
            </a:stretch>
          </p:blipFill>
          <p:spPr>
            <a:xfrm>
              <a:off x="4806882" y="1567583"/>
              <a:ext cx="1584393" cy="591835"/>
            </a:xfrm>
            <a:prstGeom prst="roundRect">
              <a:avLst>
                <a:gd name="adj" fmla="val 8594"/>
              </a:avLst>
            </a:prstGeom>
            <a:noFill/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67" name="文本框 66"/>
            <p:cNvSpPr txBox="1"/>
            <p:nvPr/>
          </p:nvSpPr>
          <p:spPr>
            <a:xfrm>
              <a:off x="4846603" y="1601889"/>
              <a:ext cx="1544672" cy="481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新蒂赵孟頫体" panose="03000600000000000000" pitchFamily="66" charset="-122"/>
                  <a:ea typeface="新蒂赵孟頫体" panose="03000600000000000000" pitchFamily="66" charset="-122"/>
                </a:rPr>
                <a:t>奖</a:t>
              </a:r>
              <a:r>
                <a:rPr lang="zh-CN" altLang="en-US" sz="36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新蒂赵孟頫体" panose="03000600000000000000" pitchFamily="66" charset="-122"/>
                  <a:ea typeface="新蒂赵孟頫体" panose="03000600000000000000" pitchFamily="66" charset="-122"/>
                </a:rPr>
                <a:t>项设置</a:t>
              </a:r>
              <a:endParaRPr lang="zh-CN" alt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新蒂赵孟頫体" panose="03000600000000000000" pitchFamily="66" charset="-122"/>
                <a:ea typeface="新蒂赵孟頫体" panose="03000600000000000000" pitchFamily="66" charset="-122"/>
              </a:endParaRPr>
            </a:p>
          </p:txBody>
        </p:sp>
      </p:grpSp>
      <p:sp>
        <p:nvSpPr>
          <p:cNvPr id="68" name="圆角矩形 67"/>
          <p:cNvSpPr/>
          <p:nvPr/>
        </p:nvSpPr>
        <p:spPr>
          <a:xfrm>
            <a:off x="648630" y="2585427"/>
            <a:ext cx="2950259" cy="3280983"/>
          </a:xfrm>
          <a:prstGeom prst="roundRect">
            <a:avLst>
              <a:gd name="adj" fmla="val 7957"/>
            </a:avLst>
          </a:prstGeom>
          <a:solidFill>
            <a:srgbClr val="ED3350"/>
          </a:solidFill>
          <a:ln>
            <a:noFill/>
          </a:ln>
          <a:effectLst>
            <a:outerShdw blurRad="127000" dist="76200" sx="102000" sy="102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9" name="文本框 78"/>
          <p:cNvSpPr txBox="1"/>
          <p:nvPr/>
        </p:nvSpPr>
        <p:spPr>
          <a:xfrm>
            <a:off x="928827" y="3022040"/>
            <a:ext cx="2167119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以上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奖项均颁发荣誉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证书</a:t>
            </a:r>
            <a:endParaRPr lang="en-US" altLang="zh-CN" sz="1200" dirty="0" smtClean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20000"/>
              </a:lnSpc>
            </a:pPr>
            <a:endParaRPr lang="en-US" altLang="zh-CN" sz="1200" dirty="0" smtClean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此处填写具体条目内容，此处填写具体条目内容，此处填写具体条目内容。此处填写具体条目内容，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pPr>
              <a:lnSpc>
                <a:spcPct val="120000"/>
              </a:lnSpc>
            </a:pP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4" grpId="0"/>
      <p:bldP spid="55" grpId="0"/>
      <p:bldP spid="58" grpId="0"/>
      <p:bldP spid="68" grpId="0" animBg="1"/>
      <p:bldP spid="6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图片 5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069" y="-195901"/>
            <a:ext cx="12544037" cy="113650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73564"/>
            <a:ext cx="12192000" cy="1541636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4171339" y="1351850"/>
            <a:ext cx="7120778" cy="4421714"/>
            <a:chOff x="1645854" y="883032"/>
            <a:chExt cx="7120778" cy="4421714"/>
          </a:xfrm>
        </p:grpSpPr>
        <p:sp>
          <p:nvSpPr>
            <p:cNvPr id="42" name="TextBox 61"/>
            <p:cNvSpPr>
              <a:spLocks noChangeArrowheads="1"/>
            </p:cNvSpPr>
            <p:nvPr/>
          </p:nvSpPr>
          <p:spPr bwMode="auto">
            <a:xfrm>
              <a:off x="6854520" y="1325975"/>
              <a:ext cx="761747" cy="48673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565" dirty="0">
                  <a:solidFill>
                    <a:srgbClr val="ED33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980</a:t>
              </a:r>
              <a:endParaRPr lang="zh-CN" altLang="en-US" sz="2565" dirty="0">
                <a:solidFill>
                  <a:srgbClr val="ED335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1645854" y="883032"/>
              <a:ext cx="7120778" cy="4421714"/>
              <a:chOff x="1645854" y="883032"/>
              <a:chExt cx="8411777" cy="5223372"/>
            </a:xfrm>
          </p:grpSpPr>
          <p:sp>
            <p:nvSpPr>
              <p:cNvPr id="17" name="矩形 20"/>
              <p:cNvSpPr>
                <a:spLocks noChangeArrowheads="1"/>
              </p:cNvSpPr>
              <p:nvPr/>
            </p:nvSpPr>
            <p:spPr bwMode="auto">
              <a:xfrm>
                <a:off x="5458897" y="2292739"/>
                <a:ext cx="264472" cy="2316307"/>
              </a:xfrm>
              <a:prstGeom prst="rect">
                <a:avLst/>
              </a:prstGeom>
              <a:solidFill>
                <a:srgbClr val="FFC000"/>
              </a:solidFill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zh-CN" sz="182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8" name="矩形 6"/>
              <p:cNvSpPr>
                <a:spLocks noChangeArrowheads="1"/>
              </p:cNvSpPr>
              <p:nvPr/>
            </p:nvSpPr>
            <p:spPr bwMode="auto">
              <a:xfrm>
                <a:off x="4913970" y="2557210"/>
                <a:ext cx="264472" cy="2051835"/>
              </a:xfrm>
              <a:prstGeom prst="rect">
                <a:avLst/>
              </a:prstGeom>
              <a:solidFill>
                <a:srgbClr val="FFC000"/>
              </a:solidFill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zh-CN" sz="182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9" name="矩形 22"/>
              <p:cNvSpPr>
                <a:spLocks noChangeArrowheads="1"/>
              </p:cNvSpPr>
              <p:nvPr/>
            </p:nvSpPr>
            <p:spPr bwMode="auto">
              <a:xfrm>
                <a:off x="6005278" y="2885620"/>
                <a:ext cx="263019" cy="1723426"/>
              </a:xfrm>
              <a:prstGeom prst="rect">
                <a:avLst/>
              </a:prstGeom>
              <a:solidFill>
                <a:srgbClr val="FFC000"/>
              </a:solidFill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zh-CN" sz="182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0" name="矩形 23"/>
              <p:cNvSpPr>
                <a:spLocks noChangeArrowheads="1"/>
              </p:cNvSpPr>
              <p:nvPr/>
            </p:nvSpPr>
            <p:spPr bwMode="auto">
              <a:xfrm>
                <a:off x="6550207" y="2687993"/>
                <a:ext cx="263018" cy="1921053"/>
              </a:xfrm>
              <a:prstGeom prst="rect">
                <a:avLst/>
              </a:prstGeom>
              <a:solidFill>
                <a:srgbClr val="FFC000"/>
              </a:solidFill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zh-CN" sz="182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1" name="矩形 24"/>
              <p:cNvSpPr>
                <a:spLocks noChangeArrowheads="1"/>
              </p:cNvSpPr>
              <p:nvPr/>
            </p:nvSpPr>
            <p:spPr bwMode="auto">
              <a:xfrm>
                <a:off x="7095134" y="1772674"/>
                <a:ext cx="264472" cy="2836372"/>
              </a:xfrm>
              <a:prstGeom prst="rect">
                <a:avLst/>
              </a:prstGeom>
              <a:solidFill>
                <a:srgbClr val="FFC000"/>
              </a:solidFill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zh-CN" sz="182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2" name="矩形 25"/>
              <p:cNvSpPr>
                <a:spLocks noChangeArrowheads="1"/>
              </p:cNvSpPr>
              <p:nvPr/>
            </p:nvSpPr>
            <p:spPr bwMode="auto">
              <a:xfrm>
                <a:off x="7640063" y="2490366"/>
                <a:ext cx="264472" cy="2118680"/>
              </a:xfrm>
              <a:prstGeom prst="rect">
                <a:avLst/>
              </a:prstGeom>
              <a:solidFill>
                <a:srgbClr val="FFC000"/>
              </a:solidFill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zh-CN" sz="182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3" name="矩形 26"/>
              <p:cNvSpPr>
                <a:spLocks noChangeArrowheads="1"/>
              </p:cNvSpPr>
              <p:nvPr/>
            </p:nvSpPr>
            <p:spPr bwMode="auto">
              <a:xfrm>
                <a:off x="8184990" y="3083248"/>
                <a:ext cx="264472" cy="1525798"/>
              </a:xfrm>
              <a:prstGeom prst="rect">
                <a:avLst/>
              </a:prstGeom>
              <a:solidFill>
                <a:srgbClr val="FFC000"/>
              </a:solidFill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zh-CN" sz="182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4" name="矩形 27"/>
              <p:cNvSpPr>
                <a:spLocks noChangeArrowheads="1"/>
              </p:cNvSpPr>
              <p:nvPr/>
            </p:nvSpPr>
            <p:spPr bwMode="auto">
              <a:xfrm>
                <a:off x="8731371" y="2885620"/>
                <a:ext cx="264472" cy="1723426"/>
              </a:xfrm>
              <a:prstGeom prst="rect">
                <a:avLst/>
              </a:prstGeom>
              <a:solidFill>
                <a:srgbClr val="FFC000"/>
              </a:solidFill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zh-CN" sz="182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5" name="矩形 28"/>
              <p:cNvSpPr>
                <a:spLocks noChangeArrowheads="1"/>
              </p:cNvSpPr>
              <p:nvPr/>
            </p:nvSpPr>
            <p:spPr bwMode="auto">
              <a:xfrm>
                <a:off x="4369041" y="3083248"/>
                <a:ext cx="264472" cy="1525798"/>
              </a:xfrm>
              <a:prstGeom prst="rect">
                <a:avLst/>
              </a:prstGeom>
              <a:solidFill>
                <a:srgbClr val="FFC000"/>
              </a:solidFill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zh-CN" sz="182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6" name="矩形 29"/>
              <p:cNvSpPr>
                <a:spLocks noChangeArrowheads="1"/>
              </p:cNvSpPr>
              <p:nvPr/>
            </p:nvSpPr>
            <p:spPr bwMode="auto">
              <a:xfrm>
                <a:off x="3824114" y="3583128"/>
                <a:ext cx="263018" cy="1025918"/>
              </a:xfrm>
              <a:prstGeom prst="rect">
                <a:avLst/>
              </a:prstGeom>
              <a:solidFill>
                <a:srgbClr val="FFC000"/>
              </a:solidFill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zh-CN" sz="182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7" name="矩形 30"/>
              <p:cNvSpPr>
                <a:spLocks noChangeArrowheads="1"/>
              </p:cNvSpPr>
              <p:nvPr/>
            </p:nvSpPr>
            <p:spPr bwMode="auto">
              <a:xfrm>
                <a:off x="3277733" y="3215483"/>
                <a:ext cx="264472" cy="1393562"/>
              </a:xfrm>
              <a:prstGeom prst="rect">
                <a:avLst/>
              </a:prstGeom>
              <a:solidFill>
                <a:srgbClr val="FFC000"/>
              </a:solidFill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zh-CN" sz="182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" name="矩形 31"/>
              <p:cNvSpPr>
                <a:spLocks noChangeArrowheads="1"/>
              </p:cNvSpPr>
              <p:nvPr/>
            </p:nvSpPr>
            <p:spPr bwMode="auto">
              <a:xfrm>
                <a:off x="2732804" y="3375329"/>
                <a:ext cx="264472" cy="1224998"/>
              </a:xfrm>
              <a:prstGeom prst="rect">
                <a:avLst/>
              </a:prstGeom>
              <a:solidFill>
                <a:srgbClr val="FFC000"/>
              </a:solidFill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zh-CN" sz="182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9" name="矩形 46"/>
              <p:cNvSpPr>
                <a:spLocks noChangeArrowheads="1"/>
              </p:cNvSpPr>
              <p:nvPr/>
            </p:nvSpPr>
            <p:spPr bwMode="auto">
              <a:xfrm>
                <a:off x="1645854" y="4600028"/>
                <a:ext cx="8327926" cy="263794"/>
              </a:xfrm>
              <a:prstGeom prst="rect">
                <a:avLst/>
              </a:prstGeom>
              <a:solidFill>
                <a:srgbClr val="ED3350"/>
              </a:solidFill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 eaLnBrk="1" hangingPunct="1">
                  <a:buFont typeface="Arial" panose="020B0604020202020204" pitchFamily="34" charset="0"/>
                  <a:buNone/>
                </a:pPr>
                <a:endParaRPr lang="zh-CN" altLang="zh-CN" sz="182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0" name="TextBox 47"/>
              <p:cNvSpPr>
                <a:spLocks noChangeArrowheads="1"/>
              </p:cNvSpPr>
              <p:nvPr/>
            </p:nvSpPr>
            <p:spPr bwMode="auto">
              <a:xfrm>
                <a:off x="2662516" y="4588702"/>
                <a:ext cx="377027" cy="28963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>
                <a:spAutoFit/>
              </a:bodyPr>
              <a:lstStyle/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280">
                    <a:solidFill>
                      <a:schemeClr val="accent4">
                        <a:lumMod val="60000"/>
                        <a:lumOff val="4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01</a:t>
                </a:r>
                <a:endParaRPr lang="zh-CN" altLang="en-US" sz="128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1" name="TextBox 48"/>
              <p:cNvSpPr>
                <a:spLocks noChangeArrowheads="1"/>
              </p:cNvSpPr>
              <p:nvPr/>
            </p:nvSpPr>
            <p:spPr bwMode="auto">
              <a:xfrm>
                <a:off x="3205841" y="4588702"/>
                <a:ext cx="377027" cy="28963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>
                <a:spAutoFit/>
              </a:bodyPr>
              <a:lstStyle/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280">
                    <a:solidFill>
                      <a:schemeClr val="accent4">
                        <a:lumMod val="60000"/>
                        <a:lumOff val="4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02</a:t>
                </a:r>
                <a:endParaRPr lang="zh-CN" altLang="en-US" sz="128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2" name="TextBox 49"/>
              <p:cNvSpPr>
                <a:spLocks noChangeArrowheads="1"/>
              </p:cNvSpPr>
              <p:nvPr/>
            </p:nvSpPr>
            <p:spPr bwMode="auto">
              <a:xfrm>
                <a:off x="3749169" y="4588702"/>
                <a:ext cx="377027" cy="28963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>
                <a:spAutoFit/>
              </a:bodyPr>
              <a:lstStyle/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280" dirty="0">
                    <a:solidFill>
                      <a:schemeClr val="accent4">
                        <a:lumMod val="60000"/>
                        <a:lumOff val="4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03</a:t>
                </a:r>
                <a:endParaRPr lang="zh-CN" altLang="en-US" sz="1280" dirty="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3" name="TextBox 50"/>
              <p:cNvSpPr>
                <a:spLocks noChangeArrowheads="1"/>
              </p:cNvSpPr>
              <p:nvPr/>
            </p:nvSpPr>
            <p:spPr bwMode="auto">
              <a:xfrm>
                <a:off x="4292493" y="4588702"/>
                <a:ext cx="377027" cy="28963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>
                <a:spAutoFit/>
              </a:bodyPr>
              <a:lstStyle/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280">
                    <a:solidFill>
                      <a:schemeClr val="accent4">
                        <a:lumMod val="60000"/>
                        <a:lumOff val="4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04</a:t>
                </a:r>
                <a:endParaRPr lang="zh-CN" altLang="en-US" sz="128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4" name="TextBox 51"/>
              <p:cNvSpPr>
                <a:spLocks noChangeArrowheads="1"/>
              </p:cNvSpPr>
              <p:nvPr/>
            </p:nvSpPr>
            <p:spPr bwMode="auto">
              <a:xfrm>
                <a:off x="4835821" y="4588702"/>
                <a:ext cx="377027" cy="28963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>
                <a:spAutoFit/>
              </a:bodyPr>
              <a:lstStyle/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280">
                    <a:solidFill>
                      <a:schemeClr val="accent4">
                        <a:lumMod val="60000"/>
                        <a:lumOff val="4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05</a:t>
                </a:r>
                <a:endParaRPr lang="zh-CN" altLang="en-US" sz="128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5" name="TextBox 52"/>
              <p:cNvSpPr>
                <a:spLocks noChangeArrowheads="1"/>
              </p:cNvSpPr>
              <p:nvPr/>
            </p:nvSpPr>
            <p:spPr bwMode="auto">
              <a:xfrm>
                <a:off x="5379147" y="4588702"/>
                <a:ext cx="377027" cy="28963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>
                <a:spAutoFit/>
              </a:bodyPr>
              <a:lstStyle/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280">
                    <a:solidFill>
                      <a:schemeClr val="accent4">
                        <a:lumMod val="60000"/>
                        <a:lumOff val="4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06</a:t>
                </a:r>
                <a:endParaRPr lang="zh-CN" altLang="en-US" sz="128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6" name="TextBox 53"/>
              <p:cNvSpPr>
                <a:spLocks noChangeArrowheads="1"/>
              </p:cNvSpPr>
              <p:nvPr/>
            </p:nvSpPr>
            <p:spPr bwMode="auto">
              <a:xfrm>
                <a:off x="5922472" y="4588702"/>
                <a:ext cx="377027" cy="28963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>
                <a:spAutoFit/>
              </a:bodyPr>
              <a:lstStyle/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280">
                    <a:solidFill>
                      <a:schemeClr val="accent4">
                        <a:lumMod val="60000"/>
                        <a:lumOff val="4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07</a:t>
                </a:r>
                <a:endParaRPr lang="zh-CN" altLang="en-US" sz="128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7" name="TextBox 54"/>
              <p:cNvSpPr>
                <a:spLocks noChangeArrowheads="1"/>
              </p:cNvSpPr>
              <p:nvPr/>
            </p:nvSpPr>
            <p:spPr bwMode="auto">
              <a:xfrm>
                <a:off x="6465798" y="4588702"/>
                <a:ext cx="377027" cy="28963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>
                <a:spAutoFit/>
              </a:bodyPr>
              <a:lstStyle/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280">
                    <a:solidFill>
                      <a:schemeClr val="accent4">
                        <a:lumMod val="60000"/>
                        <a:lumOff val="4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08</a:t>
                </a:r>
                <a:endParaRPr lang="zh-CN" altLang="en-US" sz="128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8" name="TextBox 55"/>
              <p:cNvSpPr>
                <a:spLocks noChangeArrowheads="1"/>
              </p:cNvSpPr>
              <p:nvPr/>
            </p:nvSpPr>
            <p:spPr bwMode="auto">
              <a:xfrm>
                <a:off x="7009124" y="4588702"/>
                <a:ext cx="377027" cy="28963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>
                <a:spAutoFit/>
              </a:bodyPr>
              <a:lstStyle/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280">
                    <a:solidFill>
                      <a:schemeClr val="accent4">
                        <a:lumMod val="60000"/>
                        <a:lumOff val="4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09</a:t>
                </a:r>
                <a:endParaRPr lang="zh-CN" altLang="en-US" sz="128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9" name="TextBox 56"/>
              <p:cNvSpPr>
                <a:spLocks noChangeArrowheads="1"/>
              </p:cNvSpPr>
              <p:nvPr/>
            </p:nvSpPr>
            <p:spPr bwMode="auto">
              <a:xfrm>
                <a:off x="7552450" y="4588702"/>
                <a:ext cx="377027" cy="28963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>
                <a:spAutoFit/>
              </a:bodyPr>
              <a:lstStyle/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280">
                    <a:solidFill>
                      <a:schemeClr val="accent4">
                        <a:lumMod val="60000"/>
                        <a:lumOff val="4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10</a:t>
                </a:r>
                <a:endParaRPr lang="zh-CN" altLang="en-US" sz="128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0" name="TextBox 57"/>
              <p:cNvSpPr>
                <a:spLocks noChangeArrowheads="1"/>
              </p:cNvSpPr>
              <p:nvPr/>
            </p:nvSpPr>
            <p:spPr bwMode="auto">
              <a:xfrm>
                <a:off x="8095777" y="4588702"/>
                <a:ext cx="377027" cy="28963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>
                <a:spAutoFit/>
              </a:bodyPr>
              <a:lstStyle/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280">
                    <a:solidFill>
                      <a:schemeClr val="accent4">
                        <a:lumMod val="60000"/>
                        <a:lumOff val="4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11</a:t>
                </a:r>
                <a:endParaRPr lang="zh-CN" altLang="en-US" sz="128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1" name="TextBox 58"/>
              <p:cNvSpPr>
                <a:spLocks noChangeArrowheads="1"/>
              </p:cNvSpPr>
              <p:nvPr/>
            </p:nvSpPr>
            <p:spPr bwMode="auto">
              <a:xfrm>
                <a:off x="8639108" y="4588702"/>
                <a:ext cx="377027" cy="28963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>
                <a:spAutoFit/>
              </a:bodyPr>
              <a:lstStyle/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1280">
                    <a:solidFill>
                      <a:schemeClr val="accent4">
                        <a:lumMod val="60000"/>
                        <a:lumOff val="4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12</a:t>
                </a:r>
                <a:endParaRPr lang="zh-CN" altLang="en-US" sz="1280">
                  <a:solidFill>
                    <a:schemeClr val="accent4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3" name="TextBox 62"/>
              <p:cNvSpPr>
                <a:spLocks noChangeArrowheads="1"/>
              </p:cNvSpPr>
              <p:nvPr/>
            </p:nvSpPr>
            <p:spPr bwMode="auto">
              <a:xfrm>
                <a:off x="3583435" y="3148413"/>
                <a:ext cx="761747" cy="486736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2565" dirty="0">
                    <a:solidFill>
                      <a:srgbClr val="ED335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350</a:t>
                </a:r>
                <a:endParaRPr lang="zh-CN" altLang="en-US" sz="2565" dirty="0">
                  <a:solidFill>
                    <a:srgbClr val="ED33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grpSp>
            <p:nvGrpSpPr>
              <p:cNvPr id="44" name="组合 43"/>
              <p:cNvGrpSpPr/>
              <p:nvPr/>
            </p:nvGrpSpPr>
            <p:grpSpPr>
              <a:xfrm>
                <a:off x="9603661" y="1451718"/>
                <a:ext cx="453970" cy="2868392"/>
                <a:chOff x="10755805" y="1305280"/>
                <a:chExt cx="495945" cy="3133606"/>
              </a:xfrm>
            </p:grpSpPr>
            <p:cxnSp>
              <p:nvCxnSpPr>
                <p:cNvPr id="45" name="直接连接符 44"/>
                <p:cNvCxnSpPr/>
                <p:nvPr/>
              </p:nvCxnSpPr>
              <p:spPr>
                <a:xfrm flipH="1">
                  <a:off x="10836646" y="4418551"/>
                  <a:ext cx="323479" cy="0"/>
                </a:xfrm>
                <a:prstGeom prst="line">
                  <a:avLst/>
                </a:prstGeom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直接连接符 45"/>
                <p:cNvCxnSpPr/>
                <p:nvPr/>
              </p:nvCxnSpPr>
              <p:spPr>
                <a:xfrm flipH="1">
                  <a:off x="10836646" y="4104183"/>
                  <a:ext cx="323479" cy="0"/>
                </a:xfrm>
                <a:prstGeom prst="line">
                  <a:avLst/>
                </a:prstGeom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直接连接符 46"/>
                <p:cNvCxnSpPr/>
                <p:nvPr/>
              </p:nvCxnSpPr>
              <p:spPr>
                <a:xfrm flipH="1">
                  <a:off x="10836645" y="3772445"/>
                  <a:ext cx="323479" cy="0"/>
                </a:xfrm>
                <a:prstGeom prst="line">
                  <a:avLst/>
                </a:prstGeom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2" name="直接连接符 51"/>
                <p:cNvCxnSpPr/>
                <p:nvPr/>
              </p:nvCxnSpPr>
              <p:spPr>
                <a:xfrm flipH="1">
                  <a:off x="10836646" y="3451349"/>
                  <a:ext cx="323479" cy="0"/>
                </a:xfrm>
                <a:prstGeom prst="line">
                  <a:avLst/>
                </a:prstGeom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直接连接符 52"/>
                <p:cNvCxnSpPr/>
                <p:nvPr/>
              </p:nvCxnSpPr>
              <p:spPr>
                <a:xfrm flipH="1">
                  <a:off x="10836646" y="3108679"/>
                  <a:ext cx="323479" cy="0"/>
                </a:xfrm>
                <a:prstGeom prst="line">
                  <a:avLst/>
                </a:prstGeom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直接连接符 58"/>
                <p:cNvCxnSpPr/>
                <p:nvPr/>
              </p:nvCxnSpPr>
              <p:spPr>
                <a:xfrm flipH="1">
                  <a:off x="10836645" y="2810005"/>
                  <a:ext cx="323479" cy="0"/>
                </a:xfrm>
                <a:prstGeom prst="line">
                  <a:avLst/>
                </a:prstGeom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直接连接符 59"/>
                <p:cNvCxnSpPr/>
                <p:nvPr/>
              </p:nvCxnSpPr>
              <p:spPr>
                <a:xfrm flipH="1">
                  <a:off x="10836646" y="2515070"/>
                  <a:ext cx="323479" cy="0"/>
                </a:xfrm>
                <a:prstGeom prst="line">
                  <a:avLst/>
                </a:prstGeom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直接连接符 60"/>
                <p:cNvCxnSpPr/>
                <p:nvPr/>
              </p:nvCxnSpPr>
              <p:spPr>
                <a:xfrm flipH="1">
                  <a:off x="10836645" y="2183332"/>
                  <a:ext cx="323479" cy="0"/>
                </a:xfrm>
                <a:prstGeom prst="line">
                  <a:avLst/>
                </a:prstGeom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直接连接符 61"/>
                <p:cNvCxnSpPr/>
                <p:nvPr/>
              </p:nvCxnSpPr>
              <p:spPr>
                <a:xfrm flipH="1">
                  <a:off x="10836646" y="1862236"/>
                  <a:ext cx="323479" cy="0"/>
                </a:xfrm>
                <a:prstGeom prst="line">
                  <a:avLst/>
                </a:prstGeom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直接连接符 62"/>
                <p:cNvCxnSpPr/>
                <p:nvPr/>
              </p:nvCxnSpPr>
              <p:spPr>
                <a:xfrm flipH="1">
                  <a:off x="10836646" y="1519566"/>
                  <a:ext cx="323479" cy="0"/>
                </a:xfrm>
                <a:prstGeom prst="line">
                  <a:avLst/>
                </a:prstGeom>
                <a:ln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4" name="文本框 121"/>
                <p:cNvSpPr txBox="1"/>
                <p:nvPr/>
              </p:nvSpPr>
              <p:spPr>
                <a:xfrm>
                  <a:off x="10794522" y="4168707"/>
                  <a:ext cx="422394" cy="27017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5" dirty="0">
                      <a:solidFill>
                        <a:srgbClr val="ED3350"/>
                      </a:solidFill>
                    </a:rPr>
                    <a:t>100</a:t>
                  </a:r>
                  <a:endParaRPr lang="zh-CN" altLang="en-US" sz="1005" dirty="0">
                    <a:solidFill>
                      <a:srgbClr val="ED3350"/>
                    </a:solidFill>
                  </a:endParaRPr>
                </a:p>
              </p:txBody>
            </p:sp>
            <p:sp>
              <p:nvSpPr>
                <p:cNvPr id="65" name="文本框 122"/>
                <p:cNvSpPr txBox="1"/>
                <p:nvPr/>
              </p:nvSpPr>
              <p:spPr>
                <a:xfrm>
                  <a:off x="10794528" y="3854339"/>
                  <a:ext cx="422394" cy="27017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5" dirty="0">
                      <a:solidFill>
                        <a:srgbClr val="ED3350"/>
                      </a:solidFill>
                    </a:rPr>
                    <a:t>200</a:t>
                  </a:r>
                  <a:endParaRPr lang="zh-CN" altLang="en-US" sz="1005" dirty="0">
                    <a:solidFill>
                      <a:srgbClr val="ED3350"/>
                    </a:solidFill>
                  </a:endParaRPr>
                </a:p>
              </p:txBody>
            </p:sp>
            <p:sp>
              <p:nvSpPr>
                <p:cNvPr id="66" name="文本框 123"/>
                <p:cNvSpPr txBox="1"/>
                <p:nvPr/>
              </p:nvSpPr>
              <p:spPr>
                <a:xfrm>
                  <a:off x="10791878" y="3528205"/>
                  <a:ext cx="422394" cy="27017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5" dirty="0">
                      <a:solidFill>
                        <a:srgbClr val="ED3350"/>
                      </a:solidFill>
                    </a:rPr>
                    <a:t>300</a:t>
                  </a:r>
                  <a:endParaRPr lang="zh-CN" altLang="en-US" sz="1005" dirty="0">
                    <a:solidFill>
                      <a:srgbClr val="ED3350"/>
                    </a:solidFill>
                  </a:endParaRPr>
                </a:p>
              </p:txBody>
            </p:sp>
            <p:sp>
              <p:nvSpPr>
                <p:cNvPr id="67" name="文本框 124"/>
                <p:cNvSpPr txBox="1"/>
                <p:nvPr/>
              </p:nvSpPr>
              <p:spPr>
                <a:xfrm>
                  <a:off x="10784164" y="3204321"/>
                  <a:ext cx="422394" cy="27017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5" dirty="0">
                      <a:solidFill>
                        <a:srgbClr val="ED3350"/>
                      </a:solidFill>
                    </a:rPr>
                    <a:t>400</a:t>
                  </a:r>
                  <a:endParaRPr lang="zh-CN" altLang="en-US" sz="1005" dirty="0">
                    <a:solidFill>
                      <a:srgbClr val="ED3350"/>
                    </a:solidFill>
                  </a:endParaRPr>
                </a:p>
              </p:txBody>
            </p:sp>
            <p:sp>
              <p:nvSpPr>
                <p:cNvPr id="68" name="文本框 125"/>
                <p:cNvSpPr txBox="1"/>
                <p:nvPr/>
              </p:nvSpPr>
              <p:spPr>
                <a:xfrm>
                  <a:off x="10784164" y="2862001"/>
                  <a:ext cx="422394" cy="27017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5" dirty="0">
                      <a:solidFill>
                        <a:srgbClr val="ED3350"/>
                      </a:solidFill>
                    </a:rPr>
                    <a:t>500</a:t>
                  </a:r>
                  <a:endParaRPr lang="zh-CN" altLang="en-US" sz="1005" dirty="0">
                    <a:solidFill>
                      <a:srgbClr val="ED3350"/>
                    </a:solidFill>
                  </a:endParaRPr>
                </a:p>
              </p:txBody>
            </p:sp>
            <p:sp>
              <p:nvSpPr>
                <p:cNvPr id="69" name="文本框 126"/>
                <p:cNvSpPr txBox="1"/>
                <p:nvPr/>
              </p:nvSpPr>
              <p:spPr>
                <a:xfrm>
                  <a:off x="10784164" y="2569254"/>
                  <a:ext cx="422394" cy="27017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5" dirty="0">
                      <a:solidFill>
                        <a:srgbClr val="ED3350"/>
                      </a:solidFill>
                    </a:rPr>
                    <a:t>600</a:t>
                  </a:r>
                  <a:endParaRPr lang="zh-CN" altLang="en-US" sz="1005" dirty="0">
                    <a:solidFill>
                      <a:srgbClr val="ED3350"/>
                    </a:solidFill>
                  </a:endParaRPr>
                </a:p>
              </p:txBody>
            </p:sp>
            <p:sp>
              <p:nvSpPr>
                <p:cNvPr id="70" name="文本框 127"/>
                <p:cNvSpPr txBox="1"/>
                <p:nvPr/>
              </p:nvSpPr>
              <p:spPr>
                <a:xfrm>
                  <a:off x="10784164" y="2267288"/>
                  <a:ext cx="422394" cy="27017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5" dirty="0">
                      <a:solidFill>
                        <a:srgbClr val="ED3350"/>
                      </a:solidFill>
                    </a:rPr>
                    <a:t>700</a:t>
                  </a:r>
                  <a:endParaRPr lang="zh-CN" altLang="en-US" sz="1005" dirty="0">
                    <a:solidFill>
                      <a:srgbClr val="ED3350"/>
                    </a:solidFill>
                  </a:endParaRPr>
                </a:p>
              </p:txBody>
            </p:sp>
            <p:sp>
              <p:nvSpPr>
                <p:cNvPr id="71" name="文本框 128"/>
                <p:cNvSpPr txBox="1"/>
                <p:nvPr/>
              </p:nvSpPr>
              <p:spPr>
                <a:xfrm>
                  <a:off x="10782278" y="1955296"/>
                  <a:ext cx="422394" cy="27017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5" dirty="0">
                      <a:solidFill>
                        <a:srgbClr val="ED3350"/>
                      </a:solidFill>
                    </a:rPr>
                    <a:t>800</a:t>
                  </a:r>
                  <a:endParaRPr lang="zh-CN" altLang="en-US" sz="1005" dirty="0">
                    <a:solidFill>
                      <a:srgbClr val="ED3350"/>
                    </a:solidFill>
                  </a:endParaRPr>
                </a:p>
              </p:txBody>
            </p:sp>
            <p:sp>
              <p:nvSpPr>
                <p:cNvPr id="72" name="文本框 129"/>
                <p:cNvSpPr txBox="1"/>
                <p:nvPr/>
              </p:nvSpPr>
              <p:spPr>
                <a:xfrm>
                  <a:off x="10772828" y="1634080"/>
                  <a:ext cx="422394" cy="27017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5" dirty="0">
                      <a:solidFill>
                        <a:srgbClr val="ED3350"/>
                      </a:solidFill>
                    </a:rPr>
                    <a:t>900</a:t>
                  </a:r>
                  <a:endParaRPr lang="zh-CN" altLang="en-US" sz="1005" dirty="0">
                    <a:solidFill>
                      <a:srgbClr val="ED3350"/>
                    </a:solidFill>
                  </a:endParaRPr>
                </a:p>
              </p:txBody>
            </p:sp>
            <p:sp>
              <p:nvSpPr>
                <p:cNvPr id="73" name="文本框 130"/>
                <p:cNvSpPr txBox="1"/>
                <p:nvPr/>
              </p:nvSpPr>
              <p:spPr>
                <a:xfrm>
                  <a:off x="10755805" y="1305280"/>
                  <a:ext cx="495945" cy="27017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zh-CN" sz="1005" dirty="0">
                      <a:solidFill>
                        <a:srgbClr val="ED3350"/>
                      </a:solidFill>
                    </a:rPr>
                    <a:t>1000</a:t>
                  </a:r>
                  <a:endParaRPr lang="zh-CN" altLang="en-US" sz="1005" dirty="0">
                    <a:solidFill>
                      <a:srgbClr val="ED3350"/>
                    </a:solidFill>
                  </a:endParaRPr>
                </a:p>
              </p:txBody>
            </p:sp>
          </p:grpSp>
          <p:sp>
            <p:nvSpPr>
              <p:cNvPr id="74" name="矩形 50"/>
              <p:cNvSpPr>
                <a:spLocks noChangeArrowheads="1"/>
              </p:cNvSpPr>
              <p:nvPr/>
            </p:nvSpPr>
            <p:spPr bwMode="auto">
              <a:xfrm>
                <a:off x="3653716" y="4922194"/>
                <a:ext cx="4799838" cy="28963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zh-CN" altLang="en-US" sz="1280" dirty="0" smtClean="0">
                    <a:solidFill>
                      <a:srgbClr val="FFC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费用预算方案</a:t>
                </a:r>
                <a:endParaRPr lang="zh-CN" altLang="en-US" sz="1280" dirty="0">
                  <a:solidFill>
                    <a:srgbClr val="FFC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5" name="矩形 17"/>
              <p:cNvSpPr>
                <a:spLocks noChangeArrowheads="1"/>
              </p:cNvSpPr>
              <p:nvPr/>
            </p:nvSpPr>
            <p:spPr bwMode="auto">
              <a:xfrm>
                <a:off x="1701669" y="5244630"/>
                <a:ext cx="8263334" cy="861774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ts val="1465"/>
                  </a:lnSpc>
                </a:pPr>
                <a:r>
                  <a:rPr lang="zh-CN" altLang="en-US" sz="1005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您的文字可以写在这里，或者复制文本后，在此框内右击粘贴，请只保留文字。您</a:t>
                </a:r>
                <a:r>
                  <a:rPr lang="zh-CN" altLang="en-US" sz="1005" dirty="0" smtClean="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的文字</a:t>
                </a:r>
                <a:r>
                  <a:rPr lang="zh-CN" altLang="en-US" sz="1005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可以写在这里，或者复制文本后，在此框内右击粘贴，请只保留文字</a:t>
                </a:r>
                <a:r>
                  <a:rPr lang="zh-CN" altLang="en-US" sz="1005" dirty="0" smtClean="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。您</a:t>
                </a:r>
                <a:r>
                  <a:rPr lang="zh-CN" altLang="en-US" sz="1005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的文字可以写在这里，或者复制文本后，在此框内右击粘贴，请只保留文字</a:t>
                </a:r>
                <a:r>
                  <a:rPr lang="zh-CN" altLang="en-US" sz="1005" dirty="0" smtClean="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。</a:t>
                </a:r>
                <a:r>
                  <a:rPr lang="zh-CN" altLang="en-US" sz="1005" dirty="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您的文字可以写在这里，或者复制文本后，在此框内右击粘贴，请只保留文字。您的文字可以写在这里，或者复制文本后，在此框内右击粘贴，请只保留文字。您的文字可以写在这里，或者复制文本后，在此框内右击粘贴，请只保留文字</a:t>
                </a:r>
                <a:r>
                  <a:rPr lang="zh-CN" altLang="en-US" sz="1005" dirty="0" smtClean="0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。</a:t>
                </a:r>
                <a:endParaRPr lang="zh-CN" altLang="en-US" sz="1005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cxnSp>
            <p:nvCxnSpPr>
              <p:cNvPr id="76" name="直接连接符 75"/>
              <p:cNvCxnSpPr/>
              <p:nvPr/>
            </p:nvCxnSpPr>
            <p:spPr>
              <a:xfrm flipV="1">
                <a:off x="2826940" y="2336846"/>
                <a:ext cx="544929" cy="159846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直接连接符 76"/>
              <p:cNvCxnSpPr/>
              <p:nvPr/>
            </p:nvCxnSpPr>
            <p:spPr>
              <a:xfrm flipH="1" flipV="1">
                <a:off x="3371869" y="2336846"/>
                <a:ext cx="545654" cy="367645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直接连接符 77"/>
              <p:cNvCxnSpPr/>
              <p:nvPr/>
            </p:nvCxnSpPr>
            <p:spPr>
              <a:xfrm flipV="1">
                <a:off x="3917523" y="2204611"/>
                <a:ext cx="545654" cy="49988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直接连接符 78"/>
              <p:cNvCxnSpPr/>
              <p:nvPr/>
            </p:nvCxnSpPr>
            <p:spPr>
              <a:xfrm flipV="1">
                <a:off x="4463177" y="1678573"/>
                <a:ext cx="544929" cy="526038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直接连接符 79"/>
              <p:cNvCxnSpPr/>
              <p:nvPr/>
            </p:nvCxnSpPr>
            <p:spPr>
              <a:xfrm flipV="1">
                <a:off x="5008106" y="1414102"/>
                <a:ext cx="544927" cy="264471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直接连接符 80"/>
              <p:cNvCxnSpPr/>
              <p:nvPr/>
            </p:nvCxnSpPr>
            <p:spPr>
              <a:xfrm>
                <a:off x="5553033" y="1414102"/>
                <a:ext cx="545655" cy="592881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直接连接符 81"/>
              <p:cNvCxnSpPr/>
              <p:nvPr/>
            </p:nvCxnSpPr>
            <p:spPr>
              <a:xfrm flipV="1">
                <a:off x="6098688" y="1809356"/>
                <a:ext cx="544928" cy="197627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直接连接符 82"/>
              <p:cNvCxnSpPr/>
              <p:nvPr/>
            </p:nvCxnSpPr>
            <p:spPr>
              <a:xfrm flipV="1">
                <a:off x="6643616" y="894037"/>
                <a:ext cx="545654" cy="915319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直接连接符 83"/>
              <p:cNvCxnSpPr/>
              <p:nvPr/>
            </p:nvCxnSpPr>
            <p:spPr>
              <a:xfrm>
                <a:off x="7189270" y="894037"/>
                <a:ext cx="544929" cy="717692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直接连接符 84"/>
              <p:cNvCxnSpPr/>
              <p:nvPr/>
            </p:nvCxnSpPr>
            <p:spPr>
              <a:xfrm>
                <a:off x="7734199" y="1611729"/>
                <a:ext cx="544927" cy="592882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直接连接符 85"/>
              <p:cNvCxnSpPr/>
              <p:nvPr/>
            </p:nvCxnSpPr>
            <p:spPr>
              <a:xfrm flipV="1">
                <a:off x="8279126" y="2006983"/>
                <a:ext cx="546381" cy="197628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7" name="椭圆 86"/>
              <p:cNvSpPr/>
              <p:nvPr/>
            </p:nvSpPr>
            <p:spPr>
              <a:xfrm>
                <a:off x="3837664" y="2579619"/>
                <a:ext cx="159717" cy="15275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4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88" name="椭圆 87"/>
              <p:cNvSpPr/>
              <p:nvPr/>
            </p:nvSpPr>
            <p:spPr>
              <a:xfrm>
                <a:off x="7097882" y="883032"/>
                <a:ext cx="159717" cy="15275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4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89" name="组合 88"/>
          <p:cNvGrpSpPr/>
          <p:nvPr/>
        </p:nvGrpSpPr>
        <p:grpSpPr>
          <a:xfrm>
            <a:off x="690880" y="1402080"/>
            <a:ext cx="2523490" cy="793115"/>
            <a:chOff x="4806882" y="1567583"/>
            <a:chExt cx="1584393" cy="591835"/>
          </a:xfrm>
        </p:grpSpPr>
        <p:pic>
          <p:nvPicPr>
            <p:cNvPr id="90" name="图片 8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27" t="32341" r="13762" b="29405"/>
            <a:stretch>
              <a:fillRect/>
            </a:stretch>
          </p:blipFill>
          <p:spPr>
            <a:xfrm>
              <a:off x="4806882" y="1567583"/>
              <a:ext cx="1584393" cy="591835"/>
            </a:xfrm>
            <a:prstGeom prst="roundRect">
              <a:avLst>
                <a:gd name="adj" fmla="val 8594"/>
              </a:avLst>
            </a:prstGeom>
            <a:noFill/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91" name="文本框 90"/>
            <p:cNvSpPr txBox="1"/>
            <p:nvPr/>
          </p:nvSpPr>
          <p:spPr>
            <a:xfrm>
              <a:off x="4846603" y="1601889"/>
              <a:ext cx="1544672" cy="4814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新蒂赵孟頫体" panose="03000600000000000000" pitchFamily="66" charset="-122"/>
                  <a:ea typeface="新蒂赵孟頫体" panose="03000600000000000000" pitchFamily="66" charset="-122"/>
                </a:rPr>
                <a:t>费用预算</a:t>
              </a:r>
              <a:endParaRPr lang="zh-CN" alt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新蒂赵孟頫体" panose="03000600000000000000" pitchFamily="66" charset="-122"/>
                <a:ea typeface="新蒂赵孟頫体" panose="03000600000000000000" pitchFamily="66" charset="-122"/>
              </a:endParaRPr>
            </a:p>
          </p:txBody>
        </p:sp>
      </p:grpSp>
      <p:sp>
        <p:nvSpPr>
          <p:cNvPr id="92" name="圆角矩形 91"/>
          <p:cNvSpPr/>
          <p:nvPr/>
        </p:nvSpPr>
        <p:spPr>
          <a:xfrm>
            <a:off x="648630" y="2585427"/>
            <a:ext cx="2950259" cy="3280983"/>
          </a:xfrm>
          <a:prstGeom prst="roundRect">
            <a:avLst>
              <a:gd name="adj" fmla="val 7957"/>
            </a:avLst>
          </a:prstGeom>
          <a:solidFill>
            <a:srgbClr val="ED3350"/>
          </a:solidFill>
          <a:ln>
            <a:noFill/>
          </a:ln>
          <a:effectLst>
            <a:outerShdw blurRad="127000" dist="76200" sx="102000" sy="102000" algn="tr" rotWithShape="0">
              <a:prstClr val="black">
                <a:alpha val="3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3" name="文本框 78"/>
          <p:cNvSpPr txBox="1"/>
          <p:nvPr/>
        </p:nvSpPr>
        <p:spPr>
          <a:xfrm>
            <a:off x="928827" y="3022040"/>
            <a:ext cx="2167119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此处填写具体条目内容，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此处填写具体条目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内容，此处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填写具体条目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。此处填写具体条目内容</a:t>
            </a:r>
            <a:r>
              <a:rPr lang="zh-CN" altLang="en-US" sz="12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，</a:t>
            </a:r>
            <a:endParaRPr lang="zh-CN" altLang="en-US" sz="120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animBg="1"/>
      <p:bldP spid="9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387"/>
          <a:stretch>
            <a:fillRect/>
          </a:stretch>
        </p:blipFill>
        <p:spPr>
          <a:xfrm>
            <a:off x="1697886" y="14113"/>
            <a:ext cx="1474851" cy="233045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78" r="11119" b="22778"/>
          <a:stretch>
            <a:fillRect/>
          </a:stretch>
        </p:blipFill>
        <p:spPr>
          <a:xfrm>
            <a:off x="8127552" y="0"/>
            <a:ext cx="4064448" cy="47625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387"/>
          <a:stretch>
            <a:fillRect/>
          </a:stretch>
        </p:blipFill>
        <p:spPr>
          <a:xfrm>
            <a:off x="-259029" y="0"/>
            <a:ext cx="2435312" cy="38481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73564"/>
            <a:ext cx="12192000" cy="154163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01" y="-209406"/>
            <a:ext cx="12544037" cy="113650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387"/>
          <a:stretch>
            <a:fillRect/>
          </a:stretch>
        </p:blipFill>
        <p:spPr>
          <a:xfrm>
            <a:off x="9477289" y="44449"/>
            <a:ext cx="2435312" cy="38481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387"/>
          <a:stretch>
            <a:fillRect/>
          </a:stretch>
        </p:blipFill>
        <p:spPr>
          <a:xfrm>
            <a:off x="9007389" y="64204"/>
            <a:ext cx="1474851" cy="2330451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4818056" y="3946881"/>
            <a:ext cx="3006239" cy="568701"/>
            <a:chOff x="3867497" y="4067674"/>
            <a:chExt cx="3006239" cy="568701"/>
          </a:xfrm>
        </p:grpSpPr>
        <p:sp>
          <p:nvSpPr>
            <p:cNvPr id="21" name="椭圆 20"/>
            <p:cNvSpPr/>
            <p:nvPr/>
          </p:nvSpPr>
          <p:spPr>
            <a:xfrm>
              <a:off x="3867497" y="4067674"/>
              <a:ext cx="540000" cy="540000"/>
            </a:xfrm>
            <a:prstGeom prst="ellipse">
              <a:avLst/>
            </a:prstGeom>
            <a:solidFill>
              <a:srgbClr val="E10839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5500" dirty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元</a:t>
              </a:r>
              <a:endParaRPr lang="zh-CN" altLang="en-US" sz="55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4684801" y="4089773"/>
              <a:ext cx="540000" cy="540000"/>
            </a:xfrm>
            <a:prstGeom prst="ellipse">
              <a:avLst/>
            </a:prstGeom>
            <a:solidFill>
              <a:srgbClr val="E10839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5500" dirty="0" smtClean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旦</a:t>
              </a:r>
              <a:endParaRPr lang="zh-CN" altLang="en-US" sz="55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5507528" y="4094968"/>
              <a:ext cx="540000" cy="540000"/>
            </a:xfrm>
            <a:prstGeom prst="ellipse">
              <a:avLst/>
            </a:prstGeom>
            <a:solidFill>
              <a:srgbClr val="E10839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5500" dirty="0" smtClean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晚</a:t>
              </a:r>
              <a:endParaRPr lang="zh-CN" altLang="en-US" sz="55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6333736" y="4096375"/>
              <a:ext cx="540000" cy="540000"/>
            </a:xfrm>
            <a:prstGeom prst="ellipse">
              <a:avLst/>
            </a:prstGeom>
            <a:solidFill>
              <a:srgbClr val="E10839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5500" dirty="0" smtClean="0">
                  <a:solidFill>
                    <a:schemeClr val="bg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会</a:t>
              </a:r>
              <a:endParaRPr lang="zh-CN" altLang="en-US" sz="5500" dirty="0">
                <a:solidFill>
                  <a:schemeClr val="bg1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  <p:pic>
        <p:nvPicPr>
          <p:cNvPr id="20" name="图片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277" y="4110150"/>
            <a:ext cx="2090296" cy="216283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02517" y="4186617"/>
            <a:ext cx="1963507" cy="2162830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3566161" y="1798855"/>
            <a:ext cx="5059680" cy="1568450"/>
          </a:xfrm>
          <a:prstGeom prst="rect">
            <a:avLst/>
          </a:prstGeom>
          <a:noFill/>
          <a:effectLst>
            <a:outerShdw blurRad="76200" dist="38100" dir="16200000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9600" dirty="0">
                <a:latin typeface="汉仪雪君体简" panose="02010600000101010101" pitchFamily="2" charset="-122"/>
                <a:ea typeface="汉仪雪君体简" panose="02010600000101010101" pitchFamily="2" charset="-122"/>
              </a:rPr>
              <a:t>感谢参与</a:t>
            </a:r>
            <a:endParaRPr lang="zh-CN" altLang="en-US" sz="9600" dirty="0">
              <a:latin typeface="汉仪雪君体简" panose="02010600000101010101" pitchFamily="2" charset="-122"/>
              <a:ea typeface="汉仪雪君体简" panose="02010600000101010101" pitchFamily="2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05"/>
          <a:stretch>
            <a:fillRect/>
          </a:stretch>
        </p:blipFill>
        <p:spPr>
          <a:xfrm>
            <a:off x="3813182" y="4585169"/>
            <a:ext cx="5103421" cy="24819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ldLvl="0" animBg="1"/>
    </p:bldLst>
  </p:timing>
</p:sld>
</file>

<file path=ppt/tags/tag1.xml><?xml version="1.0" encoding="utf-8"?>
<p:tagLst xmlns:p="http://schemas.openxmlformats.org/presentationml/2006/main">
  <p:tag name="PA" val="v4.0.0"/>
</p:tagLst>
</file>

<file path=ppt/theme/theme1.xml><?xml version="1.0" encoding="utf-8"?>
<a:theme xmlns:a="http://schemas.openxmlformats.org/drawingml/2006/main" name="1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2095</Words>
  <Application>WPS 演示</Application>
  <PresentationFormat>宽屏</PresentationFormat>
  <Paragraphs>372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48" baseType="lpstr">
      <vt:lpstr>Arial</vt:lpstr>
      <vt:lpstr>宋体</vt:lpstr>
      <vt:lpstr>Wingdings</vt:lpstr>
      <vt:lpstr>华文行楷</vt:lpstr>
      <vt:lpstr>华文楷体</vt:lpstr>
      <vt:lpstr>段宁毛笔行书(修订版）</vt:lpstr>
      <vt:lpstr>幼圆</vt:lpstr>
      <vt:lpstr>汉仪雪君体简</vt:lpstr>
      <vt:lpstr>微软雅黑</vt:lpstr>
      <vt:lpstr>汉仪劲楷简</vt:lpstr>
      <vt:lpstr>Arial Unicode MS</vt:lpstr>
      <vt:lpstr>华文中宋</vt:lpstr>
      <vt:lpstr>Impact</vt:lpstr>
      <vt:lpstr>Aharoni</vt:lpstr>
      <vt:lpstr>Adobe 宋体 Std L</vt:lpstr>
      <vt:lpstr>楷体</vt:lpstr>
      <vt:lpstr>Times New Roman</vt:lpstr>
      <vt:lpstr>Arial Unicode MS</vt:lpstr>
      <vt:lpstr>等线 Light</vt:lpstr>
      <vt:lpstr>Segoe Print</vt:lpstr>
      <vt:lpstr>等线</vt:lpstr>
      <vt:lpstr>Tahoma</vt:lpstr>
      <vt:lpstr>Bernard MT Condensed</vt:lpstr>
      <vt:lpstr>新蒂赵孟頫体</vt:lpstr>
      <vt:lpstr>1​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3</cp:revision>
  <dcterms:created xsi:type="dcterms:W3CDTF">2017-11-04T12:08:00Z</dcterms:created>
  <dcterms:modified xsi:type="dcterms:W3CDTF">2017-12-17T11:44:28Z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2052-10.1.0.7023</vt:lpwstr>
  </property>
</Properties>
</file>